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3004800" cy="9753600"/>
  <p:notesSz cx="13004800" cy="97536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6B3"/>
    <a:srgbClr val="F9F299"/>
    <a:srgbClr val="FEF1E6"/>
    <a:srgbClr val="DECF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6914"/>
    <p:restoredTop sz="94714"/>
  </p:normalViewPr>
  <p:slideViewPr>
    <p:cSldViewPr>
      <p:cViewPr varScale="1">
        <p:scale>
          <a:sx n="55" d="100"/>
          <a:sy n="55" d="100"/>
        </p:scale>
        <p:origin x="220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95082-83F0-4555-B38A-953572B0AE02}" type="datetimeFigureOut">
              <a:rPr lang="es-ES" smtClean="0"/>
              <a:pPr/>
              <a:t>15/04/2024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064000" y="731838"/>
            <a:ext cx="48768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1300163" y="4632325"/>
            <a:ext cx="10404475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B6A61-D77B-450D-86DE-F7B526002F5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505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6B6A61-D77B-450D-86DE-F7B526002F58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702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59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1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240" y="390143"/>
            <a:ext cx="11704319" cy="1560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2243328"/>
            <a:ext cx="11704319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5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7797800" y="2784731"/>
            <a:ext cx="2209799" cy="491869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/>
              <a:t>Recursos Humanos</a:t>
            </a:r>
          </a:p>
        </p:txBody>
      </p:sp>
      <p:sp>
        <p:nvSpPr>
          <p:cNvPr id="95" name="AutoShape 13"/>
          <p:cNvSpPr>
            <a:spLocks noChangeArrowheads="1"/>
          </p:cNvSpPr>
          <p:nvPr/>
        </p:nvSpPr>
        <p:spPr bwMode="auto">
          <a:xfrm>
            <a:off x="7797800" y="5358548"/>
            <a:ext cx="2209794" cy="722701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 Igualdad, Calidad y </a:t>
            </a:r>
          </a:p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Medio ambiente</a:t>
            </a:r>
          </a:p>
        </p:txBody>
      </p:sp>
      <p:sp>
        <p:nvSpPr>
          <p:cNvPr id="96" name="AutoShape 13"/>
          <p:cNvSpPr>
            <a:spLocks noChangeArrowheads="1"/>
          </p:cNvSpPr>
          <p:nvPr/>
        </p:nvSpPr>
        <p:spPr bwMode="auto">
          <a:xfrm>
            <a:off x="7797800" y="3445985"/>
            <a:ext cx="2209797" cy="479514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Agencia  Colocación GC</a:t>
            </a:r>
          </a:p>
        </p:txBody>
      </p:sp>
      <p:sp>
        <p:nvSpPr>
          <p:cNvPr id="150" name="AutoShape 13"/>
          <p:cNvSpPr>
            <a:spLocks noChangeArrowheads="1"/>
          </p:cNvSpPr>
          <p:nvPr/>
        </p:nvSpPr>
        <p:spPr bwMode="auto">
          <a:xfrm>
            <a:off x="7797800" y="4077735"/>
            <a:ext cx="2209795" cy="479514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Marketing</a:t>
            </a:r>
          </a:p>
        </p:txBody>
      </p:sp>
      <p:sp>
        <p:nvSpPr>
          <p:cNvPr id="212" name="AutoShape 13"/>
          <p:cNvSpPr>
            <a:spLocks noChangeArrowheads="1"/>
          </p:cNvSpPr>
          <p:nvPr/>
        </p:nvSpPr>
        <p:spPr bwMode="auto">
          <a:xfrm>
            <a:off x="2463800" y="5906699"/>
            <a:ext cx="2057400" cy="406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>
              <a:defRPr/>
            </a:pPr>
            <a:r>
              <a:rPr lang="es-ES" sz="1700" b="1" dirty="0"/>
              <a:t>Servicios de apoyo </a:t>
            </a:r>
          </a:p>
        </p:txBody>
      </p:sp>
      <p:sp>
        <p:nvSpPr>
          <p:cNvPr id="213" name="AutoShape 13"/>
          <p:cNvSpPr>
            <a:spLocks noChangeArrowheads="1"/>
          </p:cNvSpPr>
          <p:nvPr/>
        </p:nvSpPr>
        <p:spPr bwMode="auto">
          <a:xfrm>
            <a:off x="11023600" y="2830052"/>
            <a:ext cx="1569546" cy="789283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>
              <a:defRPr/>
            </a:pPr>
            <a:r>
              <a:rPr lang="es-ES" altLang="es-ES" sz="1700" b="1" dirty="0"/>
              <a:t>Mantenimiento </a:t>
            </a:r>
          </a:p>
          <a:p>
            <a:pPr algn="ctr">
              <a:defRPr/>
            </a:pPr>
            <a:r>
              <a:rPr lang="es-ES" altLang="es-ES" sz="1700" b="1" dirty="0"/>
              <a:t>Informático </a:t>
            </a:r>
          </a:p>
        </p:txBody>
      </p:sp>
      <p:sp>
        <p:nvSpPr>
          <p:cNvPr id="281" name="object 2"/>
          <p:cNvSpPr txBox="1"/>
          <p:nvPr/>
        </p:nvSpPr>
        <p:spPr>
          <a:xfrm>
            <a:off x="9626604" y="8560326"/>
            <a:ext cx="3169742" cy="8183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50838" algn="r">
              <a:lnSpc>
                <a:spcPct val="102600"/>
              </a:lnSpc>
            </a:pPr>
            <a:r>
              <a:rPr lang="es-ES" sz="1300" b="1" spc="5" dirty="0">
                <a:latin typeface="Arial"/>
                <a:cs typeface="Arial"/>
              </a:rPr>
              <a:t>ORGANIGRAMA</a:t>
            </a:r>
            <a:r>
              <a:rPr sz="1300" spc="5" dirty="0">
                <a:latin typeface="Arial"/>
                <a:cs typeface="Arial"/>
              </a:rPr>
              <a:t> </a:t>
            </a:r>
            <a:endParaRPr lang="es-ES" sz="1300" spc="5" dirty="0">
              <a:latin typeface="Arial"/>
              <a:cs typeface="Arial"/>
            </a:endParaRPr>
          </a:p>
          <a:p>
            <a:pPr marL="12700" marR="5080" indent="350838" algn="r">
              <a:lnSpc>
                <a:spcPct val="102600"/>
              </a:lnSpc>
            </a:pPr>
            <a:r>
              <a:rPr lang="es-ES" sz="1300" spc="5" dirty="0">
                <a:latin typeface="Arial"/>
                <a:cs typeface="Arial"/>
              </a:rPr>
              <a:t>Anuscheh Missaghian Schirazi S.L.U.</a:t>
            </a:r>
          </a:p>
          <a:p>
            <a:pPr marL="12700" marR="5080" indent="350838" algn="r">
              <a:lnSpc>
                <a:spcPct val="102600"/>
              </a:lnSpc>
            </a:pPr>
            <a:r>
              <a:rPr lang="es-ES" sz="1300" i="1" spc="5" dirty="0">
                <a:latin typeface="Arial"/>
                <a:cs typeface="Arial"/>
              </a:rPr>
              <a:t>Revisión 8</a:t>
            </a:r>
          </a:p>
          <a:p>
            <a:pPr marL="360680" algn="r">
              <a:lnSpc>
                <a:spcPct val="100000"/>
              </a:lnSpc>
              <a:spcBef>
                <a:spcPts val="40"/>
              </a:spcBef>
            </a:pPr>
            <a:r>
              <a:rPr lang="es-ES" sz="1300" i="1" spc="5" dirty="0">
                <a:latin typeface="Arial"/>
                <a:cs typeface="Arial"/>
              </a:rPr>
              <a:t>10/04/2024</a:t>
            </a:r>
            <a:endParaRPr sz="1300" i="1" dirty="0">
              <a:latin typeface="Arial"/>
              <a:cs typeface="Arial"/>
            </a:endParaRPr>
          </a:p>
        </p:txBody>
      </p:sp>
      <p:sp>
        <p:nvSpPr>
          <p:cNvPr id="67" name="AutoShape 13"/>
          <p:cNvSpPr>
            <a:spLocks noChangeArrowheads="1"/>
          </p:cNvSpPr>
          <p:nvPr/>
        </p:nvSpPr>
        <p:spPr bwMode="auto">
          <a:xfrm>
            <a:off x="7797800" y="6233650"/>
            <a:ext cx="2209794" cy="54815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>
              <a:defRPr/>
            </a:pPr>
            <a:r>
              <a:rPr lang="es-ES" sz="1700" b="1" dirty="0"/>
              <a:t>Contabilidad</a:t>
            </a:r>
          </a:p>
        </p:txBody>
      </p:sp>
      <p:sp>
        <p:nvSpPr>
          <p:cNvPr id="69" name="AutoShape 13"/>
          <p:cNvSpPr>
            <a:spLocks noChangeArrowheads="1"/>
          </p:cNvSpPr>
          <p:nvPr/>
        </p:nvSpPr>
        <p:spPr bwMode="auto">
          <a:xfrm>
            <a:off x="10992949" y="4001699"/>
            <a:ext cx="1600199" cy="683986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Mantenimiento</a:t>
            </a:r>
          </a:p>
          <a:p>
            <a:pPr algn="ctr" eaLnBrk="1" hangingPunct="1">
              <a:defRPr/>
            </a:pPr>
            <a:r>
              <a:rPr lang="es-ES" sz="1700" b="1" dirty="0"/>
              <a:t>infraestructuras</a:t>
            </a:r>
            <a:endParaRPr lang="es-ES" sz="1700" b="1" dirty="0">
              <a:ea typeface="+mn-ea"/>
            </a:endParaRPr>
          </a:p>
        </p:txBody>
      </p:sp>
      <p:sp>
        <p:nvSpPr>
          <p:cNvPr id="115" name="AutoShape 13"/>
          <p:cNvSpPr>
            <a:spLocks noChangeArrowheads="1"/>
          </p:cNvSpPr>
          <p:nvPr/>
        </p:nvSpPr>
        <p:spPr bwMode="auto">
          <a:xfrm>
            <a:off x="10992949" y="5003184"/>
            <a:ext cx="1600200" cy="751115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 Limpieza</a:t>
            </a:r>
          </a:p>
        </p:txBody>
      </p:sp>
      <p:sp>
        <p:nvSpPr>
          <p:cNvPr id="74" name="AutoShape 13">
            <a:extLst>
              <a:ext uri="{FF2B5EF4-FFF2-40B4-BE49-F238E27FC236}">
                <a16:creationId xmlns:a16="http://schemas.microsoft.com/office/drawing/2014/main" id="{B6193DA6-0335-4639-8A96-AE7DA7EA0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3045" y="2976431"/>
            <a:ext cx="1564755" cy="87665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Coordinador/a </a:t>
            </a:r>
          </a:p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Docente</a:t>
            </a:r>
          </a:p>
        </p:txBody>
      </p: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AE2912D5-2C2F-4203-95CA-457F3511DC74}"/>
              </a:ext>
            </a:extLst>
          </p:cNvPr>
          <p:cNvCxnSpPr>
            <a:cxnSpLocks/>
            <a:endCxn id="212" idx="3"/>
          </p:cNvCxnSpPr>
          <p:nvPr/>
        </p:nvCxnSpPr>
        <p:spPr>
          <a:xfrm flipH="1">
            <a:off x="4521200" y="6109899"/>
            <a:ext cx="24633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A27B6B25-E8AD-46DA-BDAD-6C63E5C531D0}"/>
              </a:ext>
            </a:extLst>
          </p:cNvPr>
          <p:cNvCxnSpPr>
            <a:cxnSpLocks/>
            <a:endCxn id="212" idx="1"/>
          </p:cNvCxnSpPr>
          <p:nvPr/>
        </p:nvCxnSpPr>
        <p:spPr>
          <a:xfrm>
            <a:off x="202739" y="6109899"/>
            <a:ext cx="22610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cto 123">
            <a:extLst>
              <a:ext uri="{FF2B5EF4-FFF2-40B4-BE49-F238E27FC236}">
                <a16:creationId xmlns:a16="http://schemas.microsoft.com/office/drawing/2014/main" id="{76BCF8D1-CAC3-4FD0-9E49-361386EAC2B3}"/>
              </a:ext>
            </a:extLst>
          </p:cNvPr>
          <p:cNvCxnSpPr>
            <a:cxnSpLocks/>
          </p:cNvCxnSpPr>
          <p:nvPr/>
        </p:nvCxnSpPr>
        <p:spPr>
          <a:xfrm>
            <a:off x="3225800" y="1715699"/>
            <a:ext cx="0" cy="446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AutoShape 13">
            <a:extLst>
              <a:ext uri="{FF2B5EF4-FFF2-40B4-BE49-F238E27FC236}">
                <a16:creationId xmlns:a16="http://schemas.microsoft.com/office/drawing/2014/main" id="{F42D4CA9-83D8-4B24-81BD-94586329F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7800" y="4709650"/>
            <a:ext cx="2209794" cy="479513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/>
              <a:t>Comercial</a:t>
            </a:r>
          </a:p>
        </p:txBody>
      </p:sp>
      <p:cxnSp>
        <p:nvCxnSpPr>
          <p:cNvPr id="156" name="Conector recto de flecha 155">
            <a:extLst>
              <a:ext uri="{FF2B5EF4-FFF2-40B4-BE49-F238E27FC236}">
                <a16:creationId xmlns:a16="http://schemas.microsoft.com/office/drawing/2014/main" id="{45FFBC07-059C-459B-9971-F75116DB3363}"/>
              </a:ext>
            </a:extLst>
          </p:cNvPr>
          <p:cNvCxnSpPr>
            <a:cxnSpLocks/>
            <a:stCxn id="69" idx="2"/>
            <a:endCxn id="115" idx="0"/>
          </p:cNvCxnSpPr>
          <p:nvPr/>
        </p:nvCxnSpPr>
        <p:spPr>
          <a:xfrm>
            <a:off x="11793049" y="4685685"/>
            <a:ext cx="0" cy="317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recto 166">
            <a:extLst>
              <a:ext uri="{FF2B5EF4-FFF2-40B4-BE49-F238E27FC236}">
                <a16:creationId xmlns:a16="http://schemas.microsoft.com/office/drawing/2014/main" id="{E06E0F5D-47FB-4BD4-A69C-573C9BBE33CE}"/>
              </a:ext>
            </a:extLst>
          </p:cNvPr>
          <p:cNvCxnSpPr>
            <a:cxnSpLocks/>
          </p:cNvCxnSpPr>
          <p:nvPr/>
        </p:nvCxnSpPr>
        <p:spPr>
          <a:xfrm>
            <a:off x="7493000" y="2479063"/>
            <a:ext cx="0" cy="3997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ector recto de flecha 200">
            <a:extLst>
              <a:ext uri="{FF2B5EF4-FFF2-40B4-BE49-F238E27FC236}">
                <a16:creationId xmlns:a16="http://schemas.microsoft.com/office/drawing/2014/main" id="{9A91C254-FAFC-4BE8-A016-29B5C66C9191}"/>
              </a:ext>
            </a:extLst>
          </p:cNvPr>
          <p:cNvCxnSpPr>
            <a:cxnSpLocks/>
          </p:cNvCxnSpPr>
          <p:nvPr/>
        </p:nvCxnSpPr>
        <p:spPr>
          <a:xfrm>
            <a:off x="7493000" y="3657600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ector recto de flecha 201">
            <a:extLst>
              <a:ext uri="{FF2B5EF4-FFF2-40B4-BE49-F238E27FC236}">
                <a16:creationId xmlns:a16="http://schemas.microsoft.com/office/drawing/2014/main" id="{A828CFC9-57AA-4872-AD85-96EDDC77CE8C}"/>
              </a:ext>
            </a:extLst>
          </p:cNvPr>
          <p:cNvCxnSpPr>
            <a:cxnSpLocks/>
          </p:cNvCxnSpPr>
          <p:nvPr/>
        </p:nvCxnSpPr>
        <p:spPr>
          <a:xfrm>
            <a:off x="7493000" y="4328649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recto de flecha 202">
            <a:extLst>
              <a:ext uri="{FF2B5EF4-FFF2-40B4-BE49-F238E27FC236}">
                <a16:creationId xmlns:a16="http://schemas.microsoft.com/office/drawing/2014/main" id="{A9AAA7CB-7971-42B3-81D3-5E6838672CF3}"/>
              </a:ext>
            </a:extLst>
          </p:cNvPr>
          <p:cNvCxnSpPr>
            <a:cxnSpLocks/>
          </p:cNvCxnSpPr>
          <p:nvPr/>
        </p:nvCxnSpPr>
        <p:spPr>
          <a:xfrm>
            <a:off x="7493000" y="4962795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ector recto de flecha 203">
            <a:extLst>
              <a:ext uri="{FF2B5EF4-FFF2-40B4-BE49-F238E27FC236}">
                <a16:creationId xmlns:a16="http://schemas.microsoft.com/office/drawing/2014/main" id="{3D08C9F6-B7F8-4E7E-8469-6C79C8F14837}"/>
              </a:ext>
            </a:extLst>
          </p:cNvPr>
          <p:cNvCxnSpPr>
            <a:cxnSpLocks/>
          </p:cNvCxnSpPr>
          <p:nvPr/>
        </p:nvCxnSpPr>
        <p:spPr>
          <a:xfrm>
            <a:off x="7493000" y="5663349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recto de flecha 204">
            <a:extLst>
              <a:ext uri="{FF2B5EF4-FFF2-40B4-BE49-F238E27FC236}">
                <a16:creationId xmlns:a16="http://schemas.microsoft.com/office/drawing/2014/main" id="{05C622F8-7735-4F0E-A567-97F9F0AF4C0E}"/>
              </a:ext>
            </a:extLst>
          </p:cNvPr>
          <p:cNvCxnSpPr>
            <a:cxnSpLocks/>
          </p:cNvCxnSpPr>
          <p:nvPr/>
        </p:nvCxnSpPr>
        <p:spPr>
          <a:xfrm>
            <a:off x="7493000" y="6477000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utoShape 13">
            <a:extLst>
              <a:ext uri="{FF2B5EF4-FFF2-40B4-BE49-F238E27FC236}">
                <a16:creationId xmlns:a16="http://schemas.microsoft.com/office/drawing/2014/main" id="{2320BBD3-9E4B-48A8-8716-3406E5FA8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600" y="1870671"/>
            <a:ext cx="2438399" cy="608394"/>
          </a:xfrm>
          <a:prstGeom prst="flowChartProcess">
            <a:avLst/>
          </a:prstGeom>
          <a:solidFill>
            <a:srgbClr val="FBF6B3"/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>
                <a:latin typeface="Arial" pitchFamily="34" charset="0"/>
              </a:rPr>
              <a:t>Centros Gran Canaria</a:t>
            </a:r>
            <a:endParaRPr lang="es-ES" altLang="es-ES" sz="1700" dirty="0">
              <a:latin typeface="Arial" pitchFamily="34" charset="0"/>
            </a:endParaRPr>
          </a:p>
        </p:txBody>
      </p:sp>
      <p:sp>
        <p:nvSpPr>
          <p:cNvPr id="108" name="AutoShape 13">
            <a:extLst>
              <a:ext uri="{FF2B5EF4-FFF2-40B4-BE49-F238E27FC236}">
                <a16:creationId xmlns:a16="http://schemas.microsoft.com/office/drawing/2014/main" id="{A8560F9B-09FB-4F72-BB79-E10B5C67E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7205" y="4458898"/>
            <a:ext cx="1295395" cy="381001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600" b="1" dirty="0"/>
              <a:t>Acompañantes</a:t>
            </a:r>
          </a:p>
        </p:txBody>
      </p:sp>
      <p:cxnSp>
        <p:nvCxnSpPr>
          <p:cNvPr id="155" name="Conector recto 154">
            <a:extLst>
              <a:ext uri="{FF2B5EF4-FFF2-40B4-BE49-F238E27FC236}">
                <a16:creationId xmlns:a16="http://schemas.microsoft.com/office/drawing/2014/main" id="{7B6E7897-9DF0-412E-B03A-4D10119C087A}"/>
              </a:ext>
            </a:extLst>
          </p:cNvPr>
          <p:cNvCxnSpPr>
            <a:cxnSpLocks/>
          </p:cNvCxnSpPr>
          <p:nvPr/>
        </p:nvCxnSpPr>
        <p:spPr>
          <a:xfrm>
            <a:off x="202739" y="2162314"/>
            <a:ext cx="0" cy="394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cto 163">
            <a:extLst>
              <a:ext uri="{FF2B5EF4-FFF2-40B4-BE49-F238E27FC236}">
                <a16:creationId xmlns:a16="http://schemas.microsoft.com/office/drawing/2014/main" id="{41EC1A2B-9928-4C09-8443-03AA7839C05C}"/>
              </a:ext>
            </a:extLst>
          </p:cNvPr>
          <p:cNvCxnSpPr>
            <a:cxnSpLocks/>
            <a:endCxn id="72" idx="1"/>
          </p:cNvCxnSpPr>
          <p:nvPr/>
        </p:nvCxnSpPr>
        <p:spPr>
          <a:xfrm>
            <a:off x="202742" y="2174868"/>
            <a:ext cx="18038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recto 165">
            <a:extLst>
              <a:ext uri="{FF2B5EF4-FFF2-40B4-BE49-F238E27FC236}">
                <a16:creationId xmlns:a16="http://schemas.microsoft.com/office/drawing/2014/main" id="{F0ABA99E-44E8-40EB-B789-7964FD3D28C6}"/>
              </a:ext>
            </a:extLst>
          </p:cNvPr>
          <p:cNvCxnSpPr>
            <a:cxnSpLocks/>
          </p:cNvCxnSpPr>
          <p:nvPr/>
        </p:nvCxnSpPr>
        <p:spPr>
          <a:xfrm flipH="1">
            <a:off x="6984533" y="2174868"/>
            <a:ext cx="3" cy="3935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cto 182">
            <a:extLst>
              <a:ext uri="{FF2B5EF4-FFF2-40B4-BE49-F238E27FC236}">
                <a16:creationId xmlns:a16="http://schemas.microsoft.com/office/drawing/2014/main" id="{7674EBC6-F256-4834-92D9-4B3248257485}"/>
              </a:ext>
            </a:extLst>
          </p:cNvPr>
          <p:cNvCxnSpPr>
            <a:cxnSpLocks/>
            <a:endCxn id="72" idx="3"/>
          </p:cNvCxnSpPr>
          <p:nvPr/>
        </p:nvCxnSpPr>
        <p:spPr>
          <a:xfrm flipH="1" flipV="1">
            <a:off x="4444999" y="2174868"/>
            <a:ext cx="2539539" cy="1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13">
            <a:extLst>
              <a:ext uri="{FF2B5EF4-FFF2-40B4-BE49-F238E27FC236}">
                <a16:creationId xmlns:a16="http://schemas.microsoft.com/office/drawing/2014/main" id="{09F00D18-B4A2-1862-45A0-F6B322F8A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9130" y="1876677"/>
            <a:ext cx="2668469" cy="602387"/>
          </a:xfrm>
          <a:prstGeom prst="flowChartProcess">
            <a:avLst/>
          </a:prstGeom>
          <a:solidFill>
            <a:srgbClr val="FBF6B3"/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>
                <a:latin typeface="Arial" pitchFamily="34" charset="0"/>
              </a:rPr>
              <a:t>Servicios centrales</a:t>
            </a:r>
            <a:endParaRPr lang="es-ES" altLang="es-ES" sz="1700" dirty="0">
              <a:latin typeface="Arial" pitchFamily="34" charset="0"/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7F671233-D9AC-4E53-106B-55693C88B34E}"/>
              </a:ext>
            </a:extLst>
          </p:cNvPr>
          <p:cNvCxnSpPr>
            <a:cxnSpLocks/>
          </p:cNvCxnSpPr>
          <p:nvPr/>
        </p:nvCxnSpPr>
        <p:spPr>
          <a:xfrm>
            <a:off x="7493000" y="3081120"/>
            <a:ext cx="304800" cy="3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3025D8E4-2FF9-1011-AA9D-901C08C366AC}"/>
              </a:ext>
            </a:extLst>
          </p:cNvPr>
          <p:cNvCxnSpPr>
            <a:cxnSpLocks/>
          </p:cNvCxnSpPr>
          <p:nvPr/>
        </p:nvCxnSpPr>
        <p:spPr>
          <a:xfrm>
            <a:off x="3225800" y="1715699"/>
            <a:ext cx="8382000" cy="7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utoShape 13">
            <a:extLst>
              <a:ext uri="{FF2B5EF4-FFF2-40B4-BE49-F238E27FC236}">
                <a16:creationId xmlns:a16="http://schemas.microsoft.com/office/drawing/2014/main" id="{98C6E769-203F-91DF-FE4C-A8A90433D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8600" y="1876677"/>
            <a:ext cx="2407746" cy="602386"/>
          </a:xfrm>
          <a:prstGeom prst="flowChartProcess">
            <a:avLst/>
          </a:prstGeom>
          <a:solidFill>
            <a:srgbClr val="FBF6B3"/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>
                <a:latin typeface="Arial" pitchFamily="34" charset="0"/>
              </a:rPr>
              <a:t>Servicios de apoyo</a:t>
            </a:r>
            <a:endParaRPr lang="es-ES" altLang="es-ES" sz="1700" dirty="0">
              <a:latin typeface="Arial" pitchFamily="34" charset="0"/>
            </a:endParaRP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86DB5C2D-3F4F-746F-0E70-1F43A5F53741}"/>
              </a:ext>
            </a:extLst>
          </p:cNvPr>
          <p:cNvCxnSpPr>
            <a:cxnSpLocks/>
          </p:cNvCxnSpPr>
          <p:nvPr/>
        </p:nvCxnSpPr>
        <p:spPr>
          <a:xfrm>
            <a:off x="10809899" y="2479063"/>
            <a:ext cx="0" cy="1902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42710FBD-DD12-5DDB-DE84-C867E61BEECF}"/>
              </a:ext>
            </a:extLst>
          </p:cNvPr>
          <p:cNvCxnSpPr>
            <a:cxnSpLocks/>
          </p:cNvCxnSpPr>
          <p:nvPr/>
        </p:nvCxnSpPr>
        <p:spPr>
          <a:xfrm>
            <a:off x="11607800" y="1720417"/>
            <a:ext cx="0" cy="147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12B65D17-9908-2F19-EF27-1D351CFFCE99}"/>
              </a:ext>
            </a:extLst>
          </p:cNvPr>
          <p:cNvCxnSpPr>
            <a:cxnSpLocks/>
          </p:cNvCxnSpPr>
          <p:nvPr/>
        </p:nvCxnSpPr>
        <p:spPr>
          <a:xfrm flipV="1">
            <a:off x="10809899" y="3230431"/>
            <a:ext cx="213701" cy="9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7A05E9C1-E1C4-5D39-0097-DD42C1826AF3}"/>
              </a:ext>
            </a:extLst>
          </p:cNvPr>
          <p:cNvCxnSpPr>
            <a:cxnSpLocks/>
          </p:cNvCxnSpPr>
          <p:nvPr/>
        </p:nvCxnSpPr>
        <p:spPr>
          <a:xfrm flipV="1">
            <a:off x="10809899" y="4381898"/>
            <a:ext cx="183050" cy="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AutoShape 13">
            <a:extLst>
              <a:ext uri="{FF2B5EF4-FFF2-40B4-BE49-F238E27FC236}">
                <a16:creationId xmlns:a16="http://schemas.microsoft.com/office/drawing/2014/main" id="{F31E78E0-3309-B33C-EE7D-AC1A547D2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2976432"/>
            <a:ext cx="1564755" cy="872868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Gestor/a de </a:t>
            </a:r>
          </a:p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Formación</a:t>
            </a:r>
          </a:p>
        </p:txBody>
      </p:sp>
      <p:sp>
        <p:nvSpPr>
          <p:cNvPr id="131" name="AutoShape 13">
            <a:extLst>
              <a:ext uri="{FF2B5EF4-FFF2-40B4-BE49-F238E27FC236}">
                <a16:creationId xmlns:a16="http://schemas.microsoft.com/office/drawing/2014/main" id="{50C0BD44-61D7-1216-5623-370790132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7807" y="2972650"/>
            <a:ext cx="1562270" cy="87665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Coordinador/a </a:t>
            </a:r>
          </a:p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Secretaría</a:t>
            </a:r>
          </a:p>
        </p:txBody>
      </p:sp>
      <p:cxnSp>
        <p:nvCxnSpPr>
          <p:cNvPr id="132" name="Conector recto de flecha 131">
            <a:extLst>
              <a:ext uri="{FF2B5EF4-FFF2-40B4-BE49-F238E27FC236}">
                <a16:creationId xmlns:a16="http://schemas.microsoft.com/office/drawing/2014/main" id="{1AE50D7A-F019-2318-9518-4769C1ED682E}"/>
              </a:ext>
            </a:extLst>
          </p:cNvPr>
          <p:cNvCxnSpPr>
            <a:cxnSpLocks/>
          </p:cNvCxnSpPr>
          <p:nvPr/>
        </p:nvCxnSpPr>
        <p:spPr>
          <a:xfrm>
            <a:off x="2463800" y="4169832"/>
            <a:ext cx="3" cy="272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AutoShape 13">
            <a:extLst>
              <a:ext uri="{FF2B5EF4-FFF2-40B4-BE49-F238E27FC236}">
                <a16:creationId xmlns:a16="http://schemas.microsoft.com/office/drawing/2014/main" id="{B824DB52-F253-65B2-C31B-CE73F163D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600" y="4433499"/>
            <a:ext cx="838205" cy="406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600" b="1" dirty="0"/>
              <a:t>Docentes</a:t>
            </a:r>
            <a:endParaRPr lang="es-ES" altLang="es-ES" sz="1600" b="1" dirty="0">
              <a:latin typeface="Arial" pitchFamily="34" charset="0"/>
            </a:endParaRPr>
          </a:p>
        </p:txBody>
      </p:sp>
      <p:cxnSp>
        <p:nvCxnSpPr>
          <p:cNvPr id="138" name="Conector recto de flecha 137">
            <a:extLst>
              <a:ext uri="{FF2B5EF4-FFF2-40B4-BE49-F238E27FC236}">
                <a16:creationId xmlns:a16="http://schemas.microsoft.com/office/drawing/2014/main" id="{9BAE32E8-E3D9-0AFB-F802-4B4B81490B76}"/>
              </a:ext>
            </a:extLst>
          </p:cNvPr>
          <p:cNvCxnSpPr>
            <a:cxnSpLocks/>
          </p:cNvCxnSpPr>
          <p:nvPr/>
        </p:nvCxnSpPr>
        <p:spPr>
          <a:xfrm>
            <a:off x="3759197" y="4169832"/>
            <a:ext cx="3" cy="272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139">
            <a:extLst>
              <a:ext uri="{FF2B5EF4-FFF2-40B4-BE49-F238E27FC236}">
                <a16:creationId xmlns:a16="http://schemas.microsoft.com/office/drawing/2014/main" id="{A10CAB6A-966F-2EC6-1C75-3AA191F9C200}"/>
              </a:ext>
            </a:extLst>
          </p:cNvPr>
          <p:cNvCxnSpPr>
            <a:cxnSpLocks/>
          </p:cNvCxnSpPr>
          <p:nvPr/>
        </p:nvCxnSpPr>
        <p:spPr>
          <a:xfrm flipH="1">
            <a:off x="2463800" y="4169832"/>
            <a:ext cx="12953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AutoShape 6">
            <a:extLst>
              <a:ext uri="{FF2B5EF4-FFF2-40B4-BE49-F238E27FC236}">
                <a16:creationId xmlns:a16="http://schemas.microsoft.com/office/drawing/2014/main" id="{ADA882CA-30BC-3310-874E-0587E1428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582049"/>
            <a:ext cx="3295957" cy="926915"/>
          </a:xfrm>
          <a:prstGeom prst="flowChartProcess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s-ES" altLang="es-ES" sz="2800" b="1" dirty="0">
                <a:solidFill>
                  <a:schemeClr val="bg1"/>
                </a:solidFill>
              </a:rPr>
              <a:t>Dirección General</a:t>
            </a:r>
          </a:p>
        </p:txBody>
      </p:sp>
      <p:cxnSp>
        <p:nvCxnSpPr>
          <p:cNvPr id="194" name="Conector recto 193">
            <a:extLst>
              <a:ext uri="{FF2B5EF4-FFF2-40B4-BE49-F238E27FC236}">
                <a16:creationId xmlns:a16="http://schemas.microsoft.com/office/drawing/2014/main" id="{97B9EA61-A0BA-4F4C-833D-4A3C716E9B34}"/>
              </a:ext>
            </a:extLst>
          </p:cNvPr>
          <p:cNvCxnSpPr>
            <a:cxnSpLocks/>
          </p:cNvCxnSpPr>
          <p:nvPr/>
        </p:nvCxnSpPr>
        <p:spPr>
          <a:xfrm>
            <a:off x="8636000" y="1715699"/>
            <a:ext cx="0" cy="147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>
            <a:extLst>
              <a:ext uri="{FF2B5EF4-FFF2-40B4-BE49-F238E27FC236}">
                <a16:creationId xmlns:a16="http://schemas.microsoft.com/office/drawing/2014/main" id="{B564AC91-BB3B-65E8-8AEF-B6D142C931D2}"/>
              </a:ext>
            </a:extLst>
          </p:cNvPr>
          <p:cNvCxnSpPr>
            <a:cxnSpLocks/>
          </p:cNvCxnSpPr>
          <p:nvPr/>
        </p:nvCxnSpPr>
        <p:spPr>
          <a:xfrm>
            <a:off x="6502400" y="1491817"/>
            <a:ext cx="0" cy="237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A2CA00A-7B23-0F9F-77DF-4D633674D164}"/>
              </a:ext>
            </a:extLst>
          </p:cNvPr>
          <p:cNvCxnSpPr>
            <a:cxnSpLocks/>
          </p:cNvCxnSpPr>
          <p:nvPr/>
        </p:nvCxnSpPr>
        <p:spPr>
          <a:xfrm flipH="1">
            <a:off x="3149600" y="3853081"/>
            <a:ext cx="3" cy="316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13">
            <a:extLst>
              <a:ext uri="{FF2B5EF4-FFF2-40B4-BE49-F238E27FC236}">
                <a16:creationId xmlns:a16="http://schemas.microsoft.com/office/drawing/2014/main" id="{774C81BD-3F70-E7CA-875C-1CA6A1186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1877" y="4429912"/>
            <a:ext cx="1141523" cy="409987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600" b="1" dirty="0"/>
              <a:t>Secretaría VC</a:t>
            </a:r>
          </a:p>
        </p:txBody>
      </p: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E96FB244-E2AD-CB68-A1B4-58AE83DA389A}"/>
              </a:ext>
            </a:extLst>
          </p:cNvPr>
          <p:cNvCxnSpPr>
            <a:cxnSpLocks/>
          </p:cNvCxnSpPr>
          <p:nvPr/>
        </p:nvCxnSpPr>
        <p:spPr>
          <a:xfrm>
            <a:off x="5130797" y="4166050"/>
            <a:ext cx="3" cy="272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C9D3B951-A46E-526C-04DD-FADF9EC11666}"/>
              </a:ext>
            </a:extLst>
          </p:cNvPr>
          <p:cNvCxnSpPr>
            <a:cxnSpLocks/>
          </p:cNvCxnSpPr>
          <p:nvPr/>
        </p:nvCxnSpPr>
        <p:spPr>
          <a:xfrm>
            <a:off x="6350000" y="4166050"/>
            <a:ext cx="3" cy="272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97C1B87-6B29-425B-A1B4-059E9653E1B0}"/>
              </a:ext>
            </a:extLst>
          </p:cNvPr>
          <p:cNvCxnSpPr>
            <a:cxnSpLocks/>
          </p:cNvCxnSpPr>
          <p:nvPr/>
        </p:nvCxnSpPr>
        <p:spPr>
          <a:xfrm flipH="1">
            <a:off x="5130797" y="4166050"/>
            <a:ext cx="12192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18FBB87E-C624-3D36-3CB7-30E416B569FF}"/>
              </a:ext>
            </a:extLst>
          </p:cNvPr>
          <p:cNvCxnSpPr>
            <a:cxnSpLocks/>
          </p:cNvCxnSpPr>
          <p:nvPr/>
        </p:nvCxnSpPr>
        <p:spPr>
          <a:xfrm flipH="1">
            <a:off x="5797690" y="3849299"/>
            <a:ext cx="3" cy="316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utoShape 13">
            <a:extLst>
              <a:ext uri="{FF2B5EF4-FFF2-40B4-BE49-F238E27FC236}">
                <a16:creationId xmlns:a16="http://schemas.microsoft.com/office/drawing/2014/main" id="{3F979E5A-A533-A9A8-1EA6-DF0A59F19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7036" y="4438815"/>
            <a:ext cx="1219202" cy="401084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600" b="1" dirty="0"/>
              <a:t>Secretaría SF</a:t>
            </a:r>
          </a:p>
        </p:txBody>
      </p:sp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4E2B3DF3-0A60-20E7-9EE1-2C9C8B7B5E28}"/>
              </a:ext>
            </a:extLst>
          </p:cNvPr>
          <p:cNvCxnSpPr>
            <a:cxnSpLocks/>
          </p:cNvCxnSpPr>
          <p:nvPr/>
        </p:nvCxnSpPr>
        <p:spPr>
          <a:xfrm>
            <a:off x="1092200" y="2777371"/>
            <a:ext cx="0" cy="194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7AAF6CC5-AD6B-9F1A-8815-3A6CE9DD8AE6}"/>
              </a:ext>
            </a:extLst>
          </p:cNvPr>
          <p:cNvCxnSpPr>
            <a:cxnSpLocks/>
          </p:cNvCxnSpPr>
          <p:nvPr/>
        </p:nvCxnSpPr>
        <p:spPr>
          <a:xfrm flipV="1">
            <a:off x="1092200" y="2743200"/>
            <a:ext cx="4800600" cy="34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6413F27B-8A16-BF78-FB69-C5638B7CCC03}"/>
              </a:ext>
            </a:extLst>
          </p:cNvPr>
          <p:cNvCxnSpPr>
            <a:cxnSpLocks/>
            <a:stCxn id="72" idx="2"/>
          </p:cNvCxnSpPr>
          <p:nvPr/>
        </p:nvCxnSpPr>
        <p:spPr>
          <a:xfrm>
            <a:off x="3225800" y="2479065"/>
            <a:ext cx="3629" cy="493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09360855-8217-61D6-CA60-AFAEA8C82237}"/>
              </a:ext>
            </a:extLst>
          </p:cNvPr>
          <p:cNvCxnSpPr>
            <a:cxnSpLocks/>
          </p:cNvCxnSpPr>
          <p:nvPr/>
        </p:nvCxnSpPr>
        <p:spPr>
          <a:xfrm>
            <a:off x="5892800" y="2743200"/>
            <a:ext cx="0" cy="23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67</Words>
  <Application>Microsoft Office PowerPoint</Application>
  <PresentationFormat>Personalizado</PresentationFormat>
  <Paragraphs>32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AMS</dc:title>
  <dc:creator>EDUARDO</dc:creator>
  <cp:lastModifiedBy>Jose Antonio Rancel Santos</cp:lastModifiedBy>
  <cp:revision>87</cp:revision>
  <dcterms:created xsi:type="dcterms:W3CDTF">2015-10-14T09:20:31Z</dcterms:created>
  <dcterms:modified xsi:type="dcterms:W3CDTF">2024-04-15T18:08:51Z</dcterms:modified>
</cp:coreProperties>
</file>