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3004800" cy="9753600"/>
  <p:notesSz cx="13004800" cy="97536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6B3"/>
    <a:srgbClr val="F9F299"/>
    <a:srgbClr val="FEF1E6"/>
    <a:srgbClr val="DECF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6914"/>
    <p:restoredTop sz="94714"/>
  </p:normalViewPr>
  <p:slideViewPr>
    <p:cSldViewPr>
      <p:cViewPr varScale="1">
        <p:scale>
          <a:sx n="55" d="100"/>
          <a:sy n="55" d="100"/>
        </p:scale>
        <p:origin x="220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95082-83F0-4555-B38A-953572B0AE02}" type="datetimeFigureOut">
              <a:rPr lang="es-ES" smtClean="0"/>
              <a:pPr/>
              <a:t>15/04/2024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064000" y="731838"/>
            <a:ext cx="4876800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1300163" y="4632325"/>
            <a:ext cx="10404475" cy="438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B6A61-D77B-450D-86DE-F7B526002F5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505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6B6A61-D77B-450D-86DE-F7B526002F58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702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59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1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240" y="390143"/>
            <a:ext cx="11704319" cy="1560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240" y="2243328"/>
            <a:ext cx="11704319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5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4df-Cw7kzm1wKTdeAtR2iRYma7A0FZAC/view?usp=drive_lin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drive.google.com/file/d/1eW9N49f3MVTnrcDxae-V09KxTlzUHxRV/view?usp=drive_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183 Rectángulo">
            <a:extLst>
              <a:ext uri="{FF2B5EF4-FFF2-40B4-BE49-F238E27FC236}">
                <a16:creationId xmlns:a16="http://schemas.microsoft.com/office/drawing/2014/main" id="{5C46B4C5-7AB4-40D9-89B4-06442690A33B}"/>
              </a:ext>
            </a:extLst>
          </p:cNvPr>
          <p:cNvSpPr/>
          <p:nvPr/>
        </p:nvSpPr>
        <p:spPr>
          <a:xfrm>
            <a:off x="391506" y="2743200"/>
            <a:ext cx="9691985" cy="5170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183 Rectángulo">
            <a:extLst>
              <a:ext uri="{FF2B5EF4-FFF2-40B4-BE49-F238E27FC236}">
                <a16:creationId xmlns:a16="http://schemas.microsoft.com/office/drawing/2014/main" id="{6137D982-6C83-4F93-8860-7418D83EFA26}"/>
              </a:ext>
            </a:extLst>
          </p:cNvPr>
          <p:cNvSpPr/>
          <p:nvPr/>
        </p:nvSpPr>
        <p:spPr>
          <a:xfrm>
            <a:off x="4292599" y="3433981"/>
            <a:ext cx="5790891" cy="6046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AutoShape 13"/>
          <p:cNvSpPr>
            <a:spLocks noChangeArrowheads="1"/>
          </p:cNvSpPr>
          <p:nvPr/>
        </p:nvSpPr>
        <p:spPr bwMode="auto">
          <a:xfrm>
            <a:off x="711200" y="3805365"/>
            <a:ext cx="1966301" cy="770867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Coordinador/a</a:t>
            </a:r>
          </a:p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 docente y gestor/a </a:t>
            </a:r>
          </a:p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de formación</a:t>
            </a:r>
          </a:p>
        </p:txBody>
      </p:sp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7797800" y="2098931"/>
            <a:ext cx="2209799" cy="337235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altLang="es-ES" sz="1700" b="1" dirty="0"/>
              <a:t>Recursos Humanos </a:t>
            </a:r>
          </a:p>
        </p:txBody>
      </p:sp>
      <p:sp>
        <p:nvSpPr>
          <p:cNvPr id="95" name="AutoShape 13"/>
          <p:cNvSpPr>
            <a:spLocks noChangeArrowheads="1"/>
          </p:cNvSpPr>
          <p:nvPr/>
        </p:nvSpPr>
        <p:spPr bwMode="auto">
          <a:xfrm>
            <a:off x="7797800" y="5449499"/>
            <a:ext cx="2209794" cy="722701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 Igualdad, Calidad y </a:t>
            </a:r>
          </a:p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Medio ambiente </a:t>
            </a:r>
          </a:p>
        </p:txBody>
      </p:sp>
      <p:sp>
        <p:nvSpPr>
          <p:cNvPr id="96" name="AutoShape 13"/>
          <p:cNvSpPr>
            <a:spLocks noChangeArrowheads="1"/>
          </p:cNvSpPr>
          <p:nvPr/>
        </p:nvSpPr>
        <p:spPr bwMode="auto">
          <a:xfrm>
            <a:off x="7797800" y="3505200"/>
            <a:ext cx="2209797" cy="38100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Agencia  Colocación GC</a:t>
            </a:r>
          </a:p>
        </p:txBody>
      </p:sp>
      <p:sp>
        <p:nvSpPr>
          <p:cNvPr id="150" name="AutoShape 13"/>
          <p:cNvSpPr>
            <a:spLocks noChangeArrowheads="1"/>
          </p:cNvSpPr>
          <p:nvPr/>
        </p:nvSpPr>
        <p:spPr bwMode="auto">
          <a:xfrm>
            <a:off x="7797800" y="4191000"/>
            <a:ext cx="2209795" cy="30480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Marketing</a:t>
            </a:r>
            <a:r>
              <a:rPr lang="es-ES" b="1" dirty="0">
                <a:ea typeface="+mn-ea"/>
              </a:rPr>
              <a:t> </a:t>
            </a:r>
          </a:p>
        </p:txBody>
      </p:sp>
      <p:sp>
        <p:nvSpPr>
          <p:cNvPr id="212" name="AutoShape 13"/>
          <p:cNvSpPr>
            <a:spLocks noChangeArrowheads="1"/>
          </p:cNvSpPr>
          <p:nvPr/>
        </p:nvSpPr>
        <p:spPr bwMode="auto">
          <a:xfrm>
            <a:off x="2463800" y="8128000"/>
            <a:ext cx="2057400" cy="406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>
              <a:defRPr/>
            </a:pPr>
            <a:r>
              <a:rPr lang="es-ES" sz="1700" b="1" dirty="0"/>
              <a:t>Servicios de apoyo </a:t>
            </a:r>
          </a:p>
        </p:txBody>
      </p:sp>
      <p:sp>
        <p:nvSpPr>
          <p:cNvPr id="213" name="AutoShape 13"/>
          <p:cNvSpPr>
            <a:spLocks noChangeArrowheads="1"/>
          </p:cNvSpPr>
          <p:nvPr/>
        </p:nvSpPr>
        <p:spPr bwMode="auto">
          <a:xfrm>
            <a:off x="11023600" y="2104953"/>
            <a:ext cx="1574800" cy="690211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>
              <a:defRPr/>
            </a:pPr>
            <a:r>
              <a:rPr lang="es-ES" altLang="es-ES" sz="1700" b="1" dirty="0"/>
              <a:t>Mantenimiento </a:t>
            </a:r>
          </a:p>
          <a:p>
            <a:pPr algn="ctr">
              <a:defRPr/>
            </a:pPr>
            <a:r>
              <a:rPr lang="es-ES" altLang="es-ES" sz="1700" b="1" dirty="0"/>
              <a:t>Informático </a:t>
            </a:r>
          </a:p>
        </p:txBody>
      </p:sp>
      <p:sp>
        <p:nvSpPr>
          <p:cNvPr id="67" name="AutoShape 13"/>
          <p:cNvSpPr>
            <a:spLocks noChangeArrowheads="1"/>
          </p:cNvSpPr>
          <p:nvPr/>
        </p:nvSpPr>
        <p:spPr bwMode="auto">
          <a:xfrm>
            <a:off x="7797800" y="6442332"/>
            <a:ext cx="2209794" cy="304798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>
              <a:defRPr/>
            </a:pPr>
            <a:r>
              <a:rPr lang="es-ES" sz="1700" b="1" dirty="0"/>
              <a:t>Contabilidad</a:t>
            </a:r>
            <a:endParaRPr lang="es-ES" sz="1700" b="1" dirty="0">
              <a:ea typeface="+mn-ea"/>
            </a:endParaRPr>
          </a:p>
        </p:txBody>
      </p:sp>
      <p:sp>
        <p:nvSpPr>
          <p:cNvPr id="69" name="AutoShape 13"/>
          <p:cNvSpPr>
            <a:spLocks noChangeArrowheads="1"/>
          </p:cNvSpPr>
          <p:nvPr/>
        </p:nvSpPr>
        <p:spPr bwMode="auto">
          <a:xfrm>
            <a:off x="10992949" y="2935515"/>
            <a:ext cx="1600199" cy="683986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Mantenimiento</a:t>
            </a:r>
          </a:p>
          <a:p>
            <a:pPr algn="ctr" eaLnBrk="1" hangingPunct="1">
              <a:defRPr/>
            </a:pPr>
            <a:r>
              <a:rPr lang="es-ES" sz="1700" b="1" dirty="0"/>
              <a:t>infraestructuras</a:t>
            </a:r>
            <a:endParaRPr lang="es-ES" sz="1700" b="1" dirty="0">
              <a:ea typeface="+mn-ea"/>
            </a:endParaRPr>
          </a:p>
        </p:txBody>
      </p:sp>
      <p:sp>
        <p:nvSpPr>
          <p:cNvPr id="115" name="AutoShape 13"/>
          <p:cNvSpPr>
            <a:spLocks noChangeArrowheads="1"/>
          </p:cNvSpPr>
          <p:nvPr/>
        </p:nvSpPr>
        <p:spPr bwMode="auto">
          <a:xfrm>
            <a:off x="10992949" y="3937000"/>
            <a:ext cx="1600200" cy="40640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 Limpieza </a:t>
            </a:r>
          </a:p>
        </p:txBody>
      </p:sp>
      <p:sp>
        <p:nvSpPr>
          <p:cNvPr id="74" name="AutoShape 13">
            <a:extLst>
              <a:ext uri="{FF2B5EF4-FFF2-40B4-BE49-F238E27FC236}">
                <a16:creationId xmlns:a16="http://schemas.microsoft.com/office/drawing/2014/main" id="{B6193DA6-0335-4639-8A96-AE7DA7EA0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7706" y="3429000"/>
            <a:ext cx="1866901" cy="590784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Coordinador/a </a:t>
            </a:r>
          </a:p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docente</a:t>
            </a:r>
          </a:p>
        </p:txBody>
      </p:sp>
      <p:sp>
        <p:nvSpPr>
          <p:cNvPr id="75" name="AutoShape 13">
            <a:extLst>
              <a:ext uri="{FF2B5EF4-FFF2-40B4-BE49-F238E27FC236}">
                <a16:creationId xmlns:a16="http://schemas.microsoft.com/office/drawing/2014/main" id="{8E12AC77-E7D4-4271-88E7-26A1DAECD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7737" y="7105819"/>
            <a:ext cx="1456108" cy="410864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Secretaría VC</a:t>
            </a:r>
          </a:p>
        </p:txBody>
      </p:sp>
      <p:sp>
        <p:nvSpPr>
          <p:cNvPr id="76" name="AutoShape 13">
            <a:extLst>
              <a:ext uri="{FF2B5EF4-FFF2-40B4-BE49-F238E27FC236}">
                <a16:creationId xmlns:a16="http://schemas.microsoft.com/office/drawing/2014/main" id="{488CEC3C-EA97-4CB8-BA04-CA78A5149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5999" y="7670799"/>
            <a:ext cx="1456107" cy="393699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altLang="es-ES" sz="1700" b="1" dirty="0"/>
              <a:t>Secretaría SF</a:t>
            </a:r>
            <a:endParaRPr lang="es-ES" altLang="es-ES" sz="1700" b="1" dirty="0">
              <a:latin typeface="Arial" pitchFamily="34" charset="0"/>
            </a:endParaRPr>
          </a:p>
        </p:txBody>
      </p:sp>
      <p:sp>
        <p:nvSpPr>
          <p:cNvPr id="77" name="AutoShape 13">
            <a:extLst>
              <a:ext uri="{FF2B5EF4-FFF2-40B4-BE49-F238E27FC236}">
                <a16:creationId xmlns:a16="http://schemas.microsoft.com/office/drawing/2014/main" id="{0FEC3383-B7CD-48E3-A24C-42C59B4EC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" y="6781800"/>
            <a:ext cx="1371600" cy="406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altLang="es-ES" sz="1700" b="1" dirty="0"/>
              <a:t>Secretaría</a:t>
            </a:r>
            <a:endParaRPr lang="es-ES" altLang="es-ES" sz="1700" b="1" dirty="0">
              <a:latin typeface="Arial" pitchFamily="34" charset="0"/>
            </a:endParaRPr>
          </a:p>
        </p:txBody>
      </p:sp>
      <p:cxnSp>
        <p:nvCxnSpPr>
          <p:cNvPr id="63" name="Conector recto de flecha 62">
            <a:extLst>
              <a:ext uri="{FF2B5EF4-FFF2-40B4-BE49-F238E27FC236}">
                <a16:creationId xmlns:a16="http://schemas.microsoft.com/office/drawing/2014/main" id="{AE2912D5-2C2F-4203-95CA-457F3511DC74}"/>
              </a:ext>
            </a:extLst>
          </p:cNvPr>
          <p:cNvCxnSpPr>
            <a:cxnSpLocks/>
            <a:endCxn id="212" idx="3"/>
          </p:cNvCxnSpPr>
          <p:nvPr/>
        </p:nvCxnSpPr>
        <p:spPr>
          <a:xfrm flipH="1">
            <a:off x="4521200" y="8331200"/>
            <a:ext cx="23696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A27B6B25-E8AD-46DA-BDAD-6C63E5C531D0}"/>
              </a:ext>
            </a:extLst>
          </p:cNvPr>
          <p:cNvCxnSpPr>
            <a:cxnSpLocks/>
            <a:endCxn id="212" idx="1"/>
          </p:cNvCxnSpPr>
          <p:nvPr/>
        </p:nvCxnSpPr>
        <p:spPr>
          <a:xfrm>
            <a:off x="177800" y="8331200"/>
            <a:ext cx="2286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113">
            <a:extLst>
              <a:ext uri="{FF2B5EF4-FFF2-40B4-BE49-F238E27FC236}">
                <a16:creationId xmlns:a16="http://schemas.microsoft.com/office/drawing/2014/main" id="{DD6066B6-C54A-453D-8870-B680C7CFCFAD}"/>
              </a:ext>
            </a:extLst>
          </p:cNvPr>
          <p:cNvCxnSpPr>
            <a:cxnSpLocks/>
          </p:cNvCxnSpPr>
          <p:nvPr/>
        </p:nvCxnSpPr>
        <p:spPr>
          <a:xfrm flipH="1" flipV="1">
            <a:off x="1473200" y="1450201"/>
            <a:ext cx="3320901" cy="13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 recto 123">
            <a:extLst>
              <a:ext uri="{FF2B5EF4-FFF2-40B4-BE49-F238E27FC236}">
                <a16:creationId xmlns:a16="http://schemas.microsoft.com/office/drawing/2014/main" id="{76BCF8D1-CAC3-4FD0-9E49-361386EAC2B3}"/>
              </a:ext>
            </a:extLst>
          </p:cNvPr>
          <p:cNvCxnSpPr>
            <a:cxnSpLocks/>
          </p:cNvCxnSpPr>
          <p:nvPr/>
        </p:nvCxnSpPr>
        <p:spPr>
          <a:xfrm>
            <a:off x="3149600" y="1004617"/>
            <a:ext cx="0" cy="446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AutoShape 13">
            <a:extLst>
              <a:ext uri="{FF2B5EF4-FFF2-40B4-BE49-F238E27FC236}">
                <a16:creationId xmlns:a16="http://schemas.microsoft.com/office/drawing/2014/main" id="{F42D4CA9-83D8-4B24-81BD-94586329F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7800" y="4800600"/>
            <a:ext cx="2209794" cy="30480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/>
              <a:t>Comercial</a:t>
            </a:r>
            <a:endParaRPr lang="es-ES" sz="1700" b="1" dirty="0">
              <a:ea typeface="+mn-ea"/>
            </a:endParaRPr>
          </a:p>
        </p:txBody>
      </p:sp>
      <p:cxnSp>
        <p:nvCxnSpPr>
          <p:cNvPr id="156" name="Conector recto de flecha 155">
            <a:extLst>
              <a:ext uri="{FF2B5EF4-FFF2-40B4-BE49-F238E27FC236}">
                <a16:creationId xmlns:a16="http://schemas.microsoft.com/office/drawing/2014/main" id="{45FFBC07-059C-459B-9971-F75116DB3363}"/>
              </a:ext>
            </a:extLst>
          </p:cNvPr>
          <p:cNvCxnSpPr>
            <a:cxnSpLocks/>
            <a:stCxn id="69" idx="2"/>
            <a:endCxn id="115" idx="0"/>
          </p:cNvCxnSpPr>
          <p:nvPr/>
        </p:nvCxnSpPr>
        <p:spPr>
          <a:xfrm>
            <a:off x="11793049" y="3619501"/>
            <a:ext cx="0" cy="317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ector recto 166">
            <a:extLst>
              <a:ext uri="{FF2B5EF4-FFF2-40B4-BE49-F238E27FC236}">
                <a16:creationId xmlns:a16="http://schemas.microsoft.com/office/drawing/2014/main" id="{E06E0F5D-47FB-4BD4-A69C-573C9BBE33CE}"/>
              </a:ext>
            </a:extLst>
          </p:cNvPr>
          <p:cNvCxnSpPr>
            <a:cxnSpLocks/>
          </p:cNvCxnSpPr>
          <p:nvPr/>
        </p:nvCxnSpPr>
        <p:spPr>
          <a:xfrm>
            <a:off x="7340600" y="1451232"/>
            <a:ext cx="0" cy="514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ector recto de flecha 200">
            <a:extLst>
              <a:ext uri="{FF2B5EF4-FFF2-40B4-BE49-F238E27FC236}">
                <a16:creationId xmlns:a16="http://schemas.microsoft.com/office/drawing/2014/main" id="{9A91C254-FAFC-4BE8-A016-29B5C66C9191}"/>
              </a:ext>
            </a:extLst>
          </p:cNvPr>
          <p:cNvCxnSpPr>
            <a:cxnSpLocks/>
          </p:cNvCxnSpPr>
          <p:nvPr/>
        </p:nvCxnSpPr>
        <p:spPr>
          <a:xfrm>
            <a:off x="7340600" y="36576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ector recto de flecha 201">
            <a:extLst>
              <a:ext uri="{FF2B5EF4-FFF2-40B4-BE49-F238E27FC236}">
                <a16:creationId xmlns:a16="http://schemas.microsoft.com/office/drawing/2014/main" id="{A828CFC9-57AA-4872-AD85-96EDDC77CE8C}"/>
              </a:ext>
            </a:extLst>
          </p:cNvPr>
          <p:cNvCxnSpPr>
            <a:cxnSpLocks/>
          </p:cNvCxnSpPr>
          <p:nvPr/>
        </p:nvCxnSpPr>
        <p:spPr>
          <a:xfrm>
            <a:off x="7340600" y="43434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 recto de flecha 202">
            <a:extLst>
              <a:ext uri="{FF2B5EF4-FFF2-40B4-BE49-F238E27FC236}">
                <a16:creationId xmlns:a16="http://schemas.microsoft.com/office/drawing/2014/main" id="{A9AAA7CB-7971-42B3-81D3-5E6838672CF3}"/>
              </a:ext>
            </a:extLst>
          </p:cNvPr>
          <p:cNvCxnSpPr>
            <a:cxnSpLocks/>
          </p:cNvCxnSpPr>
          <p:nvPr/>
        </p:nvCxnSpPr>
        <p:spPr>
          <a:xfrm>
            <a:off x="7340600" y="49530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ector recto de flecha 203">
            <a:extLst>
              <a:ext uri="{FF2B5EF4-FFF2-40B4-BE49-F238E27FC236}">
                <a16:creationId xmlns:a16="http://schemas.microsoft.com/office/drawing/2014/main" id="{3D08C9F6-B7F8-4E7E-8469-6C79C8F14837}"/>
              </a:ext>
            </a:extLst>
          </p:cNvPr>
          <p:cNvCxnSpPr>
            <a:cxnSpLocks/>
          </p:cNvCxnSpPr>
          <p:nvPr/>
        </p:nvCxnSpPr>
        <p:spPr>
          <a:xfrm>
            <a:off x="7340600" y="57543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ector recto de flecha 204">
            <a:extLst>
              <a:ext uri="{FF2B5EF4-FFF2-40B4-BE49-F238E27FC236}">
                <a16:creationId xmlns:a16="http://schemas.microsoft.com/office/drawing/2014/main" id="{05C622F8-7735-4F0E-A567-97F9F0AF4C0E}"/>
              </a:ext>
            </a:extLst>
          </p:cNvPr>
          <p:cNvCxnSpPr>
            <a:cxnSpLocks/>
          </p:cNvCxnSpPr>
          <p:nvPr/>
        </p:nvCxnSpPr>
        <p:spPr>
          <a:xfrm>
            <a:off x="7340600" y="6594732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AutoShape 13">
            <a:extLst>
              <a:ext uri="{FF2B5EF4-FFF2-40B4-BE49-F238E27FC236}">
                <a16:creationId xmlns:a16="http://schemas.microsoft.com/office/drawing/2014/main" id="{4F387476-4C5F-4590-A8FF-A4B37130F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506" y="2743200"/>
            <a:ext cx="2285995" cy="533400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Dirección TF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0EDD774F-F618-4640-B00B-B65AB15A1291}"/>
              </a:ext>
            </a:extLst>
          </p:cNvPr>
          <p:cNvCxnSpPr>
            <a:cxnSpLocks/>
          </p:cNvCxnSpPr>
          <p:nvPr/>
        </p:nvCxnSpPr>
        <p:spPr>
          <a:xfrm>
            <a:off x="4597400" y="6858000"/>
            <a:ext cx="0" cy="1041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54DDC511-F993-4C66-89C4-97E8FA7EC1BA}"/>
              </a:ext>
            </a:extLst>
          </p:cNvPr>
          <p:cNvCxnSpPr>
            <a:cxnSpLocks/>
          </p:cNvCxnSpPr>
          <p:nvPr/>
        </p:nvCxnSpPr>
        <p:spPr>
          <a:xfrm>
            <a:off x="4597400" y="7302499"/>
            <a:ext cx="2313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AutoShape 13">
            <a:extLst>
              <a:ext uri="{FF2B5EF4-FFF2-40B4-BE49-F238E27FC236}">
                <a16:creationId xmlns:a16="http://schemas.microsoft.com/office/drawing/2014/main" id="{A8560F9B-09FB-4F72-BB79-E10B5C67E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1870" y="4607263"/>
            <a:ext cx="1448111" cy="406204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/>
              <a:t>Acompañantes</a:t>
            </a:r>
            <a:endParaRPr lang="es-ES" sz="1700" b="1" dirty="0">
              <a:ea typeface="+mn-ea"/>
            </a:endParaRPr>
          </a:p>
        </p:txBody>
      </p:sp>
      <p:cxnSp>
        <p:nvCxnSpPr>
          <p:cNvPr id="105" name="Conector recto de flecha 104">
            <a:extLst>
              <a:ext uri="{FF2B5EF4-FFF2-40B4-BE49-F238E27FC236}">
                <a16:creationId xmlns:a16="http://schemas.microsoft.com/office/drawing/2014/main" id="{6193DE0D-4460-4F3F-BD27-27CB36E0826E}"/>
              </a:ext>
            </a:extLst>
          </p:cNvPr>
          <p:cNvCxnSpPr>
            <a:cxnSpLocks/>
          </p:cNvCxnSpPr>
          <p:nvPr/>
        </p:nvCxnSpPr>
        <p:spPr>
          <a:xfrm>
            <a:off x="4794101" y="1457755"/>
            <a:ext cx="0" cy="301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de flecha 106">
            <a:extLst>
              <a:ext uri="{FF2B5EF4-FFF2-40B4-BE49-F238E27FC236}">
                <a16:creationId xmlns:a16="http://schemas.microsoft.com/office/drawing/2014/main" id="{F997BA2E-F0EE-4664-B814-A712B15B7F1A}"/>
              </a:ext>
            </a:extLst>
          </p:cNvPr>
          <p:cNvCxnSpPr>
            <a:cxnSpLocks/>
          </p:cNvCxnSpPr>
          <p:nvPr/>
        </p:nvCxnSpPr>
        <p:spPr>
          <a:xfrm>
            <a:off x="1473200" y="1447509"/>
            <a:ext cx="1" cy="311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2C8C1AD6-EB1E-47BC-8AFD-68061C46FB38}"/>
              </a:ext>
            </a:extLst>
          </p:cNvPr>
          <p:cNvCxnSpPr>
            <a:cxnSpLocks/>
          </p:cNvCxnSpPr>
          <p:nvPr/>
        </p:nvCxnSpPr>
        <p:spPr>
          <a:xfrm>
            <a:off x="1473200" y="2179480"/>
            <a:ext cx="0" cy="563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AutoShape 13">
            <a:extLst>
              <a:ext uri="{FF2B5EF4-FFF2-40B4-BE49-F238E27FC236}">
                <a16:creationId xmlns:a16="http://schemas.microsoft.com/office/drawing/2014/main" id="{45A40E78-D3F0-4495-B8BB-F7AB429A4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7800" y="2819400"/>
            <a:ext cx="2209797" cy="34908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Agencia  Colocación TF </a:t>
            </a:r>
          </a:p>
        </p:txBody>
      </p:sp>
      <p:cxnSp>
        <p:nvCxnSpPr>
          <p:cNvPr id="163" name="Conector recto de flecha 162">
            <a:extLst>
              <a:ext uri="{FF2B5EF4-FFF2-40B4-BE49-F238E27FC236}">
                <a16:creationId xmlns:a16="http://schemas.microsoft.com/office/drawing/2014/main" id="{0CC6AAC6-92E5-44BD-8787-01DE105907F1}"/>
              </a:ext>
            </a:extLst>
          </p:cNvPr>
          <p:cNvCxnSpPr>
            <a:cxnSpLocks/>
          </p:cNvCxnSpPr>
          <p:nvPr/>
        </p:nvCxnSpPr>
        <p:spPr>
          <a:xfrm>
            <a:off x="7340600" y="29718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cto 154">
            <a:extLst>
              <a:ext uri="{FF2B5EF4-FFF2-40B4-BE49-F238E27FC236}">
                <a16:creationId xmlns:a16="http://schemas.microsoft.com/office/drawing/2014/main" id="{7B6E7897-9DF0-412E-B03A-4D10119C087A}"/>
              </a:ext>
            </a:extLst>
          </p:cNvPr>
          <p:cNvCxnSpPr>
            <a:cxnSpLocks/>
          </p:cNvCxnSpPr>
          <p:nvPr/>
        </p:nvCxnSpPr>
        <p:spPr>
          <a:xfrm flipH="1">
            <a:off x="177800" y="1977022"/>
            <a:ext cx="24945" cy="6354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recto 163">
            <a:extLst>
              <a:ext uri="{FF2B5EF4-FFF2-40B4-BE49-F238E27FC236}">
                <a16:creationId xmlns:a16="http://schemas.microsoft.com/office/drawing/2014/main" id="{41EC1A2B-9928-4C09-8443-03AA7839C05C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202745" y="1977023"/>
            <a:ext cx="2036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recto 165">
            <a:extLst>
              <a:ext uri="{FF2B5EF4-FFF2-40B4-BE49-F238E27FC236}">
                <a16:creationId xmlns:a16="http://schemas.microsoft.com/office/drawing/2014/main" id="{F0ABA99E-44E8-40EB-B789-7964FD3D28C6}"/>
              </a:ext>
            </a:extLst>
          </p:cNvPr>
          <p:cNvCxnSpPr>
            <a:cxnSpLocks/>
          </p:cNvCxnSpPr>
          <p:nvPr/>
        </p:nvCxnSpPr>
        <p:spPr>
          <a:xfrm>
            <a:off x="6890842" y="1994871"/>
            <a:ext cx="3" cy="6336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ector recto 182">
            <a:extLst>
              <a:ext uri="{FF2B5EF4-FFF2-40B4-BE49-F238E27FC236}">
                <a16:creationId xmlns:a16="http://schemas.microsoft.com/office/drawing/2014/main" id="{7674EBC6-F256-4834-92D9-4B3248257485}"/>
              </a:ext>
            </a:extLst>
          </p:cNvPr>
          <p:cNvCxnSpPr>
            <a:cxnSpLocks/>
            <a:endCxn id="72" idx="3"/>
          </p:cNvCxnSpPr>
          <p:nvPr/>
        </p:nvCxnSpPr>
        <p:spPr>
          <a:xfrm flipH="1">
            <a:off x="5983898" y="1994871"/>
            <a:ext cx="9069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13">
            <a:extLst>
              <a:ext uri="{FF2B5EF4-FFF2-40B4-BE49-F238E27FC236}">
                <a16:creationId xmlns:a16="http://schemas.microsoft.com/office/drawing/2014/main" id="{87EC4672-5712-EAE3-9932-8F5C5E135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199" y="5821503"/>
            <a:ext cx="1966289" cy="587765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Coordinador/a </a:t>
            </a:r>
          </a:p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secretaría</a:t>
            </a:r>
          </a:p>
        </p:txBody>
      </p:sp>
      <p:sp>
        <p:nvSpPr>
          <p:cNvPr id="3" name="AutoShape 13">
            <a:extLst>
              <a:ext uri="{FF2B5EF4-FFF2-40B4-BE49-F238E27FC236}">
                <a16:creationId xmlns:a16="http://schemas.microsoft.com/office/drawing/2014/main" id="{09F00D18-B4A2-1862-45A0-F6B322F8A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402" y="1151579"/>
            <a:ext cx="3124198" cy="411548"/>
          </a:xfrm>
          <a:prstGeom prst="flowChartProcess">
            <a:avLst/>
          </a:prstGeom>
          <a:solidFill>
            <a:srgbClr val="FBF6B3"/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altLang="es-ES" sz="1700" b="1" dirty="0">
                <a:latin typeface="Arial" pitchFamily="34" charset="0"/>
              </a:rPr>
              <a:t>Servicios centrales</a:t>
            </a:r>
            <a:endParaRPr lang="es-ES" altLang="es-ES" sz="1700" dirty="0">
              <a:latin typeface="Arial" pitchFamily="34" charset="0"/>
            </a:endParaRP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7F671233-D9AC-4E53-106B-55693C88B34E}"/>
              </a:ext>
            </a:extLst>
          </p:cNvPr>
          <p:cNvCxnSpPr>
            <a:cxnSpLocks/>
          </p:cNvCxnSpPr>
          <p:nvPr/>
        </p:nvCxnSpPr>
        <p:spPr>
          <a:xfrm>
            <a:off x="7340600" y="2251332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9F3B4342-E026-EBFC-CD68-A5229480CBDC}"/>
              </a:ext>
            </a:extLst>
          </p:cNvPr>
          <p:cNvCxnSpPr>
            <a:cxnSpLocks/>
          </p:cNvCxnSpPr>
          <p:nvPr/>
        </p:nvCxnSpPr>
        <p:spPr>
          <a:xfrm>
            <a:off x="4597400" y="7899399"/>
            <a:ext cx="2313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3025D8E4-2FF9-1011-AA9D-901C08C366AC}"/>
              </a:ext>
            </a:extLst>
          </p:cNvPr>
          <p:cNvCxnSpPr>
            <a:cxnSpLocks/>
          </p:cNvCxnSpPr>
          <p:nvPr/>
        </p:nvCxnSpPr>
        <p:spPr>
          <a:xfrm>
            <a:off x="3149600" y="991371"/>
            <a:ext cx="845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utoShape 13">
            <a:extLst>
              <a:ext uri="{FF2B5EF4-FFF2-40B4-BE49-F238E27FC236}">
                <a16:creationId xmlns:a16="http://schemas.microsoft.com/office/drawing/2014/main" id="{98C6E769-203F-91DF-FE4C-A8A90433D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8600" y="1151578"/>
            <a:ext cx="2407746" cy="411548"/>
          </a:xfrm>
          <a:prstGeom prst="flowChartProcess">
            <a:avLst/>
          </a:prstGeom>
          <a:solidFill>
            <a:srgbClr val="FBF6B3"/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altLang="es-ES" sz="1700" b="1" dirty="0">
                <a:latin typeface="Arial" pitchFamily="34" charset="0"/>
              </a:rPr>
              <a:t>Servicios de apoyo</a:t>
            </a:r>
            <a:endParaRPr lang="es-ES" altLang="es-ES" sz="1700" dirty="0">
              <a:latin typeface="Arial" pitchFamily="34" charset="0"/>
            </a:endParaRP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86DB5C2D-3F4F-746F-0E70-1F43A5F53741}"/>
              </a:ext>
            </a:extLst>
          </p:cNvPr>
          <p:cNvCxnSpPr>
            <a:cxnSpLocks/>
          </p:cNvCxnSpPr>
          <p:nvPr/>
        </p:nvCxnSpPr>
        <p:spPr>
          <a:xfrm>
            <a:off x="10809899" y="1563126"/>
            <a:ext cx="0" cy="1755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42710FBD-DD12-5DDB-DE84-C867E61BEECF}"/>
              </a:ext>
            </a:extLst>
          </p:cNvPr>
          <p:cNvCxnSpPr>
            <a:cxnSpLocks/>
          </p:cNvCxnSpPr>
          <p:nvPr/>
        </p:nvCxnSpPr>
        <p:spPr>
          <a:xfrm>
            <a:off x="11607800" y="995318"/>
            <a:ext cx="0" cy="147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>
            <a:extLst>
              <a:ext uri="{FF2B5EF4-FFF2-40B4-BE49-F238E27FC236}">
                <a16:creationId xmlns:a16="http://schemas.microsoft.com/office/drawing/2014/main" id="{12B65D17-9908-2F19-EF27-1D351CFFCE99}"/>
              </a:ext>
            </a:extLst>
          </p:cNvPr>
          <p:cNvCxnSpPr>
            <a:cxnSpLocks/>
          </p:cNvCxnSpPr>
          <p:nvPr/>
        </p:nvCxnSpPr>
        <p:spPr>
          <a:xfrm flipV="1">
            <a:off x="10809899" y="2505332"/>
            <a:ext cx="213701" cy="9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7A05E9C1-E1C4-5D39-0097-DD42C1826AF3}"/>
              </a:ext>
            </a:extLst>
          </p:cNvPr>
          <p:cNvCxnSpPr>
            <a:cxnSpLocks/>
          </p:cNvCxnSpPr>
          <p:nvPr/>
        </p:nvCxnSpPr>
        <p:spPr>
          <a:xfrm flipV="1">
            <a:off x="10809899" y="3317331"/>
            <a:ext cx="183050" cy="8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de flecha 102">
            <a:extLst>
              <a:ext uri="{FF2B5EF4-FFF2-40B4-BE49-F238E27FC236}">
                <a16:creationId xmlns:a16="http://schemas.microsoft.com/office/drawing/2014/main" id="{BB257DB0-6E26-57A5-A067-9089B3ECC869}"/>
              </a:ext>
            </a:extLst>
          </p:cNvPr>
          <p:cNvCxnSpPr>
            <a:cxnSpLocks/>
          </p:cNvCxnSpPr>
          <p:nvPr/>
        </p:nvCxnSpPr>
        <p:spPr>
          <a:xfrm>
            <a:off x="482600" y="4114800"/>
            <a:ext cx="228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id="{DFF8A581-9865-6D7F-B6E9-ABAFD82788C7}"/>
              </a:ext>
            </a:extLst>
          </p:cNvPr>
          <p:cNvCxnSpPr>
            <a:cxnSpLocks/>
          </p:cNvCxnSpPr>
          <p:nvPr/>
        </p:nvCxnSpPr>
        <p:spPr>
          <a:xfrm>
            <a:off x="482600" y="3276600"/>
            <a:ext cx="0" cy="28786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cto de flecha 110">
            <a:extLst>
              <a:ext uri="{FF2B5EF4-FFF2-40B4-BE49-F238E27FC236}">
                <a16:creationId xmlns:a16="http://schemas.microsoft.com/office/drawing/2014/main" id="{AF3334A4-25CB-FAF4-9E2F-34D4734830C1}"/>
              </a:ext>
            </a:extLst>
          </p:cNvPr>
          <p:cNvCxnSpPr>
            <a:cxnSpLocks/>
          </p:cNvCxnSpPr>
          <p:nvPr/>
        </p:nvCxnSpPr>
        <p:spPr>
          <a:xfrm>
            <a:off x="482600" y="6155267"/>
            <a:ext cx="228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ector recto de flecha 122">
            <a:extLst>
              <a:ext uri="{FF2B5EF4-FFF2-40B4-BE49-F238E27FC236}">
                <a16:creationId xmlns:a16="http://schemas.microsoft.com/office/drawing/2014/main" id="{29277CB9-5C56-3133-65AF-6496FDB74C24}"/>
              </a:ext>
            </a:extLst>
          </p:cNvPr>
          <p:cNvCxnSpPr>
            <a:cxnSpLocks/>
          </p:cNvCxnSpPr>
          <p:nvPr/>
        </p:nvCxnSpPr>
        <p:spPr>
          <a:xfrm>
            <a:off x="1701800" y="4576233"/>
            <a:ext cx="1" cy="362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AutoShape 13">
            <a:extLst>
              <a:ext uri="{FF2B5EF4-FFF2-40B4-BE49-F238E27FC236}">
                <a16:creationId xmlns:a16="http://schemas.microsoft.com/office/drawing/2014/main" id="{9043BCB3-FEA3-34F1-4A20-B52511D85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" y="4927600"/>
            <a:ext cx="1371600" cy="406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altLang="es-ES" sz="1700" b="1" dirty="0"/>
              <a:t>Docentes</a:t>
            </a:r>
            <a:endParaRPr lang="es-ES" altLang="es-ES" sz="1700" b="1" dirty="0">
              <a:latin typeface="Arial" pitchFamily="34" charset="0"/>
            </a:endParaRPr>
          </a:p>
        </p:txBody>
      </p:sp>
      <p:cxnSp>
        <p:nvCxnSpPr>
          <p:cNvPr id="128" name="Conector recto de flecha 127">
            <a:extLst>
              <a:ext uri="{FF2B5EF4-FFF2-40B4-BE49-F238E27FC236}">
                <a16:creationId xmlns:a16="http://schemas.microsoft.com/office/drawing/2014/main" id="{3243A946-4C24-8033-B153-90530104D5F8}"/>
              </a:ext>
            </a:extLst>
          </p:cNvPr>
          <p:cNvCxnSpPr>
            <a:cxnSpLocks/>
          </p:cNvCxnSpPr>
          <p:nvPr/>
        </p:nvCxnSpPr>
        <p:spPr>
          <a:xfrm>
            <a:off x="1726744" y="6419333"/>
            <a:ext cx="1" cy="362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AutoShape 13">
            <a:extLst>
              <a:ext uri="{FF2B5EF4-FFF2-40B4-BE49-F238E27FC236}">
                <a16:creationId xmlns:a16="http://schemas.microsoft.com/office/drawing/2014/main" id="{F31E78E0-3309-B33C-EE7D-AC1A547D2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7706" y="5337832"/>
            <a:ext cx="1866898" cy="605768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Gestor/a de </a:t>
            </a:r>
          </a:p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formación</a:t>
            </a:r>
          </a:p>
        </p:txBody>
      </p:sp>
      <p:sp>
        <p:nvSpPr>
          <p:cNvPr id="131" name="AutoShape 13">
            <a:extLst>
              <a:ext uri="{FF2B5EF4-FFF2-40B4-BE49-F238E27FC236}">
                <a16:creationId xmlns:a16="http://schemas.microsoft.com/office/drawing/2014/main" id="{50C0BD44-61D7-1216-5623-370790132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7705" y="6227290"/>
            <a:ext cx="1866896" cy="609600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Coordinador/a </a:t>
            </a:r>
          </a:p>
          <a:p>
            <a:pPr algn="ctr" eaLnBrk="1" hangingPunct="1">
              <a:defRPr/>
            </a:pPr>
            <a:r>
              <a:rPr lang="es-ES" sz="1700" b="1" dirty="0">
                <a:ea typeface="+mn-ea"/>
              </a:rPr>
              <a:t>secretaría</a:t>
            </a:r>
          </a:p>
        </p:txBody>
      </p:sp>
      <p:cxnSp>
        <p:nvCxnSpPr>
          <p:cNvPr id="132" name="Conector recto de flecha 131">
            <a:extLst>
              <a:ext uri="{FF2B5EF4-FFF2-40B4-BE49-F238E27FC236}">
                <a16:creationId xmlns:a16="http://schemas.microsoft.com/office/drawing/2014/main" id="{1AE50D7A-F019-2318-9518-4769C1ED682E}"/>
              </a:ext>
            </a:extLst>
          </p:cNvPr>
          <p:cNvCxnSpPr>
            <a:cxnSpLocks/>
          </p:cNvCxnSpPr>
          <p:nvPr/>
        </p:nvCxnSpPr>
        <p:spPr>
          <a:xfrm>
            <a:off x="4521200" y="4343400"/>
            <a:ext cx="3" cy="272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AutoShape 13">
            <a:extLst>
              <a:ext uri="{FF2B5EF4-FFF2-40B4-BE49-F238E27FC236}">
                <a16:creationId xmlns:a16="http://schemas.microsoft.com/office/drawing/2014/main" id="{B824DB52-F253-65B2-C31B-CE73F163D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191" y="4607067"/>
            <a:ext cx="1371600" cy="406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altLang="es-ES" sz="1700" b="1" dirty="0"/>
              <a:t>Docentes</a:t>
            </a:r>
            <a:endParaRPr lang="es-ES" altLang="es-ES" sz="1700" b="1" dirty="0">
              <a:latin typeface="Arial" pitchFamily="34" charset="0"/>
            </a:endParaRPr>
          </a:p>
        </p:txBody>
      </p:sp>
      <p:cxnSp>
        <p:nvCxnSpPr>
          <p:cNvPr id="138" name="Conector recto de flecha 137">
            <a:extLst>
              <a:ext uri="{FF2B5EF4-FFF2-40B4-BE49-F238E27FC236}">
                <a16:creationId xmlns:a16="http://schemas.microsoft.com/office/drawing/2014/main" id="{9BAE32E8-E3D9-0AFB-F802-4B4B81490B76}"/>
              </a:ext>
            </a:extLst>
          </p:cNvPr>
          <p:cNvCxnSpPr>
            <a:cxnSpLocks/>
          </p:cNvCxnSpPr>
          <p:nvPr/>
        </p:nvCxnSpPr>
        <p:spPr>
          <a:xfrm>
            <a:off x="6045197" y="4343400"/>
            <a:ext cx="3" cy="272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recto 139">
            <a:extLst>
              <a:ext uri="{FF2B5EF4-FFF2-40B4-BE49-F238E27FC236}">
                <a16:creationId xmlns:a16="http://schemas.microsoft.com/office/drawing/2014/main" id="{A10CAB6A-966F-2EC6-1C75-3AA191F9C200}"/>
              </a:ext>
            </a:extLst>
          </p:cNvPr>
          <p:cNvCxnSpPr>
            <a:cxnSpLocks/>
          </p:cNvCxnSpPr>
          <p:nvPr/>
        </p:nvCxnSpPr>
        <p:spPr>
          <a:xfrm flipH="1">
            <a:off x="4521200" y="4343400"/>
            <a:ext cx="15239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cto 141">
            <a:extLst>
              <a:ext uri="{FF2B5EF4-FFF2-40B4-BE49-F238E27FC236}">
                <a16:creationId xmlns:a16="http://schemas.microsoft.com/office/drawing/2014/main" id="{0B46A4A1-8A54-8F05-6E7A-2355D0693A9A}"/>
              </a:ext>
            </a:extLst>
          </p:cNvPr>
          <p:cNvCxnSpPr>
            <a:cxnSpLocks/>
          </p:cNvCxnSpPr>
          <p:nvPr/>
        </p:nvCxnSpPr>
        <p:spPr>
          <a:xfrm>
            <a:off x="3683000" y="2215176"/>
            <a:ext cx="0" cy="4338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de flecha 143">
            <a:extLst>
              <a:ext uri="{FF2B5EF4-FFF2-40B4-BE49-F238E27FC236}">
                <a16:creationId xmlns:a16="http://schemas.microsoft.com/office/drawing/2014/main" id="{257772A5-A9C8-E200-352E-653339FB8BE5}"/>
              </a:ext>
            </a:extLst>
          </p:cNvPr>
          <p:cNvCxnSpPr>
            <a:cxnSpLocks/>
          </p:cNvCxnSpPr>
          <p:nvPr/>
        </p:nvCxnSpPr>
        <p:spPr>
          <a:xfrm>
            <a:off x="3683000" y="3678425"/>
            <a:ext cx="609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ector recto de flecha 146">
            <a:extLst>
              <a:ext uri="{FF2B5EF4-FFF2-40B4-BE49-F238E27FC236}">
                <a16:creationId xmlns:a16="http://schemas.microsoft.com/office/drawing/2014/main" id="{48896F36-0233-1703-4C04-E5B6B67D93A4}"/>
              </a:ext>
            </a:extLst>
          </p:cNvPr>
          <p:cNvCxnSpPr>
            <a:cxnSpLocks/>
          </p:cNvCxnSpPr>
          <p:nvPr/>
        </p:nvCxnSpPr>
        <p:spPr>
          <a:xfrm>
            <a:off x="3683000" y="5680332"/>
            <a:ext cx="609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ector recto de flecha 147">
            <a:extLst>
              <a:ext uri="{FF2B5EF4-FFF2-40B4-BE49-F238E27FC236}">
                <a16:creationId xmlns:a16="http://schemas.microsoft.com/office/drawing/2014/main" id="{47968821-9A54-22CC-17B9-C2B65664B274}"/>
              </a:ext>
            </a:extLst>
          </p:cNvPr>
          <p:cNvCxnSpPr>
            <a:cxnSpLocks/>
          </p:cNvCxnSpPr>
          <p:nvPr/>
        </p:nvCxnSpPr>
        <p:spPr>
          <a:xfrm>
            <a:off x="3683000" y="6553200"/>
            <a:ext cx="609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 recto 158">
            <a:extLst>
              <a:ext uri="{FF2B5EF4-FFF2-40B4-BE49-F238E27FC236}">
                <a16:creationId xmlns:a16="http://schemas.microsoft.com/office/drawing/2014/main" id="{FFFE0990-5258-F85B-79BC-998990C88F23}"/>
              </a:ext>
            </a:extLst>
          </p:cNvPr>
          <p:cNvCxnSpPr>
            <a:cxnSpLocks/>
            <a:stCxn id="74" idx="2"/>
          </p:cNvCxnSpPr>
          <p:nvPr/>
        </p:nvCxnSpPr>
        <p:spPr>
          <a:xfrm flipH="1">
            <a:off x="5207000" y="4019784"/>
            <a:ext cx="4157" cy="321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AutoShape 6">
            <a:extLst>
              <a:ext uri="{FF2B5EF4-FFF2-40B4-BE49-F238E27FC236}">
                <a16:creationId xmlns:a16="http://schemas.microsoft.com/office/drawing/2014/main" id="{ADA882CA-30BC-3310-874E-0587E1428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3039" y="150495"/>
            <a:ext cx="3295957" cy="633370"/>
          </a:xfrm>
          <a:prstGeom prst="flowChartProcess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s-ES" altLang="es-ES" sz="2800" b="1" dirty="0">
                <a:solidFill>
                  <a:schemeClr val="bg1"/>
                </a:solidFill>
              </a:rPr>
              <a:t>Dirección General </a:t>
            </a:r>
          </a:p>
        </p:txBody>
      </p:sp>
      <p:cxnSp>
        <p:nvCxnSpPr>
          <p:cNvPr id="194" name="Conector recto 193">
            <a:extLst>
              <a:ext uri="{FF2B5EF4-FFF2-40B4-BE49-F238E27FC236}">
                <a16:creationId xmlns:a16="http://schemas.microsoft.com/office/drawing/2014/main" id="{97B9EA61-A0BA-4F4C-833D-4A3C716E9B34}"/>
              </a:ext>
            </a:extLst>
          </p:cNvPr>
          <p:cNvCxnSpPr>
            <a:cxnSpLocks/>
          </p:cNvCxnSpPr>
          <p:nvPr/>
        </p:nvCxnSpPr>
        <p:spPr>
          <a:xfrm>
            <a:off x="8407400" y="990600"/>
            <a:ext cx="0" cy="147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ector recto 194">
            <a:extLst>
              <a:ext uri="{FF2B5EF4-FFF2-40B4-BE49-F238E27FC236}">
                <a16:creationId xmlns:a16="http://schemas.microsoft.com/office/drawing/2014/main" id="{B564AC91-BB3B-65E8-8AEF-B6D142C931D2}"/>
              </a:ext>
            </a:extLst>
          </p:cNvPr>
          <p:cNvCxnSpPr>
            <a:cxnSpLocks/>
          </p:cNvCxnSpPr>
          <p:nvPr/>
        </p:nvCxnSpPr>
        <p:spPr>
          <a:xfrm>
            <a:off x="6502400" y="766718"/>
            <a:ext cx="0" cy="237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utoShape 13">
            <a:hlinkClick r:id="rId3"/>
            <a:extLst>
              <a:ext uri="{FF2B5EF4-FFF2-40B4-BE49-F238E27FC236}">
                <a16:creationId xmlns:a16="http://schemas.microsoft.com/office/drawing/2014/main" id="{2320BBD3-9E4B-48A8-8716-3406E5FA8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5499" y="1774565"/>
            <a:ext cx="2438399" cy="440611"/>
          </a:xfrm>
          <a:prstGeom prst="flowChartProcess">
            <a:avLst/>
          </a:prstGeom>
          <a:solidFill>
            <a:srgbClr val="FBF6B3"/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altLang="es-ES" sz="1700" b="1" dirty="0">
                <a:latin typeface="Arial" pitchFamily="34" charset="0"/>
              </a:rPr>
              <a:t>Centros Gran Canaria</a:t>
            </a:r>
            <a:endParaRPr lang="es-ES" altLang="es-ES" sz="1700" dirty="0">
              <a:latin typeface="Arial" pitchFamily="34" charset="0"/>
            </a:endParaRPr>
          </a:p>
        </p:txBody>
      </p:sp>
      <p:sp>
        <p:nvSpPr>
          <p:cNvPr id="13" name="AutoShape 13">
            <a:hlinkClick r:id="rId4"/>
          </p:cNvPr>
          <p:cNvSpPr>
            <a:spLocks noChangeArrowheads="1"/>
          </p:cNvSpPr>
          <p:nvPr/>
        </p:nvSpPr>
        <p:spPr bwMode="auto">
          <a:xfrm>
            <a:off x="406400" y="1774565"/>
            <a:ext cx="2271102" cy="404915"/>
          </a:xfrm>
          <a:prstGeom prst="flowChartProcess">
            <a:avLst/>
          </a:prstGeom>
          <a:solidFill>
            <a:srgbClr val="FBF6B3"/>
          </a:solidFill>
          <a:ln w="952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s-ES" altLang="es-ES" sz="1700" b="1" dirty="0">
                <a:latin typeface="Arial" pitchFamily="34" charset="0"/>
              </a:rPr>
              <a:t>Centro Tenerife </a:t>
            </a:r>
            <a:endParaRPr lang="es-ES" altLang="es-ES" sz="1700" dirty="0">
              <a:latin typeface="Arial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6371D1E8-0577-BE50-053D-57B694A1C322}"/>
              </a:ext>
            </a:extLst>
          </p:cNvPr>
          <p:cNvSpPr txBox="1"/>
          <p:nvPr/>
        </p:nvSpPr>
        <p:spPr>
          <a:xfrm>
            <a:off x="9575628" y="8190474"/>
            <a:ext cx="2981960" cy="11347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" marR="8890" indent="347345" algn="r">
              <a:lnSpc>
                <a:spcPct val="102000"/>
              </a:lnSpc>
              <a:spcAft>
                <a:spcPts val="800"/>
              </a:spcAft>
            </a:pPr>
            <a:r>
              <a:rPr lang="es-ES" sz="1300" b="1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ORGANIGRAMA </a:t>
            </a:r>
            <a:endParaRPr lang="es-E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890" marR="8890" indent="347345" algn="r">
              <a:lnSpc>
                <a:spcPct val="102000"/>
              </a:lnSpc>
              <a:spcAft>
                <a:spcPts val="800"/>
              </a:spcAft>
            </a:pPr>
            <a:r>
              <a:rPr lang="es-ES" sz="13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Centro de Estudios Máster S.L.U</a:t>
            </a:r>
            <a:endParaRPr lang="es-E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56870" algn="r">
              <a:lnSpc>
                <a:spcPct val="107000"/>
              </a:lnSpc>
              <a:spcBef>
                <a:spcPts val="40"/>
              </a:spcBef>
              <a:spcAft>
                <a:spcPts val="800"/>
              </a:spcAft>
            </a:pPr>
            <a:r>
              <a:rPr lang="es-ES" sz="1300" i="1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Revisión 8</a:t>
            </a:r>
            <a:endParaRPr lang="es-E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56870" algn="r">
              <a:lnSpc>
                <a:spcPct val="107000"/>
              </a:lnSpc>
              <a:spcBef>
                <a:spcPts val="40"/>
              </a:spcBef>
              <a:spcAft>
                <a:spcPts val="800"/>
              </a:spcAft>
            </a:pPr>
            <a:r>
              <a:rPr lang="es-ES" sz="1300" i="1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10/04/2024</a:t>
            </a:r>
            <a:endParaRPr lang="es-E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</TotalTime>
  <Words>91</Words>
  <Application>Microsoft Office PowerPoint</Application>
  <PresentationFormat>Personalizado</PresentationFormat>
  <Paragraphs>42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CEM</dc:title>
  <dc:creator>EDUARDO</dc:creator>
  <cp:lastModifiedBy>Jose Antonio Rancel Santos</cp:lastModifiedBy>
  <cp:revision>88</cp:revision>
  <dcterms:created xsi:type="dcterms:W3CDTF">2015-10-14T09:20:31Z</dcterms:created>
  <dcterms:modified xsi:type="dcterms:W3CDTF">2024-04-15T18:09:40Z</dcterms:modified>
</cp:coreProperties>
</file>