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-</a:t>
            </a:r>
            <a:fld id="{81D60167-4931-47E6-BA6A-407CBD079E47}" type="slidenum">
              <a:rPr dirty="0" spc="-25"/>
              <a:t>#</a:t>
            </a:fld>
            <a:r>
              <a:rPr dirty="0" spc="-25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-</a:t>
            </a:r>
            <a:fld id="{81D60167-4931-47E6-BA6A-407CBD079E47}" type="slidenum">
              <a:rPr dirty="0" spc="-25"/>
              <a:t>#</a:t>
            </a:fld>
            <a:r>
              <a:rPr dirty="0" spc="-25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-</a:t>
            </a:r>
            <a:fld id="{81D60167-4931-47E6-BA6A-407CBD079E47}" type="slidenum">
              <a:rPr dirty="0" spc="-25"/>
              <a:t>#</a:t>
            </a:fld>
            <a:r>
              <a:rPr dirty="0" spc="-25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-</a:t>
            </a:r>
            <a:fld id="{81D60167-4931-47E6-BA6A-407CBD079E47}" type="slidenum">
              <a:rPr dirty="0" spc="-25"/>
              <a:t>#</a:t>
            </a:fld>
            <a:r>
              <a:rPr dirty="0" spc="-25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-</a:t>
            </a:r>
            <a:fld id="{81D60167-4931-47E6-BA6A-407CBD079E47}" type="slidenum">
              <a:rPr dirty="0" spc="-25"/>
              <a:t>#</a:t>
            </a:fld>
            <a:r>
              <a:rPr dirty="0" spc="-25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6932" y="10059246"/>
            <a:ext cx="280669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-</a:t>
            </a:r>
            <a:fld id="{81D60167-4931-47E6-BA6A-407CBD079E47}" type="slidenum">
              <a:rPr dirty="0" spc="-25"/>
              <a:t>#</a:t>
            </a:fld>
            <a:r>
              <a:rPr dirty="0" spc="-25"/>
              <a:t>-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Relationship Id="rId25" Type="http://schemas.openxmlformats.org/officeDocument/2006/relationships/image" Target="../media/image60.png"/><Relationship Id="rId26" Type="http://schemas.openxmlformats.org/officeDocument/2006/relationships/image" Target="../media/image61.png"/><Relationship Id="rId27" Type="http://schemas.openxmlformats.org/officeDocument/2006/relationships/image" Target="../media/image62.png"/><Relationship Id="rId28" Type="http://schemas.openxmlformats.org/officeDocument/2006/relationships/image" Target="../media/image63.png"/><Relationship Id="rId29" Type="http://schemas.openxmlformats.org/officeDocument/2006/relationships/image" Target="../media/image64.png"/><Relationship Id="rId30" Type="http://schemas.openxmlformats.org/officeDocument/2006/relationships/image" Target="../media/image65.png"/><Relationship Id="rId31" Type="http://schemas.openxmlformats.org/officeDocument/2006/relationships/image" Target="../media/image66.png"/><Relationship Id="rId32" Type="http://schemas.openxmlformats.org/officeDocument/2006/relationships/image" Target="../media/image67.png"/><Relationship Id="rId33" Type="http://schemas.openxmlformats.org/officeDocument/2006/relationships/image" Target="../media/image68.png"/><Relationship Id="rId34" Type="http://schemas.openxmlformats.org/officeDocument/2006/relationships/image" Target="../media/image69.png"/><Relationship Id="rId35" Type="http://schemas.openxmlformats.org/officeDocument/2006/relationships/image" Target="../media/image70.png"/><Relationship Id="rId36" Type="http://schemas.openxmlformats.org/officeDocument/2006/relationships/image" Target="../media/image71.png"/><Relationship Id="rId37" Type="http://schemas.openxmlformats.org/officeDocument/2006/relationships/image" Target="../media/image72.png"/><Relationship Id="rId38" Type="http://schemas.openxmlformats.org/officeDocument/2006/relationships/image" Target="../media/image7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74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43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7" Type="http://schemas.openxmlformats.org/officeDocument/2006/relationships/image" Target="../media/image84.png"/><Relationship Id="rId18" Type="http://schemas.openxmlformats.org/officeDocument/2006/relationships/image" Target="../media/image85.png"/><Relationship Id="rId19" Type="http://schemas.openxmlformats.org/officeDocument/2006/relationships/image" Target="../media/image86.png"/><Relationship Id="rId20" Type="http://schemas.openxmlformats.org/officeDocument/2006/relationships/image" Target="../media/image87.png"/><Relationship Id="rId21" Type="http://schemas.openxmlformats.org/officeDocument/2006/relationships/image" Target="../media/image88.png"/><Relationship Id="rId22" Type="http://schemas.openxmlformats.org/officeDocument/2006/relationships/image" Target="../media/image89.png"/><Relationship Id="rId23" Type="http://schemas.openxmlformats.org/officeDocument/2006/relationships/image" Target="../media/image90.png"/><Relationship Id="rId24" Type="http://schemas.openxmlformats.org/officeDocument/2006/relationships/image" Target="../media/image91.png"/><Relationship Id="rId25" Type="http://schemas.openxmlformats.org/officeDocument/2006/relationships/image" Target="../media/image92.png"/><Relationship Id="rId26" Type="http://schemas.openxmlformats.org/officeDocument/2006/relationships/image" Target="../media/image93.png"/><Relationship Id="rId27" Type="http://schemas.openxmlformats.org/officeDocument/2006/relationships/image" Target="../media/image94.png"/><Relationship Id="rId28" Type="http://schemas.openxmlformats.org/officeDocument/2006/relationships/image" Target="../media/image95.png"/><Relationship Id="rId29" Type="http://schemas.openxmlformats.org/officeDocument/2006/relationships/image" Target="../media/image96.png"/><Relationship Id="rId30" Type="http://schemas.openxmlformats.org/officeDocument/2006/relationships/image" Target="../media/image97.png"/><Relationship Id="rId31" Type="http://schemas.openxmlformats.org/officeDocument/2006/relationships/image" Target="../media/image98.png"/><Relationship Id="rId32" Type="http://schemas.openxmlformats.org/officeDocument/2006/relationships/image" Target="../media/image99.png"/><Relationship Id="rId33" Type="http://schemas.openxmlformats.org/officeDocument/2006/relationships/image" Target="../media/image100.png"/><Relationship Id="rId34" Type="http://schemas.openxmlformats.org/officeDocument/2006/relationships/image" Target="../media/image101.png"/><Relationship Id="rId35" Type="http://schemas.openxmlformats.org/officeDocument/2006/relationships/image" Target="../media/image102.png"/><Relationship Id="rId36" Type="http://schemas.openxmlformats.org/officeDocument/2006/relationships/image" Target="../media/image103.png"/><Relationship Id="rId37" Type="http://schemas.openxmlformats.org/officeDocument/2006/relationships/image" Target="../media/image104.png"/><Relationship Id="rId38" Type="http://schemas.openxmlformats.org/officeDocument/2006/relationships/image" Target="../media/image70.png"/><Relationship Id="rId39" Type="http://schemas.openxmlformats.org/officeDocument/2006/relationships/image" Target="../media/image71.png"/><Relationship Id="rId40" Type="http://schemas.openxmlformats.org/officeDocument/2006/relationships/image" Target="../media/image72.png"/><Relationship Id="rId41" Type="http://schemas.openxmlformats.org/officeDocument/2006/relationships/image" Target="../media/image10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74.png"/><Relationship Id="rId4" Type="http://schemas.openxmlformats.org/officeDocument/2006/relationships/image" Target="../media/image107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75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4" Type="http://schemas.openxmlformats.org/officeDocument/2006/relationships/image" Target="../media/image113.png"/><Relationship Id="rId15" Type="http://schemas.openxmlformats.org/officeDocument/2006/relationships/image" Target="../media/image114.png"/><Relationship Id="rId16" Type="http://schemas.openxmlformats.org/officeDocument/2006/relationships/image" Target="../media/image115.png"/><Relationship Id="rId17" Type="http://schemas.openxmlformats.org/officeDocument/2006/relationships/image" Target="../media/image116.png"/><Relationship Id="rId18" Type="http://schemas.openxmlformats.org/officeDocument/2006/relationships/image" Target="../media/image117.png"/><Relationship Id="rId19" Type="http://schemas.openxmlformats.org/officeDocument/2006/relationships/image" Target="../media/image96.png"/><Relationship Id="rId20" Type="http://schemas.openxmlformats.org/officeDocument/2006/relationships/image" Target="../media/image118.png"/><Relationship Id="rId21" Type="http://schemas.openxmlformats.org/officeDocument/2006/relationships/image" Target="../media/image119.png"/><Relationship Id="rId22" Type="http://schemas.openxmlformats.org/officeDocument/2006/relationships/image" Target="../media/image120.png"/><Relationship Id="rId23" Type="http://schemas.openxmlformats.org/officeDocument/2006/relationships/image" Target="../media/image121.png"/><Relationship Id="rId24" Type="http://schemas.openxmlformats.org/officeDocument/2006/relationships/image" Target="../media/image122.png"/><Relationship Id="rId25" Type="http://schemas.openxmlformats.org/officeDocument/2006/relationships/image" Target="../media/image123.png"/><Relationship Id="rId26" Type="http://schemas.openxmlformats.org/officeDocument/2006/relationships/image" Target="../media/image12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png"/><Relationship Id="rId12" Type="http://schemas.openxmlformats.org/officeDocument/2006/relationships/image" Target="../media/image135.png"/><Relationship Id="rId13" Type="http://schemas.openxmlformats.org/officeDocument/2006/relationships/image" Target="../media/image136.png"/><Relationship Id="rId14" Type="http://schemas.openxmlformats.org/officeDocument/2006/relationships/image" Target="../media/image137.png"/><Relationship Id="rId15" Type="http://schemas.openxmlformats.org/officeDocument/2006/relationships/image" Target="../media/image138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139.png"/><Relationship Id="rId20" Type="http://schemas.openxmlformats.org/officeDocument/2006/relationships/image" Target="../media/image140.png"/><Relationship Id="rId21" Type="http://schemas.openxmlformats.org/officeDocument/2006/relationships/image" Target="../media/image141.png"/><Relationship Id="rId22" Type="http://schemas.openxmlformats.org/officeDocument/2006/relationships/image" Target="../media/image142.png"/><Relationship Id="rId23" Type="http://schemas.openxmlformats.org/officeDocument/2006/relationships/image" Target="../media/image143.png"/><Relationship Id="rId24" Type="http://schemas.openxmlformats.org/officeDocument/2006/relationships/image" Target="../media/image144.png"/><Relationship Id="rId25" Type="http://schemas.openxmlformats.org/officeDocument/2006/relationships/image" Target="../media/image145.png"/><Relationship Id="rId26" Type="http://schemas.openxmlformats.org/officeDocument/2006/relationships/image" Target="../media/image146.png"/><Relationship Id="rId27" Type="http://schemas.openxmlformats.org/officeDocument/2006/relationships/image" Target="../media/image147.png"/><Relationship Id="rId28" Type="http://schemas.openxmlformats.org/officeDocument/2006/relationships/image" Target="../media/image148.png"/><Relationship Id="rId29" Type="http://schemas.openxmlformats.org/officeDocument/2006/relationships/image" Target="../media/image149.png"/><Relationship Id="rId30" Type="http://schemas.openxmlformats.org/officeDocument/2006/relationships/image" Target="../media/image150.png"/><Relationship Id="rId31" Type="http://schemas.openxmlformats.org/officeDocument/2006/relationships/image" Target="../media/image151.png"/><Relationship Id="rId32" Type="http://schemas.openxmlformats.org/officeDocument/2006/relationships/image" Target="../media/image152.png"/><Relationship Id="rId33" Type="http://schemas.openxmlformats.org/officeDocument/2006/relationships/image" Target="../media/image153.png"/><Relationship Id="rId34" Type="http://schemas.openxmlformats.org/officeDocument/2006/relationships/image" Target="../media/image154.png"/><Relationship Id="rId35" Type="http://schemas.openxmlformats.org/officeDocument/2006/relationships/image" Target="../media/image155.png"/><Relationship Id="rId36" Type="http://schemas.openxmlformats.org/officeDocument/2006/relationships/image" Target="../media/image156.png"/><Relationship Id="rId37" Type="http://schemas.openxmlformats.org/officeDocument/2006/relationships/image" Target="../media/image157.png"/><Relationship Id="rId38" Type="http://schemas.openxmlformats.org/officeDocument/2006/relationships/image" Target="../media/image158.png"/><Relationship Id="rId39" Type="http://schemas.openxmlformats.org/officeDocument/2006/relationships/image" Target="../media/image159.png"/><Relationship Id="rId40" Type="http://schemas.openxmlformats.org/officeDocument/2006/relationships/image" Target="../media/image160.png"/><Relationship Id="rId41" Type="http://schemas.openxmlformats.org/officeDocument/2006/relationships/image" Target="../media/image161.png"/><Relationship Id="rId42" Type="http://schemas.openxmlformats.org/officeDocument/2006/relationships/image" Target="../media/image162.png"/><Relationship Id="rId43" Type="http://schemas.openxmlformats.org/officeDocument/2006/relationships/image" Target="../media/image163.png"/><Relationship Id="rId44" Type="http://schemas.openxmlformats.org/officeDocument/2006/relationships/image" Target="../media/image164.png"/><Relationship Id="rId45" Type="http://schemas.openxmlformats.org/officeDocument/2006/relationships/image" Target="../media/image165.png"/><Relationship Id="rId46" Type="http://schemas.openxmlformats.org/officeDocument/2006/relationships/image" Target="../media/image166.png"/><Relationship Id="rId47" Type="http://schemas.openxmlformats.org/officeDocument/2006/relationships/image" Target="../media/image167.png"/><Relationship Id="rId48" Type="http://schemas.openxmlformats.org/officeDocument/2006/relationships/image" Target="../media/image168.png"/><Relationship Id="rId49" Type="http://schemas.openxmlformats.org/officeDocument/2006/relationships/image" Target="../media/image169.png"/><Relationship Id="rId50" Type="http://schemas.openxmlformats.org/officeDocument/2006/relationships/image" Target="../media/image170.png"/><Relationship Id="rId51" Type="http://schemas.openxmlformats.org/officeDocument/2006/relationships/image" Target="../media/image171.png"/><Relationship Id="rId52" Type="http://schemas.openxmlformats.org/officeDocument/2006/relationships/image" Target="../media/image172.png"/><Relationship Id="rId53" Type="http://schemas.openxmlformats.org/officeDocument/2006/relationships/image" Target="../media/image173.png"/><Relationship Id="rId54" Type="http://schemas.openxmlformats.org/officeDocument/2006/relationships/image" Target="../media/image174.png"/><Relationship Id="rId55" Type="http://schemas.openxmlformats.org/officeDocument/2006/relationships/image" Target="../media/image175.png"/><Relationship Id="rId56" Type="http://schemas.openxmlformats.org/officeDocument/2006/relationships/image" Target="../media/image176.png"/><Relationship Id="rId57" Type="http://schemas.openxmlformats.org/officeDocument/2006/relationships/image" Target="../media/image177.png"/><Relationship Id="rId58" Type="http://schemas.openxmlformats.org/officeDocument/2006/relationships/image" Target="../media/image178.png"/><Relationship Id="rId59" Type="http://schemas.openxmlformats.org/officeDocument/2006/relationships/image" Target="../media/image179.png"/><Relationship Id="rId60" Type="http://schemas.openxmlformats.org/officeDocument/2006/relationships/image" Target="../media/image180.png"/><Relationship Id="rId61" Type="http://schemas.openxmlformats.org/officeDocument/2006/relationships/image" Target="../media/image181.png"/><Relationship Id="rId62" Type="http://schemas.openxmlformats.org/officeDocument/2006/relationships/image" Target="../media/image182.png"/><Relationship Id="rId63" Type="http://schemas.openxmlformats.org/officeDocument/2006/relationships/image" Target="../media/image183.png"/><Relationship Id="rId64" Type="http://schemas.openxmlformats.org/officeDocument/2006/relationships/image" Target="../media/image184.png"/><Relationship Id="rId65" Type="http://schemas.openxmlformats.org/officeDocument/2006/relationships/image" Target="../media/image185.png"/><Relationship Id="rId66" Type="http://schemas.openxmlformats.org/officeDocument/2006/relationships/image" Target="../media/image186.png"/><Relationship Id="rId67" Type="http://schemas.openxmlformats.org/officeDocument/2006/relationships/image" Target="../media/image187.png"/><Relationship Id="rId68" Type="http://schemas.openxmlformats.org/officeDocument/2006/relationships/image" Target="../media/image188.png"/><Relationship Id="rId69" Type="http://schemas.openxmlformats.org/officeDocument/2006/relationships/image" Target="../media/image189.png"/><Relationship Id="rId70" Type="http://schemas.openxmlformats.org/officeDocument/2006/relationships/image" Target="../media/image190.png"/><Relationship Id="rId71" Type="http://schemas.openxmlformats.org/officeDocument/2006/relationships/image" Target="../media/image96.png"/><Relationship Id="rId72" Type="http://schemas.openxmlformats.org/officeDocument/2006/relationships/image" Target="../media/image191.png"/><Relationship Id="rId73" Type="http://schemas.openxmlformats.org/officeDocument/2006/relationships/image" Target="../media/image19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hyperlink" Target="mailto:contable@centromaster.com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://www.miteco.gob.es/es/cambio-climatico/temas/mitigacion-politicas-y-medidas/calculadoras.aspx" TargetMode="External"/><Relationship Id="rId7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31" y="629412"/>
            <a:ext cx="5337875" cy="6046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38860" y="1478782"/>
            <a:ext cx="5489575" cy="75768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630680" marR="6350" indent="-1618615">
              <a:lnSpc>
                <a:spcPct val="104299"/>
              </a:lnSpc>
              <a:spcBef>
                <a:spcPts val="55"/>
              </a:spcBef>
            </a:pPr>
            <a:r>
              <a:rPr dirty="0" sz="1150" b="1">
                <a:latin typeface="Times New Roman"/>
                <a:cs typeface="Times New Roman"/>
              </a:rPr>
              <a:t>INFORME</a:t>
            </a:r>
            <a:r>
              <a:rPr dirty="0" sz="1150" spc="7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DE</a:t>
            </a:r>
            <a:r>
              <a:rPr dirty="0" sz="1150" spc="5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AUDITORÍA</a:t>
            </a:r>
            <a:r>
              <a:rPr dirty="0" sz="1150" spc="6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DE</a:t>
            </a:r>
            <a:r>
              <a:rPr dirty="0" sz="1150" spc="7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CUENTAS</a:t>
            </a:r>
            <a:r>
              <a:rPr dirty="0" sz="1150" spc="6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ANUALES</a:t>
            </a:r>
            <a:r>
              <a:rPr dirty="0" sz="1150" spc="8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DE</a:t>
            </a:r>
            <a:r>
              <a:rPr dirty="0" sz="1150" spc="6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PYMES</a:t>
            </a:r>
            <a:r>
              <a:rPr dirty="0" sz="1150" spc="6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EMITIDO</a:t>
            </a:r>
            <a:r>
              <a:rPr dirty="0" sz="1150" spc="85" b="1">
                <a:latin typeface="Times New Roman"/>
                <a:cs typeface="Times New Roman"/>
              </a:rPr>
              <a:t> </a:t>
            </a:r>
            <a:r>
              <a:rPr dirty="0" sz="1150" spc="-25" b="1">
                <a:latin typeface="Times New Roman"/>
                <a:cs typeface="Times New Roman"/>
              </a:rPr>
              <a:t>POR </a:t>
            </a:r>
            <a:r>
              <a:rPr dirty="0" sz="1150" b="1">
                <a:latin typeface="Times New Roman"/>
                <a:cs typeface="Times New Roman"/>
              </a:rPr>
              <a:t>UN</a:t>
            </a:r>
            <a:r>
              <a:rPr dirty="0" sz="1150" spc="5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AUDITOR</a:t>
            </a:r>
            <a:r>
              <a:rPr dirty="0" sz="1150" spc="45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INDEPENDIENTE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Administradora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Única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Centro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Estudios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Master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Anuscheh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Canarias,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S.L.U.: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1150" spc="-10" b="1">
                <a:latin typeface="Times New Roman"/>
                <a:cs typeface="Times New Roman"/>
              </a:rPr>
              <a:t>Opinión</a:t>
            </a: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5500"/>
              </a:lnSpc>
              <a:spcBef>
                <a:spcPts val="1160"/>
              </a:spcBef>
            </a:pPr>
            <a:r>
              <a:rPr dirty="0" sz="1150">
                <a:latin typeface="Times New Roman"/>
                <a:cs typeface="Times New Roman"/>
              </a:rPr>
              <a:t>Hemos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auditado</a:t>
            </a:r>
            <a:r>
              <a:rPr dirty="0" sz="1150" spc="2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2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2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pymes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Centro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Estudios</a:t>
            </a:r>
            <a:r>
              <a:rPr dirty="0" sz="1150" spc="2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Master</a:t>
            </a:r>
            <a:r>
              <a:rPr dirty="0" sz="1150" spc="2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Anuscheh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de </a:t>
            </a:r>
            <a:r>
              <a:rPr dirty="0" sz="1150">
                <a:latin typeface="Times New Roman"/>
                <a:cs typeface="Times New Roman"/>
              </a:rPr>
              <a:t>Canarias,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S.L.U.,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(la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Sociedad),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comprenden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balance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31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diciembre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2022,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la </a:t>
            </a:r>
            <a:r>
              <a:rPr dirty="0" sz="1150">
                <a:latin typeface="Times New Roman"/>
                <a:cs typeface="Times New Roman"/>
              </a:rPr>
              <a:t>cuenta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pérdidas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ganancias,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1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memoria,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todos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ellos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pymes,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correspondientes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al </a:t>
            </a:r>
            <a:r>
              <a:rPr dirty="0" sz="1150">
                <a:latin typeface="Times New Roman"/>
                <a:cs typeface="Times New Roman"/>
              </a:rPr>
              <a:t>ejercicio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terminado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 dicha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fecha.</a:t>
            </a: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4900"/>
              </a:lnSpc>
              <a:spcBef>
                <a:spcPts val="1170"/>
              </a:spcBef>
            </a:pP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opinión,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pymes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adjuntas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expresan,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todos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aspectos </a:t>
            </a:r>
            <a:r>
              <a:rPr dirty="0" sz="1150">
                <a:latin typeface="Times New Roman"/>
                <a:cs typeface="Times New Roman"/>
              </a:rPr>
              <a:t>significativos,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imagen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fiel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patrimonio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situación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financiera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Sociedad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31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diciembre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 2022,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así como de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sus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resultados correspondientes al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ejercicio terminado </a:t>
            </a:r>
            <a:r>
              <a:rPr dirty="0" sz="1150" spc="-25">
                <a:latin typeface="Times New Roman"/>
                <a:cs typeface="Times New Roman"/>
              </a:rPr>
              <a:t>en </a:t>
            </a:r>
            <a:r>
              <a:rPr dirty="0" sz="1150">
                <a:latin typeface="Times New Roman"/>
                <a:cs typeface="Times New Roman"/>
              </a:rPr>
              <a:t>dicha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fecha,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conformidad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marco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normativo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información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financiera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resulta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aplicación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(que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identifica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nota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2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memoria)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y,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particular,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principios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criterios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contables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contenidos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 el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mismo.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1150" b="1">
                <a:latin typeface="Times New Roman"/>
                <a:cs typeface="Times New Roman"/>
              </a:rPr>
              <a:t>Fundamento</a:t>
            </a:r>
            <a:r>
              <a:rPr dirty="0" sz="1150" spc="1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de</a:t>
            </a:r>
            <a:r>
              <a:rPr dirty="0" sz="1150" spc="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la</a:t>
            </a:r>
            <a:r>
              <a:rPr dirty="0" sz="1150" spc="20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opinión</a:t>
            </a: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5200"/>
              </a:lnSpc>
              <a:spcBef>
                <a:spcPts val="1165"/>
              </a:spcBef>
            </a:pPr>
            <a:r>
              <a:rPr dirty="0" sz="1150">
                <a:latin typeface="Times New Roman"/>
                <a:cs typeface="Times New Roman"/>
              </a:rPr>
              <a:t>Hemos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llevado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cabo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conformidad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normativa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reguladora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la </a:t>
            </a:r>
            <a:r>
              <a:rPr dirty="0" sz="1150">
                <a:latin typeface="Times New Roman"/>
                <a:cs typeface="Times New Roman"/>
              </a:rPr>
              <a:t>actividad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vigente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España.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Nuestras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responsabilidades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acuerdo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dichas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normas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describen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más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adelante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 sección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Responsabilidades</a:t>
            </a:r>
            <a:r>
              <a:rPr dirty="0" sz="1150" spc="-5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del auditor</a:t>
            </a:r>
            <a:r>
              <a:rPr dirty="0" sz="1150" spc="-5" i="1">
                <a:latin typeface="Times New Roman"/>
                <a:cs typeface="Times New Roman"/>
              </a:rPr>
              <a:t> </a:t>
            </a:r>
            <a:r>
              <a:rPr dirty="0" sz="1150" spc="-25" i="1">
                <a:latin typeface="Times New Roman"/>
                <a:cs typeface="Times New Roman"/>
              </a:rPr>
              <a:t>en</a:t>
            </a:r>
            <a:r>
              <a:rPr dirty="0" sz="1150" spc="-25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relación</a:t>
            </a:r>
            <a:r>
              <a:rPr dirty="0" sz="1150" spc="15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con</a:t>
            </a:r>
            <a:r>
              <a:rPr dirty="0" sz="1150" spc="15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la</a:t>
            </a:r>
            <a:r>
              <a:rPr dirty="0" sz="1150" spc="15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auditoría</a:t>
            </a:r>
            <a:r>
              <a:rPr dirty="0" sz="1150" spc="30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de</a:t>
            </a:r>
            <a:r>
              <a:rPr dirty="0" sz="1150" spc="20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las</a:t>
            </a:r>
            <a:r>
              <a:rPr dirty="0" sz="1150" spc="30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cuentas</a:t>
            </a:r>
            <a:r>
              <a:rPr dirty="0" sz="1150" spc="15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anuales</a:t>
            </a:r>
            <a:r>
              <a:rPr dirty="0" sz="1150" spc="15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de</a:t>
            </a:r>
            <a:r>
              <a:rPr dirty="0" sz="1150" spc="15" i="1">
                <a:latin typeface="Times New Roman"/>
                <a:cs typeface="Times New Roman"/>
              </a:rPr>
              <a:t> </a:t>
            </a:r>
            <a:r>
              <a:rPr dirty="0" sz="1150" i="1">
                <a:latin typeface="Times New Roman"/>
                <a:cs typeface="Times New Roman"/>
              </a:rPr>
              <a:t>pymes</a:t>
            </a:r>
            <a:r>
              <a:rPr dirty="0" sz="1150" spc="15" i="1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nuestro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informe.</a:t>
            </a: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4900"/>
              </a:lnSpc>
              <a:spcBef>
                <a:spcPts val="1165"/>
              </a:spcBef>
            </a:pPr>
            <a:r>
              <a:rPr dirty="0" sz="1150">
                <a:latin typeface="Times New Roman"/>
                <a:cs typeface="Times New Roman"/>
              </a:rPr>
              <a:t>Somos</a:t>
            </a:r>
            <a:r>
              <a:rPr dirty="0" sz="1150" spc="25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independientes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de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Sociedad</a:t>
            </a:r>
            <a:r>
              <a:rPr dirty="0" sz="1150" spc="254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de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conformidad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los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requerimientos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de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ética, incluidos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los </a:t>
            </a:r>
            <a:r>
              <a:rPr dirty="0" sz="1150" spc="5">
                <a:latin typeface="Times New Roman"/>
                <a:cs typeface="Times New Roman"/>
              </a:rPr>
              <a:t>de</a:t>
            </a:r>
            <a:r>
              <a:rPr dirty="0" sz="1150">
                <a:latin typeface="Times New Roman"/>
                <a:cs typeface="Times New Roman"/>
              </a:rPr>
              <a:t> independencia, que </a:t>
            </a:r>
            <a:r>
              <a:rPr dirty="0" sz="1150" spc="5">
                <a:latin typeface="Times New Roman"/>
                <a:cs typeface="Times New Roman"/>
              </a:rPr>
              <a:t>son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aplicables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a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auditoría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de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las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 </a:t>
            </a:r>
            <a:r>
              <a:rPr dirty="0" sz="1150" spc="5">
                <a:latin typeface="Times New Roman"/>
                <a:cs typeface="Times New Roman"/>
              </a:rPr>
              <a:t>en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España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según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exigido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por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normativa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reguladora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 spc="15">
                <a:latin typeface="Times New Roman"/>
                <a:cs typeface="Times New Roman"/>
              </a:rPr>
              <a:t>de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la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actividad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de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de</a:t>
            </a:r>
            <a:r>
              <a:rPr dirty="0" sz="1150">
                <a:latin typeface="Times New Roman"/>
                <a:cs typeface="Times New Roman"/>
              </a:rPr>
              <a:t> cuentas.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En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este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sentido,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no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hemos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prestado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servicios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distintos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a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de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la</a:t>
            </a:r>
            <a:r>
              <a:rPr dirty="0" sz="1150" spc="-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-75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de</a:t>
            </a:r>
            <a:r>
              <a:rPr dirty="0" sz="1150" spc="-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 ni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han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concurrido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situaciones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o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circunstancias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que,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de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acuerdo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con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establecido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en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la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citada normativa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reguladora,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hayan</a:t>
            </a:r>
            <a:r>
              <a:rPr dirty="0" sz="1150" spc="-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afectado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a</a:t>
            </a:r>
            <a:r>
              <a:rPr dirty="0" sz="1150" spc="-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-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necesaria</a:t>
            </a:r>
            <a:r>
              <a:rPr dirty="0" sz="1150" spc="-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independencia</a:t>
            </a:r>
            <a:r>
              <a:rPr dirty="0" sz="1150" spc="-7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de</a:t>
            </a:r>
            <a:r>
              <a:rPr dirty="0" sz="1150" spc="-6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modo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-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haya</a:t>
            </a:r>
            <a:r>
              <a:rPr dirty="0" sz="1150" spc="-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visto comprometida.</a:t>
            </a: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5200"/>
              </a:lnSpc>
              <a:spcBef>
                <a:spcPts val="1165"/>
              </a:spcBef>
            </a:pPr>
            <a:r>
              <a:rPr dirty="0" sz="1150">
                <a:latin typeface="Times New Roman"/>
                <a:cs typeface="Times New Roman"/>
              </a:rPr>
              <a:t>Consideramos</a:t>
            </a:r>
            <a:r>
              <a:rPr dirty="0" sz="1150" spc="25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2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5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evidencia</a:t>
            </a:r>
            <a:r>
              <a:rPr dirty="0" sz="1150" spc="25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2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2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hemos</a:t>
            </a:r>
            <a:r>
              <a:rPr dirty="0" sz="1150" spc="2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obtenido</a:t>
            </a:r>
            <a:r>
              <a:rPr dirty="0" sz="1150" spc="2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proporciona</a:t>
            </a:r>
            <a:r>
              <a:rPr dirty="0" sz="1150" spc="2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una</a:t>
            </a:r>
            <a:r>
              <a:rPr dirty="0" sz="1150" spc="265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base </a:t>
            </a:r>
            <a:r>
              <a:rPr dirty="0" sz="1150">
                <a:latin typeface="Times New Roman"/>
                <a:cs typeface="Times New Roman"/>
              </a:rPr>
              <a:t>suficiente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adecuada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para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opinión.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150" b="1">
                <a:latin typeface="Times New Roman"/>
                <a:cs typeface="Times New Roman"/>
              </a:rPr>
              <a:t>Aspectos</a:t>
            </a:r>
            <a:r>
              <a:rPr dirty="0" sz="1150" spc="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más</a:t>
            </a:r>
            <a:r>
              <a:rPr dirty="0" sz="1150" spc="2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relevantes</a:t>
            </a:r>
            <a:r>
              <a:rPr dirty="0" sz="1150" spc="1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de</a:t>
            </a:r>
            <a:r>
              <a:rPr dirty="0" sz="1150" spc="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la</a:t>
            </a:r>
            <a:r>
              <a:rPr dirty="0" sz="1150" spc="20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auditoría</a:t>
            </a: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4900"/>
              </a:lnSpc>
              <a:spcBef>
                <a:spcPts val="1165"/>
              </a:spcBef>
            </a:pP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4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aspectos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más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relevantes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4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son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aquellos</a:t>
            </a:r>
            <a:r>
              <a:rPr dirty="0" sz="1150" spc="4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que,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según</a:t>
            </a:r>
            <a:r>
              <a:rPr dirty="0" sz="1150" spc="40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nuestro</a:t>
            </a:r>
            <a:r>
              <a:rPr dirty="0" sz="1150" spc="40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juicio </a:t>
            </a:r>
            <a:r>
              <a:rPr dirty="0" sz="1150">
                <a:latin typeface="Times New Roman"/>
                <a:cs typeface="Times New Roman"/>
              </a:rPr>
              <a:t>profesional,</a:t>
            </a:r>
            <a:r>
              <a:rPr dirty="0" sz="1150" spc="11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han</a:t>
            </a:r>
            <a:r>
              <a:rPr dirty="0" sz="1150" spc="1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sido</a:t>
            </a:r>
            <a:r>
              <a:rPr dirty="0" sz="1150" spc="11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considerados</a:t>
            </a:r>
            <a:r>
              <a:rPr dirty="0" sz="1150" spc="1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como</a:t>
            </a:r>
            <a:r>
              <a:rPr dirty="0" sz="1150" spc="10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1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riesgos</a:t>
            </a:r>
            <a:r>
              <a:rPr dirty="0" sz="1150" spc="11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incorrección</a:t>
            </a:r>
            <a:r>
              <a:rPr dirty="0" sz="1150" spc="11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material</a:t>
            </a:r>
            <a:r>
              <a:rPr dirty="0" sz="1150" spc="105">
                <a:latin typeface="Times New Roman"/>
                <a:cs typeface="Times New Roman"/>
              </a:rPr>
              <a:t>  </a:t>
            </a:r>
            <a:r>
              <a:rPr dirty="0" sz="1150" spc="-25">
                <a:latin typeface="Times New Roman"/>
                <a:cs typeface="Times New Roman"/>
              </a:rPr>
              <a:t>más </a:t>
            </a:r>
            <a:r>
              <a:rPr dirty="0" sz="1150">
                <a:latin typeface="Times New Roman"/>
                <a:cs typeface="Times New Roman"/>
              </a:rPr>
              <a:t>significativos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pymes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periodo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actual.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Estos </a:t>
            </a:r>
            <a:r>
              <a:rPr dirty="0" sz="1150">
                <a:latin typeface="Times New Roman"/>
                <a:cs typeface="Times New Roman"/>
              </a:rPr>
              <a:t>riesgos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han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sido</a:t>
            </a:r>
            <a:r>
              <a:rPr dirty="0" sz="1150" spc="1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tratados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contexto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</a:t>
            </a:r>
            <a:r>
              <a:rPr dirty="0" sz="1150" spc="1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3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su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55827" y="9462331"/>
            <a:ext cx="425704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35"/>
              </a:lnSpc>
            </a:pP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Netadia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Europa,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S.LP.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–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C.I.F.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B91857870</a:t>
            </a:r>
            <a:r>
              <a:rPr dirty="0" sz="750" spc="6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Inscrita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en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RM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Sevilla,</a:t>
            </a:r>
            <a:r>
              <a:rPr dirty="0" sz="750" spc="6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Tomo</a:t>
            </a:r>
            <a:r>
              <a:rPr dirty="0" sz="750" spc="2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5420,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folio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131.</a:t>
            </a:r>
            <a:r>
              <a:rPr dirty="0" sz="750" spc="5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hoja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SE-</a:t>
            </a:r>
            <a:r>
              <a:rPr dirty="0" sz="750" spc="-10">
                <a:solidFill>
                  <a:srgbClr val="BEBEBE"/>
                </a:solidFill>
                <a:latin typeface="Calibri"/>
                <a:cs typeface="Calibri"/>
              </a:rPr>
              <a:t>90843.</a:t>
            </a:r>
            <a:endParaRPr sz="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Inscrita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en</a:t>
            </a:r>
            <a:r>
              <a:rPr dirty="0" sz="750" spc="5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el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Registro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Oficial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Auditores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Cuentas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con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número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S-</a:t>
            </a:r>
            <a:r>
              <a:rPr dirty="0" sz="750" spc="-20">
                <a:solidFill>
                  <a:srgbClr val="BEBEBE"/>
                </a:solidFill>
                <a:latin typeface="Calibri"/>
                <a:cs typeface="Calibri"/>
              </a:rPr>
              <a:t>2114.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12992" y="9705857"/>
            <a:ext cx="152400" cy="16383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950" spc="-50">
                <a:latin typeface="Times New Roman"/>
                <a:cs typeface="Times New Roman"/>
              </a:rPr>
              <a:t>4</a:t>
            </a:fld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5" y="1828164"/>
            <a:ext cx="1602104" cy="18415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7404" y="1930399"/>
            <a:ext cx="100964" cy="8318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160134" y="1930399"/>
            <a:ext cx="1071880" cy="83185"/>
            <a:chOff x="6160134" y="1930399"/>
            <a:chExt cx="1071880" cy="83185"/>
          </a:xfrm>
        </p:grpSpPr>
        <p:sp>
          <p:nvSpPr>
            <p:cNvPr id="5" name="object 5" descr=""/>
            <p:cNvSpPr/>
            <p:nvPr/>
          </p:nvSpPr>
          <p:spPr>
            <a:xfrm>
              <a:off x="6160134" y="1930399"/>
              <a:ext cx="942340" cy="81915"/>
            </a:xfrm>
            <a:custGeom>
              <a:avLst/>
              <a:gdLst/>
              <a:ahLst/>
              <a:cxnLst/>
              <a:rect l="l" t="t" r="r" b="b"/>
              <a:pathLst>
                <a:path w="942340" h="81914">
                  <a:moveTo>
                    <a:pt x="46989" y="1269"/>
                  </a:moveTo>
                  <a:lnTo>
                    <a:pt x="0" y="1269"/>
                  </a:lnTo>
                  <a:lnTo>
                    <a:pt x="0" y="64769"/>
                  </a:lnTo>
                  <a:lnTo>
                    <a:pt x="48260" y="64769"/>
                  </a:lnTo>
                  <a:lnTo>
                    <a:pt x="48260" y="53975"/>
                  </a:lnTo>
                  <a:lnTo>
                    <a:pt x="13335" y="53975"/>
                  </a:lnTo>
                  <a:lnTo>
                    <a:pt x="13335" y="36829"/>
                  </a:lnTo>
                  <a:lnTo>
                    <a:pt x="44450" y="36829"/>
                  </a:lnTo>
                  <a:lnTo>
                    <a:pt x="44450" y="26034"/>
                  </a:lnTo>
                  <a:lnTo>
                    <a:pt x="13335" y="26034"/>
                  </a:lnTo>
                  <a:lnTo>
                    <a:pt x="13335" y="12064"/>
                  </a:lnTo>
                  <a:lnTo>
                    <a:pt x="46989" y="12064"/>
                  </a:lnTo>
                  <a:lnTo>
                    <a:pt x="46989" y="1269"/>
                  </a:lnTo>
                  <a:close/>
                </a:path>
                <a:path w="942340" h="81914">
                  <a:moveTo>
                    <a:pt x="66675" y="43814"/>
                  </a:moveTo>
                  <a:lnTo>
                    <a:pt x="54610" y="45084"/>
                  </a:lnTo>
                  <a:lnTo>
                    <a:pt x="54610" y="52069"/>
                  </a:lnTo>
                  <a:lnTo>
                    <a:pt x="56514" y="57150"/>
                  </a:lnTo>
                  <a:lnTo>
                    <a:pt x="59689" y="60325"/>
                  </a:lnTo>
                  <a:lnTo>
                    <a:pt x="62864" y="64134"/>
                  </a:lnTo>
                  <a:lnTo>
                    <a:pt x="67944" y="65404"/>
                  </a:lnTo>
                  <a:lnTo>
                    <a:pt x="79375" y="65404"/>
                  </a:lnTo>
                  <a:lnTo>
                    <a:pt x="83819" y="64769"/>
                  </a:lnTo>
                  <a:lnTo>
                    <a:pt x="90169" y="60325"/>
                  </a:lnTo>
                  <a:lnTo>
                    <a:pt x="92075" y="57150"/>
                  </a:lnTo>
                  <a:lnTo>
                    <a:pt x="93344" y="54609"/>
                  </a:lnTo>
                  <a:lnTo>
                    <a:pt x="71754" y="54609"/>
                  </a:lnTo>
                  <a:lnTo>
                    <a:pt x="69850" y="53339"/>
                  </a:lnTo>
                  <a:lnTo>
                    <a:pt x="67310" y="49529"/>
                  </a:lnTo>
                  <a:lnTo>
                    <a:pt x="66675" y="46989"/>
                  </a:lnTo>
                  <a:lnTo>
                    <a:pt x="66675" y="43814"/>
                  </a:lnTo>
                  <a:close/>
                </a:path>
                <a:path w="942340" h="81914">
                  <a:moveTo>
                    <a:pt x="95250" y="1269"/>
                  </a:moveTo>
                  <a:lnTo>
                    <a:pt x="81914" y="1269"/>
                  </a:lnTo>
                  <a:lnTo>
                    <a:pt x="81914" y="50800"/>
                  </a:lnTo>
                  <a:lnTo>
                    <a:pt x="80644" y="52069"/>
                  </a:lnTo>
                  <a:lnTo>
                    <a:pt x="79375" y="53975"/>
                  </a:lnTo>
                  <a:lnTo>
                    <a:pt x="77469" y="54609"/>
                  </a:lnTo>
                  <a:lnTo>
                    <a:pt x="93344" y="54609"/>
                  </a:lnTo>
                  <a:lnTo>
                    <a:pt x="94614" y="50800"/>
                  </a:lnTo>
                  <a:lnTo>
                    <a:pt x="95250" y="46989"/>
                  </a:lnTo>
                  <a:lnTo>
                    <a:pt x="95250" y="1269"/>
                  </a:lnTo>
                  <a:close/>
                </a:path>
                <a:path w="942340" h="81914">
                  <a:moveTo>
                    <a:pt x="154939" y="1269"/>
                  </a:moveTo>
                  <a:lnTo>
                    <a:pt x="107950" y="1269"/>
                  </a:lnTo>
                  <a:lnTo>
                    <a:pt x="107950" y="64769"/>
                  </a:lnTo>
                  <a:lnTo>
                    <a:pt x="156210" y="64769"/>
                  </a:lnTo>
                  <a:lnTo>
                    <a:pt x="156210" y="53975"/>
                  </a:lnTo>
                  <a:lnTo>
                    <a:pt x="120650" y="53975"/>
                  </a:lnTo>
                  <a:lnTo>
                    <a:pt x="120650" y="36829"/>
                  </a:lnTo>
                  <a:lnTo>
                    <a:pt x="152400" y="36829"/>
                  </a:lnTo>
                  <a:lnTo>
                    <a:pt x="152400" y="26034"/>
                  </a:lnTo>
                  <a:lnTo>
                    <a:pt x="120650" y="26034"/>
                  </a:lnTo>
                  <a:lnTo>
                    <a:pt x="120650" y="12064"/>
                  </a:lnTo>
                  <a:lnTo>
                    <a:pt x="154939" y="12064"/>
                  </a:lnTo>
                  <a:lnTo>
                    <a:pt x="154939" y="1269"/>
                  </a:lnTo>
                  <a:close/>
                </a:path>
                <a:path w="942340" h="81914">
                  <a:moveTo>
                    <a:pt x="201929" y="1269"/>
                  </a:moveTo>
                  <a:lnTo>
                    <a:pt x="168275" y="1269"/>
                  </a:lnTo>
                  <a:lnTo>
                    <a:pt x="168275" y="64769"/>
                  </a:lnTo>
                  <a:lnTo>
                    <a:pt x="180975" y="64769"/>
                  </a:lnTo>
                  <a:lnTo>
                    <a:pt x="180975" y="38100"/>
                  </a:lnTo>
                  <a:lnTo>
                    <a:pt x="205739" y="38100"/>
                  </a:lnTo>
                  <a:lnTo>
                    <a:pt x="203200" y="36829"/>
                  </a:lnTo>
                  <a:lnTo>
                    <a:pt x="208914" y="35559"/>
                  </a:lnTo>
                  <a:lnTo>
                    <a:pt x="213360" y="33654"/>
                  </a:lnTo>
                  <a:lnTo>
                    <a:pt x="215900" y="30479"/>
                  </a:lnTo>
                  <a:lnTo>
                    <a:pt x="218439" y="27939"/>
                  </a:lnTo>
                  <a:lnTo>
                    <a:pt x="180975" y="27939"/>
                  </a:lnTo>
                  <a:lnTo>
                    <a:pt x="180975" y="12064"/>
                  </a:lnTo>
                  <a:lnTo>
                    <a:pt x="219075" y="12064"/>
                  </a:lnTo>
                  <a:lnTo>
                    <a:pt x="217169" y="8889"/>
                  </a:lnTo>
                  <a:lnTo>
                    <a:pt x="215264" y="6350"/>
                  </a:lnTo>
                  <a:lnTo>
                    <a:pt x="212725" y="3809"/>
                  </a:lnTo>
                  <a:lnTo>
                    <a:pt x="209550" y="3175"/>
                  </a:lnTo>
                  <a:lnTo>
                    <a:pt x="207010" y="1904"/>
                  </a:lnTo>
                  <a:lnTo>
                    <a:pt x="201929" y="1269"/>
                  </a:lnTo>
                  <a:close/>
                </a:path>
                <a:path w="942340" h="81914">
                  <a:moveTo>
                    <a:pt x="206375" y="38100"/>
                  </a:moveTo>
                  <a:lnTo>
                    <a:pt x="188594" y="38100"/>
                  </a:lnTo>
                  <a:lnTo>
                    <a:pt x="192404" y="40004"/>
                  </a:lnTo>
                  <a:lnTo>
                    <a:pt x="194944" y="42544"/>
                  </a:lnTo>
                  <a:lnTo>
                    <a:pt x="197485" y="45719"/>
                  </a:lnTo>
                  <a:lnTo>
                    <a:pt x="200660" y="50800"/>
                  </a:lnTo>
                  <a:lnTo>
                    <a:pt x="209550" y="64769"/>
                  </a:lnTo>
                  <a:lnTo>
                    <a:pt x="225425" y="64769"/>
                  </a:lnTo>
                  <a:lnTo>
                    <a:pt x="217169" y="52069"/>
                  </a:lnTo>
                  <a:lnTo>
                    <a:pt x="214629" y="46989"/>
                  </a:lnTo>
                  <a:lnTo>
                    <a:pt x="212089" y="43814"/>
                  </a:lnTo>
                  <a:lnTo>
                    <a:pt x="206375" y="38100"/>
                  </a:lnTo>
                  <a:close/>
                </a:path>
                <a:path w="942340" h="81914">
                  <a:moveTo>
                    <a:pt x="219075" y="12064"/>
                  </a:moveTo>
                  <a:lnTo>
                    <a:pt x="200025" y="12064"/>
                  </a:lnTo>
                  <a:lnTo>
                    <a:pt x="202564" y="12700"/>
                  </a:lnTo>
                  <a:lnTo>
                    <a:pt x="203835" y="13334"/>
                  </a:lnTo>
                  <a:lnTo>
                    <a:pt x="206375" y="15875"/>
                  </a:lnTo>
                  <a:lnTo>
                    <a:pt x="207010" y="17779"/>
                  </a:lnTo>
                  <a:lnTo>
                    <a:pt x="207010" y="21589"/>
                  </a:lnTo>
                  <a:lnTo>
                    <a:pt x="206375" y="23494"/>
                  </a:lnTo>
                  <a:lnTo>
                    <a:pt x="204469" y="26034"/>
                  </a:lnTo>
                  <a:lnTo>
                    <a:pt x="203835" y="26669"/>
                  </a:lnTo>
                  <a:lnTo>
                    <a:pt x="200660" y="27939"/>
                  </a:lnTo>
                  <a:lnTo>
                    <a:pt x="218439" y="27939"/>
                  </a:lnTo>
                  <a:lnTo>
                    <a:pt x="219710" y="23494"/>
                  </a:lnTo>
                  <a:lnTo>
                    <a:pt x="219710" y="15239"/>
                  </a:lnTo>
                  <a:lnTo>
                    <a:pt x="219328" y="13334"/>
                  </a:lnTo>
                  <a:lnTo>
                    <a:pt x="219201" y="12700"/>
                  </a:lnTo>
                  <a:lnTo>
                    <a:pt x="219075" y="12064"/>
                  </a:lnTo>
                  <a:close/>
                </a:path>
                <a:path w="942340" h="81914">
                  <a:moveTo>
                    <a:pt x="266700" y="0"/>
                  </a:moveTo>
                  <a:lnTo>
                    <a:pt x="250189" y="0"/>
                  </a:lnTo>
                  <a:lnTo>
                    <a:pt x="243204" y="3175"/>
                  </a:lnTo>
                  <a:lnTo>
                    <a:pt x="237489" y="8889"/>
                  </a:lnTo>
                  <a:lnTo>
                    <a:pt x="234314" y="13334"/>
                  </a:lnTo>
                  <a:lnTo>
                    <a:pt x="231775" y="19050"/>
                  </a:lnTo>
                  <a:lnTo>
                    <a:pt x="229869" y="26034"/>
                  </a:lnTo>
                  <a:lnTo>
                    <a:pt x="229869" y="43179"/>
                  </a:lnTo>
                  <a:lnTo>
                    <a:pt x="232410" y="51434"/>
                  </a:lnTo>
                  <a:lnTo>
                    <a:pt x="237489" y="57150"/>
                  </a:lnTo>
                  <a:lnTo>
                    <a:pt x="243204" y="62864"/>
                  </a:lnTo>
                  <a:lnTo>
                    <a:pt x="250189" y="65404"/>
                  </a:lnTo>
                  <a:lnTo>
                    <a:pt x="265429" y="65404"/>
                  </a:lnTo>
                  <a:lnTo>
                    <a:pt x="271144" y="64134"/>
                  </a:lnTo>
                  <a:lnTo>
                    <a:pt x="274954" y="60325"/>
                  </a:lnTo>
                  <a:lnTo>
                    <a:pt x="279400" y="57150"/>
                  </a:lnTo>
                  <a:lnTo>
                    <a:pt x="281304" y="54609"/>
                  </a:lnTo>
                  <a:lnTo>
                    <a:pt x="254000" y="54609"/>
                  </a:lnTo>
                  <a:lnTo>
                    <a:pt x="250189" y="52704"/>
                  </a:lnTo>
                  <a:lnTo>
                    <a:pt x="247014" y="49529"/>
                  </a:lnTo>
                  <a:lnTo>
                    <a:pt x="244475" y="46354"/>
                  </a:lnTo>
                  <a:lnTo>
                    <a:pt x="242569" y="40639"/>
                  </a:lnTo>
                  <a:lnTo>
                    <a:pt x="242569" y="24764"/>
                  </a:lnTo>
                  <a:lnTo>
                    <a:pt x="244475" y="19684"/>
                  </a:lnTo>
                  <a:lnTo>
                    <a:pt x="247014" y="15875"/>
                  </a:lnTo>
                  <a:lnTo>
                    <a:pt x="250189" y="12700"/>
                  </a:lnTo>
                  <a:lnTo>
                    <a:pt x="254000" y="10794"/>
                  </a:lnTo>
                  <a:lnTo>
                    <a:pt x="281939" y="10794"/>
                  </a:lnTo>
                  <a:lnTo>
                    <a:pt x="278129" y="6984"/>
                  </a:lnTo>
                  <a:lnTo>
                    <a:pt x="273050" y="2539"/>
                  </a:lnTo>
                  <a:lnTo>
                    <a:pt x="266700" y="0"/>
                  </a:lnTo>
                  <a:close/>
                </a:path>
                <a:path w="942340" h="81914">
                  <a:moveTo>
                    <a:pt x="272414" y="41275"/>
                  </a:moveTo>
                  <a:lnTo>
                    <a:pt x="261619" y="54609"/>
                  </a:lnTo>
                  <a:lnTo>
                    <a:pt x="281304" y="54609"/>
                  </a:lnTo>
                  <a:lnTo>
                    <a:pt x="282575" y="52069"/>
                  </a:lnTo>
                  <a:lnTo>
                    <a:pt x="284479" y="45084"/>
                  </a:lnTo>
                  <a:lnTo>
                    <a:pt x="272414" y="41275"/>
                  </a:lnTo>
                  <a:close/>
                </a:path>
                <a:path w="942340" h="81914">
                  <a:moveTo>
                    <a:pt x="281939" y="10794"/>
                  </a:moveTo>
                  <a:lnTo>
                    <a:pt x="262254" y="10794"/>
                  </a:lnTo>
                  <a:lnTo>
                    <a:pt x="264794" y="12064"/>
                  </a:lnTo>
                  <a:lnTo>
                    <a:pt x="269875" y="15875"/>
                  </a:lnTo>
                  <a:lnTo>
                    <a:pt x="271144" y="18414"/>
                  </a:lnTo>
                  <a:lnTo>
                    <a:pt x="271779" y="21589"/>
                  </a:lnTo>
                  <a:lnTo>
                    <a:pt x="284479" y="18414"/>
                  </a:lnTo>
                  <a:lnTo>
                    <a:pt x="283210" y="13334"/>
                  </a:lnTo>
                  <a:lnTo>
                    <a:pt x="281939" y="10794"/>
                  </a:lnTo>
                  <a:close/>
                </a:path>
                <a:path w="942340" h="81914">
                  <a:moveTo>
                    <a:pt x="308610" y="1269"/>
                  </a:moveTo>
                  <a:lnTo>
                    <a:pt x="295910" y="1269"/>
                  </a:lnTo>
                  <a:lnTo>
                    <a:pt x="295910" y="64769"/>
                  </a:lnTo>
                  <a:lnTo>
                    <a:pt x="308610" y="64769"/>
                  </a:lnTo>
                  <a:lnTo>
                    <a:pt x="308610" y="1269"/>
                  </a:lnTo>
                  <a:close/>
                </a:path>
                <a:path w="942340" h="81914">
                  <a:moveTo>
                    <a:pt x="356869" y="0"/>
                  </a:moveTo>
                  <a:lnTo>
                    <a:pt x="340360" y="0"/>
                  </a:lnTo>
                  <a:lnTo>
                    <a:pt x="333375" y="3175"/>
                  </a:lnTo>
                  <a:lnTo>
                    <a:pt x="327660" y="8889"/>
                  </a:lnTo>
                  <a:lnTo>
                    <a:pt x="324485" y="13334"/>
                  </a:lnTo>
                  <a:lnTo>
                    <a:pt x="321944" y="19050"/>
                  </a:lnTo>
                  <a:lnTo>
                    <a:pt x="320039" y="26034"/>
                  </a:lnTo>
                  <a:lnTo>
                    <a:pt x="320039" y="43179"/>
                  </a:lnTo>
                  <a:lnTo>
                    <a:pt x="322579" y="51434"/>
                  </a:lnTo>
                  <a:lnTo>
                    <a:pt x="327660" y="57150"/>
                  </a:lnTo>
                  <a:lnTo>
                    <a:pt x="333375" y="62864"/>
                  </a:lnTo>
                  <a:lnTo>
                    <a:pt x="340360" y="65404"/>
                  </a:lnTo>
                  <a:lnTo>
                    <a:pt x="355599" y="65404"/>
                  </a:lnTo>
                  <a:lnTo>
                    <a:pt x="361314" y="64134"/>
                  </a:lnTo>
                  <a:lnTo>
                    <a:pt x="365124" y="60325"/>
                  </a:lnTo>
                  <a:lnTo>
                    <a:pt x="369569" y="57150"/>
                  </a:lnTo>
                  <a:lnTo>
                    <a:pt x="371474" y="54609"/>
                  </a:lnTo>
                  <a:lnTo>
                    <a:pt x="344169" y="54609"/>
                  </a:lnTo>
                  <a:lnTo>
                    <a:pt x="340360" y="52704"/>
                  </a:lnTo>
                  <a:lnTo>
                    <a:pt x="337185" y="49529"/>
                  </a:lnTo>
                  <a:lnTo>
                    <a:pt x="334644" y="46354"/>
                  </a:lnTo>
                  <a:lnTo>
                    <a:pt x="332739" y="40639"/>
                  </a:lnTo>
                  <a:lnTo>
                    <a:pt x="332739" y="24764"/>
                  </a:lnTo>
                  <a:lnTo>
                    <a:pt x="334644" y="19684"/>
                  </a:lnTo>
                  <a:lnTo>
                    <a:pt x="337185" y="15875"/>
                  </a:lnTo>
                  <a:lnTo>
                    <a:pt x="340360" y="12700"/>
                  </a:lnTo>
                  <a:lnTo>
                    <a:pt x="344169" y="10794"/>
                  </a:lnTo>
                  <a:lnTo>
                    <a:pt x="372110" y="10794"/>
                  </a:lnTo>
                  <a:lnTo>
                    <a:pt x="368299" y="6984"/>
                  </a:lnTo>
                  <a:lnTo>
                    <a:pt x="363219" y="2539"/>
                  </a:lnTo>
                  <a:lnTo>
                    <a:pt x="356869" y="0"/>
                  </a:lnTo>
                  <a:close/>
                </a:path>
                <a:path w="942340" h="81914">
                  <a:moveTo>
                    <a:pt x="362585" y="41275"/>
                  </a:moveTo>
                  <a:lnTo>
                    <a:pt x="351789" y="54609"/>
                  </a:lnTo>
                  <a:lnTo>
                    <a:pt x="371474" y="54609"/>
                  </a:lnTo>
                  <a:lnTo>
                    <a:pt x="372744" y="52069"/>
                  </a:lnTo>
                  <a:lnTo>
                    <a:pt x="374649" y="45084"/>
                  </a:lnTo>
                  <a:lnTo>
                    <a:pt x="362585" y="41275"/>
                  </a:lnTo>
                  <a:close/>
                </a:path>
                <a:path w="942340" h="81914">
                  <a:moveTo>
                    <a:pt x="372110" y="10794"/>
                  </a:moveTo>
                  <a:lnTo>
                    <a:pt x="352424" y="10794"/>
                  </a:lnTo>
                  <a:lnTo>
                    <a:pt x="354964" y="12064"/>
                  </a:lnTo>
                  <a:lnTo>
                    <a:pt x="360044" y="15875"/>
                  </a:lnTo>
                  <a:lnTo>
                    <a:pt x="361314" y="18414"/>
                  </a:lnTo>
                  <a:lnTo>
                    <a:pt x="361949" y="21589"/>
                  </a:lnTo>
                  <a:lnTo>
                    <a:pt x="374649" y="18414"/>
                  </a:lnTo>
                  <a:lnTo>
                    <a:pt x="373380" y="13334"/>
                  </a:lnTo>
                  <a:lnTo>
                    <a:pt x="372110" y="10794"/>
                  </a:lnTo>
                  <a:close/>
                </a:path>
                <a:path w="942340" h="81914">
                  <a:moveTo>
                    <a:pt x="398144" y="1269"/>
                  </a:moveTo>
                  <a:lnTo>
                    <a:pt x="385444" y="1269"/>
                  </a:lnTo>
                  <a:lnTo>
                    <a:pt x="385444" y="64769"/>
                  </a:lnTo>
                  <a:lnTo>
                    <a:pt x="398144" y="64769"/>
                  </a:lnTo>
                  <a:lnTo>
                    <a:pt x="398144" y="1269"/>
                  </a:lnTo>
                  <a:close/>
                </a:path>
                <a:path w="942340" h="81914">
                  <a:moveTo>
                    <a:pt x="447674" y="0"/>
                  </a:moveTo>
                  <a:lnTo>
                    <a:pt x="433069" y="0"/>
                  </a:lnTo>
                  <a:lnTo>
                    <a:pt x="428624" y="634"/>
                  </a:lnTo>
                  <a:lnTo>
                    <a:pt x="407669" y="26669"/>
                  </a:lnTo>
                  <a:lnTo>
                    <a:pt x="407669" y="43179"/>
                  </a:lnTo>
                  <a:lnTo>
                    <a:pt x="410844" y="51434"/>
                  </a:lnTo>
                  <a:lnTo>
                    <a:pt x="421639" y="62864"/>
                  </a:lnTo>
                  <a:lnTo>
                    <a:pt x="429260" y="65404"/>
                  </a:lnTo>
                  <a:lnTo>
                    <a:pt x="447674" y="65404"/>
                  </a:lnTo>
                  <a:lnTo>
                    <a:pt x="455294" y="62864"/>
                  </a:lnTo>
                  <a:lnTo>
                    <a:pt x="461010" y="57150"/>
                  </a:lnTo>
                  <a:lnTo>
                    <a:pt x="462914" y="54609"/>
                  </a:lnTo>
                  <a:lnTo>
                    <a:pt x="433705" y="54609"/>
                  </a:lnTo>
                  <a:lnTo>
                    <a:pt x="429260" y="52704"/>
                  </a:lnTo>
                  <a:lnTo>
                    <a:pt x="426085" y="48894"/>
                  </a:lnTo>
                  <a:lnTo>
                    <a:pt x="422274" y="45719"/>
                  </a:lnTo>
                  <a:lnTo>
                    <a:pt x="421005" y="40004"/>
                  </a:lnTo>
                  <a:lnTo>
                    <a:pt x="421005" y="25400"/>
                  </a:lnTo>
                  <a:lnTo>
                    <a:pt x="422274" y="20319"/>
                  </a:lnTo>
                  <a:lnTo>
                    <a:pt x="426085" y="16509"/>
                  </a:lnTo>
                  <a:lnTo>
                    <a:pt x="429260" y="12700"/>
                  </a:lnTo>
                  <a:lnTo>
                    <a:pt x="433069" y="10794"/>
                  </a:lnTo>
                  <a:lnTo>
                    <a:pt x="462280" y="10794"/>
                  </a:lnTo>
                  <a:lnTo>
                    <a:pt x="461010" y="8889"/>
                  </a:lnTo>
                  <a:lnTo>
                    <a:pt x="455294" y="3175"/>
                  </a:lnTo>
                  <a:lnTo>
                    <a:pt x="447674" y="0"/>
                  </a:lnTo>
                  <a:close/>
                </a:path>
                <a:path w="942340" h="81914">
                  <a:moveTo>
                    <a:pt x="462280" y="10794"/>
                  </a:moveTo>
                  <a:lnTo>
                    <a:pt x="443864" y="10794"/>
                  </a:lnTo>
                  <a:lnTo>
                    <a:pt x="448310" y="12700"/>
                  </a:lnTo>
                  <a:lnTo>
                    <a:pt x="451485" y="16509"/>
                  </a:lnTo>
                  <a:lnTo>
                    <a:pt x="454660" y="19684"/>
                  </a:lnTo>
                  <a:lnTo>
                    <a:pt x="455930" y="25400"/>
                  </a:lnTo>
                  <a:lnTo>
                    <a:pt x="455930" y="40004"/>
                  </a:lnTo>
                  <a:lnTo>
                    <a:pt x="454660" y="45719"/>
                  </a:lnTo>
                  <a:lnTo>
                    <a:pt x="447674" y="52704"/>
                  </a:lnTo>
                  <a:lnTo>
                    <a:pt x="443864" y="54609"/>
                  </a:lnTo>
                  <a:lnTo>
                    <a:pt x="462914" y="54609"/>
                  </a:lnTo>
                  <a:lnTo>
                    <a:pt x="464819" y="52069"/>
                  </a:lnTo>
                  <a:lnTo>
                    <a:pt x="467360" y="46354"/>
                  </a:lnTo>
                  <a:lnTo>
                    <a:pt x="468630" y="40004"/>
                  </a:lnTo>
                  <a:lnTo>
                    <a:pt x="469264" y="33019"/>
                  </a:lnTo>
                  <a:lnTo>
                    <a:pt x="468735" y="26669"/>
                  </a:lnTo>
                  <a:lnTo>
                    <a:pt x="468630" y="25400"/>
                  </a:lnTo>
                  <a:lnTo>
                    <a:pt x="467613" y="20319"/>
                  </a:lnTo>
                  <a:lnTo>
                    <a:pt x="467487" y="19684"/>
                  </a:lnTo>
                  <a:lnTo>
                    <a:pt x="467360" y="19050"/>
                  </a:lnTo>
                  <a:lnTo>
                    <a:pt x="464185" y="13334"/>
                  </a:lnTo>
                  <a:lnTo>
                    <a:pt x="462280" y="10794"/>
                  </a:lnTo>
                  <a:close/>
                </a:path>
                <a:path w="942340" h="81914">
                  <a:moveTo>
                    <a:pt x="546099" y="74294"/>
                  </a:moveTo>
                  <a:lnTo>
                    <a:pt x="495935" y="74294"/>
                  </a:lnTo>
                  <a:lnTo>
                    <a:pt x="495935" y="81914"/>
                  </a:lnTo>
                  <a:lnTo>
                    <a:pt x="546099" y="81914"/>
                  </a:lnTo>
                  <a:lnTo>
                    <a:pt x="546099" y="74294"/>
                  </a:lnTo>
                  <a:close/>
                </a:path>
                <a:path w="942340" h="81914">
                  <a:moveTo>
                    <a:pt x="594994" y="74294"/>
                  </a:moveTo>
                  <a:lnTo>
                    <a:pt x="546099" y="74294"/>
                  </a:lnTo>
                  <a:lnTo>
                    <a:pt x="546099" y="81914"/>
                  </a:lnTo>
                  <a:lnTo>
                    <a:pt x="594994" y="81914"/>
                  </a:lnTo>
                  <a:lnTo>
                    <a:pt x="594994" y="74294"/>
                  </a:lnTo>
                  <a:close/>
                </a:path>
                <a:path w="942340" h="81914">
                  <a:moveTo>
                    <a:pt x="596899" y="74294"/>
                  </a:moveTo>
                  <a:lnTo>
                    <a:pt x="594994" y="74294"/>
                  </a:lnTo>
                  <a:lnTo>
                    <a:pt x="594994" y="81914"/>
                  </a:lnTo>
                  <a:lnTo>
                    <a:pt x="596899" y="81914"/>
                  </a:lnTo>
                  <a:lnTo>
                    <a:pt x="596899" y="74294"/>
                  </a:lnTo>
                  <a:close/>
                </a:path>
                <a:path w="942340" h="81914">
                  <a:moveTo>
                    <a:pt x="645160" y="74294"/>
                  </a:moveTo>
                  <a:lnTo>
                    <a:pt x="596899" y="74294"/>
                  </a:lnTo>
                  <a:lnTo>
                    <a:pt x="596899" y="81914"/>
                  </a:lnTo>
                  <a:lnTo>
                    <a:pt x="645160" y="81914"/>
                  </a:lnTo>
                  <a:lnTo>
                    <a:pt x="645160" y="74294"/>
                  </a:lnTo>
                  <a:close/>
                </a:path>
                <a:path w="942340" h="81914">
                  <a:moveTo>
                    <a:pt x="694055" y="74294"/>
                  </a:moveTo>
                  <a:lnTo>
                    <a:pt x="645160" y="74294"/>
                  </a:lnTo>
                  <a:lnTo>
                    <a:pt x="645160" y="81914"/>
                  </a:lnTo>
                  <a:lnTo>
                    <a:pt x="694055" y="81914"/>
                  </a:lnTo>
                  <a:lnTo>
                    <a:pt x="694055" y="74294"/>
                  </a:lnTo>
                  <a:close/>
                </a:path>
                <a:path w="942340" h="81914">
                  <a:moveTo>
                    <a:pt x="695960" y="74294"/>
                  </a:moveTo>
                  <a:lnTo>
                    <a:pt x="694055" y="74294"/>
                  </a:lnTo>
                  <a:lnTo>
                    <a:pt x="694055" y="81914"/>
                  </a:lnTo>
                  <a:lnTo>
                    <a:pt x="695960" y="81914"/>
                  </a:lnTo>
                  <a:lnTo>
                    <a:pt x="695960" y="74294"/>
                  </a:lnTo>
                  <a:close/>
                </a:path>
                <a:path w="942340" h="81914">
                  <a:moveTo>
                    <a:pt x="742314" y="74294"/>
                  </a:moveTo>
                  <a:lnTo>
                    <a:pt x="695960" y="74294"/>
                  </a:lnTo>
                  <a:lnTo>
                    <a:pt x="695960" y="81914"/>
                  </a:lnTo>
                  <a:lnTo>
                    <a:pt x="742314" y="81914"/>
                  </a:lnTo>
                  <a:lnTo>
                    <a:pt x="742314" y="74294"/>
                  </a:lnTo>
                  <a:close/>
                </a:path>
                <a:path w="942340" h="81914">
                  <a:moveTo>
                    <a:pt x="744219" y="74294"/>
                  </a:moveTo>
                  <a:lnTo>
                    <a:pt x="742314" y="74294"/>
                  </a:lnTo>
                  <a:lnTo>
                    <a:pt x="742314" y="81914"/>
                  </a:lnTo>
                  <a:lnTo>
                    <a:pt x="744219" y="81914"/>
                  </a:lnTo>
                  <a:lnTo>
                    <a:pt x="744219" y="74294"/>
                  </a:lnTo>
                  <a:close/>
                </a:path>
                <a:path w="942340" h="81914">
                  <a:moveTo>
                    <a:pt x="793114" y="74294"/>
                  </a:moveTo>
                  <a:lnTo>
                    <a:pt x="744219" y="74294"/>
                  </a:lnTo>
                  <a:lnTo>
                    <a:pt x="744219" y="81914"/>
                  </a:lnTo>
                  <a:lnTo>
                    <a:pt x="793114" y="81914"/>
                  </a:lnTo>
                  <a:lnTo>
                    <a:pt x="793114" y="74294"/>
                  </a:lnTo>
                  <a:close/>
                </a:path>
                <a:path w="942340" h="81914">
                  <a:moveTo>
                    <a:pt x="841374" y="74294"/>
                  </a:moveTo>
                  <a:lnTo>
                    <a:pt x="793114" y="74294"/>
                  </a:lnTo>
                  <a:lnTo>
                    <a:pt x="793114" y="81914"/>
                  </a:lnTo>
                  <a:lnTo>
                    <a:pt x="841374" y="81914"/>
                  </a:lnTo>
                  <a:lnTo>
                    <a:pt x="841374" y="74294"/>
                  </a:lnTo>
                  <a:close/>
                </a:path>
                <a:path w="942340" h="81914">
                  <a:moveTo>
                    <a:pt x="843280" y="74294"/>
                  </a:moveTo>
                  <a:lnTo>
                    <a:pt x="841374" y="74294"/>
                  </a:lnTo>
                  <a:lnTo>
                    <a:pt x="841374" y="81914"/>
                  </a:lnTo>
                  <a:lnTo>
                    <a:pt x="843280" y="81914"/>
                  </a:lnTo>
                  <a:lnTo>
                    <a:pt x="843280" y="74294"/>
                  </a:lnTo>
                  <a:close/>
                </a:path>
                <a:path w="942340" h="81914">
                  <a:moveTo>
                    <a:pt x="892174" y="74294"/>
                  </a:moveTo>
                  <a:lnTo>
                    <a:pt x="843280" y="74294"/>
                  </a:lnTo>
                  <a:lnTo>
                    <a:pt x="843280" y="81914"/>
                  </a:lnTo>
                  <a:lnTo>
                    <a:pt x="892174" y="81914"/>
                  </a:lnTo>
                  <a:lnTo>
                    <a:pt x="892174" y="74294"/>
                  </a:lnTo>
                  <a:close/>
                </a:path>
                <a:path w="942340" h="81914">
                  <a:moveTo>
                    <a:pt x="942339" y="74294"/>
                  </a:moveTo>
                  <a:lnTo>
                    <a:pt x="892174" y="74294"/>
                  </a:lnTo>
                  <a:lnTo>
                    <a:pt x="892174" y="81914"/>
                  </a:lnTo>
                  <a:lnTo>
                    <a:pt x="942339" y="81914"/>
                  </a:lnTo>
                  <a:lnTo>
                    <a:pt x="942339" y="74294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1049" y="1930399"/>
              <a:ext cx="100965" cy="83184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2282825" y="1467484"/>
            <a:ext cx="90170" cy="91440"/>
            <a:chOff x="2282825" y="1467484"/>
            <a:chExt cx="90170" cy="91440"/>
          </a:xfrm>
        </p:grpSpPr>
        <p:sp>
          <p:nvSpPr>
            <p:cNvPr id="8" name="object 8" descr=""/>
            <p:cNvSpPr/>
            <p:nvPr/>
          </p:nvSpPr>
          <p:spPr>
            <a:xfrm>
              <a:off x="2282825" y="1467484"/>
              <a:ext cx="90170" cy="91440"/>
            </a:xfrm>
            <a:custGeom>
              <a:avLst/>
              <a:gdLst/>
              <a:ahLst/>
              <a:cxnLst/>
              <a:rect l="l" t="t" r="r" b="b"/>
              <a:pathLst>
                <a:path w="90169" h="91440">
                  <a:moveTo>
                    <a:pt x="90169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0169" y="91440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1240" y="1485899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09">
                  <a:moveTo>
                    <a:pt x="31750" y="0"/>
                  </a:moveTo>
                  <a:lnTo>
                    <a:pt x="21590" y="0"/>
                  </a:lnTo>
                  <a:lnTo>
                    <a:pt x="21590" y="22859"/>
                  </a:lnTo>
                  <a:lnTo>
                    <a:pt x="0" y="22859"/>
                  </a:lnTo>
                  <a:lnTo>
                    <a:pt x="0" y="33654"/>
                  </a:lnTo>
                  <a:lnTo>
                    <a:pt x="21590" y="33654"/>
                  </a:lnTo>
                  <a:lnTo>
                    <a:pt x="21590" y="54609"/>
                  </a:lnTo>
                  <a:lnTo>
                    <a:pt x="31750" y="54609"/>
                  </a:lnTo>
                  <a:lnTo>
                    <a:pt x="31750" y="33654"/>
                  </a:lnTo>
                  <a:lnTo>
                    <a:pt x="54610" y="33654"/>
                  </a:lnTo>
                  <a:lnTo>
                    <a:pt x="54610" y="22859"/>
                  </a:lnTo>
                  <a:lnTo>
                    <a:pt x="31750" y="2285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257555" y="634237"/>
          <a:ext cx="7143115" cy="9591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25"/>
                <a:gridCol w="1296035"/>
                <a:gridCol w="396239"/>
                <a:gridCol w="1326514"/>
                <a:gridCol w="433070"/>
                <a:gridCol w="612775"/>
                <a:gridCol w="833119"/>
                <a:gridCol w="391795"/>
                <a:gridCol w="1223009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B76004712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gridSpan="4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630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6845" marR="90805" indent="-40005">
                        <a:lnSpc>
                          <a:spcPct val="110000"/>
                        </a:lnSpc>
                        <a:tabLst>
                          <a:tab pos="2135505" algn="l"/>
                        </a:tabLst>
                      </a:pPr>
                      <a:r>
                        <a:rPr dirty="0" u="sng" sz="800" spc="1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 spc="-1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CENTRO</a:t>
                      </a:r>
                      <a:r>
                        <a:rPr dirty="0" u="sng" sz="800" spc="-2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u="sng" sz="800" spc="-35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ESTUDIOS</a:t>
                      </a:r>
                      <a:r>
                        <a:rPr dirty="0" u="sng" sz="800" spc="-1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MASTER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u="none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none" sz="800" spc="-10">
                          <a:latin typeface="Microsoft Sans Serif"/>
                          <a:cs typeface="Microsoft Sans Serif"/>
                        </a:rPr>
                        <a:t>ANUSCHEH</a:t>
                      </a:r>
                      <a:r>
                        <a:rPr dirty="0" u="none" sz="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none" sz="800" spc="-25">
                          <a:latin typeface="Microsoft Sans Serif"/>
                          <a:cs typeface="Microsoft Sans Serif"/>
                        </a:rPr>
                        <a:t>DE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2135505" algn="l"/>
                        </a:tabLst>
                      </a:pPr>
                      <a:r>
                        <a:rPr dirty="0" u="sng" sz="800" spc="12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 spc="-1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CANARIAS,S.L.UNIPERSONAL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	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987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8105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008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7965">
                <a:tc gridSpan="4" rowSpan="2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rowSpan="21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1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1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64.432,79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72.548,07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20.520,64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24.457,48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2.374,00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2.374,00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41.538,15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45.716,59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1.407.890,75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604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1.672.906,31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669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1.340.281,01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135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1.545.790,76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1.802,13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096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1.972,13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1.802,13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1594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1.972,13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1.338.478,88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1.543.818,63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43.680,00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94.944,00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23.929,74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32.171,55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669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1.472.323,54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1.745.454,38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3010535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148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159" y="745804"/>
            <a:ext cx="203835" cy="8236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9375" y="1592071"/>
            <a:ext cx="2257679" cy="8255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0525" y="998600"/>
            <a:ext cx="1204671" cy="9207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6554" y="2136393"/>
            <a:ext cx="101559" cy="9397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3540" y="2362580"/>
            <a:ext cx="1309242" cy="9397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3540" y="2810636"/>
            <a:ext cx="1409446" cy="7429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3540" y="3038730"/>
            <a:ext cx="3175000" cy="9524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6554" y="3263920"/>
            <a:ext cx="1965960" cy="9522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6554" y="3490480"/>
            <a:ext cx="1652270" cy="9523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4175" y="3943244"/>
            <a:ext cx="1195070" cy="95228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7350" y="4622167"/>
            <a:ext cx="3319779" cy="95247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9095" y="5299852"/>
            <a:ext cx="3327400" cy="9523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1000" y="5523868"/>
            <a:ext cx="3373120" cy="76196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6554" y="6204713"/>
            <a:ext cx="1710055" cy="95248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6554" y="6430530"/>
            <a:ext cx="2378710" cy="9523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81000" y="9910190"/>
            <a:ext cx="3672204" cy="247637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6425565" y="853312"/>
            <a:ext cx="798830" cy="236220"/>
            <a:chOff x="6425565" y="853312"/>
            <a:chExt cx="798830" cy="236220"/>
          </a:xfrm>
        </p:grpSpPr>
        <p:sp>
          <p:nvSpPr>
            <p:cNvPr id="28" name="object 28" descr=""/>
            <p:cNvSpPr/>
            <p:nvPr/>
          </p:nvSpPr>
          <p:spPr>
            <a:xfrm>
              <a:off x="6426200" y="857122"/>
              <a:ext cx="796925" cy="228600"/>
            </a:xfrm>
            <a:custGeom>
              <a:avLst/>
              <a:gdLst/>
              <a:ahLst/>
              <a:cxnLst/>
              <a:rect l="l" t="t" r="r" b="b"/>
              <a:pathLst>
                <a:path w="796925" h="228600">
                  <a:moveTo>
                    <a:pt x="0" y="0"/>
                  </a:moveTo>
                  <a:lnTo>
                    <a:pt x="398145" y="0"/>
                  </a:lnTo>
                </a:path>
                <a:path w="796925" h="228600">
                  <a:moveTo>
                    <a:pt x="3175" y="225425"/>
                  </a:moveTo>
                  <a:lnTo>
                    <a:pt x="3175" y="3175"/>
                  </a:lnTo>
                </a:path>
                <a:path w="796925" h="228600">
                  <a:moveTo>
                    <a:pt x="398145" y="0"/>
                  </a:moveTo>
                  <a:lnTo>
                    <a:pt x="796925" y="0"/>
                  </a:lnTo>
                </a:path>
                <a:path w="796925" h="228600">
                  <a:moveTo>
                    <a:pt x="398145" y="225425"/>
                  </a:moveTo>
                  <a:lnTo>
                    <a:pt x="398145" y="3175"/>
                  </a:lnTo>
                </a:path>
                <a:path w="796925" h="228600">
                  <a:moveTo>
                    <a:pt x="794384" y="225425"/>
                  </a:moveTo>
                  <a:lnTo>
                    <a:pt x="794384" y="3175"/>
                  </a:lnTo>
                </a:path>
                <a:path w="796925" h="228600">
                  <a:moveTo>
                    <a:pt x="0" y="228600"/>
                  </a:moveTo>
                  <a:lnTo>
                    <a:pt x="796925" y="22860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06210" y="985392"/>
              <a:ext cx="229234" cy="6540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99910" y="855852"/>
              <a:ext cx="228600" cy="228600"/>
            </a:xfrm>
            <a:prstGeom prst="rect">
              <a:avLst/>
            </a:prstGeom>
          </p:spPr>
        </p:pic>
      </p:grpSp>
      <p:sp>
        <p:nvSpPr>
          <p:cNvPr id="31" name="object 31" descr=""/>
          <p:cNvSpPr/>
          <p:nvPr/>
        </p:nvSpPr>
        <p:spPr>
          <a:xfrm>
            <a:off x="5821045" y="977137"/>
            <a:ext cx="254635" cy="74295"/>
          </a:xfrm>
          <a:custGeom>
            <a:avLst/>
            <a:gdLst/>
            <a:ahLst/>
            <a:cxnLst/>
            <a:rect l="l" t="t" r="r" b="b"/>
            <a:pathLst>
              <a:path w="254635" h="74294">
                <a:moveTo>
                  <a:pt x="52704" y="0"/>
                </a:moveTo>
                <a:lnTo>
                  <a:pt x="0" y="0"/>
                </a:lnTo>
                <a:lnTo>
                  <a:pt x="0" y="73025"/>
                </a:lnTo>
                <a:lnTo>
                  <a:pt x="54609" y="73025"/>
                </a:lnTo>
                <a:lnTo>
                  <a:pt x="54609" y="64770"/>
                </a:lnTo>
                <a:lnTo>
                  <a:pt x="9525" y="64770"/>
                </a:lnTo>
                <a:lnTo>
                  <a:pt x="9525" y="39370"/>
                </a:lnTo>
                <a:lnTo>
                  <a:pt x="50164" y="39370"/>
                </a:lnTo>
                <a:lnTo>
                  <a:pt x="50164" y="31115"/>
                </a:lnTo>
                <a:lnTo>
                  <a:pt x="9525" y="31115"/>
                </a:lnTo>
                <a:lnTo>
                  <a:pt x="9525" y="8890"/>
                </a:lnTo>
                <a:lnTo>
                  <a:pt x="52704" y="8890"/>
                </a:lnTo>
                <a:lnTo>
                  <a:pt x="52704" y="0"/>
                </a:lnTo>
                <a:close/>
              </a:path>
              <a:path w="254635" h="74294">
                <a:moveTo>
                  <a:pt x="74929" y="20320"/>
                </a:moveTo>
                <a:lnTo>
                  <a:pt x="66039" y="20320"/>
                </a:lnTo>
                <a:lnTo>
                  <a:pt x="66166" y="61595"/>
                </a:lnTo>
                <a:lnTo>
                  <a:pt x="80644" y="74295"/>
                </a:lnTo>
                <a:lnTo>
                  <a:pt x="90804" y="74295"/>
                </a:lnTo>
                <a:lnTo>
                  <a:pt x="96519" y="71120"/>
                </a:lnTo>
                <a:lnTo>
                  <a:pt x="99694" y="66675"/>
                </a:lnTo>
                <a:lnTo>
                  <a:pt x="83184" y="66675"/>
                </a:lnTo>
                <a:lnTo>
                  <a:pt x="80644" y="66040"/>
                </a:lnTo>
                <a:lnTo>
                  <a:pt x="76200" y="61595"/>
                </a:lnTo>
                <a:lnTo>
                  <a:pt x="75564" y="59054"/>
                </a:lnTo>
                <a:lnTo>
                  <a:pt x="74929" y="57150"/>
                </a:lnTo>
                <a:lnTo>
                  <a:pt x="74929" y="20320"/>
                </a:lnTo>
                <a:close/>
              </a:path>
              <a:path w="254635" h="74294">
                <a:moveTo>
                  <a:pt x="108584" y="65404"/>
                </a:moveTo>
                <a:lnTo>
                  <a:pt x="100964" y="65404"/>
                </a:lnTo>
                <a:lnTo>
                  <a:pt x="100964" y="73025"/>
                </a:lnTo>
                <a:lnTo>
                  <a:pt x="108584" y="73025"/>
                </a:lnTo>
                <a:lnTo>
                  <a:pt x="108584" y="65404"/>
                </a:lnTo>
                <a:close/>
              </a:path>
              <a:path w="254635" h="74294">
                <a:moveTo>
                  <a:pt x="108584" y="20320"/>
                </a:moveTo>
                <a:lnTo>
                  <a:pt x="99694" y="20320"/>
                </a:lnTo>
                <a:lnTo>
                  <a:pt x="99694" y="52704"/>
                </a:lnTo>
                <a:lnTo>
                  <a:pt x="99059" y="56515"/>
                </a:lnTo>
                <a:lnTo>
                  <a:pt x="98425" y="59054"/>
                </a:lnTo>
                <a:lnTo>
                  <a:pt x="95884" y="62865"/>
                </a:lnTo>
                <a:lnTo>
                  <a:pt x="93344" y="64135"/>
                </a:lnTo>
                <a:lnTo>
                  <a:pt x="90804" y="66040"/>
                </a:lnTo>
                <a:lnTo>
                  <a:pt x="88264" y="66675"/>
                </a:lnTo>
                <a:lnTo>
                  <a:pt x="99694" y="66675"/>
                </a:lnTo>
                <a:lnTo>
                  <a:pt x="100964" y="65404"/>
                </a:lnTo>
                <a:lnTo>
                  <a:pt x="108584" y="65404"/>
                </a:lnTo>
                <a:lnTo>
                  <a:pt x="108584" y="20320"/>
                </a:lnTo>
                <a:close/>
              </a:path>
              <a:path w="254635" h="74294">
                <a:moveTo>
                  <a:pt x="130175" y="20320"/>
                </a:moveTo>
                <a:lnTo>
                  <a:pt x="121919" y="20320"/>
                </a:lnTo>
                <a:lnTo>
                  <a:pt x="121919" y="73025"/>
                </a:lnTo>
                <a:lnTo>
                  <a:pt x="130809" y="73025"/>
                </a:lnTo>
                <a:lnTo>
                  <a:pt x="130809" y="41910"/>
                </a:lnTo>
                <a:lnTo>
                  <a:pt x="131444" y="38100"/>
                </a:lnTo>
                <a:lnTo>
                  <a:pt x="132714" y="34925"/>
                </a:lnTo>
                <a:lnTo>
                  <a:pt x="133350" y="33020"/>
                </a:lnTo>
                <a:lnTo>
                  <a:pt x="134619" y="31115"/>
                </a:lnTo>
                <a:lnTo>
                  <a:pt x="137159" y="28575"/>
                </a:lnTo>
                <a:lnTo>
                  <a:pt x="148589" y="28575"/>
                </a:lnTo>
                <a:lnTo>
                  <a:pt x="148589" y="27940"/>
                </a:lnTo>
                <a:lnTo>
                  <a:pt x="130175" y="27940"/>
                </a:lnTo>
                <a:lnTo>
                  <a:pt x="130175" y="20320"/>
                </a:lnTo>
                <a:close/>
              </a:path>
              <a:path w="254635" h="74294">
                <a:moveTo>
                  <a:pt x="148589" y="28575"/>
                </a:moveTo>
                <a:lnTo>
                  <a:pt x="143509" y="28575"/>
                </a:lnTo>
                <a:lnTo>
                  <a:pt x="145414" y="29210"/>
                </a:lnTo>
                <a:lnTo>
                  <a:pt x="147954" y="29845"/>
                </a:lnTo>
                <a:lnTo>
                  <a:pt x="148589" y="28575"/>
                </a:lnTo>
                <a:close/>
              </a:path>
              <a:path w="254635" h="74294">
                <a:moveTo>
                  <a:pt x="144779" y="19050"/>
                </a:moveTo>
                <a:lnTo>
                  <a:pt x="139700" y="19050"/>
                </a:lnTo>
                <a:lnTo>
                  <a:pt x="137794" y="19685"/>
                </a:lnTo>
                <a:lnTo>
                  <a:pt x="133984" y="22225"/>
                </a:lnTo>
                <a:lnTo>
                  <a:pt x="132079" y="24129"/>
                </a:lnTo>
                <a:lnTo>
                  <a:pt x="130175" y="27940"/>
                </a:lnTo>
                <a:lnTo>
                  <a:pt x="148589" y="27940"/>
                </a:lnTo>
                <a:lnTo>
                  <a:pt x="151129" y="21590"/>
                </a:lnTo>
                <a:lnTo>
                  <a:pt x="147954" y="19685"/>
                </a:lnTo>
                <a:lnTo>
                  <a:pt x="144779" y="19050"/>
                </a:lnTo>
                <a:close/>
              </a:path>
              <a:path w="254635" h="74294">
                <a:moveTo>
                  <a:pt x="185419" y="19050"/>
                </a:moveTo>
                <a:lnTo>
                  <a:pt x="172084" y="19050"/>
                </a:lnTo>
                <a:lnTo>
                  <a:pt x="166369" y="20954"/>
                </a:lnTo>
                <a:lnTo>
                  <a:pt x="156209" y="29845"/>
                </a:lnTo>
                <a:lnTo>
                  <a:pt x="153669" y="36829"/>
                </a:lnTo>
                <a:lnTo>
                  <a:pt x="153669" y="55245"/>
                </a:lnTo>
                <a:lnTo>
                  <a:pt x="155575" y="62229"/>
                </a:lnTo>
                <a:lnTo>
                  <a:pt x="165100" y="71754"/>
                </a:lnTo>
                <a:lnTo>
                  <a:pt x="170814" y="74295"/>
                </a:lnTo>
                <a:lnTo>
                  <a:pt x="182879" y="74295"/>
                </a:lnTo>
                <a:lnTo>
                  <a:pt x="187325" y="73025"/>
                </a:lnTo>
                <a:lnTo>
                  <a:pt x="194944" y="68579"/>
                </a:lnTo>
                <a:lnTo>
                  <a:pt x="196850" y="66675"/>
                </a:lnTo>
                <a:lnTo>
                  <a:pt x="173989" y="66675"/>
                </a:lnTo>
                <a:lnTo>
                  <a:pt x="170179" y="65404"/>
                </a:lnTo>
                <a:lnTo>
                  <a:pt x="164464" y="58420"/>
                </a:lnTo>
                <a:lnTo>
                  <a:pt x="162559" y="53340"/>
                </a:lnTo>
                <a:lnTo>
                  <a:pt x="162559" y="40004"/>
                </a:lnTo>
                <a:lnTo>
                  <a:pt x="164464" y="34925"/>
                </a:lnTo>
                <a:lnTo>
                  <a:pt x="167004" y="31750"/>
                </a:lnTo>
                <a:lnTo>
                  <a:pt x="170179" y="27940"/>
                </a:lnTo>
                <a:lnTo>
                  <a:pt x="173989" y="26670"/>
                </a:lnTo>
                <a:lnTo>
                  <a:pt x="196850" y="26670"/>
                </a:lnTo>
                <a:lnTo>
                  <a:pt x="191769" y="21590"/>
                </a:lnTo>
                <a:lnTo>
                  <a:pt x="185419" y="19050"/>
                </a:lnTo>
                <a:close/>
              </a:path>
              <a:path w="254635" h="74294">
                <a:moveTo>
                  <a:pt x="196850" y="26670"/>
                </a:moveTo>
                <a:lnTo>
                  <a:pt x="182879" y="26670"/>
                </a:lnTo>
                <a:lnTo>
                  <a:pt x="186689" y="27940"/>
                </a:lnTo>
                <a:lnTo>
                  <a:pt x="189229" y="31750"/>
                </a:lnTo>
                <a:lnTo>
                  <a:pt x="192404" y="34925"/>
                </a:lnTo>
                <a:lnTo>
                  <a:pt x="194309" y="40004"/>
                </a:lnTo>
                <a:lnTo>
                  <a:pt x="193675" y="53340"/>
                </a:lnTo>
                <a:lnTo>
                  <a:pt x="192404" y="58420"/>
                </a:lnTo>
                <a:lnTo>
                  <a:pt x="189229" y="61595"/>
                </a:lnTo>
                <a:lnTo>
                  <a:pt x="186689" y="65404"/>
                </a:lnTo>
                <a:lnTo>
                  <a:pt x="182879" y="66675"/>
                </a:lnTo>
                <a:lnTo>
                  <a:pt x="196850" y="66675"/>
                </a:lnTo>
                <a:lnTo>
                  <a:pt x="198119" y="66040"/>
                </a:lnTo>
                <a:lnTo>
                  <a:pt x="200025" y="61595"/>
                </a:lnTo>
                <a:lnTo>
                  <a:pt x="201929" y="57785"/>
                </a:lnTo>
                <a:lnTo>
                  <a:pt x="203200" y="53340"/>
                </a:lnTo>
                <a:lnTo>
                  <a:pt x="203200" y="37465"/>
                </a:lnTo>
                <a:lnTo>
                  <a:pt x="200659" y="31115"/>
                </a:lnTo>
                <a:lnTo>
                  <a:pt x="196850" y="26670"/>
                </a:lnTo>
                <a:close/>
              </a:path>
              <a:path w="254635" h="74294">
                <a:moveTo>
                  <a:pt x="219709" y="55879"/>
                </a:moveTo>
                <a:lnTo>
                  <a:pt x="210819" y="57150"/>
                </a:lnTo>
                <a:lnTo>
                  <a:pt x="211384" y="62229"/>
                </a:lnTo>
                <a:lnTo>
                  <a:pt x="211454" y="62865"/>
                </a:lnTo>
                <a:lnTo>
                  <a:pt x="213994" y="67310"/>
                </a:lnTo>
                <a:lnTo>
                  <a:pt x="220979" y="73025"/>
                </a:lnTo>
                <a:lnTo>
                  <a:pt x="226059" y="74295"/>
                </a:lnTo>
                <a:lnTo>
                  <a:pt x="237489" y="74295"/>
                </a:lnTo>
                <a:lnTo>
                  <a:pt x="241300" y="73660"/>
                </a:lnTo>
                <a:lnTo>
                  <a:pt x="247650" y="70485"/>
                </a:lnTo>
                <a:lnTo>
                  <a:pt x="250189" y="68579"/>
                </a:lnTo>
                <a:lnTo>
                  <a:pt x="251459" y="66675"/>
                </a:lnTo>
                <a:lnTo>
                  <a:pt x="229234" y="66675"/>
                </a:lnTo>
                <a:lnTo>
                  <a:pt x="226059" y="66040"/>
                </a:lnTo>
                <a:lnTo>
                  <a:pt x="223519" y="64135"/>
                </a:lnTo>
                <a:lnTo>
                  <a:pt x="221614" y="62229"/>
                </a:lnTo>
                <a:lnTo>
                  <a:pt x="219709" y="59690"/>
                </a:lnTo>
                <a:lnTo>
                  <a:pt x="219709" y="55879"/>
                </a:lnTo>
                <a:close/>
              </a:path>
              <a:path w="254635" h="74294">
                <a:moveTo>
                  <a:pt x="235584" y="19050"/>
                </a:moveTo>
                <a:lnTo>
                  <a:pt x="226059" y="19050"/>
                </a:lnTo>
                <a:lnTo>
                  <a:pt x="223519" y="20320"/>
                </a:lnTo>
                <a:lnTo>
                  <a:pt x="219709" y="21590"/>
                </a:lnTo>
                <a:lnTo>
                  <a:pt x="217804" y="22860"/>
                </a:lnTo>
                <a:lnTo>
                  <a:pt x="216534" y="24129"/>
                </a:lnTo>
                <a:lnTo>
                  <a:pt x="214629" y="25400"/>
                </a:lnTo>
                <a:lnTo>
                  <a:pt x="212725" y="29845"/>
                </a:lnTo>
                <a:lnTo>
                  <a:pt x="212089" y="31750"/>
                </a:lnTo>
                <a:lnTo>
                  <a:pt x="212089" y="36829"/>
                </a:lnTo>
                <a:lnTo>
                  <a:pt x="241300" y="52704"/>
                </a:lnTo>
                <a:lnTo>
                  <a:pt x="242569" y="53975"/>
                </a:lnTo>
                <a:lnTo>
                  <a:pt x="244475" y="54610"/>
                </a:lnTo>
                <a:lnTo>
                  <a:pt x="245109" y="56515"/>
                </a:lnTo>
                <a:lnTo>
                  <a:pt x="245109" y="60960"/>
                </a:lnTo>
                <a:lnTo>
                  <a:pt x="244475" y="62865"/>
                </a:lnTo>
                <a:lnTo>
                  <a:pt x="240664" y="66040"/>
                </a:lnTo>
                <a:lnTo>
                  <a:pt x="237489" y="66675"/>
                </a:lnTo>
                <a:lnTo>
                  <a:pt x="251459" y="66675"/>
                </a:lnTo>
                <a:lnTo>
                  <a:pt x="252094" y="66040"/>
                </a:lnTo>
                <a:lnTo>
                  <a:pt x="254634" y="60960"/>
                </a:lnTo>
                <a:lnTo>
                  <a:pt x="254634" y="54610"/>
                </a:lnTo>
                <a:lnTo>
                  <a:pt x="228600" y="40004"/>
                </a:lnTo>
                <a:lnTo>
                  <a:pt x="226059" y="38735"/>
                </a:lnTo>
                <a:lnTo>
                  <a:pt x="223519" y="38100"/>
                </a:lnTo>
                <a:lnTo>
                  <a:pt x="222250" y="37465"/>
                </a:lnTo>
                <a:lnTo>
                  <a:pt x="221614" y="36195"/>
                </a:lnTo>
                <a:lnTo>
                  <a:pt x="220979" y="35560"/>
                </a:lnTo>
                <a:lnTo>
                  <a:pt x="220979" y="31115"/>
                </a:lnTo>
                <a:lnTo>
                  <a:pt x="221614" y="29845"/>
                </a:lnTo>
                <a:lnTo>
                  <a:pt x="225425" y="27304"/>
                </a:lnTo>
                <a:lnTo>
                  <a:pt x="227964" y="26035"/>
                </a:lnTo>
                <a:lnTo>
                  <a:pt x="250189" y="26035"/>
                </a:lnTo>
                <a:lnTo>
                  <a:pt x="247650" y="23495"/>
                </a:lnTo>
                <a:lnTo>
                  <a:pt x="245744" y="22225"/>
                </a:lnTo>
                <a:lnTo>
                  <a:pt x="239394" y="19685"/>
                </a:lnTo>
                <a:lnTo>
                  <a:pt x="235584" y="19050"/>
                </a:lnTo>
                <a:close/>
              </a:path>
              <a:path w="254635" h="74294">
                <a:moveTo>
                  <a:pt x="250189" y="26035"/>
                </a:moveTo>
                <a:lnTo>
                  <a:pt x="235584" y="26035"/>
                </a:lnTo>
                <a:lnTo>
                  <a:pt x="238125" y="27304"/>
                </a:lnTo>
                <a:lnTo>
                  <a:pt x="240029" y="28575"/>
                </a:lnTo>
                <a:lnTo>
                  <a:pt x="241934" y="30479"/>
                </a:lnTo>
                <a:lnTo>
                  <a:pt x="243204" y="32385"/>
                </a:lnTo>
                <a:lnTo>
                  <a:pt x="243839" y="34925"/>
                </a:lnTo>
                <a:lnTo>
                  <a:pt x="252729" y="33654"/>
                </a:lnTo>
                <a:lnTo>
                  <a:pt x="252348" y="31750"/>
                </a:lnTo>
                <a:lnTo>
                  <a:pt x="252221" y="31115"/>
                </a:lnTo>
                <a:lnTo>
                  <a:pt x="252094" y="30479"/>
                </a:lnTo>
                <a:lnTo>
                  <a:pt x="250825" y="27940"/>
                </a:lnTo>
                <a:lnTo>
                  <a:pt x="250189" y="26035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 descr=""/>
          <p:cNvGrpSpPr/>
          <p:nvPr/>
        </p:nvGrpSpPr>
        <p:grpSpPr>
          <a:xfrm>
            <a:off x="5819775" y="743457"/>
            <a:ext cx="536575" cy="95885"/>
            <a:chOff x="5819775" y="743457"/>
            <a:chExt cx="536575" cy="95885"/>
          </a:xfrm>
        </p:grpSpPr>
        <p:sp>
          <p:nvSpPr>
            <p:cNvPr id="33" name="object 33" descr=""/>
            <p:cNvSpPr/>
            <p:nvPr/>
          </p:nvSpPr>
          <p:spPr>
            <a:xfrm>
              <a:off x="5819775" y="744092"/>
              <a:ext cx="382905" cy="74295"/>
            </a:xfrm>
            <a:custGeom>
              <a:avLst/>
              <a:gdLst/>
              <a:ahLst/>
              <a:cxnLst/>
              <a:rect l="l" t="t" r="r" b="b"/>
              <a:pathLst>
                <a:path w="382904" h="74294">
                  <a:moveTo>
                    <a:pt x="14604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08" y="52070"/>
                  </a:lnTo>
                  <a:lnTo>
                    <a:pt x="635" y="53340"/>
                  </a:lnTo>
                  <a:lnTo>
                    <a:pt x="1904" y="60325"/>
                  </a:lnTo>
                  <a:lnTo>
                    <a:pt x="5714" y="65405"/>
                  </a:lnTo>
                  <a:lnTo>
                    <a:pt x="7620" y="68580"/>
                  </a:lnTo>
                  <a:lnTo>
                    <a:pt x="10795" y="70485"/>
                  </a:lnTo>
                  <a:lnTo>
                    <a:pt x="13970" y="71755"/>
                  </a:lnTo>
                  <a:lnTo>
                    <a:pt x="17779" y="73660"/>
                  </a:lnTo>
                  <a:lnTo>
                    <a:pt x="22860" y="74295"/>
                  </a:lnTo>
                  <a:lnTo>
                    <a:pt x="35560" y="74295"/>
                  </a:lnTo>
                  <a:lnTo>
                    <a:pt x="55879" y="61595"/>
                  </a:lnTo>
                  <a:lnTo>
                    <a:pt x="25400" y="61595"/>
                  </a:lnTo>
                  <a:lnTo>
                    <a:pt x="22225" y="60960"/>
                  </a:lnTo>
                  <a:lnTo>
                    <a:pt x="17145" y="57150"/>
                  </a:lnTo>
                  <a:lnTo>
                    <a:pt x="15875" y="54610"/>
                  </a:lnTo>
                  <a:lnTo>
                    <a:pt x="15239" y="52070"/>
                  </a:lnTo>
                  <a:lnTo>
                    <a:pt x="15239" y="50165"/>
                  </a:lnTo>
                  <a:lnTo>
                    <a:pt x="14604" y="46990"/>
                  </a:lnTo>
                  <a:lnTo>
                    <a:pt x="14604" y="0"/>
                  </a:lnTo>
                  <a:close/>
                </a:path>
                <a:path w="382904" h="74294">
                  <a:moveTo>
                    <a:pt x="57785" y="0"/>
                  </a:moveTo>
                  <a:lnTo>
                    <a:pt x="43179" y="0"/>
                  </a:lnTo>
                  <a:lnTo>
                    <a:pt x="43179" y="50165"/>
                  </a:lnTo>
                  <a:lnTo>
                    <a:pt x="41910" y="55245"/>
                  </a:lnTo>
                  <a:lnTo>
                    <a:pt x="40639" y="57785"/>
                  </a:lnTo>
                  <a:lnTo>
                    <a:pt x="38735" y="59055"/>
                  </a:lnTo>
                  <a:lnTo>
                    <a:pt x="36829" y="60960"/>
                  </a:lnTo>
                  <a:lnTo>
                    <a:pt x="33654" y="61595"/>
                  </a:lnTo>
                  <a:lnTo>
                    <a:pt x="55879" y="61595"/>
                  </a:lnTo>
                  <a:lnTo>
                    <a:pt x="55879" y="60325"/>
                  </a:lnTo>
                  <a:lnTo>
                    <a:pt x="56514" y="57785"/>
                  </a:lnTo>
                  <a:lnTo>
                    <a:pt x="57785" y="53340"/>
                  </a:lnTo>
                  <a:lnTo>
                    <a:pt x="57785" y="0"/>
                  </a:lnTo>
                  <a:close/>
                </a:path>
                <a:path w="382904" h="74294">
                  <a:moveTo>
                    <a:pt x="87629" y="0"/>
                  </a:moveTo>
                  <a:lnTo>
                    <a:pt x="73660" y="0"/>
                  </a:lnTo>
                  <a:lnTo>
                    <a:pt x="73660" y="73025"/>
                  </a:lnTo>
                  <a:lnTo>
                    <a:pt x="86995" y="73025"/>
                  </a:lnTo>
                  <a:lnTo>
                    <a:pt x="86995" y="24765"/>
                  </a:lnTo>
                  <a:lnTo>
                    <a:pt x="103504" y="24765"/>
                  </a:lnTo>
                  <a:lnTo>
                    <a:pt x="87629" y="0"/>
                  </a:lnTo>
                  <a:close/>
                </a:path>
                <a:path w="382904" h="74294">
                  <a:moveTo>
                    <a:pt x="103504" y="24765"/>
                  </a:moveTo>
                  <a:lnTo>
                    <a:pt x="86995" y="24765"/>
                  </a:lnTo>
                  <a:lnTo>
                    <a:pt x="116839" y="73025"/>
                  </a:lnTo>
                  <a:lnTo>
                    <a:pt x="131445" y="73025"/>
                  </a:lnTo>
                  <a:lnTo>
                    <a:pt x="131445" y="48895"/>
                  </a:lnTo>
                  <a:lnTo>
                    <a:pt x="118110" y="48895"/>
                  </a:lnTo>
                  <a:lnTo>
                    <a:pt x="103504" y="24765"/>
                  </a:lnTo>
                  <a:close/>
                </a:path>
                <a:path w="382904" h="74294">
                  <a:moveTo>
                    <a:pt x="131445" y="0"/>
                  </a:moveTo>
                  <a:lnTo>
                    <a:pt x="118110" y="0"/>
                  </a:lnTo>
                  <a:lnTo>
                    <a:pt x="118110" y="48895"/>
                  </a:lnTo>
                  <a:lnTo>
                    <a:pt x="131445" y="48895"/>
                  </a:lnTo>
                  <a:lnTo>
                    <a:pt x="131445" y="0"/>
                  </a:lnTo>
                  <a:close/>
                </a:path>
                <a:path w="382904" h="74294">
                  <a:moveTo>
                    <a:pt x="160020" y="0"/>
                  </a:moveTo>
                  <a:lnTo>
                    <a:pt x="145414" y="0"/>
                  </a:lnTo>
                  <a:lnTo>
                    <a:pt x="145414" y="73025"/>
                  </a:lnTo>
                  <a:lnTo>
                    <a:pt x="160020" y="73025"/>
                  </a:lnTo>
                  <a:lnTo>
                    <a:pt x="160020" y="0"/>
                  </a:lnTo>
                  <a:close/>
                </a:path>
                <a:path w="382904" h="74294">
                  <a:moveTo>
                    <a:pt x="208914" y="0"/>
                  </a:moveTo>
                  <a:lnTo>
                    <a:pt x="175895" y="0"/>
                  </a:lnTo>
                  <a:lnTo>
                    <a:pt x="175895" y="73025"/>
                  </a:lnTo>
                  <a:lnTo>
                    <a:pt x="208914" y="73025"/>
                  </a:lnTo>
                  <a:lnTo>
                    <a:pt x="213360" y="72390"/>
                  </a:lnTo>
                  <a:lnTo>
                    <a:pt x="216535" y="71755"/>
                  </a:lnTo>
                  <a:lnTo>
                    <a:pt x="220979" y="69850"/>
                  </a:lnTo>
                  <a:lnTo>
                    <a:pt x="224154" y="67945"/>
                  </a:lnTo>
                  <a:lnTo>
                    <a:pt x="231139" y="60960"/>
                  </a:lnTo>
                  <a:lnTo>
                    <a:pt x="190500" y="60960"/>
                  </a:lnTo>
                  <a:lnTo>
                    <a:pt x="190500" y="12065"/>
                  </a:lnTo>
                  <a:lnTo>
                    <a:pt x="231139" y="12065"/>
                  </a:lnTo>
                  <a:lnTo>
                    <a:pt x="224154" y="5080"/>
                  </a:lnTo>
                  <a:lnTo>
                    <a:pt x="220979" y="2540"/>
                  </a:lnTo>
                  <a:lnTo>
                    <a:pt x="216535" y="1270"/>
                  </a:lnTo>
                  <a:lnTo>
                    <a:pt x="213360" y="635"/>
                  </a:lnTo>
                  <a:lnTo>
                    <a:pt x="208914" y="0"/>
                  </a:lnTo>
                  <a:close/>
                </a:path>
                <a:path w="382904" h="74294">
                  <a:moveTo>
                    <a:pt x="231139" y="12065"/>
                  </a:moveTo>
                  <a:lnTo>
                    <a:pt x="203200" y="12065"/>
                  </a:lnTo>
                  <a:lnTo>
                    <a:pt x="207010" y="12700"/>
                  </a:lnTo>
                  <a:lnTo>
                    <a:pt x="212089" y="13335"/>
                  </a:lnTo>
                  <a:lnTo>
                    <a:pt x="213995" y="14605"/>
                  </a:lnTo>
                  <a:lnTo>
                    <a:pt x="221614" y="30480"/>
                  </a:lnTo>
                  <a:lnTo>
                    <a:pt x="221614" y="43180"/>
                  </a:lnTo>
                  <a:lnTo>
                    <a:pt x="220979" y="46355"/>
                  </a:lnTo>
                  <a:lnTo>
                    <a:pt x="220345" y="50165"/>
                  </a:lnTo>
                  <a:lnTo>
                    <a:pt x="208279" y="60325"/>
                  </a:lnTo>
                  <a:lnTo>
                    <a:pt x="205739" y="60960"/>
                  </a:lnTo>
                  <a:lnTo>
                    <a:pt x="231139" y="60960"/>
                  </a:lnTo>
                  <a:lnTo>
                    <a:pt x="236220" y="48260"/>
                  </a:lnTo>
                  <a:lnTo>
                    <a:pt x="236854" y="43180"/>
                  </a:lnTo>
                  <a:lnTo>
                    <a:pt x="236854" y="30480"/>
                  </a:lnTo>
                  <a:lnTo>
                    <a:pt x="236220" y="24765"/>
                  </a:lnTo>
                  <a:lnTo>
                    <a:pt x="234314" y="19685"/>
                  </a:lnTo>
                  <a:lnTo>
                    <a:pt x="233045" y="15240"/>
                  </a:lnTo>
                  <a:lnTo>
                    <a:pt x="231139" y="12065"/>
                  </a:lnTo>
                  <a:close/>
                </a:path>
                <a:path w="382904" h="74294">
                  <a:moveTo>
                    <a:pt x="284479" y="0"/>
                  </a:moveTo>
                  <a:lnTo>
                    <a:pt x="269239" y="0"/>
                  </a:lnTo>
                  <a:lnTo>
                    <a:pt x="240664" y="73025"/>
                  </a:lnTo>
                  <a:lnTo>
                    <a:pt x="256539" y="73025"/>
                  </a:lnTo>
                  <a:lnTo>
                    <a:pt x="262254" y="56515"/>
                  </a:lnTo>
                  <a:lnTo>
                    <a:pt x="307339" y="56515"/>
                  </a:lnTo>
                  <a:lnTo>
                    <a:pt x="302260" y="43815"/>
                  </a:lnTo>
                  <a:lnTo>
                    <a:pt x="266700" y="43815"/>
                  </a:lnTo>
                  <a:lnTo>
                    <a:pt x="276860" y="17145"/>
                  </a:lnTo>
                  <a:lnTo>
                    <a:pt x="291464" y="17145"/>
                  </a:lnTo>
                  <a:lnTo>
                    <a:pt x="284479" y="0"/>
                  </a:lnTo>
                  <a:close/>
                </a:path>
                <a:path w="382904" h="74294">
                  <a:moveTo>
                    <a:pt x="307339" y="56515"/>
                  </a:moveTo>
                  <a:lnTo>
                    <a:pt x="291464" y="56515"/>
                  </a:lnTo>
                  <a:lnTo>
                    <a:pt x="297814" y="73025"/>
                  </a:lnTo>
                  <a:lnTo>
                    <a:pt x="313689" y="73025"/>
                  </a:lnTo>
                  <a:lnTo>
                    <a:pt x="307339" y="56515"/>
                  </a:lnTo>
                  <a:close/>
                </a:path>
                <a:path w="382904" h="74294">
                  <a:moveTo>
                    <a:pt x="291464" y="17145"/>
                  </a:moveTo>
                  <a:lnTo>
                    <a:pt x="276860" y="17145"/>
                  </a:lnTo>
                  <a:lnTo>
                    <a:pt x="287020" y="43815"/>
                  </a:lnTo>
                  <a:lnTo>
                    <a:pt x="302260" y="43815"/>
                  </a:lnTo>
                  <a:lnTo>
                    <a:pt x="291464" y="17145"/>
                  </a:lnTo>
                  <a:close/>
                </a:path>
                <a:path w="382904" h="74294">
                  <a:moveTo>
                    <a:pt x="354964" y="0"/>
                  </a:moveTo>
                  <a:lnTo>
                    <a:pt x="321945" y="0"/>
                  </a:lnTo>
                  <a:lnTo>
                    <a:pt x="321945" y="73025"/>
                  </a:lnTo>
                  <a:lnTo>
                    <a:pt x="354964" y="73025"/>
                  </a:lnTo>
                  <a:lnTo>
                    <a:pt x="359410" y="72390"/>
                  </a:lnTo>
                  <a:lnTo>
                    <a:pt x="362585" y="71755"/>
                  </a:lnTo>
                  <a:lnTo>
                    <a:pt x="367029" y="69850"/>
                  </a:lnTo>
                  <a:lnTo>
                    <a:pt x="370204" y="67945"/>
                  </a:lnTo>
                  <a:lnTo>
                    <a:pt x="377189" y="60960"/>
                  </a:lnTo>
                  <a:lnTo>
                    <a:pt x="336550" y="60960"/>
                  </a:lnTo>
                  <a:lnTo>
                    <a:pt x="336550" y="12065"/>
                  </a:lnTo>
                  <a:lnTo>
                    <a:pt x="377189" y="12065"/>
                  </a:lnTo>
                  <a:lnTo>
                    <a:pt x="370204" y="5080"/>
                  </a:lnTo>
                  <a:lnTo>
                    <a:pt x="367029" y="2540"/>
                  </a:lnTo>
                  <a:lnTo>
                    <a:pt x="362585" y="1270"/>
                  </a:lnTo>
                  <a:lnTo>
                    <a:pt x="359410" y="635"/>
                  </a:lnTo>
                  <a:lnTo>
                    <a:pt x="354964" y="0"/>
                  </a:lnTo>
                  <a:close/>
                </a:path>
                <a:path w="382904" h="74294">
                  <a:moveTo>
                    <a:pt x="377189" y="12065"/>
                  </a:moveTo>
                  <a:lnTo>
                    <a:pt x="349250" y="12065"/>
                  </a:lnTo>
                  <a:lnTo>
                    <a:pt x="353060" y="12700"/>
                  </a:lnTo>
                  <a:lnTo>
                    <a:pt x="358139" y="13335"/>
                  </a:lnTo>
                  <a:lnTo>
                    <a:pt x="360045" y="14605"/>
                  </a:lnTo>
                  <a:lnTo>
                    <a:pt x="363854" y="18415"/>
                  </a:lnTo>
                  <a:lnTo>
                    <a:pt x="365125" y="20320"/>
                  </a:lnTo>
                  <a:lnTo>
                    <a:pt x="365760" y="23495"/>
                  </a:lnTo>
                  <a:lnTo>
                    <a:pt x="367029" y="26670"/>
                  </a:lnTo>
                  <a:lnTo>
                    <a:pt x="367664" y="30480"/>
                  </a:lnTo>
                  <a:lnTo>
                    <a:pt x="367664" y="43180"/>
                  </a:lnTo>
                  <a:lnTo>
                    <a:pt x="367029" y="46355"/>
                  </a:lnTo>
                  <a:lnTo>
                    <a:pt x="365760" y="50165"/>
                  </a:lnTo>
                  <a:lnTo>
                    <a:pt x="365125" y="53340"/>
                  </a:lnTo>
                  <a:lnTo>
                    <a:pt x="363854" y="55245"/>
                  </a:lnTo>
                  <a:lnTo>
                    <a:pt x="360679" y="58420"/>
                  </a:lnTo>
                  <a:lnTo>
                    <a:pt x="358775" y="59690"/>
                  </a:lnTo>
                  <a:lnTo>
                    <a:pt x="354329" y="60325"/>
                  </a:lnTo>
                  <a:lnTo>
                    <a:pt x="351789" y="60960"/>
                  </a:lnTo>
                  <a:lnTo>
                    <a:pt x="377189" y="60960"/>
                  </a:lnTo>
                  <a:lnTo>
                    <a:pt x="382270" y="48260"/>
                  </a:lnTo>
                  <a:lnTo>
                    <a:pt x="382904" y="43180"/>
                  </a:lnTo>
                  <a:lnTo>
                    <a:pt x="382904" y="30480"/>
                  </a:lnTo>
                  <a:lnTo>
                    <a:pt x="382270" y="24765"/>
                  </a:lnTo>
                  <a:lnTo>
                    <a:pt x="380364" y="19685"/>
                  </a:lnTo>
                  <a:lnTo>
                    <a:pt x="379095" y="15240"/>
                  </a:lnTo>
                  <a:lnTo>
                    <a:pt x="377189" y="12065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42050" y="743457"/>
              <a:ext cx="114300" cy="95884"/>
            </a:xfrm>
            <a:prstGeom prst="rect">
              <a:avLst/>
            </a:prstGeom>
          </p:spPr>
        </p:pic>
      </p:grpSp>
      <p:sp>
        <p:nvSpPr>
          <p:cNvPr id="35" name="object 35" descr=""/>
          <p:cNvSpPr/>
          <p:nvPr/>
        </p:nvSpPr>
        <p:spPr>
          <a:xfrm>
            <a:off x="2115185" y="1902459"/>
            <a:ext cx="332105" cy="65405"/>
          </a:xfrm>
          <a:custGeom>
            <a:avLst/>
            <a:gdLst/>
            <a:ahLst/>
            <a:cxnLst/>
            <a:rect l="l" t="t" r="r" b="b"/>
            <a:pathLst>
              <a:path w="332105" h="65405">
                <a:moveTo>
                  <a:pt x="38100" y="1270"/>
                </a:moveTo>
                <a:lnTo>
                  <a:pt x="24764" y="1270"/>
                </a:lnTo>
                <a:lnTo>
                  <a:pt x="0" y="64134"/>
                </a:lnTo>
                <a:lnTo>
                  <a:pt x="13334" y="64134"/>
                </a:lnTo>
                <a:lnTo>
                  <a:pt x="19050" y="50165"/>
                </a:lnTo>
                <a:lnTo>
                  <a:pt x="57784" y="50165"/>
                </a:lnTo>
                <a:lnTo>
                  <a:pt x="53339" y="39370"/>
                </a:lnTo>
                <a:lnTo>
                  <a:pt x="22859" y="39370"/>
                </a:lnTo>
                <a:lnTo>
                  <a:pt x="31114" y="15875"/>
                </a:lnTo>
                <a:lnTo>
                  <a:pt x="43814" y="15875"/>
                </a:lnTo>
                <a:lnTo>
                  <a:pt x="38100" y="1270"/>
                </a:lnTo>
                <a:close/>
              </a:path>
              <a:path w="332105" h="65405">
                <a:moveTo>
                  <a:pt x="57784" y="50165"/>
                </a:moveTo>
                <a:lnTo>
                  <a:pt x="44450" y="50165"/>
                </a:lnTo>
                <a:lnTo>
                  <a:pt x="49529" y="64134"/>
                </a:lnTo>
                <a:lnTo>
                  <a:pt x="63500" y="64134"/>
                </a:lnTo>
                <a:lnTo>
                  <a:pt x="57784" y="50165"/>
                </a:lnTo>
                <a:close/>
              </a:path>
              <a:path w="332105" h="65405">
                <a:moveTo>
                  <a:pt x="43814" y="15875"/>
                </a:moveTo>
                <a:lnTo>
                  <a:pt x="31114" y="15875"/>
                </a:lnTo>
                <a:lnTo>
                  <a:pt x="40004" y="39370"/>
                </a:lnTo>
                <a:lnTo>
                  <a:pt x="53339" y="39370"/>
                </a:lnTo>
                <a:lnTo>
                  <a:pt x="43814" y="15875"/>
                </a:lnTo>
                <a:close/>
              </a:path>
              <a:path w="332105" h="65405">
                <a:moveTo>
                  <a:pt x="105409" y="0"/>
                </a:moveTo>
                <a:lnTo>
                  <a:pt x="88264" y="0"/>
                </a:lnTo>
                <a:lnTo>
                  <a:pt x="81279" y="3175"/>
                </a:lnTo>
                <a:lnTo>
                  <a:pt x="67944" y="33020"/>
                </a:lnTo>
                <a:lnTo>
                  <a:pt x="67944" y="43179"/>
                </a:lnTo>
                <a:lnTo>
                  <a:pt x="70484" y="51434"/>
                </a:lnTo>
                <a:lnTo>
                  <a:pt x="76200" y="57150"/>
                </a:lnTo>
                <a:lnTo>
                  <a:pt x="81279" y="62865"/>
                </a:lnTo>
                <a:lnTo>
                  <a:pt x="88264" y="65404"/>
                </a:lnTo>
                <a:lnTo>
                  <a:pt x="103504" y="65404"/>
                </a:lnTo>
                <a:lnTo>
                  <a:pt x="109219" y="64134"/>
                </a:lnTo>
                <a:lnTo>
                  <a:pt x="113664" y="60325"/>
                </a:lnTo>
                <a:lnTo>
                  <a:pt x="118109" y="57150"/>
                </a:lnTo>
                <a:lnTo>
                  <a:pt x="119379" y="54609"/>
                </a:lnTo>
                <a:lnTo>
                  <a:pt x="92075" y="54609"/>
                </a:lnTo>
                <a:lnTo>
                  <a:pt x="88264" y="52704"/>
                </a:lnTo>
                <a:lnTo>
                  <a:pt x="85089" y="49529"/>
                </a:lnTo>
                <a:lnTo>
                  <a:pt x="82550" y="46354"/>
                </a:lnTo>
                <a:lnTo>
                  <a:pt x="81279" y="40640"/>
                </a:lnTo>
                <a:lnTo>
                  <a:pt x="81279" y="24765"/>
                </a:lnTo>
                <a:lnTo>
                  <a:pt x="82550" y="19050"/>
                </a:lnTo>
                <a:lnTo>
                  <a:pt x="85089" y="15875"/>
                </a:lnTo>
                <a:lnTo>
                  <a:pt x="88264" y="12700"/>
                </a:lnTo>
                <a:lnTo>
                  <a:pt x="92075" y="10795"/>
                </a:lnTo>
                <a:lnTo>
                  <a:pt x="120014" y="10795"/>
                </a:lnTo>
                <a:lnTo>
                  <a:pt x="119379" y="9525"/>
                </a:lnTo>
                <a:lnTo>
                  <a:pt x="116204" y="6984"/>
                </a:lnTo>
                <a:lnTo>
                  <a:pt x="111759" y="2540"/>
                </a:lnTo>
                <a:lnTo>
                  <a:pt x="105409" y="0"/>
                </a:lnTo>
                <a:close/>
              </a:path>
              <a:path w="332105" h="65405">
                <a:moveTo>
                  <a:pt x="110489" y="41275"/>
                </a:moveTo>
                <a:lnTo>
                  <a:pt x="99694" y="54609"/>
                </a:lnTo>
                <a:lnTo>
                  <a:pt x="119379" y="54609"/>
                </a:lnTo>
                <a:lnTo>
                  <a:pt x="121284" y="52070"/>
                </a:lnTo>
                <a:lnTo>
                  <a:pt x="123189" y="45084"/>
                </a:lnTo>
                <a:lnTo>
                  <a:pt x="110489" y="41275"/>
                </a:lnTo>
                <a:close/>
              </a:path>
              <a:path w="332105" h="65405">
                <a:moveTo>
                  <a:pt x="120014" y="10795"/>
                </a:moveTo>
                <a:lnTo>
                  <a:pt x="100329" y="10795"/>
                </a:lnTo>
                <a:lnTo>
                  <a:pt x="102869" y="12065"/>
                </a:lnTo>
                <a:lnTo>
                  <a:pt x="107950" y="15875"/>
                </a:lnTo>
                <a:lnTo>
                  <a:pt x="109219" y="18415"/>
                </a:lnTo>
                <a:lnTo>
                  <a:pt x="109854" y="21590"/>
                </a:lnTo>
                <a:lnTo>
                  <a:pt x="122554" y="18415"/>
                </a:lnTo>
                <a:lnTo>
                  <a:pt x="121284" y="13334"/>
                </a:lnTo>
                <a:lnTo>
                  <a:pt x="120014" y="10795"/>
                </a:lnTo>
                <a:close/>
              </a:path>
              <a:path w="332105" h="65405">
                <a:moveTo>
                  <a:pt x="161925" y="12065"/>
                </a:moveTo>
                <a:lnTo>
                  <a:pt x="148589" y="12065"/>
                </a:lnTo>
                <a:lnTo>
                  <a:pt x="148589" y="64134"/>
                </a:lnTo>
                <a:lnTo>
                  <a:pt x="161925" y="64134"/>
                </a:lnTo>
                <a:lnTo>
                  <a:pt x="161925" y="12065"/>
                </a:lnTo>
                <a:close/>
              </a:path>
              <a:path w="332105" h="65405">
                <a:moveTo>
                  <a:pt x="180339" y="1270"/>
                </a:moveTo>
                <a:lnTo>
                  <a:pt x="130175" y="1270"/>
                </a:lnTo>
                <a:lnTo>
                  <a:pt x="130175" y="12065"/>
                </a:lnTo>
                <a:lnTo>
                  <a:pt x="180339" y="12065"/>
                </a:lnTo>
                <a:lnTo>
                  <a:pt x="180339" y="1270"/>
                </a:lnTo>
                <a:close/>
              </a:path>
              <a:path w="332105" h="65405">
                <a:moveTo>
                  <a:pt x="201929" y="1270"/>
                </a:moveTo>
                <a:lnTo>
                  <a:pt x="189229" y="1270"/>
                </a:lnTo>
                <a:lnTo>
                  <a:pt x="189229" y="64134"/>
                </a:lnTo>
                <a:lnTo>
                  <a:pt x="201929" y="64134"/>
                </a:lnTo>
                <a:lnTo>
                  <a:pt x="201929" y="1270"/>
                </a:lnTo>
                <a:close/>
              </a:path>
              <a:path w="332105" h="65405">
                <a:moveTo>
                  <a:pt x="221614" y="1270"/>
                </a:moveTo>
                <a:lnTo>
                  <a:pt x="207644" y="1270"/>
                </a:lnTo>
                <a:lnTo>
                  <a:pt x="230504" y="64134"/>
                </a:lnTo>
                <a:lnTo>
                  <a:pt x="243839" y="64134"/>
                </a:lnTo>
                <a:lnTo>
                  <a:pt x="250189" y="48259"/>
                </a:lnTo>
                <a:lnTo>
                  <a:pt x="237489" y="48259"/>
                </a:lnTo>
                <a:lnTo>
                  <a:pt x="221614" y="1270"/>
                </a:lnTo>
                <a:close/>
              </a:path>
              <a:path w="332105" h="65405">
                <a:moveTo>
                  <a:pt x="266700" y="1270"/>
                </a:moveTo>
                <a:lnTo>
                  <a:pt x="253364" y="1270"/>
                </a:lnTo>
                <a:lnTo>
                  <a:pt x="237489" y="48259"/>
                </a:lnTo>
                <a:lnTo>
                  <a:pt x="250189" y="48259"/>
                </a:lnTo>
                <a:lnTo>
                  <a:pt x="266700" y="1270"/>
                </a:lnTo>
                <a:close/>
              </a:path>
              <a:path w="332105" h="65405">
                <a:moveTo>
                  <a:pt x="310514" y="0"/>
                </a:moveTo>
                <a:lnTo>
                  <a:pt x="296544" y="0"/>
                </a:lnTo>
                <a:lnTo>
                  <a:pt x="291464" y="634"/>
                </a:lnTo>
                <a:lnTo>
                  <a:pt x="270509" y="26670"/>
                </a:lnTo>
                <a:lnTo>
                  <a:pt x="270509" y="43179"/>
                </a:lnTo>
                <a:lnTo>
                  <a:pt x="273684" y="51434"/>
                </a:lnTo>
                <a:lnTo>
                  <a:pt x="284479" y="62865"/>
                </a:lnTo>
                <a:lnTo>
                  <a:pt x="292100" y="65404"/>
                </a:lnTo>
                <a:lnTo>
                  <a:pt x="310514" y="65404"/>
                </a:lnTo>
                <a:lnTo>
                  <a:pt x="318134" y="62865"/>
                </a:lnTo>
                <a:lnTo>
                  <a:pt x="323850" y="57150"/>
                </a:lnTo>
                <a:lnTo>
                  <a:pt x="325754" y="54609"/>
                </a:lnTo>
                <a:lnTo>
                  <a:pt x="296544" y="54609"/>
                </a:lnTo>
                <a:lnTo>
                  <a:pt x="292100" y="52704"/>
                </a:lnTo>
                <a:lnTo>
                  <a:pt x="285750" y="45084"/>
                </a:lnTo>
                <a:lnTo>
                  <a:pt x="283844" y="40004"/>
                </a:lnTo>
                <a:lnTo>
                  <a:pt x="283844" y="25400"/>
                </a:lnTo>
                <a:lnTo>
                  <a:pt x="285750" y="20320"/>
                </a:lnTo>
                <a:lnTo>
                  <a:pt x="292100" y="12700"/>
                </a:lnTo>
                <a:lnTo>
                  <a:pt x="296544" y="10795"/>
                </a:lnTo>
                <a:lnTo>
                  <a:pt x="325754" y="10795"/>
                </a:lnTo>
                <a:lnTo>
                  <a:pt x="318134" y="3175"/>
                </a:lnTo>
                <a:lnTo>
                  <a:pt x="310514" y="0"/>
                </a:lnTo>
                <a:close/>
              </a:path>
              <a:path w="332105" h="65405">
                <a:moveTo>
                  <a:pt x="325754" y="10795"/>
                </a:moveTo>
                <a:lnTo>
                  <a:pt x="306704" y="10795"/>
                </a:lnTo>
                <a:lnTo>
                  <a:pt x="311150" y="12700"/>
                </a:lnTo>
                <a:lnTo>
                  <a:pt x="314325" y="16509"/>
                </a:lnTo>
                <a:lnTo>
                  <a:pt x="317500" y="19684"/>
                </a:lnTo>
                <a:lnTo>
                  <a:pt x="318769" y="25400"/>
                </a:lnTo>
                <a:lnTo>
                  <a:pt x="318769" y="40004"/>
                </a:lnTo>
                <a:lnTo>
                  <a:pt x="317500" y="45720"/>
                </a:lnTo>
                <a:lnTo>
                  <a:pt x="310514" y="52704"/>
                </a:lnTo>
                <a:lnTo>
                  <a:pt x="306704" y="54609"/>
                </a:lnTo>
                <a:lnTo>
                  <a:pt x="325754" y="54609"/>
                </a:lnTo>
                <a:lnTo>
                  <a:pt x="327659" y="52070"/>
                </a:lnTo>
                <a:lnTo>
                  <a:pt x="330200" y="46354"/>
                </a:lnTo>
                <a:lnTo>
                  <a:pt x="331469" y="40004"/>
                </a:lnTo>
                <a:lnTo>
                  <a:pt x="332104" y="33020"/>
                </a:lnTo>
                <a:lnTo>
                  <a:pt x="331575" y="26670"/>
                </a:lnTo>
                <a:lnTo>
                  <a:pt x="331469" y="25400"/>
                </a:lnTo>
                <a:lnTo>
                  <a:pt x="330326" y="19684"/>
                </a:lnTo>
                <a:lnTo>
                  <a:pt x="330200" y="19050"/>
                </a:lnTo>
                <a:lnTo>
                  <a:pt x="327659" y="13334"/>
                </a:lnTo>
                <a:lnTo>
                  <a:pt x="325754" y="10795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522984" y="6725551"/>
            <a:ext cx="1762760" cy="10795"/>
          </a:xfrm>
          <a:custGeom>
            <a:avLst/>
            <a:gdLst/>
            <a:ahLst/>
            <a:cxnLst/>
            <a:rect l="l" t="t" r="r" b="b"/>
            <a:pathLst>
              <a:path w="1762760" h="10795">
                <a:moveTo>
                  <a:pt x="10795" y="0"/>
                </a:moveTo>
                <a:lnTo>
                  <a:pt x="0" y="0"/>
                </a:lnTo>
                <a:lnTo>
                  <a:pt x="0" y="10782"/>
                </a:lnTo>
                <a:lnTo>
                  <a:pt x="10795" y="10782"/>
                </a:lnTo>
                <a:lnTo>
                  <a:pt x="10795" y="0"/>
                </a:lnTo>
                <a:close/>
              </a:path>
              <a:path w="1762760" h="10795">
                <a:moveTo>
                  <a:pt x="59817" y="0"/>
                </a:moveTo>
                <a:lnTo>
                  <a:pt x="49022" y="0"/>
                </a:lnTo>
                <a:lnTo>
                  <a:pt x="49022" y="10782"/>
                </a:lnTo>
                <a:lnTo>
                  <a:pt x="59817" y="10782"/>
                </a:lnTo>
                <a:lnTo>
                  <a:pt x="59817" y="0"/>
                </a:lnTo>
                <a:close/>
              </a:path>
              <a:path w="1762760" h="10795">
                <a:moveTo>
                  <a:pt x="102616" y="0"/>
                </a:moveTo>
                <a:lnTo>
                  <a:pt x="91821" y="0"/>
                </a:lnTo>
                <a:lnTo>
                  <a:pt x="91821" y="10782"/>
                </a:lnTo>
                <a:lnTo>
                  <a:pt x="102616" y="10782"/>
                </a:lnTo>
                <a:lnTo>
                  <a:pt x="102616" y="0"/>
                </a:lnTo>
                <a:close/>
              </a:path>
              <a:path w="1762760" h="10795">
                <a:moveTo>
                  <a:pt x="148463" y="0"/>
                </a:moveTo>
                <a:lnTo>
                  <a:pt x="137655" y="0"/>
                </a:lnTo>
                <a:lnTo>
                  <a:pt x="137655" y="10782"/>
                </a:lnTo>
                <a:lnTo>
                  <a:pt x="148463" y="10782"/>
                </a:lnTo>
                <a:lnTo>
                  <a:pt x="148463" y="0"/>
                </a:lnTo>
                <a:close/>
              </a:path>
              <a:path w="1762760" h="10795">
                <a:moveTo>
                  <a:pt x="191262" y="0"/>
                </a:moveTo>
                <a:lnTo>
                  <a:pt x="180467" y="0"/>
                </a:lnTo>
                <a:lnTo>
                  <a:pt x="180467" y="10782"/>
                </a:lnTo>
                <a:lnTo>
                  <a:pt x="191262" y="10782"/>
                </a:lnTo>
                <a:lnTo>
                  <a:pt x="191262" y="0"/>
                </a:lnTo>
                <a:close/>
              </a:path>
              <a:path w="1762760" h="10795">
                <a:moveTo>
                  <a:pt x="239649" y="0"/>
                </a:moveTo>
                <a:lnTo>
                  <a:pt x="228854" y="0"/>
                </a:lnTo>
                <a:lnTo>
                  <a:pt x="228854" y="10782"/>
                </a:lnTo>
                <a:lnTo>
                  <a:pt x="239649" y="10782"/>
                </a:lnTo>
                <a:lnTo>
                  <a:pt x="239649" y="0"/>
                </a:lnTo>
                <a:close/>
              </a:path>
              <a:path w="1762760" h="10795">
                <a:moveTo>
                  <a:pt x="282448" y="0"/>
                </a:moveTo>
                <a:lnTo>
                  <a:pt x="271653" y="0"/>
                </a:lnTo>
                <a:lnTo>
                  <a:pt x="271653" y="10782"/>
                </a:lnTo>
                <a:lnTo>
                  <a:pt x="282448" y="10782"/>
                </a:lnTo>
                <a:lnTo>
                  <a:pt x="282448" y="0"/>
                </a:lnTo>
                <a:close/>
              </a:path>
              <a:path w="1762760" h="10795">
                <a:moveTo>
                  <a:pt x="328930" y="0"/>
                </a:moveTo>
                <a:lnTo>
                  <a:pt x="318135" y="0"/>
                </a:lnTo>
                <a:lnTo>
                  <a:pt x="318135" y="10782"/>
                </a:lnTo>
                <a:lnTo>
                  <a:pt x="328930" y="10782"/>
                </a:lnTo>
                <a:lnTo>
                  <a:pt x="328930" y="0"/>
                </a:lnTo>
                <a:close/>
              </a:path>
              <a:path w="1762760" h="10795">
                <a:moveTo>
                  <a:pt x="371729" y="0"/>
                </a:moveTo>
                <a:lnTo>
                  <a:pt x="360934" y="0"/>
                </a:lnTo>
                <a:lnTo>
                  <a:pt x="360934" y="10782"/>
                </a:lnTo>
                <a:lnTo>
                  <a:pt x="371729" y="10782"/>
                </a:lnTo>
                <a:lnTo>
                  <a:pt x="371729" y="0"/>
                </a:lnTo>
                <a:close/>
              </a:path>
              <a:path w="1762760" h="10795">
                <a:moveTo>
                  <a:pt x="417703" y="0"/>
                </a:moveTo>
                <a:lnTo>
                  <a:pt x="406908" y="0"/>
                </a:lnTo>
                <a:lnTo>
                  <a:pt x="406908" y="10782"/>
                </a:lnTo>
                <a:lnTo>
                  <a:pt x="417703" y="10782"/>
                </a:lnTo>
                <a:lnTo>
                  <a:pt x="417703" y="0"/>
                </a:lnTo>
                <a:close/>
              </a:path>
              <a:path w="1762760" h="10795">
                <a:moveTo>
                  <a:pt x="461645" y="0"/>
                </a:moveTo>
                <a:lnTo>
                  <a:pt x="450850" y="0"/>
                </a:lnTo>
                <a:lnTo>
                  <a:pt x="450850" y="10782"/>
                </a:lnTo>
                <a:lnTo>
                  <a:pt x="461645" y="10782"/>
                </a:lnTo>
                <a:lnTo>
                  <a:pt x="461645" y="0"/>
                </a:lnTo>
                <a:close/>
              </a:path>
              <a:path w="1762760" h="10795">
                <a:moveTo>
                  <a:pt x="508254" y="0"/>
                </a:moveTo>
                <a:lnTo>
                  <a:pt x="497459" y="0"/>
                </a:lnTo>
                <a:lnTo>
                  <a:pt x="497459" y="10782"/>
                </a:lnTo>
                <a:lnTo>
                  <a:pt x="508254" y="10782"/>
                </a:lnTo>
                <a:lnTo>
                  <a:pt x="508254" y="0"/>
                </a:lnTo>
                <a:close/>
              </a:path>
              <a:path w="1762760" h="10795">
                <a:moveTo>
                  <a:pt x="550926" y="0"/>
                </a:moveTo>
                <a:lnTo>
                  <a:pt x="540131" y="0"/>
                </a:lnTo>
                <a:lnTo>
                  <a:pt x="540131" y="10782"/>
                </a:lnTo>
                <a:lnTo>
                  <a:pt x="550926" y="10782"/>
                </a:lnTo>
                <a:lnTo>
                  <a:pt x="550926" y="0"/>
                </a:lnTo>
                <a:close/>
              </a:path>
              <a:path w="1762760" h="10795">
                <a:moveTo>
                  <a:pt x="596900" y="0"/>
                </a:moveTo>
                <a:lnTo>
                  <a:pt x="586105" y="0"/>
                </a:lnTo>
                <a:lnTo>
                  <a:pt x="586105" y="10782"/>
                </a:lnTo>
                <a:lnTo>
                  <a:pt x="596900" y="10782"/>
                </a:lnTo>
                <a:lnTo>
                  <a:pt x="596900" y="0"/>
                </a:lnTo>
                <a:close/>
              </a:path>
              <a:path w="1762760" h="10795">
                <a:moveTo>
                  <a:pt x="640842" y="0"/>
                </a:moveTo>
                <a:lnTo>
                  <a:pt x="630047" y="0"/>
                </a:lnTo>
                <a:lnTo>
                  <a:pt x="630047" y="10782"/>
                </a:lnTo>
                <a:lnTo>
                  <a:pt x="640842" y="10782"/>
                </a:lnTo>
                <a:lnTo>
                  <a:pt x="640842" y="0"/>
                </a:lnTo>
                <a:close/>
              </a:path>
              <a:path w="1762760" h="10795">
                <a:moveTo>
                  <a:pt x="686816" y="0"/>
                </a:moveTo>
                <a:lnTo>
                  <a:pt x="676021" y="0"/>
                </a:lnTo>
                <a:lnTo>
                  <a:pt x="676021" y="10782"/>
                </a:lnTo>
                <a:lnTo>
                  <a:pt x="686816" y="10782"/>
                </a:lnTo>
                <a:lnTo>
                  <a:pt x="686816" y="0"/>
                </a:lnTo>
                <a:close/>
              </a:path>
              <a:path w="1762760" h="10795">
                <a:moveTo>
                  <a:pt x="729488" y="0"/>
                </a:moveTo>
                <a:lnTo>
                  <a:pt x="718693" y="0"/>
                </a:lnTo>
                <a:lnTo>
                  <a:pt x="718693" y="10782"/>
                </a:lnTo>
                <a:lnTo>
                  <a:pt x="729488" y="10782"/>
                </a:lnTo>
                <a:lnTo>
                  <a:pt x="729488" y="0"/>
                </a:lnTo>
                <a:close/>
              </a:path>
              <a:path w="1762760" h="10795">
                <a:moveTo>
                  <a:pt x="776097" y="0"/>
                </a:moveTo>
                <a:lnTo>
                  <a:pt x="765302" y="0"/>
                </a:lnTo>
                <a:lnTo>
                  <a:pt x="765302" y="10782"/>
                </a:lnTo>
                <a:lnTo>
                  <a:pt x="776097" y="10782"/>
                </a:lnTo>
                <a:lnTo>
                  <a:pt x="776097" y="0"/>
                </a:lnTo>
                <a:close/>
              </a:path>
              <a:path w="1762760" h="10795">
                <a:moveTo>
                  <a:pt x="818896" y="0"/>
                </a:moveTo>
                <a:lnTo>
                  <a:pt x="808101" y="0"/>
                </a:lnTo>
                <a:lnTo>
                  <a:pt x="808101" y="10782"/>
                </a:lnTo>
                <a:lnTo>
                  <a:pt x="818896" y="10782"/>
                </a:lnTo>
                <a:lnTo>
                  <a:pt x="818896" y="0"/>
                </a:lnTo>
                <a:close/>
              </a:path>
              <a:path w="1762760" h="10795">
                <a:moveTo>
                  <a:pt x="867283" y="0"/>
                </a:moveTo>
                <a:lnTo>
                  <a:pt x="856488" y="0"/>
                </a:lnTo>
                <a:lnTo>
                  <a:pt x="856488" y="10782"/>
                </a:lnTo>
                <a:lnTo>
                  <a:pt x="867283" y="10782"/>
                </a:lnTo>
                <a:lnTo>
                  <a:pt x="867283" y="0"/>
                </a:lnTo>
                <a:close/>
              </a:path>
              <a:path w="1762760" h="10795">
                <a:moveTo>
                  <a:pt x="910082" y="0"/>
                </a:moveTo>
                <a:lnTo>
                  <a:pt x="899287" y="0"/>
                </a:lnTo>
                <a:lnTo>
                  <a:pt x="899287" y="10782"/>
                </a:lnTo>
                <a:lnTo>
                  <a:pt x="910082" y="10782"/>
                </a:lnTo>
                <a:lnTo>
                  <a:pt x="910082" y="0"/>
                </a:lnTo>
                <a:close/>
              </a:path>
              <a:path w="1762760" h="10795">
                <a:moveTo>
                  <a:pt x="955929" y="0"/>
                </a:moveTo>
                <a:lnTo>
                  <a:pt x="945134" y="0"/>
                </a:lnTo>
                <a:lnTo>
                  <a:pt x="945134" y="10782"/>
                </a:lnTo>
                <a:lnTo>
                  <a:pt x="955929" y="10782"/>
                </a:lnTo>
                <a:lnTo>
                  <a:pt x="955929" y="0"/>
                </a:lnTo>
                <a:close/>
              </a:path>
              <a:path w="1762760" h="10795">
                <a:moveTo>
                  <a:pt x="1001903" y="0"/>
                </a:moveTo>
                <a:lnTo>
                  <a:pt x="991108" y="0"/>
                </a:lnTo>
                <a:lnTo>
                  <a:pt x="991108" y="10782"/>
                </a:lnTo>
                <a:lnTo>
                  <a:pt x="1001903" y="10782"/>
                </a:lnTo>
                <a:lnTo>
                  <a:pt x="1001903" y="0"/>
                </a:lnTo>
                <a:close/>
              </a:path>
              <a:path w="1762760" h="10795">
                <a:moveTo>
                  <a:pt x="1044575" y="0"/>
                </a:moveTo>
                <a:lnTo>
                  <a:pt x="1033780" y="0"/>
                </a:lnTo>
                <a:lnTo>
                  <a:pt x="1033780" y="10782"/>
                </a:lnTo>
                <a:lnTo>
                  <a:pt x="1044575" y="10782"/>
                </a:lnTo>
                <a:lnTo>
                  <a:pt x="1044575" y="0"/>
                </a:lnTo>
                <a:close/>
              </a:path>
              <a:path w="1762760" h="10795">
                <a:moveTo>
                  <a:pt x="1090549" y="0"/>
                </a:moveTo>
                <a:lnTo>
                  <a:pt x="1079754" y="0"/>
                </a:lnTo>
                <a:lnTo>
                  <a:pt x="1079754" y="10782"/>
                </a:lnTo>
                <a:lnTo>
                  <a:pt x="1090549" y="10782"/>
                </a:lnTo>
                <a:lnTo>
                  <a:pt x="1090549" y="0"/>
                </a:lnTo>
                <a:close/>
              </a:path>
              <a:path w="1762760" h="10795">
                <a:moveTo>
                  <a:pt x="1134491" y="0"/>
                </a:moveTo>
                <a:lnTo>
                  <a:pt x="1123696" y="0"/>
                </a:lnTo>
                <a:lnTo>
                  <a:pt x="1123696" y="10782"/>
                </a:lnTo>
                <a:lnTo>
                  <a:pt x="1134491" y="10782"/>
                </a:lnTo>
                <a:lnTo>
                  <a:pt x="1134491" y="0"/>
                </a:lnTo>
                <a:close/>
              </a:path>
              <a:path w="1762760" h="10795">
                <a:moveTo>
                  <a:pt x="1180465" y="0"/>
                </a:moveTo>
                <a:lnTo>
                  <a:pt x="1169670" y="0"/>
                </a:lnTo>
                <a:lnTo>
                  <a:pt x="1169670" y="10782"/>
                </a:lnTo>
                <a:lnTo>
                  <a:pt x="1180465" y="10782"/>
                </a:lnTo>
                <a:lnTo>
                  <a:pt x="1180465" y="0"/>
                </a:lnTo>
                <a:close/>
              </a:path>
              <a:path w="1762760" h="10795">
                <a:moveTo>
                  <a:pt x="1223264" y="0"/>
                </a:moveTo>
                <a:lnTo>
                  <a:pt x="1212469" y="0"/>
                </a:lnTo>
                <a:lnTo>
                  <a:pt x="1212469" y="10782"/>
                </a:lnTo>
                <a:lnTo>
                  <a:pt x="1223264" y="10782"/>
                </a:lnTo>
                <a:lnTo>
                  <a:pt x="1223264" y="0"/>
                </a:lnTo>
                <a:close/>
              </a:path>
              <a:path w="1762760" h="10795">
                <a:moveTo>
                  <a:pt x="1269111" y="0"/>
                </a:moveTo>
                <a:lnTo>
                  <a:pt x="1258316" y="0"/>
                </a:lnTo>
                <a:lnTo>
                  <a:pt x="1258316" y="10782"/>
                </a:lnTo>
                <a:lnTo>
                  <a:pt x="1269111" y="10782"/>
                </a:lnTo>
                <a:lnTo>
                  <a:pt x="1269111" y="0"/>
                </a:lnTo>
                <a:close/>
              </a:path>
              <a:path w="1762760" h="10795">
                <a:moveTo>
                  <a:pt x="1311910" y="0"/>
                </a:moveTo>
                <a:lnTo>
                  <a:pt x="1301115" y="0"/>
                </a:lnTo>
                <a:lnTo>
                  <a:pt x="1301115" y="10782"/>
                </a:lnTo>
                <a:lnTo>
                  <a:pt x="1311910" y="10782"/>
                </a:lnTo>
                <a:lnTo>
                  <a:pt x="1311910" y="0"/>
                </a:lnTo>
                <a:close/>
              </a:path>
              <a:path w="1762760" h="10795">
                <a:moveTo>
                  <a:pt x="1360932" y="0"/>
                </a:moveTo>
                <a:lnTo>
                  <a:pt x="1350137" y="0"/>
                </a:lnTo>
                <a:lnTo>
                  <a:pt x="1350137" y="10782"/>
                </a:lnTo>
                <a:lnTo>
                  <a:pt x="1360932" y="10782"/>
                </a:lnTo>
                <a:lnTo>
                  <a:pt x="1360932" y="0"/>
                </a:lnTo>
                <a:close/>
              </a:path>
              <a:path w="1762760" h="10795">
                <a:moveTo>
                  <a:pt x="1403731" y="0"/>
                </a:moveTo>
                <a:lnTo>
                  <a:pt x="1392936" y="0"/>
                </a:lnTo>
                <a:lnTo>
                  <a:pt x="1392936" y="10782"/>
                </a:lnTo>
                <a:lnTo>
                  <a:pt x="1403731" y="10782"/>
                </a:lnTo>
                <a:lnTo>
                  <a:pt x="1403731" y="0"/>
                </a:lnTo>
                <a:close/>
              </a:path>
              <a:path w="1762760" h="10795">
                <a:moveTo>
                  <a:pt x="1449578" y="0"/>
                </a:moveTo>
                <a:lnTo>
                  <a:pt x="1438783" y="0"/>
                </a:lnTo>
                <a:lnTo>
                  <a:pt x="1438783" y="10782"/>
                </a:lnTo>
                <a:lnTo>
                  <a:pt x="1449578" y="10782"/>
                </a:lnTo>
                <a:lnTo>
                  <a:pt x="1449578" y="0"/>
                </a:lnTo>
                <a:close/>
              </a:path>
              <a:path w="1762760" h="10795">
                <a:moveTo>
                  <a:pt x="1492377" y="0"/>
                </a:moveTo>
                <a:lnTo>
                  <a:pt x="1481582" y="0"/>
                </a:lnTo>
                <a:lnTo>
                  <a:pt x="1481582" y="10782"/>
                </a:lnTo>
                <a:lnTo>
                  <a:pt x="1492377" y="10782"/>
                </a:lnTo>
                <a:lnTo>
                  <a:pt x="1492377" y="0"/>
                </a:lnTo>
                <a:close/>
              </a:path>
              <a:path w="1762760" h="10795">
                <a:moveTo>
                  <a:pt x="1540764" y="0"/>
                </a:moveTo>
                <a:lnTo>
                  <a:pt x="1529969" y="0"/>
                </a:lnTo>
                <a:lnTo>
                  <a:pt x="1529969" y="10782"/>
                </a:lnTo>
                <a:lnTo>
                  <a:pt x="1540764" y="10782"/>
                </a:lnTo>
                <a:lnTo>
                  <a:pt x="1540764" y="0"/>
                </a:lnTo>
                <a:close/>
              </a:path>
              <a:path w="1762760" h="10795">
                <a:moveTo>
                  <a:pt x="1583563" y="0"/>
                </a:moveTo>
                <a:lnTo>
                  <a:pt x="1572768" y="0"/>
                </a:lnTo>
                <a:lnTo>
                  <a:pt x="1572768" y="10782"/>
                </a:lnTo>
                <a:lnTo>
                  <a:pt x="1583563" y="10782"/>
                </a:lnTo>
                <a:lnTo>
                  <a:pt x="1583563" y="0"/>
                </a:lnTo>
                <a:close/>
              </a:path>
              <a:path w="1762760" h="10795">
                <a:moveTo>
                  <a:pt x="1630172" y="0"/>
                </a:moveTo>
                <a:lnTo>
                  <a:pt x="1619377" y="0"/>
                </a:lnTo>
                <a:lnTo>
                  <a:pt x="1619377" y="10782"/>
                </a:lnTo>
                <a:lnTo>
                  <a:pt x="1630172" y="10782"/>
                </a:lnTo>
                <a:lnTo>
                  <a:pt x="1630172" y="0"/>
                </a:lnTo>
                <a:close/>
              </a:path>
              <a:path w="1762760" h="10795">
                <a:moveTo>
                  <a:pt x="1672844" y="0"/>
                </a:moveTo>
                <a:lnTo>
                  <a:pt x="1662049" y="0"/>
                </a:lnTo>
                <a:lnTo>
                  <a:pt x="1662049" y="10782"/>
                </a:lnTo>
                <a:lnTo>
                  <a:pt x="1672844" y="10782"/>
                </a:lnTo>
                <a:lnTo>
                  <a:pt x="1672844" y="0"/>
                </a:lnTo>
                <a:close/>
              </a:path>
              <a:path w="1762760" h="10795">
                <a:moveTo>
                  <a:pt x="1718818" y="0"/>
                </a:moveTo>
                <a:lnTo>
                  <a:pt x="1708023" y="0"/>
                </a:lnTo>
                <a:lnTo>
                  <a:pt x="1708023" y="10782"/>
                </a:lnTo>
                <a:lnTo>
                  <a:pt x="1718818" y="10782"/>
                </a:lnTo>
                <a:lnTo>
                  <a:pt x="1718818" y="0"/>
                </a:lnTo>
                <a:close/>
              </a:path>
              <a:path w="1762760" h="10795">
                <a:moveTo>
                  <a:pt x="1762760" y="0"/>
                </a:moveTo>
                <a:lnTo>
                  <a:pt x="1751965" y="0"/>
                </a:lnTo>
                <a:lnTo>
                  <a:pt x="1751965" y="10782"/>
                </a:lnTo>
                <a:lnTo>
                  <a:pt x="1762760" y="10782"/>
                </a:lnTo>
                <a:lnTo>
                  <a:pt x="176276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84809" y="6656958"/>
            <a:ext cx="1082040" cy="95885"/>
          </a:xfrm>
          <a:custGeom>
            <a:avLst/>
            <a:gdLst/>
            <a:ahLst/>
            <a:cxnLst/>
            <a:rect l="l" t="t" r="r" b="b"/>
            <a:pathLst>
              <a:path w="1082040" h="95884">
                <a:moveTo>
                  <a:pt x="36194" y="13970"/>
                </a:moveTo>
                <a:lnTo>
                  <a:pt x="21589" y="13970"/>
                </a:lnTo>
                <a:lnTo>
                  <a:pt x="21589" y="74295"/>
                </a:lnTo>
                <a:lnTo>
                  <a:pt x="36194" y="74295"/>
                </a:lnTo>
                <a:lnTo>
                  <a:pt x="36194" y="13970"/>
                </a:lnTo>
                <a:close/>
              </a:path>
              <a:path w="1082040" h="95884">
                <a:moveTo>
                  <a:pt x="57785" y="1270"/>
                </a:moveTo>
                <a:lnTo>
                  <a:pt x="0" y="1270"/>
                </a:lnTo>
                <a:lnTo>
                  <a:pt x="0" y="13970"/>
                </a:lnTo>
                <a:lnTo>
                  <a:pt x="57785" y="13970"/>
                </a:lnTo>
                <a:lnTo>
                  <a:pt x="57785" y="1270"/>
                </a:lnTo>
                <a:close/>
              </a:path>
              <a:path w="1082040" h="95884">
                <a:moveTo>
                  <a:pt x="99060" y="0"/>
                </a:moveTo>
                <a:lnTo>
                  <a:pt x="92710" y="0"/>
                </a:lnTo>
                <a:lnTo>
                  <a:pt x="87630" y="1270"/>
                </a:lnTo>
                <a:lnTo>
                  <a:pt x="79374" y="4445"/>
                </a:lnTo>
                <a:lnTo>
                  <a:pt x="76199" y="6350"/>
                </a:lnTo>
                <a:lnTo>
                  <a:pt x="73660" y="9525"/>
                </a:lnTo>
                <a:lnTo>
                  <a:pt x="70485" y="12700"/>
                </a:lnTo>
                <a:lnTo>
                  <a:pt x="68580" y="15875"/>
                </a:lnTo>
                <a:lnTo>
                  <a:pt x="64769" y="24764"/>
                </a:lnTo>
                <a:lnTo>
                  <a:pt x="63499" y="31114"/>
                </a:lnTo>
                <a:lnTo>
                  <a:pt x="63499" y="38100"/>
                </a:lnTo>
                <a:lnTo>
                  <a:pt x="84455" y="73025"/>
                </a:lnTo>
                <a:lnTo>
                  <a:pt x="99060" y="75564"/>
                </a:lnTo>
                <a:lnTo>
                  <a:pt x="106680" y="74929"/>
                </a:lnTo>
                <a:lnTo>
                  <a:pt x="113664" y="73025"/>
                </a:lnTo>
                <a:lnTo>
                  <a:pt x="119380" y="69850"/>
                </a:lnTo>
                <a:lnTo>
                  <a:pt x="124460" y="66039"/>
                </a:lnTo>
                <a:lnTo>
                  <a:pt x="126999" y="62864"/>
                </a:lnTo>
                <a:lnTo>
                  <a:pt x="93344" y="62864"/>
                </a:lnTo>
                <a:lnTo>
                  <a:pt x="88264" y="60960"/>
                </a:lnTo>
                <a:lnTo>
                  <a:pt x="80644" y="52070"/>
                </a:lnTo>
                <a:lnTo>
                  <a:pt x="78739" y="46354"/>
                </a:lnTo>
                <a:lnTo>
                  <a:pt x="78739" y="29210"/>
                </a:lnTo>
                <a:lnTo>
                  <a:pt x="80644" y="22860"/>
                </a:lnTo>
                <a:lnTo>
                  <a:pt x="84455" y="19050"/>
                </a:lnTo>
                <a:lnTo>
                  <a:pt x="88264" y="14604"/>
                </a:lnTo>
                <a:lnTo>
                  <a:pt x="92710" y="12700"/>
                </a:lnTo>
                <a:lnTo>
                  <a:pt x="126999" y="12700"/>
                </a:lnTo>
                <a:lnTo>
                  <a:pt x="124460" y="10160"/>
                </a:lnTo>
                <a:lnTo>
                  <a:pt x="119380" y="5714"/>
                </a:lnTo>
                <a:lnTo>
                  <a:pt x="113664" y="2539"/>
                </a:lnTo>
                <a:lnTo>
                  <a:pt x="106680" y="635"/>
                </a:lnTo>
                <a:lnTo>
                  <a:pt x="99060" y="0"/>
                </a:lnTo>
                <a:close/>
              </a:path>
              <a:path w="1082040" h="95884">
                <a:moveTo>
                  <a:pt x="126999" y="12700"/>
                </a:moveTo>
                <a:lnTo>
                  <a:pt x="104774" y="12700"/>
                </a:lnTo>
                <a:lnTo>
                  <a:pt x="109855" y="14604"/>
                </a:lnTo>
                <a:lnTo>
                  <a:pt x="113664" y="19050"/>
                </a:lnTo>
                <a:lnTo>
                  <a:pt x="117474" y="22860"/>
                </a:lnTo>
                <a:lnTo>
                  <a:pt x="119380" y="29210"/>
                </a:lnTo>
                <a:lnTo>
                  <a:pt x="119380" y="46354"/>
                </a:lnTo>
                <a:lnTo>
                  <a:pt x="117474" y="52704"/>
                </a:lnTo>
                <a:lnTo>
                  <a:pt x="109855" y="60960"/>
                </a:lnTo>
                <a:lnTo>
                  <a:pt x="104774" y="62864"/>
                </a:lnTo>
                <a:lnTo>
                  <a:pt x="126999" y="62864"/>
                </a:lnTo>
                <a:lnTo>
                  <a:pt x="128905" y="60325"/>
                </a:lnTo>
                <a:lnTo>
                  <a:pt x="132080" y="53975"/>
                </a:lnTo>
                <a:lnTo>
                  <a:pt x="133985" y="46354"/>
                </a:lnTo>
                <a:lnTo>
                  <a:pt x="134619" y="38100"/>
                </a:lnTo>
                <a:lnTo>
                  <a:pt x="134082" y="31114"/>
                </a:lnTo>
                <a:lnTo>
                  <a:pt x="133985" y="29845"/>
                </a:lnTo>
                <a:lnTo>
                  <a:pt x="132080" y="22225"/>
                </a:lnTo>
                <a:lnTo>
                  <a:pt x="128905" y="15239"/>
                </a:lnTo>
                <a:lnTo>
                  <a:pt x="126999" y="12700"/>
                </a:lnTo>
                <a:close/>
              </a:path>
              <a:path w="1082040" h="95884">
                <a:moveTo>
                  <a:pt x="175260" y="13970"/>
                </a:moveTo>
                <a:lnTo>
                  <a:pt x="160655" y="13970"/>
                </a:lnTo>
                <a:lnTo>
                  <a:pt x="160655" y="74295"/>
                </a:lnTo>
                <a:lnTo>
                  <a:pt x="175260" y="74295"/>
                </a:lnTo>
                <a:lnTo>
                  <a:pt x="175260" y="13970"/>
                </a:lnTo>
                <a:close/>
              </a:path>
              <a:path w="1082040" h="95884">
                <a:moveTo>
                  <a:pt x="235585" y="1270"/>
                </a:moveTo>
                <a:lnTo>
                  <a:pt x="220344" y="1270"/>
                </a:lnTo>
                <a:lnTo>
                  <a:pt x="191769" y="74295"/>
                </a:lnTo>
                <a:lnTo>
                  <a:pt x="207644" y="74295"/>
                </a:lnTo>
                <a:lnTo>
                  <a:pt x="213360" y="57785"/>
                </a:lnTo>
                <a:lnTo>
                  <a:pt x="258444" y="57785"/>
                </a:lnTo>
                <a:lnTo>
                  <a:pt x="253365" y="45720"/>
                </a:lnTo>
                <a:lnTo>
                  <a:pt x="217805" y="45720"/>
                </a:lnTo>
                <a:lnTo>
                  <a:pt x="227965" y="18414"/>
                </a:lnTo>
                <a:lnTo>
                  <a:pt x="242569" y="18414"/>
                </a:lnTo>
                <a:lnTo>
                  <a:pt x="235585" y="1270"/>
                </a:lnTo>
                <a:close/>
              </a:path>
              <a:path w="1082040" h="95884">
                <a:moveTo>
                  <a:pt x="258444" y="57785"/>
                </a:moveTo>
                <a:lnTo>
                  <a:pt x="242569" y="57785"/>
                </a:lnTo>
                <a:lnTo>
                  <a:pt x="248919" y="74295"/>
                </a:lnTo>
                <a:lnTo>
                  <a:pt x="264795" y="74295"/>
                </a:lnTo>
                <a:lnTo>
                  <a:pt x="258444" y="57785"/>
                </a:lnTo>
                <a:close/>
              </a:path>
              <a:path w="1082040" h="95884">
                <a:moveTo>
                  <a:pt x="242569" y="18414"/>
                </a:moveTo>
                <a:lnTo>
                  <a:pt x="227965" y="18414"/>
                </a:lnTo>
                <a:lnTo>
                  <a:pt x="238124" y="45720"/>
                </a:lnTo>
                <a:lnTo>
                  <a:pt x="253365" y="45720"/>
                </a:lnTo>
                <a:lnTo>
                  <a:pt x="242569" y="18414"/>
                </a:lnTo>
                <a:close/>
              </a:path>
              <a:path w="1082040" h="95884">
                <a:moveTo>
                  <a:pt x="196849" y="1270"/>
                </a:moveTo>
                <a:lnTo>
                  <a:pt x="139065" y="1270"/>
                </a:lnTo>
                <a:lnTo>
                  <a:pt x="139065" y="13970"/>
                </a:lnTo>
                <a:lnTo>
                  <a:pt x="196849" y="13970"/>
                </a:lnTo>
                <a:lnTo>
                  <a:pt x="196849" y="1270"/>
                </a:lnTo>
                <a:close/>
              </a:path>
              <a:path w="1082040" h="95884">
                <a:moveTo>
                  <a:pt x="287020" y="1904"/>
                </a:moveTo>
                <a:lnTo>
                  <a:pt x="272415" y="1904"/>
                </a:lnTo>
                <a:lnTo>
                  <a:pt x="272415" y="74295"/>
                </a:lnTo>
                <a:lnTo>
                  <a:pt x="323849" y="74295"/>
                </a:lnTo>
                <a:lnTo>
                  <a:pt x="323849" y="62229"/>
                </a:lnTo>
                <a:lnTo>
                  <a:pt x="287020" y="62229"/>
                </a:lnTo>
                <a:lnTo>
                  <a:pt x="287020" y="1904"/>
                </a:lnTo>
                <a:close/>
              </a:path>
              <a:path w="1082040" h="95884">
                <a:moveTo>
                  <a:pt x="394335" y="1270"/>
                </a:moveTo>
                <a:lnTo>
                  <a:pt x="378460" y="1270"/>
                </a:lnTo>
                <a:lnTo>
                  <a:pt x="349885" y="74295"/>
                </a:lnTo>
                <a:lnTo>
                  <a:pt x="365760" y="74295"/>
                </a:lnTo>
                <a:lnTo>
                  <a:pt x="371474" y="57785"/>
                </a:lnTo>
                <a:lnTo>
                  <a:pt x="416559" y="57785"/>
                </a:lnTo>
                <a:lnTo>
                  <a:pt x="411480" y="45720"/>
                </a:lnTo>
                <a:lnTo>
                  <a:pt x="376555" y="45720"/>
                </a:lnTo>
                <a:lnTo>
                  <a:pt x="386080" y="18414"/>
                </a:lnTo>
                <a:lnTo>
                  <a:pt x="400685" y="18414"/>
                </a:lnTo>
                <a:lnTo>
                  <a:pt x="394335" y="1270"/>
                </a:lnTo>
                <a:close/>
              </a:path>
              <a:path w="1082040" h="95884">
                <a:moveTo>
                  <a:pt x="416559" y="57785"/>
                </a:moveTo>
                <a:lnTo>
                  <a:pt x="401320" y="57785"/>
                </a:lnTo>
                <a:lnTo>
                  <a:pt x="407669" y="74295"/>
                </a:lnTo>
                <a:lnTo>
                  <a:pt x="423544" y="74295"/>
                </a:lnTo>
                <a:lnTo>
                  <a:pt x="416559" y="57785"/>
                </a:lnTo>
                <a:close/>
              </a:path>
              <a:path w="1082040" h="95884">
                <a:moveTo>
                  <a:pt x="400685" y="18414"/>
                </a:moveTo>
                <a:lnTo>
                  <a:pt x="386080" y="18414"/>
                </a:lnTo>
                <a:lnTo>
                  <a:pt x="396240" y="45720"/>
                </a:lnTo>
                <a:lnTo>
                  <a:pt x="411480" y="45720"/>
                </a:lnTo>
                <a:lnTo>
                  <a:pt x="400685" y="18414"/>
                </a:lnTo>
                <a:close/>
              </a:path>
              <a:path w="1082040" h="95884">
                <a:moveTo>
                  <a:pt x="470534" y="0"/>
                </a:moveTo>
                <a:lnTo>
                  <a:pt x="461645" y="0"/>
                </a:lnTo>
                <a:lnTo>
                  <a:pt x="454025" y="635"/>
                </a:lnTo>
                <a:lnTo>
                  <a:pt x="427990" y="29845"/>
                </a:lnTo>
                <a:lnTo>
                  <a:pt x="427355" y="38735"/>
                </a:lnTo>
                <a:lnTo>
                  <a:pt x="427990" y="46354"/>
                </a:lnTo>
                <a:lnTo>
                  <a:pt x="453390" y="74929"/>
                </a:lnTo>
                <a:lnTo>
                  <a:pt x="460375" y="75564"/>
                </a:lnTo>
                <a:lnTo>
                  <a:pt x="468630" y="75564"/>
                </a:lnTo>
                <a:lnTo>
                  <a:pt x="474980" y="73660"/>
                </a:lnTo>
                <a:lnTo>
                  <a:pt x="485140" y="66039"/>
                </a:lnTo>
                <a:lnTo>
                  <a:pt x="487045" y="62864"/>
                </a:lnTo>
                <a:lnTo>
                  <a:pt x="455295" y="62864"/>
                </a:lnTo>
                <a:lnTo>
                  <a:pt x="450850" y="60960"/>
                </a:lnTo>
                <a:lnTo>
                  <a:pt x="444500" y="53339"/>
                </a:lnTo>
                <a:lnTo>
                  <a:pt x="442595" y="46354"/>
                </a:lnTo>
                <a:lnTo>
                  <a:pt x="442595" y="28575"/>
                </a:lnTo>
                <a:lnTo>
                  <a:pt x="444500" y="22225"/>
                </a:lnTo>
                <a:lnTo>
                  <a:pt x="450850" y="14604"/>
                </a:lnTo>
                <a:lnTo>
                  <a:pt x="455295" y="12700"/>
                </a:lnTo>
                <a:lnTo>
                  <a:pt x="487680" y="12700"/>
                </a:lnTo>
                <a:lnTo>
                  <a:pt x="486409" y="10795"/>
                </a:lnTo>
                <a:lnTo>
                  <a:pt x="483234" y="8254"/>
                </a:lnTo>
                <a:lnTo>
                  <a:pt x="477520" y="2539"/>
                </a:lnTo>
                <a:lnTo>
                  <a:pt x="470534" y="0"/>
                </a:lnTo>
                <a:close/>
              </a:path>
              <a:path w="1082040" h="95884">
                <a:moveTo>
                  <a:pt x="476884" y="47625"/>
                </a:moveTo>
                <a:lnTo>
                  <a:pt x="475615" y="52704"/>
                </a:lnTo>
                <a:lnTo>
                  <a:pt x="473709" y="56514"/>
                </a:lnTo>
                <a:lnTo>
                  <a:pt x="470534" y="59054"/>
                </a:lnTo>
                <a:lnTo>
                  <a:pt x="467995" y="61595"/>
                </a:lnTo>
                <a:lnTo>
                  <a:pt x="464184" y="62864"/>
                </a:lnTo>
                <a:lnTo>
                  <a:pt x="487045" y="62864"/>
                </a:lnTo>
                <a:lnTo>
                  <a:pt x="488950" y="59689"/>
                </a:lnTo>
                <a:lnTo>
                  <a:pt x="490855" y="52070"/>
                </a:lnTo>
                <a:lnTo>
                  <a:pt x="476884" y="47625"/>
                </a:lnTo>
                <a:close/>
              </a:path>
              <a:path w="1082040" h="95884">
                <a:moveTo>
                  <a:pt x="487680" y="12700"/>
                </a:moveTo>
                <a:lnTo>
                  <a:pt x="464820" y="12700"/>
                </a:lnTo>
                <a:lnTo>
                  <a:pt x="467995" y="13970"/>
                </a:lnTo>
                <a:lnTo>
                  <a:pt x="473709" y="18414"/>
                </a:lnTo>
                <a:lnTo>
                  <a:pt x="475615" y="20954"/>
                </a:lnTo>
                <a:lnTo>
                  <a:pt x="476250" y="24764"/>
                </a:lnTo>
                <a:lnTo>
                  <a:pt x="490855" y="21589"/>
                </a:lnTo>
                <a:lnTo>
                  <a:pt x="488950" y="15875"/>
                </a:lnTo>
                <a:lnTo>
                  <a:pt x="487680" y="12700"/>
                </a:lnTo>
                <a:close/>
              </a:path>
              <a:path w="1082040" h="95884">
                <a:moveTo>
                  <a:pt x="534670" y="13970"/>
                </a:moveTo>
                <a:lnTo>
                  <a:pt x="520065" y="13970"/>
                </a:lnTo>
                <a:lnTo>
                  <a:pt x="520065" y="74295"/>
                </a:lnTo>
                <a:lnTo>
                  <a:pt x="534670" y="74295"/>
                </a:lnTo>
                <a:lnTo>
                  <a:pt x="534670" y="13970"/>
                </a:lnTo>
                <a:close/>
              </a:path>
              <a:path w="1082040" h="95884">
                <a:moveTo>
                  <a:pt x="556260" y="1270"/>
                </a:moveTo>
                <a:lnTo>
                  <a:pt x="498475" y="1270"/>
                </a:lnTo>
                <a:lnTo>
                  <a:pt x="498475" y="13970"/>
                </a:lnTo>
                <a:lnTo>
                  <a:pt x="556260" y="13970"/>
                </a:lnTo>
                <a:lnTo>
                  <a:pt x="556260" y="1270"/>
                </a:lnTo>
                <a:close/>
              </a:path>
              <a:path w="1082040" h="95884">
                <a:moveTo>
                  <a:pt x="580390" y="1270"/>
                </a:moveTo>
                <a:lnTo>
                  <a:pt x="565150" y="1270"/>
                </a:lnTo>
                <a:lnTo>
                  <a:pt x="565150" y="74295"/>
                </a:lnTo>
                <a:lnTo>
                  <a:pt x="580390" y="74295"/>
                </a:lnTo>
                <a:lnTo>
                  <a:pt x="580390" y="1270"/>
                </a:lnTo>
                <a:close/>
              </a:path>
              <a:path w="1082040" h="95884">
                <a:moveTo>
                  <a:pt x="601980" y="1270"/>
                </a:moveTo>
                <a:lnTo>
                  <a:pt x="586105" y="1270"/>
                </a:lnTo>
                <a:lnTo>
                  <a:pt x="612140" y="74295"/>
                </a:lnTo>
                <a:lnTo>
                  <a:pt x="628015" y="74295"/>
                </a:lnTo>
                <a:lnTo>
                  <a:pt x="635000" y="55245"/>
                </a:lnTo>
                <a:lnTo>
                  <a:pt x="620395" y="55245"/>
                </a:lnTo>
                <a:lnTo>
                  <a:pt x="601980" y="1270"/>
                </a:lnTo>
                <a:close/>
              </a:path>
              <a:path w="1082040" h="95884">
                <a:moveTo>
                  <a:pt x="654050" y="1270"/>
                </a:moveTo>
                <a:lnTo>
                  <a:pt x="638175" y="1270"/>
                </a:lnTo>
                <a:lnTo>
                  <a:pt x="620395" y="55245"/>
                </a:lnTo>
                <a:lnTo>
                  <a:pt x="635000" y="55245"/>
                </a:lnTo>
                <a:lnTo>
                  <a:pt x="654050" y="1270"/>
                </a:lnTo>
                <a:close/>
              </a:path>
              <a:path w="1082040" h="95884">
                <a:moveTo>
                  <a:pt x="694055" y="0"/>
                </a:moveTo>
                <a:lnTo>
                  <a:pt x="688340" y="0"/>
                </a:lnTo>
                <a:lnTo>
                  <a:pt x="682625" y="1270"/>
                </a:lnTo>
                <a:lnTo>
                  <a:pt x="658495" y="31114"/>
                </a:lnTo>
                <a:lnTo>
                  <a:pt x="658495" y="38100"/>
                </a:lnTo>
                <a:lnTo>
                  <a:pt x="679450" y="73025"/>
                </a:lnTo>
                <a:lnTo>
                  <a:pt x="694055" y="75564"/>
                </a:lnTo>
                <a:lnTo>
                  <a:pt x="701675" y="74929"/>
                </a:lnTo>
                <a:lnTo>
                  <a:pt x="708660" y="73025"/>
                </a:lnTo>
                <a:lnTo>
                  <a:pt x="715010" y="69850"/>
                </a:lnTo>
                <a:lnTo>
                  <a:pt x="720090" y="66039"/>
                </a:lnTo>
                <a:lnTo>
                  <a:pt x="721995" y="62864"/>
                </a:lnTo>
                <a:lnTo>
                  <a:pt x="688340" y="62864"/>
                </a:lnTo>
                <a:lnTo>
                  <a:pt x="683260" y="60960"/>
                </a:lnTo>
                <a:lnTo>
                  <a:pt x="675640" y="52070"/>
                </a:lnTo>
                <a:lnTo>
                  <a:pt x="674370" y="46354"/>
                </a:lnTo>
                <a:lnTo>
                  <a:pt x="673805" y="31114"/>
                </a:lnTo>
                <a:lnTo>
                  <a:pt x="673735" y="29210"/>
                </a:lnTo>
                <a:lnTo>
                  <a:pt x="675640" y="22860"/>
                </a:lnTo>
                <a:lnTo>
                  <a:pt x="679450" y="19050"/>
                </a:lnTo>
                <a:lnTo>
                  <a:pt x="683260" y="14604"/>
                </a:lnTo>
                <a:lnTo>
                  <a:pt x="688340" y="12700"/>
                </a:lnTo>
                <a:lnTo>
                  <a:pt x="721995" y="12700"/>
                </a:lnTo>
                <a:lnTo>
                  <a:pt x="720090" y="10160"/>
                </a:lnTo>
                <a:lnTo>
                  <a:pt x="715010" y="5714"/>
                </a:lnTo>
                <a:lnTo>
                  <a:pt x="708660" y="2539"/>
                </a:lnTo>
                <a:lnTo>
                  <a:pt x="701675" y="635"/>
                </a:lnTo>
                <a:lnTo>
                  <a:pt x="694055" y="0"/>
                </a:lnTo>
                <a:close/>
              </a:path>
              <a:path w="1082040" h="95884">
                <a:moveTo>
                  <a:pt x="721995" y="12700"/>
                </a:moveTo>
                <a:lnTo>
                  <a:pt x="700405" y="12700"/>
                </a:lnTo>
                <a:lnTo>
                  <a:pt x="705485" y="14604"/>
                </a:lnTo>
                <a:lnTo>
                  <a:pt x="708660" y="19050"/>
                </a:lnTo>
                <a:lnTo>
                  <a:pt x="712470" y="22860"/>
                </a:lnTo>
                <a:lnTo>
                  <a:pt x="714375" y="29210"/>
                </a:lnTo>
                <a:lnTo>
                  <a:pt x="714375" y="46354"/>
                </a:lnTo>
                <a:lnTo>
                  <a:pt x="712470" y="52704"/>
                </a:lnTo>
                <a:lnTo>
                  <a:pt x="704850" y="60960"/>
                </a:lnTo>
                <a:lnTo>
                  <a:pt x="700405" y="62864"/>
                </a:lnTo>
                <a:lnTo>
                  <a:pt x="721995" y="62864"/>
                </a:lnTo>
                <a:lnTo>
                  <a:pt x="724535" y="60325"/>
                </a:lnTo>
                <a:lnTo>
                  <a:pt x="727075" y="53975"/>
                </a:lnTo>
                <a:lnTo>
                  <a:pt x="728980" y="46354"/>
                </a:lnTo>
                <a:lnTo>
                  <a:pt x="729615" y="38100"/>
                </a:lnTo>
                <a:lnTo>
                  <a:pt x="729077" y="31114"/>
                </a:lnTo>
                <a:lnTo>
                  <a:pt x="728980" y="29845"/>
                </a:lnTo>
                <a:lnTo>
                  <a:pt x="727075" y="22225"/>
                </a:lnTo>
                <a:lnTo>
                  <a:pt x="723900" y="15239"/>
                </a:lnTo>
                <a:lnTo>
                  <a:pt x="721995" y="12700"/>
                </a:lnTo>
                <a:close/>
              </a:path>
              <a:path w="1082040" h="95884">
                <a:moveTo>
                  <a:pt x="792480" y="0"/>
                </a:moveTo>
                <a:lnTo>
                  <a:pt x="782955" y="0"/>
                </a:lnTo>
                <a:lnTo>
                  <a:pt x="778510" y="6350"/>
                </a:lnTo>
                <a:lnTo>
                  <a:pt x="767080" y="55879"/>
                </a:lnTo>
                <a:lnTo>
                  <a:pt x="768350" y="63500"/>
                </a:lnTo>
                <a:lnTo>
                  <a:pt x="770890" y="71754"/>
                </a:lnTo>
                <a:lnTo>
                  <a:pt x="772795" y="78104"/>
                </a:lnTo>
                <a:lnTo>
                  <a:pt x="775970" y="83820"/>
                </a:lnTo>
                <a:lnTo>
                  <a:pt x="779145" y="90170"/>
                </a:lnTo>
                <a:lnTo>
                  <a:pt x="782320" y="95885"/>
                </a:lnTo>
                <a:lnTo>
                  <a:pt x="791845" y="95885"/>
                </a:lnTo>
                <a:lnTo>
                  <a:pt x="789305" y="89535"/>
                </a:lnTo>
                <a:lnTo>
                  <a:pt x="787400" y="84454"/>
                </a:lnTo>
                <a:lnTo>
                  <a:pt x="786130" y="81279"/>
                </a:lnTo>
                <a:lnTo>
                  <a:pt x="784225" y="76200"/>
                </a:lnTo>
                <a:lnTo>
                  <a:pt x="780415" y="59054"/>
                </a:lnTo>
                <a:lnTo>
                  <a:pt x="780415" y="40004"/>
                </a:lnTo>
                <a:lnTo>
                  <a:pt x="780992" y="33654"/>
                </a:lnTo>
                <a:lnTo>
                  <a:pt x="781050" y="33020"/>
                </a:lnTo>
                <a:lnTo>
                  <a:pt x="782955" y="26035"/>
                </a:lnTo>
                <a:lnTo>
                  <a:pt x="784225" y="20320"/>
                </a:lnTo>
                <a:lnTo>
                  <a:pt x="789305" y="7620"/>
                </a:lnTo>
                <a:lnTo>
                  <a:pt x="792480" y="0"/>
                </a:lnTo>
                <a:close/>
              </a:path>
              <a:path w="1082040" h="95884">
                <a:moveTo>
                  <a:pt x="839470" y="1270"/>
                </a:moveTo>
                <a:lnTo>
                  <a:pt x="823595" y="1270"/>
                </a:lnTo>
                <a:lnTo>
                  <a:pt x="795020" y="74295"/>
                </a:lnTo>
                <a:lnTo>
                  <a:pt x="810895" y="74295"/>
                </a:lnTo>
                <a:lnTo>
                  <a:pt x="817245" y="57785"/>
                </a:lnTo>
                <a:lnTo>
                  <a:pt x="861695" y="57785"/>
                </a:lnTo>
                <a:lnTo>
                  <a:pt x="856615" y="45720"/>
                </a:lnTo>
                <a:lnTo>
                  <a:pt x="821690" y="45720"/>
                </a:lnTo>
                <a:lnTo>
                  <a:pt x="831215" y="18414"/>
                </a:lnTo>
                <a:lnTo>
                  <a:pt x="845820" y="18414"/>
                </a:lnTo>
                <a:lnTo>
                  <a:pt x="839470" y="1270"/>
                </a:lnTo>
                <a:close/>
              </a:path>
              <a:path w="1082040" h="95884">
                <a:moveTo>
                  <a:pt x="861695" y="57785"/>
                </a:moveTo>
                <a:lnTo>
                  <a:pt x="846455" y="57785"/>
                </a:lnTo>
                <a:lnTo>
                  <a:pt x="852805" y="74295"/>
                </a:lnTo>
                <a:lnTo>
                  <a:pt x="868680" y="74295"/>
                </a:lnTo>
                <a:lnTo>
                  <a:pt x="861695" y="57785"/>
                </a:lnTo>
                <a:close/>
              </a:path>
              <a:path w="1082040" h="95884">
                <a:moveTo>
                  <a:pt x="845820" y="18414"/>
                </a:moveTo>
                <a:lnTo>
                  <a:pt x="831215" y="18414"/>
                </a:lnTo>
                <a:lnTo>
                  <a:pt x="841375" y="45720"/>
                </a:lnTo>
                <a:lnTo>
                  <a:pt x="856615" y="45720"/>
                </a:lnTo>
                <a:lnTo>
                  <a:pt x="845820" y="18414"/>
                </a:lnTo>
                <a:close/>
              </a:path>
              <a:path w="1082040" h="95884">
                <a:moveTo>
                  <a:pt x="928370" y="45085"/>
                </a:moveTo>
                <a:lnTo>
                  <a:pt x="915670" y="45085"/>
                </a:lnTo>
                <a:lnTo>
                  <a:pt x="915670" y="64135"/>
                </a:lnTo>
                <a:lnTo>
                  <a:pt x="928370" y="64135"/>
                </a:lnTo>
                <a:lnTo>
                  <a:pt x="928370" y="45085"/>
                </a:lnTo>
                <a:close/>
              </a:path>
              <a:path w="1082040" h="95884">
                <a:moveTo>
                  <a:pt x="947420" y="31750"/>
                </a:moveTo>
                <a:lnTo>
                  <a:pt x="896620" y="31750"/>
                </a:lnTo>
                <a:lnTo>
                  <a:pt x="896620" y="45085"/>
                </a:lnTo>
                <a:lnTo>
                  <a:pt x="947420" y="45085"/>
                </a:lnTo>
                <a:lnTo>
                  <a:pt x="947420" y="31750"/>
                </a:lnTo>
                <a:close/>
              </a:path>
              <a:path w="1082040" h="95884">
                <a:moveTo>
                  <a:pt x="928370" y="12700"/>
                </a:moveTo>
                <a:lnTo>
                  <a:pt x="915670" y="12700"/>
                </a:lnTo>
                <a:lnTo>
                  <a:pt x="915670" y="31750"/>
                </a:lnTo>
                <a:lnTo>
                  <a:pt x="928370" y="31750"/>
                </a:lnTo>
                <a:lnTo>
                  <a:pt x="928370" y="12700"/>
                </a:lnTo>
                <a:close/>
              </a:path>
              <a:path w="1082040" h="95884">
                <a:moveTo>
                  <a:pt x="1028065" y="1270"/>
                </a:moveTo>
                <a:lnTo>
                  <a:pt x="988695" y="1270"/>
                </a:lnTo>
                <a:lnTo>
                  <a:pt x="988695" y="74295"/>
                </a:lnTo>
                <a:lnTo>
                  <a:pt x="1028700" y="74295"/>
                </a:lnTo>
                <a:lnTo>
                  <a:pt x="1035050" y="73660"/>
                </a:lnTo>
                <a:lnTo>
                  <a:pt x="1047750" y="62229"/>
                </a:lnTo>
                <a:lnTo>
                  <a:pt x="1003300" y="62229"/>
                </a:lnTo>
                <a:lnTo>
                  <a:pt x="1003300" y="42545"/>
                </a:lnTo>
                <a:lnTo>
                  <a:pt x="1046480" y="42545"/>
                </a:lnTo>
                <a:lnTo>
                  <a:pt x="1043940" y="38735"/>
                </a:lnTo>
                <a:lnTo>
                  <a:pt x="1040130" y="36829"/>
                </a:lnTo>
                <a:lnTo>
                  <a:pt x="1035685" y="35560"/>
                </a:lnTo>
                <a:lnTo>
                  <a:pt x="1038860" y="34289"/>
                </a:lnTo>
                <a:lnTo>
                  <a:pt x="1042670" y="30479"/>
                </a:lnTo>
                <a:lnTo>
                  <a:pt x="1003300" y="30479"/>
                </a:lnTo>
                <a:lnTo>
                  <a:pt x="1003300" y="13335"/>
                </a:lnTo>
                <a:lnTo>
                  <a:pt x="1045210" y="13335"/>
                </a:lnTo>
                <a:lnTo>
                  <a:pt x="1043940" y="11429"/>
                </a:lnTo>
                <a:lnTo>
                  <a:pt x="1042670" y="8889"/>
                </a:lnTo>
                <a:lnTo>
                  <a:pt x="1040765" y="6350"/>
                </a:lnTo>
                <a:lnTo>
                  <a:pt x="1038225" y="5079"/>
                </a:lnTo>
                <a:lnTo>
                  <a:pt x="1036320" y="3810"/>
                </a:lnTo>
                <a:lnTo>
                  <a:pt x="1033780" y="2539"/>
                </a:lnTo>
                <a:lnTo>
                  <a:pt x="1028065" y="1270"/>
                </a:lnTo>
                <a:close/>
              </a:path>
              <a:path w="1082040" h="95884">
                <a:moveTo>
                  <a:pt x="1046480" y="42545"/>
                </a:moveTo>
                <a:lnTo>
                  <a:pt x="1026160" y="42545"/>
                </a:lnTo>
                <a:lnTo>
                  <a:pt x="1028065" y="43814"/>
                </a:lnTo>
                <a:lnTo>
                  <a:pt x="1030605" y="44450"/>
                </a:lnTo>
                <a:lnTo>
                  <a:pt x="1031875" y="45085"/>
                </a:lnTo>
                <a:lnTo>
                  <a:pt x="1033780" y="48260"/>
                </a:lnTo>
                <a:lnTo>
                  <a:pt x="1034415" y="50164"/>
                </a:lnTo>
                <a:lnTo>
                  <a:pt x="1034415" y="55245"/>
                </a:lnTo>
                <a:lnTo>
                  <a:pt x="1033780" y="57150"/>
                </a:lnTo>
                <a:lnTo>
                  <a:pt x="1032510" y="58420"/>
                </a:lnTo>
                <a:lnTo>
                  <a:pt x="1031240" y="60325"/>
                </a:lnTo>
                <a:lnTo>
                  <a:pt x="1025525" y="62229"/>
                </a:lnTo>
                <a:lnTo>
                  <a:pt x="1047750" y="62229"/>
                </a:lnTo>
                <a:lnTo>
                  <a:pt x="1049020" y="59689"/>
                </a:lnTo>
                <a:lnTo>
                  <a:pt x="1049655" y="56514"/>
                </a:lnTo>
                <a:lnTo>
                  <a:pt x="1049655" y="48895"/>
                </a:lnTo>
                <a:lnTo>
                  <a:pt x="1048385" y="45085"/>
                </a:lnTo>
                <a:lnTo>
                  <a:pt x="1046480" y="42545"/>
                </a:lnTo>
                <a:close/>
              </a:path>
              <a:path w="1082040" h="95884">
                <a:moveTo>
                  <a:pt x="1045210" y="13335"/>
                </a:moveTo>
                <a:lnTo>
                  <a:pt x="1022985" y="13335"/>
                </a:lnTo>
                <a:lnTo>
                  <a:pt x="1024255" y="13970"/>
                </a:lnTo>
                <a:lnTo>
                  <a:pt x="1026795" y="13970"/>
                </a:lnTo>
                <a:lnTo>
                  <a:pt x="1028700" y="14604"/>
                </a:lnTo>
                <a:lnTo>
                  <a:pt x="1029970" y="16510"/>
                </a:lnTo>
                <a:lnTo>
                  <a:pt x="1031240" y="17779"/>
                </a:lnTo>
                <a:lnTo>
                  <a:pt x="1031875" y="19685"/>
                </a:lnTo>
                <a:lnTo>
                  <a:pt x="1031875" y="24129"/>
                </a:lnTo>
                <a:lnTo>
                  <a:pt x="1031240" y="26035"/>
                </a:lnTo>
                <a:lnTo>
                  <a:pt x="1028065" y="29210"/>
                </a:lnTo>
                <a:lnTo>
                  <a:pt x="1026160" y="29845"/>
                </a:lnTo>
                <a:lnTo>
                  <a:pt x="1023620" y="29845"/>
                </a:lnTo>
                <a:lnTo>
                  <a:pt x="1022350" y="30479"/>
                </a:lnTo>
                <a:lnTo>
                  <a:pt x="1042670" y="30479"/>
                </a:lnTo>
                <a:lnTo>
                  <a:pt x="1045210" y="26035"/>
                </a:lnTo>
                <a:lnTo>
                  <a:pt x="1046480" y="22860"/>
                </a:lnTo>
                <a:lnTo>
                  <a:pt x="1045972" y="17779"/>
                </a:lnTo>
                <a:lnTo>
                  <a:pt x="1045845" y="16510"/>
                </a:lnTo>
                <a:lnTo>
                  <a:pt x="1045210" y="13970"/>
                </a:lnTo>
                <a:lnTo>
                  <a:pt x="1045210" y="13335"/>
                </a:lnTo>
                <a:close/>
              </a:path>
              <a:path w="1082040" h="95884">
                <a:moveTo>
                  <a:pt x="1066165" y="0"/>
                </a:moveTo>
                <a:lnTo>
                  <a:pt x="1056640" y="0"/>
                </a:lnTo>
                <a:lnTo>
                  <a:pt x="1059815" y="7620"/>
                </a:lnTo>
                <a:lnTo>
                  <a:pt x="1064895" y="20320"/>
                </a:lnTo>
                <a:lnTo>
                  <a:pt x="1066165" y="26035"/>
                </a:lnTo>
                <a:lnTo>
                  <a:pt x="1068070" y="33020"/>
                </a:lnTo>
                <a:lnTo>
                  <a:pt x="1068589" y="38735"/>
                </a:lnTo>
                <a:lnTo>
                  <a:pt x="1068705" y="55879"/>
                </a:lnTo>
                <a:lnTo>
                  <a:pt x="1066800" y="67310"/>
                </a:lnTo>
                <a:lnTo>
                  <a:pt x="1064895" y="75564"/>
                </a:lnTo>
                <a:lnTo>
                  <a:pt x="1063625" y="79375"/>
                </a:lnTo>
                <a:lnTo>
                  <a:pt x="1062990" y="82550"/>
                </a:lnTo>
                <a:lnTo>
                  <a:pt x="1061720" y="85725"/>
                </a:lnTo>
                <a:lnTo>
                  <a:pt x="1059815" y="90170"/>
                </a:lnTo>
                <a:lnTo>
                  <a:pt x="1056640" y="95885"/>
                </a:lnTo>
                <a:lnTo>
                  <a:pt x="1066800" y="95885"/>
                </a:lnTo>
                <a:lnTo>
                  <a:pt x="1070610" y="89535"/>
                </a:lnTo>
                <a:lnTo>
                  <a:pt x="1073785" y="82550"/>
                </a:lnTo>
                <a:lnTo>
                  <a:pt x="1076960" y="76200"/>
                </a:lnTo>
                <a:lnTo>
                  <a:pt x="1078865" y="69850"/>
                </a:lnTo>
                <a:lnTo>
                  <a:pt x="1081405" y="61595"/>
                </a:lnTo>
                <a:lnTo>
                  <a:pt x="1082040" y="53975"/>
                </a:lnTo>
                <a:lnTo>
                  <a:pt x="1082040" y="38735"/>
                </a:lnTo>
                <a:lnTo>
                  <a:pt x="1080770" y="31114"/>
                </a:lnTo>
                <a:lnTo>
                  <a:pt x="1078230" y="22860"/>
                </a:lnTo>
                <a:lnTo>
                  <a:pt x="1073150" y="11429"/>
                </a:lnTo>
                <a:lnTo>
                  <a:pt x="1069975" y="5714"/>
                </a:lnTo>
                <a:lnTo>
                  <a:pt x="106616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2813304" y="6500367"/>
            <a:ext cx="738505" cy="10795"/>
          </a:xfrm>
          <a:custGeom>
            <a:avLst/>
            <a:gdLst/>
            <a:ahLst/>
            <a:cxnLst/>
            <a:rect l="l" t="t" r="r" b="b"/>
            <a:pathLst>
              <a:path w="738504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738504" h="10795">
                <a:moveTo>
                  <a:pt x="53467" y="0"/>
                </a:moveTo>
                <a:lnTo>
                  <a:pt x="42672" y="0"/>
                </a:lnTo>
                <a:lnTo>
                  <a:pt x="42672" y="10795"/>
                </a:lnTo>
                <a:lnTo>
                  <a:pt x="53467" y="10795"/>
                </a:lnTo>
                <a:lnTo>
                  <a:pt x="53467" y="0"/>
                </a:lnTo>
                <a:close/>
              </a:path>
              <a:path w="738504" h="10795">
                <a:moveTo>
                  <a:pt x="99441" y="0"/>
                </a:moveTo>
                <a:lnTo>
                  <a:pt x="88646" y="0"/>
                </a:lnTo>
                <a:lnTo>
                  <a:pt x="88646" y="10795"/>
                </a:lnTo>
                <a:lnTo>
                  <a:pt x="99441" y="10795"/>
                </a:lnTo>
                <a:lnTo>
                  <a:pt x="99441" y="0"/>
                </a:lnTo>
                <a:close/>
              </a:path>
              <a:path w="738504" h="10795">
                <a:moveTo>
                  <a:pt x="144653" y="0"/>
                </a:moveTo>
                <a:lnTo>
                  <a:pt x="133858" y="0"/>
                </a:lnTo>
                <a:lnTo>
                  <a:pt x="133858" y="10795"/>
                </a:lnTo>
                <a:lnTo>
                  <a:pt x="144653" y="10795"/>
                </a:lnTo>
                <a:lnTo>
                  <a:pt x="144653" y="0"/>
                </a:lnTo>
                <a:close/>
              </a:path>
              <a:path w="738504" h="10795">
                <a:moveTo>
                  <a:pt x="191262" y="0"/>
                </a:moveTo>
                <a:lnTo>
                  <a:pt x="180467" y="0"/>
                </a:lnTo>
                <a:lnTo>
                  <a:pt x="180467" y="10795"/>
                </a:lnTo>
                <a:lnTo>
                  <a:pt x="191262" y="10795"/>
                </a:lnTo>
                <a:lnTo>
                  <a:pt x="191262" y="0"/>
                </a:lnTo>
                <a:close/>
              </a:path>
              <a:path w="738504" h="10795">
                <a:moveTo>
                  <a:pt x="238379" y="0"/>
                </a:moveTo>
                <a:lnTo>
                  <a:pt x="227584" y="0"/>
                </a:lnTo>
                <a:lnTo>
                  <a:pt x="227584" y="10795"/>
                </a:lnTo>
                <a:lnTo>
                  <a:pt x="238379" y="10795"/>
                </a:lnTo>
                <a:lnTo>
                  <a:pt x="238379" y="0"/>
                </a:lnTo>
                <a:close/>
              </a:path>
              <a:path w="738504" h="10795">
                <a:moveTo>
                  <a:pt x="284353" y="0"/>
                </a:moveTo>
                <a:lnTo>
                  <a:pt x="273558" y="0"/>
                </a:lnTo>
                <a:lnTo>
                  <a:pt x="273558" y="10795"/>
                </a:lnTo>
                <a:lnTo>
                  <a:pt x="284353" y="10795"/>
                </a:lnTo>
                <a:lnTo>
                  <a:pt x="284353" y="0"/>
                </a:lnTo>
                <a:close/>
              </a:path>
              <a:path w="738504" h="10795">
                <a:moveTo>
                  <a:pt x="328295" y="0"/>
                </a:moveTo>
                <a:lnTo>
                  <a:pt x="317500" y="0"/>
                </a:lnTo>
                <a:lnTo>
                  <a:pt x="317500" y="10795"/>
                </a:lnTo>
                <a:lnTo>
                  <a:pt x="328295" y="10795"/>
                </a:lnTo>
                <a:lnTo>
                  <a:pt x="328295" y="0"/>
                </a:lnTo>
                <a:close/>
              </a:path>
              <a:path w="738504" h="10795">
                <a:moveTo>
                  <a:pt x="375539" y="0"/>
                </a:moveTo>
                <a:lnTo>
                  <a:pt x="364744" y="0"/>
                </a:lnTo>
                <a:lnTo>
                  <a:pt x="364744" y="10795"/>
                </a:lnTo>
                <a:lnTo>
                  <a:pt x="375539" y="10795"/>
                </a:lnTo>
                <a:lnTo>
                  <a:pt x="375539" y="0"/>
                </a:lnTo>
                <a:close/>
              </a:path>
              <a:path w="738504" h="10795">
                <a:moveTo>
                  <a:pt x="422148" y="0"/>
                </a:moveTo>
                <a:lnTo>
                  <a:pt x="411353" y="0"/>
                </a:lnTo>
                <a:lnTo>
                  <a:pt x="411353" y="10795"/>
                </a:lnTo>
                <a:lnTo>
                  <a:pt x="422148" y="10795"/>
                </a:lnTo>
                <a:lnTo>
                  <a:pt x="422148" y="0"/>
                </a:lnTo>
                <a:close/>
              </a:path>
              <a:path w="738504" h="10795">
                <a:moveTo>
                  <a:pt x="468630" y="0"/>
                </a:moveTo>
                <a:lnTo>
                  <a:pt x="457835" y="0"/>
                </a:lnTo>
                <a:lnTo>
                  <a:pt x="457835" y="10795"/>
                </a:lnTo>
                <a:lnTo>
                  <a:pt x="468630" y="10795"/>
                </a:lnTo>
                <a:lnTo>
                  <a:pt x="468630" y="0"/>
                </a:lnTo>
                <a:close/>
              </a:path>
              <a:path w="738504" h="10795">
                <a:moveTo>
                  <a:pt x="515874" y="0"/>
                </a:moveTo>
                <a:lnTo>
                  <a:pt x="505079" y="0"/>
                </a:lnTo>
                <a:lnTo>
                  <a:pt x="505079" y="10795"/>
                </a:lnTo>
                <a:lnTo>
                  <a:pt x="515874" y="10795"/>
                </a:lnTo>
                <a:lnTo>
                  <a:pt x="515874" y="0"/>
                </a:lnTo>
                <a:close/>
              </a:path>
              <a:path w="738504" h="10795">
                <a:moveTo>
                  <a:pt x="559816" y="0"/>
                </a:moveTo>
                <a:lnTo>
                  <a:pt x="549021" y="0"/>
                </a:lnTo>
                <a:lnTo>
                  <a:pt x="549021" y="10795"/>
                </a:lnTo>
                <a:lnTo>
                  <a:pt x="559816" y="10795"/>
                </a:lnTo>
                <a:lnTo>
                  <a:pt x="559816" y="0"/>
                </a:lnTo>
                <a:close/>
              </a:path>
              <a:path w="738504" h="10795">
                <a:moveTo>
                  <a:pt x="605790" y="0"/>
                </a:moveTo>
                <a:lnTo>
                  <a:pt x="594995" y="0"/>
                </a:lnTo>
                <a:lnTo>
                  <a:pt x="594995" y="10795"/>
                </a:lnTo>
                <a:lnTo>
                  <a:pt x="605790" y="10795"/>
                </a:lnTo>
                <a:lnTo>
                  <a:pt x="605790" y="0"/>
                </a:lnTo>
                <a:close/>
              </a:path>
              <a:path w="738504" h="10795">
                <a:moveTo>
                  <a:pt x="648462" y="0"/>
                </a:moveTo>
                <a:lnTo>
                  <a:pt x="637667" y="0"/>
                </a:lnTo>
                <a:lnTo>
                  <a:pt x="637667" y="10795"/>
                </a:lnTo>
                <a:lnTo>
                  <a:pt x="648462" y="10795"/>
                </a:lnTo>
                <a:lnTo>
                  <a:pt x="648462" y="0"/>
                </a:lnTo>
                <a:close/>
              </a:path>
              <a:path w="738504" h="10795">
                <a:moveTo>
                  <a:pt x="694436" y="0"/>
                </a:moveTo>
                <a:lnTo>
                  <a:pt x="683641" y="0"/>
                </a:lnTo>
                <a:lnTo>
                  <a:pt x="683641" y="10795"/>
                </a:lnTo>
                <a:lnTo>
                  <a:pt x="694436" y="10795"/>
                </a:lnTo>
                <a:lnTo>
                  <a:pt x="694436" y="0"/>
                </a:lnTo>
                <a:close/>
              </a:path>
              <a:path w="738504" h="10795">
                <a:moveTo>
                  <a:pt x="738378" y="0"/>
                </a:moveTo>
                <a:lnTo>
                  <a:pt x="727583" y="0"/>
                </a:lnTo>
                <a:lnTo>
                  <a:pt x="727583" y="10795"/>
                </a:lnTo>
                <a:lnTo>
                  <a:pt x="738378" y="10795"/>
                </a:lnTo>
                <a:lnTo>
                  <a:pt x="738378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2138299" y="6276466"/>
            <a:ext cx="1292225" cy="10795"/>
          </a:xfrm>
          <a:custGeom>
            <a:avLst/>
            <a:gdLst/>
            <a:ahLst/>
            <a:cxnLst/>
            <a:rect l="l" t="t" r="r" b="b"/>
            <a:pathLst>
              <a:path w="129222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292225" h="10795">
                <a:moveTo>
                  <a:pt x="54737" y="0"/>
                </a:moveTo>
                <a:lnTo>
                  <a:pt x="43942" y="0"/>
                </a:lnTo>
                <a:lnTo>
                  <a:pt x="43942" y="10795"/>
                </a:lnTo>
                <a:lnTo>
                  <a:pt x="54737" y="10795"/>
                </a:lnTo>
                <a:lnTo>
                  <a:pt x="54737" y="0"/>
                </a:lnTo>
                <a:close/>
              </a:path>
              <a:path w="1292225" h="10795">
                <a:moveTo>
                  <a:pt x="100711" y="0"/>
                </a:moveTo>
                <a:lnTo>
                  <a:pt x="89916" y="0"/>
                </a:lnTo>
                <a:lnTo>
                  <a:pt x="89916" y="10795"/>
                </a:lnTo>
                <a:lnTo>
                  <a:pt x="100711" y="10795"/>
                </a:lnTo>
                <a:lnTo>
                  <a:pt x="100711" y="0"/>
                </a:lnTo>
                <a:close/>
              </a:path>
              <a:path w="1292225" h="10795">
                <a:moveTo>
                  <a:pt x="143383" y="0"/>
                </a:moveTo>
                <a:lnTo>
                  <a:pt x="132588" y="0"/>
                </a:lnTo>
                <a:lnTo>
                  <a:pt x="132588" y="10795"/>
                </a:lnTo>
                <a:lnTo>
                  <a:pt x="143383" y="10795"/>
                </a:lnTo>
                <a:lnTo>
                  <a:pt x="143383" y="0"/>
                </a:lnTo>
                <a:close/>
              </a:path>
              <a:path w="1292225" h="10795">
                <a:moveTo>
                  <a:pt x="189992" y="0"/>
                </a:moveTo>
                <a:lnTo>
                  <a:pt x="179197" y="0"/>
                </a:lnTo>
                <a:lnTo>
                  <a:pt x="179197" y="10795"/>
                </a:lnTo>
                <a:lnTo>
                  <a:pt x="189992" y="10795"/>
                </a:lnTo>
                <a:lnTo>
                  <a:pt x="189992" y="0"/>
                </a:lnTo>
                <a:close/>
              </a:path>
              <a:path w="1292225" h="10795">
                <a:moveTo>
                  <a:pt x="233934" y="0"/>
                </a:moveTo>
                <a:lnTo>
                  <a:pt x="223139" y="0"/>
                </a:lnTo>
                <a:lnTo>
                  <a:pt x="223139" y="10795"/>
                </a:lnTo>
                <a:lnTo>
                  <a:pt x="233934" y="10795"/>
                </a:lnTo>
                <a:lnTo>
                  <a:pt x="233934" y="0"/>
                </a:lnTo>
                <a:close/>
              </a:path>
              <a:path w="1292225" h="10795">
                <a:moveTo>
                  <a:pt x="280543" y="0"/>
                </a:moveTo>
                <a:lnTo>
                  <a:pt x="269748" y="0"/>
                </a:lnTo>
                <a:lnTo>
                  <a:pt x="269748" y="10795"/>
                </a:lnTo>
                <a:lnTo>
                  <a:pt x="280543" y="10795"/>
                </a:lnTo>
                <a:lnTo>
                  <a:pt x="280543" y="0"/>
                </a:lnTo>
                <a:close/>
              </a:path>
              <a:path w="1292225" h="10795">
                <a:moveTo>
                  <a:pt x="327660" y="0"/>
                </a:moveTo>
                <a:lnTo>
                  <a:pt x="316865" y="0"/>
                </a:lnTo>
                <a:lnTo>
                  <a:pt x="316865" y="10795"/>
                </a:lnTo>
                <a:lnTo>
                  <a:pt x="327660" y="10795"/>
                </a:lnTo>
                <a:lnTo>
                  <a:pt x="327660" y="0"/>
                </a:lnTo>
                <a:close/>
              </a:path>
              <a:path w="1292225" h="10795">
                <a:moveTo>
                  <a:pt x="374269" y="0"/>
                </a:moveTo>
                <a:lnTo>
                  <a:pt x="363474" y="0"/>
                </a:lnTo>
                <a:lnTo>
                  <a:pt x="363474" y="10795"/>
                </a:lnTo>
                <a:lnTo>
                  <a:pt x="374269" y="10795"/>
                </a:lnTo>
                <a:lnTo>
                  <a:pt x="374269" y="0"/>
                </a:lnTo>
                <a:close/>
              </a:path>
              <a:path w="1292225" h="10795">
                <a:moveTo>
                  <a:pt x="421513" y="0"/>
                </a:moveTo>
                <a:lnTo>
                  <a:pt x="410718" y="0"/>
                </a:lnTo>
                <a:lnTo>
                  <a:pt x="410718" y="10795"/>
                </a:lnTo>
                <a:lnTo>
                  <a:pt x="421513" y="10795"/>
                </a:lnTo>
                <a:lnTo>
                  <a:pt x="421513" y="0"/>
                </a:lnTo>
                <a:close/>
              </a:path>
              <a:path w="1292225" h="10795">
                <a:moveTo>
                  <a:pt x="469900" y="0"/>
                </a:moveTo>
                <a:lnTo>
                  <a:pt x="459105" y="0"/>
                </a:lnTo>
                <a:lnTo>
                  <a:pt x="459105" y="10795"/>
                </a:lnTo>
                <a:lnTo>
                  <a:pt x="469900" y="10795"/>
                </a:lnTo>
                <a:lnTo>
                  <a:pt x="469900" y="0"/>
                </a:lnTo>
                <a:close/>
              </a:path>
              <a:path w="1292225" h="10795">
                <a:moveTo>
                  <a:pt x="516509" y="0"/>
                </a:moveTo>
                <a:lnTo>
                  <a:pt x="505714" y="0"/>
                </a:lnTo>
                <a:lnTo>
                  <a:pt x="505714" y="10795"/>
                </a:lnTo>
                <a:lnTo>
                  <a:pt x="516509" y="10795"/>
                </a:lnTo>
                <a:lnTo>
                  <a:pt x="516509" y="0"/>
                </a:lnTo>
                <a:close/>
              </a:path>
              <a:path w="1292225" h="10795">
                <a:moveTo>
                  <a:pt x="563626" y="0"/>
                </a:moveTo>
                <a:lnTo>
                  <a:pt x="552831" y="0"/>
                </a:lnTo>
                <a:lnTo>
                  <a:pt x="552831" y="10795"/>
                </a:lnTo>
                <a:lnTo>
                  <a:pt x="563626" y="10795"/>
                </a:lnTo>
                <a:lnTo>
                  <a:pt x="563626" y="0"/>
                </a:lnTo>
                <a:close/>
              </a:path>
              <a:path w="1292225" h="10795">
                <a:moveTo>
                  <a:pt x="610235" y="0"/>
                </a:moveTo>
                <a:lnTo>
                  <a:pt x="599440" y="0"/>
                </a:lnTo>
                <a:lnTo>
                  <a:pt x="599440" y="10795"/>
                </a:lnTo>
                <a:lnTo>
                  <a:pt x="610235" y="10795"/>
                </a:lnTo>
                <a:lnTo>
                  <a:pt x="610235" y="0"/>
                </a:lnTo>
                <a:close/>
              </a:path>
              <a:path w="1292225" h="10795">
                <a:moveTo>
                  <a:pt x="654177" y="0"/>
                </a:moveTo>
                <a:lnTo>
                  <a:pt x="643382" y="0"/>
                </a:lnTo>
                <a:lnTo>
                  <a:pt x="643382" y="10795"/>
                </a:lnTo>
                <a:lnTo>
                  <a:pt x="654177" y="10795"/>
                </a:lnTo>
                <a:lnTo>
                  <a:pt x="654177" y="0"/>
                </a:lnTo>
                <a:close/>
              </a:path>
              <a:path w="1292225" h="10795">
                <a:moveTo>
                  <a:pt x="700151" y="0"/>
                </a:moveTo>
                <a:lnTo>
                  <a:pt x="689356" y="0"/>
                </a:lnTo>
                <a:lnTo>
                  <a:pt x="689356" y="10795"/>
                </a:lnTo>
                <a:lnTo>
                  <a:pt x="700151" y="10795"/>
                </a:lnTo>
                <a:lnTo>
                  <a:pt x="700151" y="0"/>
                </a:lnTo>
                <a:close/>
              </a:path>
              <a:path w="1292225" h="10795">
                <a:moveTo>
                  <a:pt x="742823" y="0"/>
                </a:moveTo>
                <a:lnTo>
                  <a:pt x="732028" y="0"/>
                </a:lnTo>
                <a:lnTo>
                  <a:pt x="732028" y="10795"/>
                </a:lnTo>
                <a:lnTo>
                  <a:pt x="742823" y="10795"/>
                </a:lnTo>
                <a:lnTo>
                  <a:pt x="742823" y="0"/>
                </a:lnTo>
                <a:close/>
              </a:path>
              <a:path w="1292225" h="10795">
                <a:moveTo>
                  <a:pt x="789432" y="0"/>
                </a:moveTo>
                <a:lnTo>
                  <a:pt x="778637" y="0"/>
                </a:lnTo>
                <a:lnTo>
                  <a:pt x="778637" y="10795"/>
                </a:lnTo>
                <a:lnTo>
                  <a:pt x="789432" y="10795"/>
                </a:lnTo>
                <a:lnTo>
                  <a:pt x="789432" y="0"/>
                </a:lnTo>
                <a:close/>
              </a:path>
              <a:path w="1292225" h="10795">
                <a:moveTo>
                  <a:pt x="832231" y="0"/>
                </a:moveTo>
                <a:lnTo>
                  <a:pt x="821436" y="0"/>
                </a:lnTo>
                <a:lnTo>
                  <a:pt x="821436" y="10795"/>
                </a:lnTo>
                <a:lnTo>
                  <a:pt x="832231" y="10795"/>
                </a:lnTo>
                <a:lnTo>
                  <a:pt x="832231" y="0"/>
                </a:lnTo>
                <a:close/>
              </a:path>
              <a:path w="1292225" h="10795">
                <a:moveTo>
                  <a:pt x="880618" y="0"/>
                </a:moveTo>
                <a:lnTo>
                  <a:pt x="869823" y="0"/>
                </a:lnTo>
                <a:lnTo>
                  <a:pt x="869823" y="10795"/>
                </a:lnTo>
                <a:lnTo>
                  <a:pt x="880618" y="10795"/>
                </a:lnTo>
                <a:lnTo>
                  <a:pt x="880618" y="0"/>
                </a:lnTo>
                <a:close/>
              </a:path>
              <a:path w="1292225" h="10795">
                <a:moveTo>
                  <a:pt x="923417" y="0"/>
                </a:moveTo>
                <a:lnTo>
                  <a:pt x="912622" y="0"/>
                </a:lnTo>
                <a:lnTo>
                  <a:pt x="912622" y="10795"/>
                </a:lnTo>
                <a:lnTo>
                  <a:pt x="923417" y="10795"/>
                </a:lnTo>
                <a:lnTo>
                  <a:pt x="923417" y="0"/>
                </a:lnTo>
                <a:close/>
              </a:path>
              <a:path w="1292225" h="10795">
                <a:moveTo>
                  <a:pt x="969264" y="0"/>
                </a:moveTo>
                <a:lnTo>
                  <a:pt x="958469" y="0"/>
                </a:lnTo>
                <a:lnTo>
                  <a:pt x="958469" y="10795"/>
                </a:lnTo>
                <a:lnTo>
                  <a:pt x="969264" y="10795"/>
                </a:lnTo>
                <a:lnTo>
                  <a:pt x="969264" y="0"/>
                </a:lnTo>
                <a:close/>
              </a:path>
              <a:path w="1292225" h="10795">
                <a:moveTo>
                  <a:pt x="1014603" y="0"/>
                </a:moveTo>
                <a:lnTo>
                  <a:pt x="1003808" y="0"/>
                </a:lnTo>
                <a:lnTo>
                  <a:pt x="1003808" y="10795"/>
                </a:lnTo>
                <a:lnTo>
                  <a:pt x="1014603" y="10795"/>
                </a:lnTo>
                <a:lnTo>
                  <a:pt x="1014603" y="0"/>
                </a:lnTo>
                <a:close/>
              </a:path>
              <a:path w="1292225" h="10795">
                <a:moveTo>
                  <a:pt x="1061085" y="0"/>
                </a:moveTo>
                <a:lnTo>
                  <a:pt x="1050290" y="0"/>
                </a:lnTo>
                <a:lnTo>
                  <a:pt x="1050290" y="10795"/>
                </a:lnTo>
                <a:lnTo>
                  <a:pt x="1061085" y="10795"/>
                </a:lnTo>
                <a:lnTo>
                  <a:pt x="1061085" y="0"/>
                </a:lnTo>
                <a:close/>
              </a:path>
              <a:path w="1292225" h="10795">
                <a:moveTo>
                  <a:pt x="1108329" y="0"/>
                </a:moveTo>
                <a:lnTo>
                  <a:pt x="1097534" y="0"/>
                </a:lnTo>
                <a:lnTo>
                  <a:pt x="1097534" y="10795"/>
                </a:lnTo>
                <a:lnTo>
                  <a:pt x="1108329" y="10795"/>
                </a:lnTo>
                <a:lnTo>
                  <a:pt x="1108329" y="0"/>
                </a:lnTo>
                <a:close/>
              </a:path>
              <a:path w="1292225" h="10795">
                <a:moveTo>
                  <a:pt x="1154176" y="0"/>
                </a:moveTo>
                <a:lnTo>
                  <a:pt x="1143368" y="0"/>
                </a:lnTo>
                <a:lnTo>
                  <a:pt x="1143368" y="10795"/>
                </a:lnTo>
                <a:lnTo>
                  <a:pt x="1154176" y="10795"/>
                </a:lnTo>
                <a:lnTo>
                  <a:pt x="1154176" y="0"/>
                </a:lnTo>
                <a:close/>
              </a:path>
              <a:path w="1292225" h="10795">
                <a:moveTo>
                  <a:pt x="1198245" y="0"/>
                </a:moveTo>
                <a:lnTo>
                  <a:pt x="1187450" y="0"/>
                </a:lnTo>
                <a:lnTo>
                  <a:pt x="1187450" y="10795"/>
                </a:lnTo>
                <a:lnTo>
                  <a:pt x="1198245" y="10795"/>
                </a:lnTo>
                <a:lnTo>
                  <a:pt x="1198245" y="0"/>
                </a:lnTo>
                <a:close/>
              </a:path>
              <a:path w="1292225" h="10795">
                <a:moveTo>
                  <a:pt x="1245489" y="0"/>
                </a:moveTo>
                <a:lnTo>
                  <a:pt x="1234694" y="0"/>
                </a:lnTo>
                <a:lnTo>
                  <a:pt x="1234694" y="10795"/>
                </a:lnTo>
                <a:lnTo>
                  <a:pt x="1245489" y="10795"/>
                </a:lnTo>
                <a:lnTo>
                  <a:pt x="1245489" y="0"/>
                </a:lnTo>
                <a:close/>
              </a:path>
              <a:path w="1292225" h="10795">
                <a:moveTo>
                  <a:pt x="1291971" y="0"/>
                </a:moveTo>
                <a:lnTo>
                  <a:pt x="1281176" y="0"/>
                </a:lnTo>
                <a:lnTo>
                  <a:pt x="1281176" y="10795"/>
                </a:lnTo>
                <a:lnTo>
                  <a:pt x="1291971" y="10795"/>
                </a:lnTo>
                <a:lnTo>
                  <a:pt x="1291971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2467356" y="6049898"/>
            <a:ext cx="1014094" cy="10795"/>
          </a:xfrm>
          <a:custGeom>
            <a:avLst/>
            <a:gdLst/>
            <a:ahLst/>
            <a:cxnLst/>
            <a:rect l="l" t="t" r="r" b="b"/>
            <a:pathLst>
              <a:path w="101409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014095" h="10795">
                <a:moveTo>
                  <a:pt x="57404" y="0"/>
                </a:moveTo>
                <a:lnTo>
                  <a:pt x="46609" y="0"/>
                </a:lnTo>
                <a:lnTo>
                  <a:pt x="46609" y="10795"/>
                </a:lnTo>
                <a:lnTo>
                  <a:pt x="57404" y="10795"/>
                </a:lnTo>
                <a:lnTo>
                  <a:pt x="57404" y="0"/>
                </a:lnTo>
                <a:close/>
              </a:path>
              <a:path w="1014095" h="10795">
                <a:moveTo>
                  <a:pt x="103886" y="0"/>
                </a:moveTo>
                <a:lnTo>
                  <a:pt x="93091" y="0"/>
                </a:lnTo>
                <a:lnTo>
                  <a:pt x="93091" y="10795"/>
                </a:lnTo>
                <a:lnTo>
                  <a:pt x="103886" y="10795"/>
                </a:lnTo>
                <a:lnTo>
                  <a:pt x="103886" y="0"/>
                </a:lnTo>
                <a:close/>
              </a:path>
              <a:path w="1014095" h="10795">
                <a:moveTo>
                  <a:pt x="151130" y="0"/>
                </a:moveTo>
                <a:lnTo>
                  <a:pt x="140335" y="0"/>
                </a:lnTo>
                <a:lnTo>
                  <a:pt x="140335" y="10795"/>
                </a:lnTo>
                <a:lnTo>
                  <a:pt x="151130" y="10795"/>
                </a:lnTo>
                <a:lnTo>
                  <a:pt x="151130" y="0"/>
                </a:lnTo>
                <a:close/>
              </a:path>
              <a:path w="1014095" h="10795">
                <a:moveTo>
                  <a:pt x="195072" y="0"/>
                </a:moveTo>
                <a:lnTo>
                  <a:pt x="184277" y="0"/>
                </a:lnTo>
                <a:lnTo>
                  <a:pt x="184277" y="10795"/>
                </a:lnTo>
                <a:lnTo>
                  <a:pt x="195072" y="10795"/>
                </a:lnTo>
                <a:lnTo>
                  <a:pt x="195072" y="0"/>
                </a:lnTo>
                <a:close/>
              </a:path>
              <a:path w="1014095" h="10795">
                <a:moveTo>
                  <a:pt x="241046" y="0"/>
                </a:moveTo>
                <a:lnTo>
                  <a:pt x="230251" y="0"/>
                </a:lnTo>
                <a:lnTo>
                  <a:pt x="230251" y="10795"/>
                </a:lnTo>
                <a:lnTo>
                  <a:pt x="241046" y="10795"/>
                </a:lnTo>
                <a:lnTo>
                  <a:pt x="241046" y="0"/>
                </a:lnTo>
                <a:close/>
              </a:path>
              <a:path w="1014095" h="10795">
                <a:moveTo>
                  <a:pt x="283718" y="0"/>
                </a:moveTo>
                <a:lnTo>
                  <a:pt x="272923" y="0"/>
                </a:lnTo>
                <a:lnTo>
                  <a:pt x="272923" y="10795"/>
                </a:lnTo>
                <a:lnTo>
                  <a:pt x="283718" y="10795"/>
                </a:lnTo>
                <a:lnTo>
                  <a:pt x="283718" y="0"/>
                </a:lnTo>
                <a:close/>
              </a:path>
              <a:path w="1014095" h="10795">
                <a:moveTo>
                  <a:pt x="329692" y="0"/>
                </a:moveTo>
                <a:lnTo>
                  <a:pt x="318897" y="0"/>
                </a:lnTo>
                <a:lnTo>
                  <a:pt x="318897" y="10795"/>
                </a:lnTo>
                <a:lnTo>
                  <a:pt x="329692" y="10795"/>
                </a:lnTo>
                <a:lnTo>
                  <a:pt x="329692" y="0"/>
                </a:lnTo>
                <a:close/>
              </a:path>
              <a:path w="1014095" h="10795">
                <a:moveTo>
                  <a:pt x="376936" y="0"/>
                </a:moveTo>
                <a:lnTo>
                  <a:pt x="366141" y="0"/>
                </a:lnTo>
                <a:lnTo>
                  <a:pt x="366141" y="10795"/>
                </a:lnTo>
                <a:lnTo>
                  <a:pt x="376936" y="10795"/>
                </a:lnTo>
                <a:lnTo>
                  <a:pt x="376936" y="0"/>
                </a:lnTo>
                <a:close/>
              </a:path>
              <a:path w="1014095" h="10795">
                <a:moveTo>
                  <a:pt x="425323" y="0"/>
                </a:moveTo>
                <a:lnTo>
                  <a:pt x="414528" y="0"/>
                </a:lnTo>
                <a:lnTo>
                  <a:pt x="414528" y="10795"/>
                </a:lnTo>
                <a:lnTo>
                  <a:pt x="425323" y="10795"/>
                </a:lnTo>
                <a:lnTo>
                  <a:pt x="425323" y="0"/>
                </a:lnTo>
                <a:close/>
              </a:path>
              <a:path w="1014095" h="10795">
                <a:moveTo>
                  <a:pt x="468122" y="0"/>
                </a:moveTo>
                <a:lnTo>
                  <a:pt x="457327" y="0"/>
                </a:lnTo>
                <a:lnTo>
                  <a:pt x="457327" y="10795"/>
                </a:lnTo>
                <a:lnTo>
                  <a:pt x="468122" y="10795"/>
                </a:lnTo>
                <a:lnTo>
                  <a:pt x="468122" y="0"/>
                </a:lnTo>
                <a:close/>
              </a:path>
              <a:path w="1014095" h="10795">
                <a:moveTo>
                  <a:pt x="513969" y="0"/>
                </a:moveTo>
                <a:lnTo>
                  <a:pt x="503174" y="0"/>
                </a:lnTo>
                <a:lnTo>
                  <a:pt x="503174" y="10795"/>
                </a:lnTo>
                <a:lnTo>
                  <a:pt x="513969" y="10795"/>
                </a:lnTo>
                <a:lnTo>
                  <a:pt x="513969" y="0"/>
                </a:lnTo>
                <a:close/>
              </a:path>
              <a:path w="1014095" h="10795">
                <a:moveTo>
                  <a:pt x="556768" y="0"/>
                </a:moveTo>
                <a:lnTo>
                  <a:pt x="545973" y="0"/>
                </a:lnTo>
                <a:lnTo>
                  <a:pt x="545973" y="10795"/>
                </a:lnTo>
                <a:lnTo>
                  <a:pt x="556768" y="10795"/>
                </a:lnTo>
                <a:lnTo>
                  <a:pt x="556768" y="0"/>
                </a:lnTo>
                <a:close/>
              </a:path>
              <a:path w="1014095" h="10795">
                <a:moveTo>
                  <a:pt x="605790" y="0"/>
                </a:moveTo>
                <a:lnTo>
                  <a:pt x="594995" y="0"/>
                </a:lnTo>
                <a:lnTo>
                  <a:pt x="594995" y="10795"/>
                </a:lnTo>
                <a:lnTo>
                  <a:pt x="605790" y="10795"/>
                </a:lnTo>
                <a:lnTo>
                  <a:pt x="605790" y="0"/>
                </a:lnTo>
                <a:close/>
              </a:path>
              <a:path w="1014095" h="10795">
                <a:moveTo>
                  <a:pt x="648589" y="0"/>
                </a:moveTo>
                <a:lnTo>
                  <a:pt x="637794" y="0"/>
                </a:lnTo>
                <a:lnTo>
                  <a:pt x="637794" y="10795"/>
                </a:lnTo>
                <a:lnTo>
                  <a:pt x="648589" y="10795"/>
                </a:lnTo>
                <a:lnTo>
                  <a:pt x="648589" y="0"/>
                </a:lnTo>
                <a:close/>
              </a:path>
              <a:path w="1014095" h="10795">
                <a:moveTo>
                  <a:pt x="694436" y="0"/>
                </a:moveTo>
                <a:lnTo>
                  <a:pt x="683641" y="0"/>
                </a:lnTo>
                <a:lnTo>
                  <a:pt x="683641" y="10795"/>
                </a:lnTo>
                <a:lnTo>
                  <a:pt x="694436" y="10795"/>
                </a:lnTo>
                <a:lnTo>
                  <a:pt x="694436" y="0"/>
                </a:lnTo>
                <a:close/>
              </a:path>
              <a:path w="1014095" h="10795">
                <a:moveTo>
                  <a:pt x="737235" y="0"/>
                </a:moveTo>
                <a:lnTo>
                  <a:pt x="726440" y="0"/>
                </a:lnTo>
                <a:lnTo>
                  <a:pt x="726440" y="10795"/>
                </a:lnTo>
                <a:lnTo>
                  <a:pt x="737235" y="10795"/>
                </a:lnTo>
                <a:lnTo>
                  <a:pt x="737235" y="0"/>
                </a:lnTo>
                <a:close/>
              </a:path>
              <a:path w="1014095" h="10795">
                <a:moveTo>
                  <a:pt x="783209" y="0"/>
                </a:moveTo>
                <a:lnTo>
                  <a:pt x="772414" y="0"/>
                </a:lnTo>
                <a:lnTo>
                  <a:pt x="772414" y="10795"/>
                </a:lnTo>
                <a:lnTo>
                  <a:pt x="783209" y="10795"/>
                </a:lnTo>
                <a:lnTo>
                  <a:pt x="783209" y="0"/>
                </a:lnTo>
                <a:close/>
              </a:path>
              <a:path w="1014095" h="10795">
                <a:moveTo>
                  <a:pt x="827151" y="0"/>
                </a:moveTo>
                <a:lnTo>
                  <a:pt x="816356" y="0"/>
                </a:lnTo>
                <a:lnTo>
                  <a:pt x="816356" y="10795"/>
                </a:lnTo>
                <a:lnTo>
                  <a:pt x="827151" y="10795"/>
                </a:lnTo>
                <a:lnTo>
                  <a:pt x="827151" y="0"/>
                </a:lnTo>
                <a:close/>
              </a:path>
              <a:path w="1014095" h="10795">
                <a:moveTo>
                  <a:pt x="873760" y="0"/>
                </a:moveTo>
                <a:lnTo>
                  <a:pt x="862965" y="0"/>
                </a:lnTo>
                <a:lnTo>
                  <a:pt x="862965" y="10795"/>
                </a:lnTo>
                <a:lnTo>
                  <a:pt x="873760" y="10795"/>
                </a:lnTo>
                <a:lnTo>
                  <a:pt x="873760" y="0"/>
                </a:lnTo>
                <a:close/>
              </a:path>
              <a:path w="1014095" h="10795">
                <a:moveTo>
                  <a:pt x="916432" y="0"/>
                </a:moveTo>
                <a:lnTo>
                  <a:pt x="905637" y="0"/>
                </a:lnTo>
                <a:lnTo>
                  <a:pt x="905637" y="10795"/>
                </a:lnTo>
                <a:lnTo>
                  <a:pt x="916432" y="10795"/>
                </a:lnTo>
                <a:lnTo>
                  <a:pt x="916432" y="0"/>
                </a:lnTo>
                <a:close/>
              </a:path>
              <a:path w="1014095" h="10795">
                <a:moveTo>
                  <a:pt x="967486" y="0"/>
                </a:moveTo>
                <a:lnTo>
                  <a:pt x="956691" y="0"/>
                </a:lnTo>
                <a:lnTo>
                  <a:pt x="956691" y="10795"/>
                </a:lnTo>
                <a:lnTo>
                  <a:pt x="967486" y="10795"/>
                </a:lnTo>
                <a:lnTo>
                  <a:pt x="967486" y="0"/>
                </a:lnTo>
                <a:close/>
              </a:path>
              <a:path w="1014095" h="10795">
                <a:moveTo>
                  <a:pt x="1013968" y="0"/>
                </a:moveTo>
                <a:lnTo>
                  <a:pt x="1003173" y="0"/>
                </a:lnTo>
                <a:lnTo>
                  <a:pt x="1003173" y="10795"/>
                </a:lnTo>
                <a:lnTo>
                  <a:pt x="1013968" y="10795"/>
                </a:lnTo>
                <a:lnTo>
                  <a:pt x="1013968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 descr=""/>
          <p:cNvGrpSpPr/>
          <p:nvPr/>
        </p:nvGrpSpPr>
        <p:grpSpPr>
          <a:xfrm>
            <a:off x="383540" y="5978169"/>
            <a:ext cx="2045970" cy="95250"/>
            <a:chOff x="383540" y="5978169"/>
            <a:chExt cx="2045970" cy="95250"/>
          </a:xfrm>
        </p:grpSpPr>
        <p:pic>
          <p:nvPicPr>
            <p:cNvPr id="42" name="object 4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3540" y="5978169"/>
              <a:ext cx="1992630" cy="95224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418334" y="604989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/>
          <p:nvPr/>
        </p:nvSpPr>
        <p:spPr>
          <a:xfrm>
            <a:off x="3646551" y="5822695"/>
            <a:ext cx="57150" cy="10795"/>
          </a:xfrm>
          <a:custGeom>
            <a:avLst/>
            <a:gdLst/>
            <a:ahLst/>
            <a:cxnLst/>
            <a:rect l="l" t="t" r="r" b="b"/>
            <a:pathLst>
              <a:path w="57150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57150" h="10795">
                <a:moveTo>
                  <a:pt x="56769" y="0"/>
                </a:moveTo>
                <a:lnTo>
                  <a:pt x="45974" y="0"/>
                </a:lnTo>
                <a:lnTo>
                  <a:pt x="45974" y="10795"/>
                </a:lnTo>
                <a:lnTo>
                  <a:pt x="56769" y="10795"/>
                </a:lnTo>
                <a:lnTo>
                  <a:pt x="56769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" name="object 45" descr=""/>
          <p:cNvGrpSpPr/>
          <p:nvPr/>
        </p:nvGrpSpPr>
        <p:grpSpPr>
          <a:xfrm>
            <a:off x="383540" y="5753496"/>
            <a:ext cx="3230245" cy="95250"/>
            <a:chOff x="383540" y="5753496"/>
            <a:chExt cx="3230245" cy="95250"/>
          </a:xfrm>
        </p:grpSpPr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3540" y="5753496"/>
              <a:ext cx="3180715" cy="95234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3602609" y="582269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/>
          <p:nvPr/>
        </p:nvSpPr>
        <p:spPr>
          <a:xfrm>
            <a:off x="3367151" y="5145150"/>
            <a:ext cx="282575" cy="10795"/>
          </a:xfrm>
          <a:custGeom>
            <a:avLst/>
            <a:gdLst/>
            <a:ahLst/>
            <a:cxnLst/>
            <a:rect l="l" t="t" r="r" b="b"/>
            <a:pathLst>
              <a:path w="28257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282575" h="10795">
                <a:moveTo>
                  <a:pt x="53594" y="0"/>
                </a:moveTo>
                <a:lnTo>
                  <a:pt x="42799" y="0"/>
                </a:lnTo>
                <a:lnTo>
                  <a:pt x="42799" y="10795"/>
                </a:lnTo>
                <a:lnTo>
                  <a:pt x="53594" y="10795"/>
                </a:lnTo>
                <a:lnTo>
                  <a:pt x="53594" y="0"/>
                </a:lnTo>
                <a:close/>
              </a:path>
              <a:path w="282575" h="10795">
                <a:moveTo>
                  <a:pt x="101981" y="0"/>
                </a:moveTo>
                <a:lnTo>
                  <a:pt x="91186" y="0"/>
                </a:lnTo>
                <a:lnTo>
                  <a:pt x="91186" y="10795"/>
                </a:lnTo>
                <a:lnTo>
                  <a:pt x="101981" y="10795"/>
                </a:lnTo>
                <a:lnTo>
                  <a:pt x="101981" y="0"/>
                </a:lnTo>
                <a:close/>
              </a:path>
              <a:path w="282575" h="10795">
                <a:moveTo>
                  <a:pt x="144780" y="0"/>
                </a:moveTo>
                <a:lnTo>
                  <a:pt x="133985" y="0"/>
                </a:lnTo>
                <a:lnTo>
                  <a:pt x="133985" y="10795"/>
                </a:lnTo>
                <a:lnTo>
                  <a:pt x="144780" y="10795"/>
                </a:lnTo>
                <a:lnTo>
                  <a:pt x="144780" y="0"/>
                </a:lnTo>
                <a:close/>
              </a:path>
              <a:path w="282575" h="10795">
                <a:moveTo>
                  <a:pt x="190627" y="0"/>
                </a:moveTo>
                <a:lnTo>
                  <a:pt x="179832" y="0"/>
                </a:lnTo>
                <a:lnTo>
                  <a:pt x="179832" y="10795"/>
                </a:lnTo>
                <a:lnTo>
                  <a:pt x="190627" y="10795"/>
                </a:lnTo>
                <a:lnTo>
                  <a:pt x="190627" y="0"/>
                </a:lnTo>
                <a:close/>
              </a:path>
              <a:path w="282575" h="10795">
                <a:moveTo>
                  <a:pt x="233426" y="0"/>
                </a:moveTo>
                <a:lnTo>
                  <a:pt x="222631" y="0"/>
                </a:lnTo>
                <a:lnTo>
                  <a:pt x="222631" y="10795"/>
                </a:lnTo>
                <a:lnTo>
                  <a:pt x="233426" y="10795"/>
                </a:lnTo>
                <a:lnTo>
                  <a:pt x="233426" y="0"/>
                </a:lnTo>
                <a:close/>
              </a:path>
              <a:path w="282575" h="10795">
                <a:moveTo>
                  <a:pt x="282448" y="0"/>
                </a:moveTo>
                <a:lnTo>
                  <a:pt x="271653" y="0"/>
                </a:lnTo>
                <a:lnTo>
                  <a:pt x="271653" y="10795"/>
                </a:lnTo>
                <a:lnTo>
                  <a:pt x="282448" y="10795"/>
                </a:lnTo>
                <a:lnTo>
                  <a:pt x="282448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379729" y="5073407"/>
            <a:ext cx="2952115" cy="95250"/>
            <a:chOff x="379729" y="5073407"/>
            <a:chExt cx="2952115" cy="95250"/>
          </a:xfrm>
        </p:grpSpPr>
        <p:pic>
          <p:nvPicPr>
            <p:cNvPr id="50" name="object 5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9729" y="5073407"/>
              <a:ext cx="2909570" cy="95238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3320669" y="514515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/>
          <p:nvPr/>
        </p:nvSpPr>
        <p:spPr>
          <a:xfrm>
            <a:off x="3367151" y="4917947"/>
            <a:ext cx="282575" cy="10795"/>
          </a:xfrm>
          <a:custGeom>
            <a:avLst/>
            <a:gdLst/>
            <a:ahLst/>
            <a:cxnLst/>
            <a:rect l="l" t="t" r="r" b="b"/>
            <a:pathLst>
              <a:path w="28257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282575" h="10795">
                <a:moveTo>
                  <a:pt x="53594" y="0"/>
                </a:moveTo>
                <a:lnTo>
                  <a:pt x="42799" y="0"/>
                </a:lnTo>
                <a:lnTo>
                  <a:pt x="42799" y="10795"/>
                </a:lnTo>
                <a:lnTo>
                  <a:pt x="53594" y="10795"/>
                </a:lnTo>
                <a:lnTo>
                  <a:pt x="53594" y="0"/>
                </a:lnTo>
                <a:close/>
              </a:path>
              <a:path w="282575" h="10795">
                <a:moveTo>
                  <a:pt x="101981" y="0"/>
                </a:moveTo>
                <a:lnTo>
                  <a:pt x="91186" y="0"/>
                </a:lnTo>
                <a:lnTo>
                  <a:pt x="91186" y="10795"/>
                </a:lnTo>
                <a:lnTo>
                  <a:pt x="101981" y="10795"/>
                </a:lnTo>
                <a:lnTo>
                  <a:pt x="101981" y="0"/>
                </a:lnTo>
                <a:close/>
              </a:path>
              <a:path w="282575" h="10795">
                <a:moveTo>
                  <a:pt x="144780" y="0"/>
                </a:moveTo>
                <a:lnTo>
                  <a:pt x="133985" y="0"/>
                </a:lnTo>
                <a:lnTo>
                  <a:pt x="133985" y="10795"/>
                </a:lnTo>
                <a:lnTo>
                  <a:pt x="144780" y="10795"/>
                </a:lnTo>
                <a:lnTo>
                  <a:pt x="144780" y="0"/>
                </a:lnTo>
                <a:close/>
              </a:path>
              <a:path w="282575" h="10795">
                <a:moveTo>
                  <a:pt x="190627" y="0"/>
                </a:moveTo>
                <a:lnTo>
                  <a:pt x="179832" y="0"/>
                </a:lnTo>
                <a:lnTo>
                  <a:pt x="179832" y="10795"/>
                </a:lnTo>
                <a:lnTo>
                  <a:pt x="190627" y="10795"/>
                </a:lnTo>
                <a:lnTo>
                  <a:pt x="190627" y="0"/>
                </a:lnTo>
                <a:close/>
              </a:path>
              <a:path w="282575" h="10795">
                <a:moveTo>
                  <a:pt x="233426" y="0"/>
                </a:moveTo>
                <a:lnTo>
                  <a:pt x="222631" y="0"/>
                </a:lnTo>
                <a:lnTo>
                  <a:pt x="222631" y="10795"/>
                </a:lnTo>
                <a:lnTo>
                  <a:pt x="233426" y="10795"/>
                </a:lnTo>
                <a:lnTo>
                  <a:pt x="233426" y="0"/>
                </a:lnTo>
                <a:close/>
              </a:path>
              <a:path w="282575" h="10795">
                <a:moveTo>
                  <a:pt x="282448" y="0"/>
                </a:moveTo>
                <a:lnTo>
                  <a:pt x="271653" y="0"/>
                </a:lnTo>
                <a:lnTo>
                  <a:pt x="271653" y="10795"/>
                </a:lnTo>
                <a:lnTo>
                  <a:pt x="282448" y="10795"/>
                </a:lnTo>
                <a:lnTo>
                  <a:pt x="282448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3" name="object 53" descr=""/>
          <p:cNvGrpSpPr/>
          <p:nvPr/>
        </p:nvGrpSpPr>
        <p:grpSpPr>
          <a:xfrm>
            <a:off x="381000" y="4848751"/>
            <a:ext cx="2950845" cy="95250"/>
            <a:chOff x="381000" y="4848751"/>
            <a:chExt cx="2950845" cy="95250"/>
          </a:xfrm>
        </p:grpSpPr>
        <p:pic>
          <p:nvPicPr>
            <p:cNvPr id="54" name="object 5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1000" y="4848751"/>
              <a:ext cx="2908300" cy="95230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3320669" y="491794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/>
          <p:nvPr/>
        </p:nvSpPr>
        <p:spPr>
          <a:xfrm>
            <a:off x="2970276" y="4468748"/>
            <a:ext cx="596265" cy="10795"/>
          </a:xfrm>
          <a:custGeom>
            <a:avLst/>
            <a:gdLst/>
            <a:ahLst/>
            <a:cxnLst/>
            <a:rect l="l" t="t" r="r" b="b"/>
            <a:pathLst>
              <a:path w="596264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596264" h="10795">
                <a:moveTo>
                  <a:pt x="56769" y="0"/>
                </a:moveTo>
                <a:lnTo>
                  <a:pt x="45974" y="0"/>
                </a:lnTo>
                <a:lnTo>
                  <a:pt x="45974" y="10795"/>
                </a:lnTo>
                <a:lnTo>
                  <a:pt x="56769" y="10795"/>
                </a:lnTo>
                <a:lnTo>
                  <a:pt x="56769" y="0"/>
                </a:lnTo>
                <a:close/>
              </a:path>
              <a:path w="596264" h="10795">
                <a:moveTo>
                  <a:pt x="99441" y="0"/>
                </a:moveTo>
                <a:lnTo>
                  <a:pt x="88646" y="0"/>
                </a:lnTo>
                <a:lnTo>
                  <a:pt x="88646" y="10795"/>
                </a:lnTo>
                <a:lnTo>
                  <a:pt x="99441" y="10795"/>
                </a:lnTo>
                <a:lnTo>
                  <a:pt x="99441" y="0"/>
                </a:lnTo>
                <a:close/>
              </a:path>
              <a:path w="596264" h="10795">
                <a:moveTo>
                  <a:pt x="146050" y="0"/>
                </a:moveTo>
                <a:lnTo>
                  <a:pt x="135255" y="0"/>
                </a:lnTo>
                <a:lnTo>
                  <a:pt x="135255" y="10795"/>
                </a:lnTo>
                <a:lnTo>
                  <a:pt x="146050" y="10795"/>
                </a:lnTo>
                <a:lnTo>
                  <a:pt x="146050" y="0"/>
                </a:lnTo>
                <a:close/>
              </a:path>
              <a:path w="596264" h="10795">
                <a:moveTo>
                  <a:pt x="189992" y="0"/>
                </a:moveTo>
                <a:lnTo>
                  <a:pt x="179197" y="0"/>
                </a:lnTo>
                <a:lnTo>
                  <a:pt x="179197" y="10795"/>
                </a:lnTo>
                <a:lnTo>
                  <a:pt x="189992" y="10795"/>
                </a:lnTo>
                <a:lnTo>
                  <a:pt x="189992" y="0"/>
                </a:lnTo>
                <a:close/>
              </a:path>
              <a:path w="596264" h="10795">
                <a:moveTo>
                  <a:pt x="235966" y="0"/>
                </a:moveTo>
                <a:lnTo>
                  <a:pt x="225171" y="0"/>
                </a:lnTo>
                <a:lnTo>
                  <a:pt x="225171" y="10795"/>
                </a:lnTo>
                <a:lnTo>
                  <a:pt x="235966" y="10795"/>
                </a:lnTo>
                <a:lnTo>
                  <a:pt x="235966" y="0"/>
                </a:lnTo>
                <a:close/>
              </a:path>
              <a:path w="596264" h="10795">
                <a:moveTo>
                  <a:pt x="278638" y="0"/>
                </a:moveTo>
                <a:lnTo>
                  <a:pt x="267843" y="0"/>
                </a:lnTo>
                <a:lnTo>
                  <a:pt x="267843" y="10795"/>
                </a:lnTo>
                <a:lnTo>
                  <a:pt x="278638" y="10795"/>
                </a:lnTo>
                <a:lnTo>
                  <a:pt x="278638" y="0"/>
                </a:lnTo>
                <a:close/>
              </a:path>
              <a:path w="596264" h="10795">
                <a:moveTo>
                  <a:pt x="324612" y="0"/>
                </a:moveTo>
                <a:lnTo>
                  <a:pt x="313804" y="0"/>
                </a:lnTo>
                <a:lnTo>
                  <a:pt x="313804" y="10795"/>
                </a:lnTo>
                <a:lnTo>
                  <a:pt x="324612" y="10795"/>
                </a:lnTo>
                <a:lnTo>
                  <a:pt x="324612" y="0"/>
                </a:lnTo>
                <a:close/>
              </a:path>
              <a:path w="596264" h="10795">
                <a:moveTo>
                  <a:pt x="367411" y="0"/>
                </a:moveTo>
                <a:lnTo>
                  <a:pt x="356603" y="0"/>
                </a:lnTo>
                <a:lnTo>
                  <a:pt x="356603" y="10795"/>
                </a:lnTo>
                <a:lnTo>
                  <a:pt x="367411" y="10795"/>
                </a:lnTo>
                <a:lnTo>
                  <a:pt x="367411" y="0"/>
                </a:lnTo>
                <a:close/>
              </a:path>
              <a:path w="596264" h="10795">
                <a:moveTo>
                  <a:pt x="415798" y="0"/>
                </a:moveTo>
                <a:lnTo>
                  <a:pt x="405003" y="0"/>
                </a:lnTo>
                <a:lnTo>
                  <a:pt x="405003" y="10795"/>
                </a:lnTo>
                <a:lnTo>
                  <a:pt x="415798" y="10795"/>
                </a:lnTo>
                <a:lnTo>
                  <a:pt x="415798" y="0"/>
                </a:lnTo>
                <a:close/>
              </a:path>
              <a:path w="596264" h="10795">
                <a:moveTo>
                  <a:pt x="458597" y="0"/>
                </a:moveTo>
                <a:lnTo>
                  <a:pt x="447802" y="0"/>
                </a:lnTo>
                <a:lnTo>
                  <a:pt x="447802" y="10795"/>
                </a:lnTo>
                <a:lnTo>
                  <a:pt x="458597" y="10795"/>
                </a:lnTo>
                <a:lnTo>
                  <a:pt x="458597" y="0"/>
                </a:lnTo>
                <a:close/>
              </a:path>
              <a:path w="596264" h="10795">
                <a:moveTo>
                  <a:pt x="504444" y="0"/>
                </a:moveTo>
                <a:lnTo>
                  <a:pt x="493649" y="0"/>
                </a:lnTo>
                <a:lnTo>
                  <a:pt x="493649" y="10795"/>
                </a:lnTo>
                <a:lnTo>
                  <a:pt x="504444" y="10795"/>
                </a:lnTo>
                <a:lnTo>
                  <a:pt x="504444" y="0"/>
                </a:lnTo>
                <a:close/>
              </a:path>
              <a:path w="596264" h="10795">
                <a:moveTo>
                  <a:pt x="547243" y="0"/>
                </a:moveTo>
                <a:lnTo>
                  <a:pt x="536448" y="0"/>
                </a:lnTo>
                <a:lnTo>
                  <a:pt x="536448" y="10795"/>
                </a:lnTo>
                <a:lnTo>
                  <a:pt x="547243" y="10795"/>
                </a:lnTo>
                <a:lnTo>
                  <a:pt x="547243" y="0"/>
                </a:lnTo>
                <a:close/>
              </a:path>
              <a:path w="596264" h="10795">
                <a:moveTo>
                  <a:pt x="596265" y="0"/>
                </a:moveTo>
                <a:lnTo>
                  <a:pt x="585470" y="0"/>
                </a:lnTo>
                <a:lnTo>
                  <a:pt x="585470" y="10795"/>
                </a:lnTo>
                <a:lnTo>
                  <a:pt x="596265" y="10795"/>
                </a:lnTo>
                <a:lnTo>
                  <a:pt x="59626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7" name="object 57" descr=""/>
          <p:cNvGrpSpPr/>
          <p:nvPr/>
        </p:nvGrpSpPr>
        <p:grpSpPr>
          <a:xfrm>
            <a:off x="383540" y="4396885"/>
            <a:ext cx="2553970" cy="95250"/>
            <a:chOff x="383540" y="4396885"/>
            <a:chExt cx="2553970" cy="95250"/>
          </a:xfrm>
        </p:grpSpPr>
        <p:pic>
          <p:nvPicPr>
            <p:cNvPr id="58" name="object 5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3540" y="4396885"/>
              <a:ext cx="2502535" cy="95230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2926334" y="446874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/>
          <p:nvPr/>
        </p:nvSpPr>
        <p:spPr>
          <a:xfrm>
            <a:off x="1222768" y="4232401"/>
            <a:ext cx="2032000" cy="10795"/>
          </a:xfrm>
          <a:custGeom>
            <a:avLst/>
            <a:gdLst/>
            <a:ahLst/>
            <a:cxnLst/>
            <a:rect l="l" t="t" r="r" b="b"/>
            <a:pathLst>
              <a:path w="2032000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2032000" h="10795">
                <a:moveTo>
                  <a:pt x="57988" y="0"/>
                </a:moveTo>
                <a:lnTo>
                  <a:pt x="47193" y="0"/>
                </a:lnTo>
                <a:lnTo>
                  <a:pt x="47193" y="10795"/>
                </a:lnTo>
                <a:lnTo>
                  <a:pt x="57988" y="10795"/>
                </a:lnTo>
                <a:lnTo>
                  <a:pt x="57988" y="0"/>
                </a:lnTo>
                <a:close/>
              </a:path>
              <a:path w="2032000" h="10795">
                <a:moveTo>
                  <a:pt x="104495" y="0"/>
                </a:moveTo>
                <a:lnTo>
                  <a:pt x="93713" y="0"/>
                </a:lnTo>
                <a:lnTo>
                  <a:pt x="93713" y="10795"/>
                </a:lnTo>
                <a:lnTo>
                  <a:pt x="104495" y="10795"/>
                </a:lnTo>
                <a:lnTo>
                  <a:pt x="104495" y="0"/>
                </a:lnTo>
                <a:close/>
              </a:path>
              <a:path w="2032000" h="10795">
                <a:moveTo>
                  <a:pt x="151739" y="0"/>
                </a:moveTo>
                <a:lnTo>
                  <a:pt x="140957" y="0"/>
                </a:lnTo>
                <a:lnTo>
                  <a:pt x="140957" y="10795"/>
                </a:lnTo>
                <a:lnTo>
                  <a:pt x="151739" y="10795"/>
                </a:lnTo>
                <a:lnTo>
                  <a:pt x="151739" y="0"/>
                </a:lnTo>
                <a:close/>
              </a:path>
              <a:path w="2032000" h="10795">
                <a:moveTo>
                  <a:pt x="200126" y="0"/>
                </a:moveTo>
                <a:lnTo>
                  <a:pt x="189344" y="0"/>
                </a:lnTo>
                <a:lnTo>
                  <a:pt x="189344" y="10795"/>
                </a:lnTo>
                <a:lnTo>
                  <a:pt x="200126" y="10795"/>
                </a:lnTo>
                <a:lnTo>
                  <a:pt x="200126" y="0"/>
                </a:lnTo>
                <a:close/>
              </a:path>
              <a:path w="2032000" h="10795">
                <a:moveTo>
                  <a:pt x="242938" y="0"/>
                </a:moveTo>
                <a:lnTo>
                  <a:pt x="232143" y="0"/>
                </a:lnTo>
                <a:lnTo>
                  <a:pt x="232143" y="10795"/>
                </a:lnTo>
                <a:lnTo>
                  <a:pt x="242938" y="10795"/>
                </a:lnTo>
                <a:lnTo>
                  <a:pt x="242938" y="0"/>
                </a:lnTo>
                <a:close/>
              </a:path>
              <a:path w="2032000" h="10795">
                <a:moveTo>
                  <a:pt x="289420" y="0"/>
                </a:moveTo>
                <a:lnTo>
                  <a:pt x="278625" y="0"/>
                </a:lnTo>
                <a:lnTo>
                  <a:pt x="278625" y="10795"/>
                </a:lnTo>
                <a:lnTo>
                  <a:pt x="289420" y="10795"/>
                </a:lnTo>
                <a:lnTo>
                  <a:pt x="289420" y="0"/>
                </a:lnTo>
                <a:close/>
              </a:path>
              <a:path w="2032000" h="10795">
                <a:moveTo>
                  <a:pt x="332219" y="0"/>
                </a:moveTo>
                <a:lnTo>
                  <a:pt x="321424" y="0"/>
                </a:lnTo>
                <a:lnTo>
                  <a:pt x="321424" y="10795"/>
                </a:lnTo>
                <a:lnTo>
                  <a:pt x="332219" y="10795"/>
                </a:lnTo>
                <a:lnTo>
                  <a:pt x="332219" y="0"/>
                </a:lnTo>
                <a:close/>
              </a:path>
              <a:path w="2032000" h="10795">
                <a:moveTo>
                  <a:pt x="378180" y="0"/>
                </a:moveTo>
                <a:lnTo>
                  <a:pt x="367398" y="0"/>
                </a:lnTo>
                <a:lnTo>
                  <a:pt x="367398" y="10795"/>
                </a:lnTo>
                <a:lnTo>
                  <a:pt x="378180" y="10795"/>
                </a:lnTo>
                <a:lnTo>
                  <a:pt x="378180" y="0"/>
                </a:lnTo>
                <a:close/>
              </a:path>
              <a:path w="2032000" h="10795">
                <a:moveTo>
                  <a:pt x="423405" y="0"/>
                </a:moveTo>
                <a:lnTo>
                  <a:pt x="412610" y="0"/>
                </a:lnTo>
                <a:lnTo>
                  <a:pt x="412610" y="10795"/>
                </a:lnTo>
                <a:lnTo>
                  <a:pt x="423405" y="10795"/>
                </a:lnTo>
                <a:lnTo>
                  <a:pt x="423405" y="0"/>
                </a:lnTo>
                <a:close/>
              </a:path>
              <a:path w="2032000" h="10795">
                <a:moveTo>
                  <a:pt x="470014" y="0"/>
                </a:moveTo>
                <a:lnTo>
                  <a:pt x="459219" y="0"/>
                </a:lnTo>
                <a:lnTo>
                  <a:pt x="459219" y="10795"/>
                </a:lnTo>
                <a:lnTo>
                  <a:pt x="470014" y="10795"/>
                </a:lnTo>
                <a:lnTo>
                  <a:pt x="470014" y="0"/>
                </a:lnTo>
                <a:close/>
              </a:path>
              <a:path w="2032000" h="10795">
                <a:moveTo>
                  <a:pt x="513956" y="0"/>
                </a:moveTo>
                <a:lnTo>
                  <a:pt x="503161" y="0"/>
                </a:lnTo>
                <a:lnTo>
                  <a:pt x="503161" y="10795"/>
                </a:lnTo>
                <a:lnTo>
                  <a:pt x="513956" y="10795"/>
                </a:lnTo>
                <a:lnTo>
                  <a:pt x="513956" y="0"/>
                </a:lnTo>
                <a:close/>
              </a:path>
              <a:path w="2032000" h="10795">
                <a:moveTo>
                  <a:pt x="559930" y="0"/>
                </a:moveTo>
                <a:lnTo>
                  <a:pt x="549135" y="0"/>
                </a:lnTo>
                <a:lnTo>
                  <a:pt x="549135" y="10795"/>
                </a:lnTo>
                <a:lnTo>
                  <a:pt x="559930" y="10795"/>
                </a:lnTo>
                <a:lnTo>
                  <a:pt x="559930" y="0"/>
                </a:lnTo>
                <a:close/>
              </a:path>
              <a:path w="2032000" h="10795">
                <a:moveTo>
                  <a:pt x="602602" y="0"/>
                </a:moveTo>
                <a:lnTo>
                  <a:pt x="591807" y="0"/>
                </a:lnTo>
                <a:lnTo>
                  <a:pt x="591807" y="10795"/>
                </a:lnTo>
                <a:lnTo>
                  <a:pt x="602602" y="10795"/>
                </a:lnTo>
                <a:lnTo>
                  <a:pt x="602602" y="0"/>
                </a:lnTo>
                <a:close/>
              </a:path>
              <a:path w="2032000" h="10795">
                <a:moveTo>
                  <a:pt x="648576" y="0"/>
                </a:moveTo>
                <a:lnTo>
                  <a:pt x="637781" y="0"/>
                </a:lnTo>
                <a:lnTo>
                  <a:pt x="637781" y="10795"/>
                </a:lnTo>
                <a:lnTo>
                  <a:pt x="648576" y="10795"/>
                </a:lnTo>
                <a:lnTo>
                  <a:pt x="648576" y="0"/>
                </a:lnTo>
                <a:close/>
              </a:path>
              <a:path w="2032000" h="10795">
                <a:moveTo>
                  <a:pt x="691248" y="0"/>
                </a:moveTo>
                <a:lnTo>
                  <a:pt x="680453" y="0"/>
                </a:lnTo>
                <a:lnTo>
                  <a:pt x="680453" y="10795"/>
                </a:lnTo>
                <a:lnTo>
                  <a:pt x="691248" y="10795"/>
                </a:lnTo>
                <a:lnTo>
                  <a:pt x="691248" y="0"/>
                </a:lnTo>
                <a:close/>
              </a:path>
              <a:path w="2032000" h="10795">
                <a:moveTo>
                  <a:pt x="740397" y="0"/>
                </a:moveTo>
                <a:lnTo>
                  <a:pt x="729602" y="0"/>
                </a:lnTo>
                <a:lnTo>
                  <a:pt x="729602" y="10795"/>
                </a:lnTo>
                <a:lnTo>
                  <a:pt x="740397" y="10795"/>
                </a:lnTo>
                <a:lnTo>
                  <a:pt x="740397" y="0"/>
                </a:lnTo>
                <a:close/>
              </a:path>
              <a:path w="2032000" h="10795">
                <a:moveTo>
                  <a:pt x="787006" y="0"/>
                </a:moveTo>
                <a:lnTo>
                  <a:pt x="776211" y="0"/>
                </a:lnTo>
                <a:lnTo>
                  <a:pt x="776211" y="10795"/>
                </a:lnTo>
                <a:lnTo>
                  <a:pt x="787006" y="10795"/>
                </a:lnTo>
                <a:lnTo>
                  <a:pt x="787006" y="0"/>
                </a:lnTo>
                <a:close/>
              </a:path>
              <a:path w="2032000" h="10795">
                <a:moveTo>
                  <a:pt x="833488" y="0"/>
                </a:moveTo>
                <a:lnTo>
                  <a:pt x="822693" y="0"/>
                </a:lnTo>
                <a:lnTo>
                  <a:pt x="822693" y="10795"/>
                </a:lnTo>
                <a:lnTo>
                  <a:pt x="833488" y="10795"/>
                </a:lnTo>
                <a:lnTo>
                  <a:pt x="833488" y="0"/>
                </a:lnTo>
                <a:close/>
              </a:path>
              <a:path w="2032000" h="10795">
                <a:moveTo>
                  <a:pt x="880732" y="0"/>
                </a:moveTo>
                <a:lnTo>
                  <a:pt x="869937" y="0"/>
                </a:lnTo>
                <a:lnTo>
                  <a:pt x="869937" y="10795"/>
                </a:lnTo>
                <a:lnTo>
                  <a:pt x="880732" y="10795"/>
                </a:lnTo>
                <a:lnTo>
                  <a:pt x="880732" y="0"/>
                </a:lnTo>
                <a:close/>
              </a:path>
              <a:path w="2032000" h="10795">
                <a:moveTo>
                  <a:pt x="924674" y="0"/>
                </a:moveTo>
                <a:lnTo>
                  <a:pt x="913879" y="0"/>
                </a:lnTo>
                <a:lnTo>
                  <a:pt x="913879" y="10795"/>
                </a:lnTo>
                <a:lnTo>
                  <a:pt x="924674" y="10795"/>
                </a:lnTo>
                <a:lnTo>
                  <a:pt x="924674" y="0"/>
                </a:lnTo>
                <a:close/>
              </a:path>
              <a:path w="2032000" h="10795">
                <a:moveTo>
                  <a:pt x="970648" y="0"/>
                </a:moveTo>
                <a:lnTo>
                  <a:pt x="959853" y="0"/>
                </a:lnTo>
                <a:lnTo>
                  <a:pt x="959853" y="10795"/>
                </a:lnTo>
                <a:lnTo>
                  <a:pt x="970648" y="10795"/>
                </a:lnTo>
                <a:lnTo>
                  <a:pt x="970648" y="0"/>
                </a:lnTo>
                <a:close/>
              </a:path>
              <a:path w="2032000" h="10795">
                <a:moveTo>
                  <a:pt x="1013320" y="0"/>
                </a:moveTo>
                <a:lnTo>
                  <a:pt x="1002525" y="0"/>
                </a:lnTo>
                <a:lnTo>
                  <a:pt x="1002525" y="10795"/>
                </a:lnTo>
                <a:lnTo>
                  <a:pt x="1013320" y="10795"/>
                </a:lnTo>
                <a:lnTo>
                  <a:pt x="1013320" y="0"/>
                </a:lnTo>
                <a:close/>
              </a:path>
              <a:path w="2032000" h="10795">
                <a:moveTo>
                  <a:pt x="1059294" y="0"/>
                </a:moveTo>
                <a:lnTo>
                  <a:pt x="1048499" y="0"/>
                </a:lnTo>
                <a:lnTo>
                  <a:pt x="1048499" y="10795"/>
                </a:lnTo>
                <a:lnTo>
                  <a:pt x="1059294" y="10795"/>
                </a:lnTo>
                <a:lnTo>
                  <a:pt x="1059294" y="0"/>
                </a:lnTo>
                <a:close/>
              </a:path>
              <a:path w="2032000" h="10795">
                <a:moveTo>
                  <a:pt x="1106411" y="0"/>
                </a:moveTo>
                <a:lnTo>
                  <a:pt x="1095616" y="0"/>
                </a:lnTo>
                <a:lnTo>
                  <a:pt x="1095616" y="10795"/>
                </a:lnTo>
                <a:lnTo>
                  <a:pt x="1106411" y="10795"/>
                </a:lnTo>
                <a:lnTo>
                  <a:pt x="1106411" y="0"/>
                </a:lnTo>
                <a:close/>
              </a:path>
              <a:path w="2032000" h="10795">
                <a:moveTo>
                  <a:pt x="1154925" y="0"/>
                </a:moveTo>
                <a:lnTo>
                  <a:pt x="1144130" y="0"/>
                </a:lnTo>
                <a:lnTo>
                  <a:pt x="1144130" y="10795"/>
                </a:lnTo>
                <a:lnTo>
                  <a:pt x="1154925" y="10795"/>
                </a:lnTo>
                <a:lnTo>
                  <a:pt x="1154925" y="0"/>
                </a:lnTo>
                <a:close/>
              </a:path>
              <a:path w="2032000" h="10795">
                <a:moveTo>
                  <a:pt x="1197724" y="0"/>
                </a:moveTo>
                <a:lnTo>
                  <a:pt x="1186929" y="0"/>
                </a:lnTo>
                <a:lnTo>
                  <a:pt x="1186929" y="10795"/>
                </a:lnTo>
                <a:lnTo>
                  <a:pt x="1197724" y="10795"/>
                </a:lnTo>
                <a:lnTo>
                  <a:pt x="1197724" y="0"/>
                </a:lnTo>
                <a:close/>
              </a:path>
              <a:path w="2032000" h="10795">
                <a:moveTo>
                  <a:pt x="1243571" y="0"/>
                </a:moveTo>
                <a:lnTo>
                  <a:pt x="1232776" y="0"/>
                </a:lnTo>
                <a:lnTo>
                  <a:pt x="1232776" y="10795"/>
                </a:lnTo>
                <a:lnTo>
                  <a:pt x="1243571" y="10795"/>
                </a:lnTo>
                <a:lnTo>
                  <a:pt x="1243571" y="0"/>
                </a:lnTo>
                <a:close/>
              </a:path>
              <a:path w="2032000" h="10795">
                <a:moveTo>
                  <a:pt x="1286370" y="0"/>
                </a:moveTo>
                <a:lnTo>
                  <a:pt x="1275575" y="0"/>
                </a:lnTo>
                <a:lnTo>
                  <a:pt x="1275575" y="10795"/>
                </a:lnTo>
                <a:lnTo>
                  <a:pt x="1286370" y="10795"/>
                </a:lnTo>
                <a:lnTo>
                  <a:pt x="1286370" y="0"/>
                </a:lnTo>
                <a:close/>
              </a:path>
              <a:path w="2032000" h="10795">
                <a:moveTo>
                  <a:pt x="1335392" y="0"/>
                </a:moveTo>
                <a:lnTo>
                  <a:pt x="1324597" y="0"/>
                </a:lnTo>
                <a:lnTo>
                  <a:pt x="1324597" y="10795"/>
                </a:lnTo>
                <a:lnTo>
                  <a:pt x="1335392" y="10795"/>
                </a:lnTo>
                <a:lnTo>
                  <a:pt x="1335392" y="0"/>
                </a:lnTo>
                <a:close/>
              </a:path>
              <a:path w="2032000" h="10795">
                <a:moveTo>
                  <a:pt x="1378191" y="0"/>
                </a:moveTo>
                <a:lnTo>
                  <a:pt x="1367396" y="0"/>
                </a:lnTo>
                <a:lnTo>
                  <a:pt x="1367396" y="10795"/>
                </a:lnTo>
                <a:lnTo>
                  <a:pt x="1378191" y="10795"/>
                </a:lnTo>
                <a:lnTo>
                  <a:pt x="1378191" y="0"/>
                </a:lnTo>
                <a:close/>
              </a:path>
              <a:path w="2032000" h="10795">
                <a:moveTo>
                  <a:pt x="1429118" y="0"/>
                </a:moveTo>
                <a:lnTo>
                  <a:pt x="1418323" y="0"/>
                </a:lnTo>
                <a:lnTo>
                  <a:pt x="1418323" y="10795"/>
                </a:lnTo>
                <a:lnTo>
                  <a:pt x="1429118" y="10795"/>
                </a:lnTo>
                <a:lnTo>
                  <a:pt x="1429118" y="0"/>
                </a:lnTo>
                <a:close/>
              </a:path>
              <a:path w="2032000" h="10795">
                <a:moveTo>
                  <a:pt x="1476362" y="0"/>
                </a:moveTo>
                <a:lnTo>
                  <a:pt x="1465567" y="0"/>
                </a:lnTo>
                <a:lnTo>
                  <a:pt x="1465567" y="10795"/>
                </a:lnTo>
                <a:lnTo>
                  <a:pt x="1476362" y="10795"/>
                </a:lnTo>
                <a:lnTo>
                  <a:pt x="1476362" y="0"/>
                </a:lnTo>
                <a:close/>
              </a:path>
              <a:path w="2032000" h="10795">
                <a:moveTo>
                  <a:pt x="1522844" y="0"/>
                </a:moveTo>
                <a:lnTo>
                  <a:pt x="1512049" y="0"/>
                </a:lnTo>
                <a:lnTo>
                  <a:pt x="1512049" y="10795"/>
                </a:lnTo>
                <a:lnTo>
                  <a:pt x="1522844" y="10795"/>
                </a:lnTo>
                <a:lnTo>
                  <a:pt x="1522844" y="0"/>
                </a:lnTo>
                <a:close/>
              </a:path>
              <a:path w="2032000" h="10795">
                <a:moveTo>
                  <a:pt x="1570088" y="0"/>
                </a:moveTo>
                <a:lnTo>
                  <a:pt x="1559293" y="0"/>
                </a:lnTo>
                <a:lnTo>
                  <a:pt x="1559293" y="10795"/>
                </a:lnTo>
                <a:lnTo>
                  <a:pt x="1570088" y="10795"/>
                </a:lnTo>
                <a:lnTo>
                  <a:pt x="1570088" y="0"/>
                </a:lnTo>
                <a:close/>
              </a:path>
              <a:path w="2032000" h="10795">
                <a:moveTo>
                  <a:pt x="1616697" y="0"/>
                </a:moveTo>
                <a:lnTo>
                  <a:pt x="1605902" y="0"/>
                </a:lnTo>
                <a:lnTo>
                  <a:pt x="1605902" y="10795"/>
                </a:lnTo>
                <a:lnTo>
                  <a:pt x="1616697" y="10795"/>
                </a:lnTo>
                <a:lnTo>
                  <a:pt x="1616697" y="0"/>
                </a:lnTo>
                <a:close/>
              </a:path>
              <a:path w="2032000" h="10795">
                <a:moveTo>
                  <a:pt x="1665084" y="0"/>
                </a:moveTo>
                <a:lnTo>
                  <a:pt x="1654289" y="0"/>
                </a:lnTo>
                <a:lnTo>
                  <a:pt x="1654289" y="10795"/>
                </a:lnTo>
                <a:lnTo>
                  <a:pt x="1665084" y="10795"/>
                </a:lnTo>
                <a:lnTo>
                  <a:pt x="1665084" y="0"/>
                </a:lnTo>
                <a:close/>
              </a:path>
              <a:path w="2032000" h="10795">
                <a:moveTo>
                  <a:pt x="1712328" y="0"/>
                </a:moveTo>
                <a:lnTo>
                  <a:pt x="1701533" y="0"/>
                </a:lnTo>
                <a:lnTo>
                  <a:pt x="1701533" y="10795"/>
                </a:lnTo>
                <a:lnTo>
                  <a:pt x="1712328" y="10795"/>
                </a:lnTo>
                <a:lnTo>
                  <a:pt x="1712328" y="0"/>
                </a:lnTo>
                <a:close/>
              </a:path>
              <a:path w="2032000" h="10795">
                <a:moveTo>
                  <a:pt x="1758810" y="0"/>
                </a:moveTo>
                <a:lnTo>
                  <a:pt x="1748015" y="0"/>
                </a:lnTo>
                <a:lnTo>
                  <a:pt x="1748015" y="10795"/>
                </a:lnTo>
                <a:lnTo>
                  <a:pt x="1758810" y="10795"/>
                </a:lnTo>
                <a:lnTo>
                  <a:pt x="1758810" y="0"/>
                </a:lnTo>
                <a:close/>
              </a:path>
              <a:path w="2032000" h="10795">
                <a:moveTo>
                  <a:pt x="1806054" y="0"/>
                </a:moveTo>
                <a:lnTo>
                  <a:pt x="1795259" y="0"/>
                </a:lnTo>
                <a:lnTo>
                  <a:pt x="1795259" y="10795"/>
                </a:lnTo>
                <a:lnTo>
                  <a:pt x="1806054" y="10795"/>
                </a:lnTo>
                <a:lnTo>
                  <a:pt x="1806054" y="0"/>
                </a:lnTo>
                <a:close/>
              </a:path>
              <a:path w="2032000" h="10795">
                <a:moveTo>
                  <a:pt x="1854441" y="0"/>
                </a:moveTo>
                <a:lnTo>
                  <a:pt x="1843646" y="0"/>
                </a:lnTo>
                <a:lnTo>
                  <a:pt x="1843646" y="10795"/>
                </a:lnTo>
                <a:lnTo>
                  <a:pt x="1854441" y="10795"/>
                </a:lnTo>
                <a:lnTo>
                  <a:pt x="1854441" y="0"/>
                </a:lnTo>
                <a:close/>
              </a:path>
              <a:path w="2032000" h="10795">
                <a:moveTo>
                  <a:pt x="1897240" y="0"/>
                </a:moveTo>
                <a:lnTo>
                  <a:pt x="1886445" y="0"/>
                </a:lnTo>
                <a:lnTo>
                  <a:pt x="1886445" y="10795"/>
                </a:lnTo>
                <a:lnTo>
                  <a:pt x="1897240" y="10795"/>
                </a:lnTo>
                <a:lnTo>
                  <a:pt x="1897240" y="0"/>
                </a:lnTo>
                <a:close/>
              </a:path>
              <a:path w="2032000" h="10795">
                <a:moveTo>
                  <a:pt x="1943087" y="0"/>
                </a:moveTo>
                <a:lnTo>
                  <a:pt x="1932292" y="0"/>
                </a:lnTo>
                <a:lnTo>
                  <a:pt x="1932292" y="10795"/>
                </a:lnTo>
                <a:lnTo>
                  <a:pt x="1943087" y="10795"/>
                </a:lnTo>
                <a:lnTo>
                  <a:pt x="1943087" y="0"/>
                </a:lnTo>
                <a:close/>
              </a:path>
              <a:path w="2032000" h="10795">
                <a:moveTo>
                  <a:pt x="1985886" y="0"/>
                </a:moveTo>
                <a:lnTo>
                  <a:pt x="1975091" y="0"/>
                </a:lnTo>
                <a:lnTo>
                  <a:pt x="1975091" y="10795"/>
                </a:lnTo>
                <a:lnTo>
                  <a:pt x="1985886" y="10795"/>
                </a:lnTo>
                <a:lnTo>
                  <a:pt x="1985886" y="0"/>
                </a:lnTo>
                <a:close/>
              </a:path>
              <a:path w="2032000" h="10795">
                <a:moveTo>
                  <a:pt x="2031860" y="0"/>
                </a:moveTo>
                <a:lnTo>
                  <a:pt x="2021065" y="0"/>
                </a:lnTo>
                <a:lnTo>
                  <a:pt x="2021065" y="10795"/>
                </a:lnTo>
                <a:lnTo>
                  <a:pt x="2031860" y="10795"/>
                </a:lnTo>
                <a:lnTo>
                  <a:pt x="203186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1" name="object 61" descr=""/>
          <p:cNvGrpSpPr/>
          <p:nvPr/>
        </p:nvGrpSpPr>
        <p:grpSpPr>
          <a:xfrm>
            <a:off x="383540" y="4168901"/>
            <a:ext cx="806450" cy="74295"/>
            <a:chOff x="383540" y="4168901"/>
            <a:chExt cx="806450" cy="74295"/>
          </a:xfrm>
        </p:grpSpPr>
        <p:pic>
          <p:nvPicPr>
            <p:cNvPr id="62" name="object 6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3540" y="4168901"/>
              <a:ext cx="751116" cy="74294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1178763" y="423240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4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4" y="10795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/>
          <p:nvPr/>
        </p:nvSpPr>
        <p:spPr>
          <a:xfrm>
            <a:off x="1627746" y="4011929"/>
            <a:ext cx="1708150" cy="10795"/>
          </a:xfrm>
          <a:custGeom>
            <a:avLst/>
            <a:gdLst/>
            <a:ahLst/>
            <a:cxnLst/>
            <a:rect l="l" t="t" r="r" b="b"/>
            <a:pathLst>
              <a:path w="1708150" h="10795">
                <a:moveTo>
                  <a:pt x="10807" y="0"/>
                </a:moveTo>
                <a:lnTo>
                  <a:pt x="0" y="0"/>
                </a:lnTo>
                <a:lnTo>
                  <a:pt x="0" y="10795"/>
                </a:lnTo>
                <a:lnTo>
                  <a:pt x="10807" y="10795"/>
                </a:lnTo>
                <a:lnTo>
                  <a:pt x="10807" y="0"/>
                </a:lnTo>
                <a:close/>
              </a:path>
              <a:path w="1708150" h="10795">
                <a:moveTo>
                  <a:pt x="59829" y="0"/>
                </a:moveTo>
                <a:lnTo>
                  <a:pt x="49034" y="0"/>
                </a:lnTo>
                <a:lnTo>
                  <a:pt x="49034" y="10795"/>
                </a:lnTo>
                <a:lnTo>
                  <a:pt x="59829" y="10795"/>
                </a:lnTo>
                <a:lnTo>
                  <a:pt x="59829" y="0"/>
                </a:lnTo>
                <a:close/>
              </a:path>
              <a:path w="1708150" h="10795">
                <a:moveTo>
                  <a:pt x="106438" y="0"/>
                </a:moveTo>
                <a:lnTo>
                  <a:pt x="95643" y="0"/>
                </a:lnTo>
                <a:lnTo>
                  <a:pt x="95643" y="10795"/>
                </a:lnTo>
                <a:lnTo>
                  <a:pt x="106438" y="10795"/>
                </a:lnTo>
                <a:lnTo>
                  <a:pt x="106438" y="0"/>
                </a:lnTo>
                <a:close/>
              </a:path>
              <a:path w="1708150" h="10795">
                <a:moveTo>
                  <a:pt x="152920" y="0"/>
                </a:moveTo>
                <a:lnTo>
                  <a:pt x="142125" y="0"/>
                </a:lnTo>
                <a:lnTo>
                  <a:pt x="142125" y="10795"/>
                </a:lnTo>
                <a:lnTo>
                  <a:pt x="152920" y="10795"/>
                </a:lnTo>
                <a:lnTo>
                  <a:pt x="152920" y="0"/>
                </a:lnTo>
                <a:close/>
              </a:path>
              <a:path w="1708150" h="10795">
                <a:moveTo>
                  <a:pt x="204609" y="0"/>
                </a:moveTo>
                <a:lnTo>
                  <a:pt x="193814" y="0"/>
                </a:lnTo>
                <a:lnTo>
                  <a:pt x="193814" y="10795"/>
                </a:lnTo>
                <a:lnTo>
                  <a:pt x="204609" y="10795"/>
                </a:lnTo>
                <a:lnTo>
                  <a:pt x="204609" y="0"/>
                </a:lnTo>
                <a:close/>
              </a:path>
              <a:path w="1708150" h="10795">
                <a:moveTo>
                  <a:pt x="247281" y="0"/>
                </a:moveTo>
                <a:lnTo>
                  <a:pt x="236486" y="0"/>
                </a:lnTo>
                <a:lnTo>
                  <a:pt x="236486" y="10795"/>
                </a:lnTo>
                <a:lnTo>
                  <a:pt x="247281" y="10795"/>
                </a:lnTo>
                <a:lnTo>
                  <a:pt x="247281" y="0"/>
                </a:lnTo>
                <a:close/>
              </a:path>
              <a:path w="1708150" h="10795">
                <a:moveTo>
                  <a:pt x="293255" y="0"/>
                </a:moveTo>
                <a:lnTo>
                  <a:pt x="282460" y="0"/>
                </a:lnTo>
                <a:lnTo>
                  <a:pt x="282460" y="10795"/>
                </a:lnTo>
                <a:lnTo>
                  <a:pt x="293255" y="10795"/>
                </a:lnTo>
                <a:lnTo>
                  <a:pt x="293255" y="0"/>
                </a:lnTo>
                <a:close/>
              </a:path>
              <a:path w="1708150" h="10795">
                <a:moveTo>
                  <a:pt x="335927" y="0"/>
                </a:moveTo>
                <a:lnTo>
                  <a:pt x="325132" y="0"/>
                </a:lnTo>
                <a:lnTo>
                  <a:pt x="325132" y="10795"/>
                </a:lnTo>
                <a:lnTo>
                  <a:pt x="335927" y="10795"/>
                </a:lnTo>
                <a:lnTo>
                  <a:pt x="335927" y="0"/>
                </a:lnTo>
                <a:close/>
              </a:path>
              <a:path w="1708150" h="10795">
                <a:moveTo>
                  <a:pt x="384441" y="0"/>
                </a:moveTo>
                <a:lnTo>
                  <a:pt x="373646" y="0"/>
                </a:lnTo>
                <a:lnTo>
                  <a:pt x="373646" y="10795"/>
                </a:lnTo>
                <a:lnTo>
                  <a:pt x="384441" y="10795"/>
                </a:lnTo>
                <a:lnTo>
                  <a:pt x="384441" y="0"/>
                </a:lnTo>
                <a:close/>
              </a:path>
              <a:path w="1708150" h="10795">
                <a:moveTo>
                  <a:pt x="427240" y="0"/>
                </a:moveTo>
                <a:lnTo>
                  <a:pt x="416445" y="0"/>
                </a:lnTo>
                <a:lnTo>
                  <a:pt x="416445" y="10795"/>
                </a:lnTo>
                <a:lnTo>
                  <a:pt x="427240" y="10795"/>
                </a:lnTo>
                <a:lnTo>
                  <a:pt x="427240" y="0"/>
                </a:lnTo>
                <a:close/>
              </a:path>
              <a:path w="1708150" h="10795">
                <a:moveTo>
                  <a:pt x="473087" y="0"/>
                </a:moveTo>
                <a:lnTo>
                  <a:pt x="462292" y="0"/>
                </a:lnTo>
                <a:lnTo>
                  <a:pt x="462292" y="10795"/>
                </a:lnTo>
                <a:lnTo>
                  <a:pt x="473087" y="10795"/>
                </a:lnTo>
                <a:lnTo>
                  <a:pt x="473087" y="0"/>
                </a:lnTo>
                <a:close/>
              </a:path>
              <a:path w="1708150" h="10795">
                <a:moveTo>
                  <a:pt x="515886" y="0"/>
                </a:moveTo>
                <a:lnTo>
                  <a:pt x="505091" y="0"/>
                </a:lnTo>
                <a:lnTo>
                  <a:pt x="505091" y="10795"/>
                </a:lnTo>
                <a:lnTo>
                  <a:pt x="515886" y="10795"/>
                </a:lnTo>
                <a:lnTo>
                  <a:pt x="515886" y="0"/>
                </a:lnTo>
                <a:close/>
              </a:path>
              <a:path w="1708150" h="10795">
                <a:moveTo>
                  <a:pt x="564273" y="0"/>
                </a:moveTo>
                <a:lnTo>
                  <a:pt x="553478" y="0"/>
                </a:lnTo>
                <a:lnTo>
                  <a:pt x="553478" y="10795"/>
                </a:lnTo>
                <a:lnTo>
                  <a:pt x="564273" y="10795"/>
                </a:lnTo>
                <a:lnTo>
                  <a:pt x="564273" y="0"/>
                </a:lnTo>
                <a:close/>
              </a:path>
              <a:path w="1708150" h="10795">
                <a:moveTo>
                  <a:pt x="607072" y="0"/>
                </a:moveTo>
                <a:lnTo>
                  <a:pt x="596277" y="0"/>
                </a:lnTo>
                <a:lnTo>
                  <a:pt x="596277" y="10795"/>
                </a:lnTo>
                <a:lnTo>
                  <a:pt x="607072" y="10795"/>
                </a:lnTo>
                <a:lnTo>
                  <a:pt x="607072" y="0"/>
                </a:lnTo>
                <a:close/>
              </a:path>
              <a:path w="1708150" h="10795">
                <a:moveTo>
                  <a:pt x="653554" y="0"/>
                </a:moveTo>
                <a:lnTo>
                  <a:pt x="642759" y="0"/>
                </a:lnTo>
                <a:lnTo>
                  <a:pt x="642759" y="10795"/>
                </a:lnTo>
                <a:lnTo>
                  <a:pt x="653554" y="10795"/>
                </a:lnTo>
                <a:lnTo>
                  <a:pt x="653554" y="0"/>
                </a:lnTo>
                <a:close/>
              </a:path>
              <a:path w="1708150" h="10795">
                <a:moveTo>
                  <a:pt x="696353" y="0"/>
                </a:moveTo>
                <a:lnTo>
                  <a:pt x="685558" y="0"/>
                </a:lnTo>
                <a:lnTo>
                  <a:pt x="685558" y="10795"/>
                </a:lnTo>
                <a:lnTo>
                  <a:pt x="696353" y="10795"/>
                </a:lnTo>
                <a:lnTo>
                  <a:pt x="696353" y="0"/>
                </a:lnTo>
                <a:close/>
              </a:path>
              <a:path w="1708150" h="10795">
                <a:moveTo>
                  <a:pt x="742200" y="0"/>
                </a:moveTo>
                <a:lnTo>
                  <a:pt x="731405" y="0"/>
                </a:lnTo>
                <a:lnTo>
                  <a:pt x="731405" y="10795"/>
                </a:lnTo>
                <a:lnTo>
                  <a:pt x="742200" y="10795"/>
                </a:lnTo>
                <a:lnTo>
                  <a:pt x="742200" y="0"/>
                </a:lnTo>
                <a:close/>
              </a:path>
              <a:path w="1708150" h="10795">
                <a:moveTo>
                  <a:pt x="786269" y="0"/>
                </a:moveTo>
                <a:lnTo>
                  <a:pt x="775474" y="0"/>
                </a:lnTo>
                <a:lnTo>
                  <a:pt x="775474" y="10795"/>
                </a:lnTo>
                <a:lnTo>
                  <a:pt x="786269" y="10795"/>
                </a:lnTo>
                <a:lnTo>
                  <a:pt x="786269" y="0"/>
                </a:lnTo>
                <a:close/>
              </a:path>
              <a:path w="1708150" h="10795">
                <a:moveTo>
                  <a:pt x="832878" y="0"/>
                </a:moveTo>
                <a:lnTo>
                  <a:pt x="822083" y="0"/>
                </a:lnTo>
                <a:lnTo>
                  <a:pt x="822083" y="10795"/>
                </a:lnTo>
                <a:lnTo>
                  <a:pt x="832878" y="10795"/>
                </a:lnTo>
                <a:lnTo>
                  <a:pt x="832878" y="0"/>
                </a:lnTo>
                <a:close/>
              </a:path>
              <a:path w="1708150" h="10795">
                <a:moveTo>
                  <a:pt x="879995" y="0"/>
                </a:moveTo>
                <a:lnTo>
                  <a:pt x="869200" y="0"/>
                </a:lnTo>
                <a:lnTo>
                  <a:pt x="869200" y="10795"/>
                </a:lnTo>
                <a:lnTo>
                  <a:pt x="879995" y="10795"/>
                </a:lnTo>
                <a:lnTo>
                  <a:pt x="879995" y="0"/>
                </a:lnTo>
                <a:close/>
              </a:path>
              <a:path w="1708150" h="10795">
                <a:moveTo>
                  <a:pt x="926604" y="0"/>
                </a:moveTo>
                <a:lnTo>
                  <a:pt x="915809" y="0"/>
                </a:lnTo>
                <a:lnTo>
                  <a:pt x="915809" y="10795"/>
                </a:lnTo>
                <a:lnTo>
                  <a:pt x="926604" y="10795"/>
                </a:lnTo>
                <a:lnTo>
                  <a:pt x="926604" y="0"/>
                </a:lnTo>
                <a:close/>
              </a:path>
              <a:path w="1708150" h="10795">
                <a:moveTo>
                  <a:pt x="974991" y="0"/>
                </a:moveTo>
                <a:lnTo>
                  <a:pt x="964196" y="0"/>
                </a:lnTo>
                <a:lnTo>
                  <a:pt x="964196" y="10795"/>
                </a:lnTo>
                <a:lnTo>
                  <a:pt x="974991" y="10795"/>
                </a:lnTo>
                <a:lnTo>
                  <a:pt x="974991" y="0"/>
                </a:lnTo>
                <a:close/>
              </a:path>
              <a:path w="1708150" h="10795">
                <a:moveTo>
                  <a:pt x="1022235" y="0"/>
                </a:moveTo>
                <a:lnTo>
                  <a:pt x="1011440" y="0"/>
                </a:lnTo>
                <a:lnTo>
                  <a:pt x="1011440" y="10795"/>
                </a:lnTo>
                <a:lnTo>
                  <a:pt x="1022235" y="10795"/>
                </a:lnTo>
                <a:lnTo>
                  <a:pt x="1022235" y="0"/>
                </a:lnTo>
                <a:close/>
              </a:path>
              <a:path w="1708150" h="10795">
                <a:moveTo>
                  <a:pt x="1068717" y="0"/>
                </a:moveTo>
                <a:lnTo>
                  <a:pt x="1057922" y="0"/>
                </a:lnTo>
                <a:lnTo>
                  <a:pt x="1057922" y="10795"/>
                </a:lnTo>
                <a:lnTo>
                  <a:pt x="1068717" y="10795"/>
                </a:lnTo>
                <a:lnTo>
                  <a:pt x="1068717" y="0"/>
                </a:lnTo>
                <a:close/>
              </a:path>
              <a:path w="1708150" h="10795">
                <a:moveTo>
                  <a:pt x="1115961" y="0"/>
                </a:moveTo>
                <a:lnTo>
                  <a:pt x="1105166" y="0"/>
                </a:lnTo>
                <a:lnTo>
                  <a:pt x="1105166" y="10795"/>
                </a:lnTo>
                <a:lnTo>
                  <a:pt x="1115961" y="10795"/>
                </a:lnTo>
                <a:lnTo>
                  <a:pt x="1115961" y="0"/>
                </a:lnTo>
                <a:close/>
              </a:path>
              <a:path w="1708150" h="10795">
                <a:moveTo>
                  <a:pt x="1162443" y="0"/>
                </a:moveTo>
                <a:lnTo>
                  <a:pt x="1151648" y="0"/>
                </a:lnTo>
                <a:lnTo>
                  <a:pt x="1151648" y="10795"/>
                </a:lnTo>
                <a:lnTo>
                  <a:pt x="1162443" y="10795"/>
                </a:lnTo>
                <a:lnTo>
                  <a:pt x="1162443" y="0"/>
                </a:lnTo>
                <a:close/>
              </a:path>
              <a:path w="1708150" h="10795">
                <a:moveTo>
                  <a:pt x="1207782" y="0"/>
                </a:moveTo>
                <a:lnTo>
                  <a:pt x="1196987" y="0"/>
                </a:lnTo>
                <a:lnTo>
                  <a:pt x="1196987" y="10795"/>
                </a:lnTo>
                <a:lnTo>
                  <a:pt x="1207782" y="10795"/>
                </a:lnTo>
                <a:lnTo>
                  <a:pt x="1207782" y="0"/>
                </a:lnTo>
                <a:close/>
              </a:path>
              <a:path w="1708150" h="10795">
                <a:moveTo>
                  <a:pt x="1254391" y="0"/>
                </a:moveTo>
                <a:lnTo>
                  <a:pt x="1243596" y="0"/>
                </a:lnTo>
                <a:lnTo>
                  <a:pt x="1243596" y="10795"/>
                </a:lnTo>
                <a:lnTo>
                  <a:pt x="1254391" y="10795"/>
                </a:lnTo>
                <a:lnTo>
                  <a:pt x="1254391" y="0"/>
                </a:lnTo>
                <a:close/>
              </a:path>
              <a:path w="1708150" h="10795">
                <a:moveTo>
                  <a:pt x="1298333" y="0"/>
                </a:moveTo>
                <a:lnTo>
                  <a:pt x="1287538" y="0"/>
                </a:lnTo>
                <a:lnTo>
                  <a:pt x="1287538" y="10795"/>
                </a:lnTo>
                <a:lnTo>
                  <a:pt x="1298333" y="10795"/>
                </a:lnTo>
                <a:lnTo>
                  <a:pt x="1298333" y="0"/>
                </a:lnTo>
                <a:close/>
              </a:path>
              <a:path w="1708150" h="10795">
                <a:moveTo>
                  <a:pt x="1344307" y="0"/>
                </a:moveTo>
                <a:lnTo>
                  <a:pt x="1333512" y="0"/>
                </a:lnTo>
                <a:lnTo>
                  <a:pt x="1333512" y="10795"/>
                </a:lnTo>
                <a:lnTo>
                  <a:pt x="1344307" y="10795"/>
                </a:lnTo>
                <a:lnTo>
                  <a:pt x="1344307" y="0"/>
                </a:lnTo>
                <a:close/>
              </a:path>
              <a:path w="1708150" h="10795">
                <a:moveTo>
                  <a:pt x="1386979" y="0"/>
                </a:moveTo>
                <a:lnTo>
                  <a:pt x="1376184" y="0"/>
                </a:lnTo>
                <a:lnTo>
                  <a:pt x="1376184" y="10795"/>
                </a:lnTo>
                <a:lnTo>
                  <a:pt x="1386979" y="10795"/>
                </a:lnTo>
                <a:lnTo>
                  <a:pt x="1386979" y="0"/>
                </a:lnTo>
                <a:close/>
              </a:path>
              <a:path w="1708150" h="10795">
                <a:moveTo>
                  <a:pt x="1432953" y="0"/>
                </a:moveTo>
                <a:lnTo>
                  <a:pt x="1422158" y="0"/>
                </a:lnTo>
                <a:lnTo>
                  <a:pt x="1422158" y="10795"/>
                </a:lnTo>
                <a:lnTo>
                  <a:pt x="1432953" y="10795"/>
                </a:lnTo>
                <a:lnTo>
                  <a:pt x="1432953" y="0"/>
                </a:lnTo>
                <a:close/>
              </a:path>
              <a:path w="1708150" h="10795">
                <a:moveTo>
                  <a:pt x="1476895" y="0"/>
                </a:moveTo>
                <a:lnTo>
                  <a:pt x="1466100" y="0"/>
                </a:lnTo>
                <a:lnTo>
                  <a:pt x="1466100" y="10795"/>
                </a:lnTo>
                <a:lnTo>
                  <a:pt x="1476895" y="10795"/>
                </a:lnTo>
                <a:lnTo>
                  <a:pt x="1476895" y="0"/>
                </a:lnTo>
                <a:close/>
              </a:path>
              <a:path w="1708150" h="10795">
                <a:moveTo>
                  <a:pt x="1523504" y="0"/>
                </a:moveTo>
                <a:lnTo>
                  <a:pt x="1512709" y="0"/>
                </a:lnTo>
                <a:lnTo>
                  <a:pt x="1512709" y="10795"/>
                </a:lnTo>
                <a:lnTo>
                  <a:pt x="1523504" y="10795"/>
                </a:lnTo>
                <a:lnTo>
                  <a:pt x="1523504" y="0"/>
                </a:lnTo>
                <a:close/>
              </a:path>
              <a:path w="1708150" h="10795">
                <a:moveTo>
                  <a:pt x="1570621" y="0"/>
                </a:moveTo>
                <a:lnTo>
                  <a:pt x="1559826" y="0"/>
                </a:lnTo>
                <a:lnTo>
                  <a:pt x="1559826" y="10795"/>
                </a:lnTo>
                <a:lnTo>
                  <a:pt x="1570621" y="10795"/>
                </a:lnTo>
                <a:lnTo>
                  <a:pt x="1570621" y="0"/>
                </a:lnTo>
                <a:close/>
              </a:path>
              <a:path w="1708150" h="10795">
                <a:moveTo>
                  <a:pt x="1616595" y="0"/>
                </a:moveTo>
                <a:lnTo>
                  <a:pt x="1605800" y="0"/>
                </a:lnTo>
                <a:lnTo>
                  <a:pt x="1605800" y="10795"/>
                </a:lnTo>
                <a:lnTo>
                  <a:pt x="1616595" y="10795"/>
                </a:lnTo>
                <a:lnTo>
                  <a:pt x="1616595" y="0"/>
                </a:lnTo>
                <a:close/>
              </a:path>
              <a:path w="1708150" h="10795">
                <a:moveTo>
                  <a:pt x="1659394" y="0"/>
                </a:moveTo>
                <a:lnTo>
                  <a:pt x="1648599" y="0"/>
                </a:lnTo>
                <a:lnTo>
                  <a:pt x="1648599" y="10795"/>
                </a:lnTo>
                <a:lnTo>
                  <a:pt x="1659394" y="10795"/>
                </a:lnTo>
                <a:lnTo>
                  <a:pt x="1659394" y="0"/>
                </a:lnTo>
                <a:close/>
              </a:path>
              <a:path w="1708150" h="10795">
                <a:moveTo>
                  <a:pt x="1707781" y="0"/>
                </a:moveTo>
                <a:lnTo>
                  <a:pt x="1696986" y="0"/>
                </a:lnTo>
                <a:lnTo>
                  <a:pt x="1696986" y="10795"/>
                </a:lnTo>
                <a:lnTo>
                  <a:pt x="1707781" y="10795"/>
                </a:lnTo>
                <a:lnTo>
                  <a:pt x="1707781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2408301" y="3779011"/>
            <a:ext cx="1059180" cy="10795"/>
          </a:xfrm>
          <a:custGeom>
            <a:avLst/>
            <a:gdLst/>
            <a:ahLst/>
            <a:cxnLst/>
            <a:rect l="l" t="t" r="r" b="b"/>
            <a:pathLst>
              <a:path w="1059179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059179" h="10795">
                <a:moveTo>
                  <a:pt x="58039" y="0"/>
                </a:moveTo>
                <a:lnTo>
                  <a:pt x="47244" y="0"/>
                </a:lnTo>
                <a:lnTo>
                  <a:pt x="47244" y="10795"/>
                </a:lnTo>
                <a:lnTo>
                  <a:pt x="58039" y="10795"/>
                </a:lnTo>
                <a:lnTo>
                  <a:pt x="58039" y="0"/>
                </a:lnTo>
                <a:close/>
              </a:path>
              <a:path w="1059179" h="10795">
                <a:moveTo>
                  <a:pt x="106426" y="0"/>
                </a:moveTo>
                <a:lnTo>
                  <a:pt x="95631" y="0"/>
                </a:lnTo>
                <a:lnTo>
                  <a:pt x="95631" y="10795"/>
                </a:lnTo>
                <a:lnTo>
                  <a:pt x="106426" y="10795"/>
                </a:lnTo>
                <a:lnTo>
                  <a:pt x="106426" y="0"/>
                </a:lnTo>
                <a:close/>
              </a:path>
              <a:path w="1059179" h="10795">
                <a:moveTo>
                  <a:pt x="153035" y="0"/>
                </a:moveTo>
                <a:lnTo>
                  <a:pt x="142240" y="0"/>
                </a:lnTo>
                <a:lnTo>
                  <a:pt x="142240" y="10795"/>
                </a:lnTo>
                <a:lnTo>
                  <a:pt x="153035" y="10795"/>
                </a:lnTo>
                <a:lnTo>
                  <a:pt x="153035" y="0"/>
                </a:lnTo>
                <a:close/>
              </a:path>
              <a:path w="1059179" h="10795">
                <a:moveTo>
                  <a:pt x="200152" y="0"/>
                </a:moveTo>
                <a:lnTo>
                  <a:pt x="189357" y="0"/>
                </a:lnTo>
                <a:lnTo>
                  <a:pt x="189357" y="10795"/>
                </a:lnTo>
                <a:lnTo>
                  <a:pt x="200152" y="10795"/>
                </a:lnTo>
                <a:lnTo>
                  <a:pt x="200152" y="0"/>
                </a:lnTo>
                <a:close/>
              </a:path>
              <a:path w="1059179" h="10795">
                <a:moveTo>
                  <a:pt x="246761" y="0"/>
                </a:moveTo>
                <a:lnTo>
                  <a:pt x="235966" y="0"/>
                </a:lnTo>
                <a:lnTo>
                  <a:pt x="235966" y="10795"/>
                </a:lnTo>
                <a:lnTo>
                  <a:pt x="246761" y="10795"/>
                </a:lnTo>
                <a:lnTo>
                  <a:pt x="246761" y="0"/>
                </a:lnTo>
                <a:close/>
              </a:path>
              <a:path w="1059179" h="10795">
                <a:moveTo>
                  <a:pt x="290703" y="0"/>
                </a:moveTo>
                <a:lnTo>
                  <a:pt x="279908" y="0"/>
                </a:lnTo>
                <a:lnTo>
                  <a:pt x="279908" y="10795"/>
                </a:lnTo>
                <a:lnTo>
                  <a:pt x="290703" y="10795"/>
                </a:lnTo>
                <a:lnTo>
                  <a:pt x="290703" y="0"/>
                </a:lnTo>
                <a:close/>
              </a:path>
              <a:path w="1059179" h="10795">
                <a:moveTo>
                  <a:pt x="336677" y="0"/>
                </a:moveTo>
                <a:lnTo>
                  <a:pt x="325882" y="0"/>
                </a:lnTo>
                <a:lnTo>
                  <a:pt x="325882" y="10795"/>
                </a:lnTo>
                <a:lnTo>
                  <a:pt x="336677" y="10795"/>
                </a:lnTo>
                <a:lnTo>
                  <a:pt x="336677" y="0"/>
                </a:lnTo>
                <a:close/>
              </a:path>
              <a:path w="1059179" h="10795">
                <a:moveTo>
                  <a:pt x="379476" y="0"/>
                </a:moveTo>
                <a:lnTo>
                  <a:pt x="368681" y="0"/>
                </a:lnTo>
                <a:lnTo>
                  <a:pt x="368681" y="10795"/>
                </a:lnTo>
                <a:lnTo>
                  <a:pt x="379476" y="10795"/>
                </a:lnTo>
                <a:lnTo>
                  <a:pt x="379476" y="0"/>
                </a:lnTo>
                <a:close/>
              </a:path>
              <a:path w="1059179" h="10795">
                <a:moveTo>
                  <a:pt x="425323" y="0"/>
                </a:moveTo>
                <a:lnTo>
                  <a:pt x="414528" y="0"/>
                </a:lnTo>
                <a:lnTo>
                  <a:pt x="414528" y="10795"/>
                </a:lnTo>
                <a:lnTo>
                  <a:pt x="425323" y="10795"/>
                </a:lnTo>
                <a:lnTo>
                  <a:pt x="425323" y="0"/>
                </a:lnTo>
                <a:close/>
              </a:path>
              <a:path w="1059179" h="10795">
                <a:moveTo>
                  <a:pt x="468122" y="0"/>
                </a:moveTo>
                <a:lnTo>
                  <a:pt x="457327" y="0"/>
                </a:lnTo>
                <a:lnTo>
                  <a:pt x="457327" y="10795"/>
                </a:lnTo>
                <a:lnTo>
                  <a:pt x="468122" y="10795"/>
                </a:lnTo>
                <a:lnTo>
                  <a:pt x="468122" y="0"/>
                </a:lnTo>
                <a:close/>
              </a:path>
              <a:path w="1059179" h="10795">
                <a:moveTo>
                  <a:pt x="516509" y="0"/>
                </a:moveTo>
                <a:lnTo>
                  <a:pt x="505714" y="0"/>
                </a:lnTo>
                <a:lnTo>
                  <a:pt x="505714" y="10795"/>
                </a:lnTo>
                <a:lnTo>
                  <a:pt x="516509" y="10795"/>
                </a:lnTo>
                <a:lnTo>
                  <a:pt x="516509" y="0"/>
                </a:lnTo>
                <a:close/>
              </a:path>
              <a:path w="1059179" h="10795">
                <a:moveTo>
                  <a:pt x="559308" y="0"/>
                </a:moveTo>
                <a:lnTo>
                  <a:pt x="548513" y="0"/>
                </a:lnTo>
                <a:lnTo>
                  <a:pt x="548513" y="10795"/>
                </a:lnTo>
                <a:lnTo>
                  <a:pt x="559308" y="10795"/>
                </a:lnTo>
                <a:lnTo>
                  <a:pt x="559308" y="0"/>
                </a:lnTo>
                <a:close/>
              </a:path>
              <a:path w="1059179" h="10795">
                <a:moveTo>
                  <a:pt x="605790" y="0"/>
                </a:moveTo>
                <a:lnTo>
                  <a:pt x="594995" y="0"/>
                </a:lnTo>
                <a:lnTo>
                  <a:pt x="594995" y="10795"/>
                </a:lnTo>
                <a:lnTo>
                  <a:pt x="605790" y="10795"/>
                </a:lnTo>
                <a:lnTo>
                  <a:pt x="605790" y="0"/>
                </a:lnTo>
                <a:close/>
              </a:path>
              <a:path w="1059179" h="10795">
                <a:moveTo>
                  <a:pt x="648589" y="0"/>
                </a:moveTo>
                <a:lnTo>
                  <a:pt x="637794" y="0"/>
                </a:lnTo>
                <a:lnTo>
                  <a:pt x="637794" y="10795"/>
                </a:lnTo>
                <a:lnTo>
                  <a:pt x="648589" y="10795"/>
                </a:lnTo>
                <a:lnTo>
                  <a:pt x="648589" y="0"/>
                </a:lnTo>
                <a:close/>
              </a:path>
              <a:path w="1059179" h="10795">
                <a:moveTo>
                  <a:pt x="696976" y="0"/>
                </a:moveTo>
                <a:lnTo>
                  <a:pt x="686181" y="0"/>
                </a:lnTo>
                <a:lnTo>
                  <a:pt x="686181" y="10795"/>
                </a:lnTo>
                <a:lnTo>
                  <a:pt x="696976" y="10795"/>
                </a:lnTo>
                <a:lnTo>
                  <a:pt x="696976" y="0"/>
                </a:lnTo>
                <a:close/>
              </a:path>
              <a:path w="1059179" h="10795">
                <a:moveTo>
                  <a:pt x="739775" y="0"/>
                </a:moveTo>
                <a:lnTo>
                  <a:pt x="728980" y="0"/>
                </a:lnTo>
                <a:lnTo>
                  <a:pt x="728980" y="10795"/>
                </a:lnTo>
                <a:lnTo>
                  <a:pt x="739775" y="10795"/>
                </a:lnTo>
                <a:lnTo>
                  <a:pt x="739775" y="0"/>
                </a:lnTo>
                <a:close/>
              </a:path>
              <a:path w="1059179" h="10795">
                <a:moveTo>
                  <a:pt x="785749" y="0"/>
                </a:moveTo>
                <a:lnTo>
                  <a:pt x="774954" y="0"/>
                </a:lnTo>
                <a:lnTo>
                  <a:pt x="774954" y="10795"/>
                </a:lnTo>
                <a:lnTo>
                  <a:pt x="785749" y="10795"/>
                </a:lnTo>
                <a:lnTo>
                  <a:pt x="785749" y="0"/>
                </a:lnTo>
                <a:close/>
              </a:path>
              <a:path w="1059179" h="10795">
                <a:moveTo>
                  <a:pt x="828421" y="0"/>
                </a:moveTo>
                <a:lnTo>
                  <a:pt x="817626" y="0"/>
                </a:lnTo>
                <a:lnTo>
                  <a:pt x="817626" y="10795"/>
                </a:lnTo>
                <a:lnTo>
                  <a:pt x="828421" y="10795"/>
                </a:lnTo>
                <a:lnTo>
                  <a:pt x="828421" y="0"/>
                </a:lnTo>
                <a:close/>
              </a:path>
              <a:path w="1059179" h="10795">
                <a:moveTo>
                  <a:pt x="875030" y="0"/>
                </a:moveTo>
                <a:lnTo>
                  <a:pt x="864235" y="0"/>
                </a:lnTo>
                <a:lnTo>
                  <a:pt x="864235" y="10795"/>
                </a:lnTo>
                <a:lnTo>
                  <a:pt x="875030" y="10795"/>
                </a:lnTo>
                <a:lnTo>
                  <a:pt x="875030" y="0"/>
                </a:lnTo>
                <a:close/>
              </a:path>
              <a:path w="1059179" h="10795">
                <a:moveTo>
                  <a:pt x="920242" y="0"/>
                </a:moveTo>
                <a:lnTo>
                  <a:pt x="909447" y="0"/>
                </a:lnTo>
                <a:lnTo>
                  <a:pt x="909447" y="10795"/>
                </a:lnTo>
                <a:lnTo>
                  <a:pt x="920242" y="10795"/>
                </a:lnTo>
                <a:lnTo>
                  <a:pt x="920242" y="0"/>
                </a:lnTo>
                <a:close/>
              </a:path>
              <a:path w="1059179" h="10795">
                <a:moveTo>
                  <a:pt x="966851" y="0"/>
                </a:moveTo>
                <a:lnTo>
                  <a:pt x="956056" y="0"/>
                </a:lnTo>
                <a:lnTo>
                  <a:pt x="956056" y="10795"/>
                </a:lnTo>
                <a:lnTo>
                  <a:pt x="966851" y="10795"/>
                </a:lnTo>
                <a:lnTo>
                  <a:pt x="966851" y="0"/>
                </a:lnTo>
                <a:close/>
              </a:path>
              <a:path w="1059179" h="10795">
                <a:moveTo>
                  <a:pt x="1015873" y="0"/>
                </a:moveTo>
                <a:lnTo>
                  <a:pt x="1005078" y="0"/>
                </a:lnTo>
                <a:lnTo>
                  <a:pt x="1005078" y="10795"/>
                </a:lnTo>
                <a:lnTo>
                  <a:pt x="1015873" y="10795"/>
                </a:lnTo>
                <a:lnTo>
                  <a:pt x="1015873" y="0"/>
                </a:lnTo>
                <a:close/>
              </a:path>
              <a:path w="1059179" h="10795">
                <a:moveTo>
                  <a:pt x="1058672" y="0"/>
                </a:moveTo>
                <a:lnTo>
                  <a:pt x="1047877" y="0"/>
                </a:lnTo>
                <a:lnTo>
                  <a:pt x="1047877" y="10795"/>
                </a:lnTo>
                <a:lnTo>
                  <a:pt x="1058672" y="10795"/>
                </a:lnTo>
                <a:lnTo>
                  <a:pt x="1058672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6" name="object 66" descr=""/>
          <p:cNvGrpSpPr/>
          <p:nvPr/>
        </p:nvGrpSpPr>
        <p:grpSpPr>
          <a:xfrm>
            <a:off x="376554" y="3716146"/>
            <a:ext cx="1996439" cy="74295"/>
            <a:chOff x="376554" y="3716146"/>
            <a:chExt cx="1996439" cy="74295"/>
          </a:xfrm>
        </p:grpSpPr>
        <p:pic>
          <p:nvPicPr>
            <p:cNvPr id="67" name="object 6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6554" y="3716146"/>
              <a:ext cx="1951482" cy="74295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2361819" y="377901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/>
          <p:nvPr/>
        </p:nvSpPr>
        <p:spPr>
          <a:xfrm>
            <a:off x="2082419" y="3562222"/>
            <a:ext cx="1339215" cy="10795"/>
          </a:xfrm>
          <a:custGeom>
            <a:avLst/>
            <a:gdLst/>
            <a:ahLst/>
            <a:cxnLst/>
            <a:rect l="l" t="t" r="r" b="b"/>
            <a:pathLst>
              <a:path w="1339214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339214" h="10795">
                <a:moveTo>
                  <a:pt x="54737" y="0"/>
                </a:moveTo>
                <a:lnTo>
                  <a:pt x="43942" y="0"/>
                </a:lnTo>
                <a:lnTo>
                  <a:pt x="43942" y="10795"/>
                </a:lnTo>
                <a:lnTo>
                  <a:pt x="54737" y="10795"/>
                </a:lnTo>
                <a:lnTo>
                  <a:pt x="54737" y="0"/>
                </a:lnTo>
                <a:close/>
              </a:path>
              <a:path w="1339214" h="10795">
                <a:moveTo>
                  <a:pt x="101346" y="0"/>
                </a:moveTo>
                <a:lnTo>
                  <a:pt x="90551" y="0"/>
                </a:lnTo>
                <a:lnTo>
                  <a:pt x="90551" y="10795"/>
                </a:lnTo>
                <a:lnTo>
                  <a:pt x="101346" y="10795"/>
                </a:lnTo>
                <a:lnTo>
                  <a:pt x="101346" y="0"/>
                </a:lnTo>
                <a:close/>
              </a:path>
              <a:path w="1339214" h="10795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339214" h="10795">
                <a:moveTo>
                  <a:pt x="195072" y="0"/>
                </a:moveTo>
                <a:lnTo>
                  <a:pt x="184277" y="0"/>
                </a:lnTo>
                <a:lnTo>
                  <a:pt x="184277" y="10795"/>
                </a:lnTo>
                <a:lnTo>
                  <a:pt x="195072" y="10795"/>
                </a:lnTo>
                <a:lnTo>
                  <a:pt x="195072" y="0"/>
                </a:lnTo>
                <a:close/>
              </a:path>
              <a:path w="1339214" h="10795">
                <a:moveTo>
                  <a:pt x="243459" y="0"/>
                </a:moveTo>
                <a:lnTo>
                  <a:pt x="232664" y="0"/>
                </a:lnTo>
                <a:lnTo>
                  <a:pt x="232664" y="10795"/>
                </a:lnTo>
                <a:lnTo>
                  <a:pt x="243459" y="10795"/>
                </a:lnTo>
                <a:lnTo>
                  <a:pt x="243459" y="0"/>
                </a:lnTo>
                <a:close/>
              </a:path>
              <a:path w="1339214" h="10795">
                <a:moveTo>
                  <a:pt x="290703" y="0"/>
                </a:moveTo>
                <a:lnTo>
                  <a:pt x="279908" y="0"/>
                </a:lnTo>
                <a:lnTo>
                  <a:pt x="279908" y="10795"/>
                </a:lnTo>
                <a:lnTo>
                  <a:pt x="290703" y="10795"/>
                </a:lnTo>
                <a:lnTo>
                  <a:pt x="290703" y="0"/>
                </a:lnTo>
                <a:close/>
              </a:path>
              <a:path w="1339214" h="10795">
                <a:moveTo>
                  <a:pt x="337185" y="0"/>
                </a:moveTo>
                <a:lnTo>
                  <a:pt x="326390" y="0"/>
                </a:lnTo>
                <a:lnTo>
                  <a:pt x="326390" y="10795"/>
                </a:lnTo>
                <a:lnTo>
                  <a:pt x="337185" y="10795"/>
                </a:lnTo>
                <a:lnTo>
                  <a:pt x="337185" y="0"/>
                </a:lnTo>
                <a:close/>
              </a:path>
              <a:path w="1339214" h="10795">
                <a:moveTo>
                  <a:pt x="384429" y="0"/>
                </a:moveTo>
                <a:lnTo>
                  <a:pt x="373634" y="0"/>
                </a:lnTo>
                <a:lnTo>
                  <a:pt x="373634" y="10795"/>
                </a:lnTo>
                <a:lnTo>
                  <a:pt x="384429" y="10795"/>
                </a:lnTo>
                <a:lnTo>
                  <a:pt x="384429" y="0"/>
                </a:lnTo>
                <a:close/>
              </a:path>
              <a:path w="1339214" h="10795">
                <a:moveTo>
                  <a:pt x="431038" y="0"/>
                </a:moveTo>
                <a:lnTo>
                  <a:pt x="420243" y="0"/>
                </a:lnTo>
                <a:lnTo>
                  <a:pt x="420243" y="10795"/>
                </a:lnTo>
                <a:lnTo>
                  <a:pt x="431038" y="10795"/>
                </a:lnTo>
                <a:lnTo>
                  <a:pt x="431038" y="0"/>
                </a:lnTo>
                <a:close/>
              </a:path>
              <a:path w="1339214" h="10795">
                <a:moveTo>
                  <a:pt x="474980" y="0"/>
                </a:moveTo>
                <a:lnTo>
                  <a:pt x="464185" y="0"/>
                </a:lnTo>
                <a:lnTo>
                  <a:pt x="464185" y="10795"/>
                </a:lnTo>
                <a:lnTo>
                  <a:pt x="474980" y="10795"/>
                </a:lnTo>
                <a:lnTo>
                  <a:pt x="474980" y="0"/>
                </a:lnTo>
                <a:close/>
              </a:path>
              <a:path w="1339214" h="10795">
                <a:moveTo>
                  <a:pt x="521589" y="0"/>
                </a:moveTo>
                <a:lnTo>
                  <a:pt x="510794" y="0"/>
                </a:lnTo>
                <a:lnTo>
                  <a:pt x="510794" y="10795"/>
                </a:lnTo>
                <a:lnTo>
                  <a:pt x="521589" y="10795"/>
                </a:lnTo>
                <a:lnTo>
                  <a:pt x="521589" y="0"/>
                </a:lnTo>
                <a:close/>
              </a:path>
              <a:path w="1339214" h="10795">
                <a:moveTo>
                  <a:pt x="564261" y="0"/>
                </a:moveTo>
                <a:lnTo>
                  <a:pt x="553466" y="0"/>
                </a:lnTo>
                <a:lnTo>
                  <a:pt x="553466" y="10795"/>
                </a:lnTo>
                <a:lnTo>
                  <a:pt x="564261" y="10795"/>
                </a:lnTo>
                <a:lnTo>
                  <a:pt x="564261" y="0"/>
                </a:lnTo>
                <a:close/>
              </a:path>
              <a:path w="1339214" h="10795">
                <a:moveTo>
                  <a:pt x="610235" y="0"/>
                </a:moveTo>
                <a:lnTo>
                  <a:pt x="599440" y="0"/>
                </a:lnTo>
                <a:lnTo>
                  <a:pt x="599440" y="10795"/>
                </a:lnTo>
                <a:lnTo>
                  <a:pt x="610235" y="10795"/>
                </a:lnTo>
                <a:lnTo>
                  <a:pt x="610235" y="0"/>
                </a:lnTo>
                <a:close/>
              </a:path>
              <a:path w="1339214" h="10795">
                <a:moveTo>
                  <a:pt x="654177" y="0"/>
                </a:moveTo>
                <a:lnTo>
                  <a:pt x="643382" y="0"/>
                </a:lnTo>
                <a:lnTo>
                  <a:pt x="643382" y="10795"/>
                </a:lnTo>
                <a:lnTo>
                  <a:pt x="654177" y="10795"/>
                </a:lnTo>
                <a:lnTo>
                  <a:pt x="654177" y="0"/>
                </a:lnTo>
                <a:close/>
              </a:path>
              <a:path w="1339214" h="10795">
                <a:moveTo>
                  <a:pt x="700151" y="0"/>
                </a:moveTo>
                <a:lnTo>
                  <a:pt x="689356" y="0"/>
                </a:lnTo>
                <a:lnTo>
                  <a:pt x="689356" y="10795"/>
                </a:lnTo>
                <a:lnTo>
                  <a:pt x="700151" y="10795"/>
                </a:lnTo>
                <a:lnTo>
                  <a:pt x="700151" y="0"/>
                </a:lnTo>
                <a:close/>
              </a:path>
              <a:path w="1339214" h="10795">
                <a:moveTo>
                  <a:pt x="742823" y="0"/>
                </a:moveTo>
                <a:lnTo>
                  <a:pt x="732028" y="0"/>
                </a:lnTo>
                <a:lnTo>
                  <a:pt x="732028" y="10795"/>
                </a:lnTo>
                <a:lnTo>
                  <a:pt x="742823" y="10795"/>
                </a:lnTo>
                <a:lnTo>
                  <a:pt x="742823" y="0"/>
                </a:lnTo>
                <a:close/>
              </a:path>
              <a:path w="1339214" h="10795">
                <a:moveTo>
                  <a:pt x="789432" y="0"/>
                </a:moveTo>
                <a:lnTo>
                  <a:pt x="778637" y="0"/>
                </a:lnTo>
                <a:lnTo>
                  <a:pt x="778637" y="10795"/>
                </a:lnTo>
                <a:lnTo>
                  <a:pt x="789432" y="10795"/>
                </a:lnTo>
                <a:lnTo>
                  <a:pt x="789432" y="0"/>
                </a:lnTo>
                <a:close/>
              </a:path>
              <a:path w="1339214" h="10795">
                <a:moveTo>
                  <a:pt x="832231" y="0"/>
                </a:moveTo>
                <a:lnTo>
                  <a:pt x="821436" y="0"/>
                </a:lnTo>
                <a:lnTo>
                  <a:pt x="821436" y="10795"/>
                </a:lnTo>
                <a:lnTo>
                  <a:pt x="832231" y="10795"/>
                </a:lnTo>
                <a:lnTo>
                  <a:pt x="832231" y="0"/>
                </a:lnTo>
                <a:close/>
              </a:path>
              <a:path w="1339214" h="10795">
                <a:moveTo>
                  <a:pt x="880618" y="0"/>
                </a:moveTo>
                <a:lnTo>
                  <a:pt x="869823" y="0"/>
                </a:lnTo>
                <a:lnTo>
                  <a:pt x="869823" y="10795"/>
                </a:lnTo>
                <a:lnTo>
                  <a:pt x="880618" y="10795"/>
                </a:lnTo>
                <a:lnTo>
                  <a:pt x="880618" y="0"/>
                </a:lnTo>
                <a:close/>
              </a:path>
              <a:path w="1339214" h="10795">
                <a:moveTo>
                  <a:pt x="923417" y="0"/>
                </a:moveTo>
                <a:lnTo>
                  <a:pt x="912622" y="0"/>
                </a:lnTo>
                <a:lnTo>
                  <a:pt x="912622" y="10795"/>
                </a:lnTo>
                <a:lnTo>
                  <a:pt x="923417" y="10795"/>
                </a:lnTo>
                <a:lnTo>
                  <a:pt x="923417" y="0"/>
                </a:lnTo>
                <a:close/>
              </a:path>
              <a:path w="1339214" h="10795">
                <a:moveTo>
                  <a:pt x="969264" y="0"/>
                </a:moveTo>
                <a:lnTo>
                  <a:pt x="958469" y="0"/>
                </a:lnTo>
                <a:lnTo>
                  <a:pt x="958469" y="10795"/>
                </a:lnTo>
                <a:lnTo>
                  <a:pt x="969264" y="10795"/>
                </a:lnTo>
                <a:lnTo>
                  <a:pt x="969264" y="0"/>
                </a:lnTo>
                <a:close/>
              </a:path>
              <a:path w="1339214" h="10795">
                <a:moveTo>
                  <a:pt x="1014603" y="0"/>
                </a:moveTo>
                <a:lnTo>
                  <a:pt x="1003808" y="0"/>
                </a:lnTo>
                <a:lnTo>
                  <a:pt x="1003808" y="10795"/>
                </a:lnTo>
                <a:lnTo>
                  <a:pt x="1014603" y="10795"/>
                </a:lnTo>
                <a:lnTo>
                  <a:pt x="1014603" y="0"/>
                </a:lnTo>
                <a:close/>
              </a:path>
              <a:path w="1339214" h="10795">
                <a:moveTo>
                  <a:pt x="1061720" y="0"/>
                </a:moveTo>
                <a:lnTo>
                  <a:pt x="1050925" y="0"/>
                </a:lnTo>
                <a:lnTo>
                  <a:pt x="1050925" y="10795"/>
                </a:lnTo>
                <a:lnTo>
                  <a:pt x="1061720" y="10795"/>
                </a:lnTo>
                <a:lnTo>
                  <a:pt x="1061720" y="0"/>
                </a:lnTo>
                <a:close/>
              </a:path>
              <a:path w="1339214" h="10795">
                <a:moveTo>
                  <a:pt x="1108329" y="0"/>
                </a:moveTo>
                <a:lnTo>
                  <a:pt x="1097534" y="0"/>
                </a:lnTo>
                <a:lnTo>
                  <a:pt x="1097534" y="10795"/>
                </a:lnTo>
                <a:lnTo>
                  <a:pt x="1108329" y="10795"/>
                </a:lnTo>
                <a:lnTo>
                  <a:pt x="1108329" y="0"/>
                </a:lnTo>
                <a:close/>
              </a:path>
              <a:path w="1339214" h="10795">
                <a:moveTo>
                  <a:pt x="1154811" y="0"/>
                </a:moveTo>
                <a:lnTo>
                  <a:pt x="1144016" y="0"/>
                </a:lnTo>
                <a:lnTo>
                  <a:pt x="1144016" y="10795"/>
                </a:lnTo>
                <a:lnTo>
                  <a:pt x="1154811" y="10795"/>
                </a:lnTo>
                <a:lnTo>
                  <a:pt x="1154811" y="0"/>
                </a:lnTo>
                <a:close/>
              </a:path>
              <a:path w="1339214" h="10795">
                <a:moveTo>
                  <a:pt x="1203325" y="0"/>
                </a:moveTo>
                <a:lnTo>
                  <a:pt x="1192530" y="0"/>
                </a:lnTo>
                <a:lnTo>
                  <a:pt x="1192530" y="10795"/>
                </a:lnTo>
                <a:lnTo>
                  <a:pt x="1203325" y="10795"/>
                </a:lnTo>
                <a:lnTo>
                  <a:pt x="1203325" y="0"/>
                </a:lnTo>
                <a:close/>
              </a:path>
              <a:path w="1339214" h="10795">
                <a:moveTo>
                  <a:pt x="1246124" y="0"/>
                </a:moveTo>
                <a:lnTo>
                  <a:pt x="1235329" y="0"/>
                </a:lnTo>
                <a:lnTo>
                  <a:pt x="1235329" y="10795"/>
                </a:lnTo>
                <a:lnTo>
                  <a:pt x="1246124" y="10795"/>
                </a:lnTo>
                <a:lnTo>
                  <a:pt x="1246124" y="0"/>
                </a:lnTo>
                <a:close/>
              </a:path>
              <a:path w="1339214" h="10795">
                <a:moveTo>
                  <a:pt x="1291971" y="0"/>
                </a:moveTo>
                <a:lnTo>
                  <a:pt x="1281176" y="0"/>
                </a:lnTo>
                <a:lnTo>
                  <a:pt x="1281176" y="10795"/>
                </a:lnTo>
                <a:lnTo>
                  <a:pt x="1291971" y="10795"/>
                </a:lnTo>
                <a:lnTo>
                  <a:pt x="1291971" y="0"/>
                </a:lnTo>
                <a:close/>
              </a:path>
              <a:path w="1339214" h="10795">
                <a:moveTo>
                  <a:pt x="1339215" y="0"/>
                </a:moveTo>
                <a:lnTo>
                  <a:pt x="1328420" y="0"/>
                </a:lnTo>
                <a:lnTo>
                  <a:pt x="1328420" y="10795"/>
                </a:lnTo>
                <a:lnTo>
                  <a:pt x="1339215" y="10795"/>
                </a:lnTo>
                <a:lnTo>
                  <a:pt x="133921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2418334" y="3335654"/>
            <a:ext cx="1062990" cy="10795"/>
          </a:xfrm>
          <a:custGeom>
            <a:avLst/>
            <a:gdLst/>
            <a:ahLst/>
            <a:cxnLst/>
            <a:rect l="l" t="t" r="r" b="b"/>
            <a:pathLst>
              <a:path w="1062989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062989" h="10795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062989" h="10795">
                <a:moveTo>
                  <a:pt x="106426" y="0"/>
                </a:moveTo>
                <a:lnTo>
                  <a:pt x="95631" y="0"/>
                </a:lnTo>
                <a:lnTo>
                  <a:pt x="95631" y="10795"/>
                </a:lnTo>
                <a:lnTo>
                  <a:pt x="106426" y="10795"/>
                </a:lnTo>
                <a:lnTo>
                  <a:pt x="106426" y="0"/>
                </a:lnTo>
                <a:close/>
              </a:path>
              <a:path w="1062989" h="10795">
                <a:moveTo>
                  <a:pt x="152908" y="0"/>
                </a:moveTo>
                <a:lnTo>
                  <a:pt x="142113" y="0"/>
                </a:lnTo>
                <a:lnTo>
                  <a:pt x="142113" y="10795"/>
                </a:lnTo>
                <a:lnTo>
                  <a:pt x="152908" y="10795"/>
                </a:lnTo>
                <a:lnTo>
                  <a:pt x="152908" y="0"/>
                </a:lnTo>
                <a:close/>
              </a:path>
              <a:path w="1062989" h="10795">
                <a:moveTo>
                  <a:pt x="200152" y="0"/>
                </a:moveTo>
                <a:lnTo>
                  <a:pt x="189357" y="0"/>
                </a:lnTo>
                <a:lnTo>
                  <a:pt x="189357" y="10795"/>
                </a:lnTo>
                <a:lnTo>
                  <a:pt x="200152" y="10795"/>
                </a:lnTo>
                <a:lnTo>
                  <a:pt x="200152" y="0"/>
                </a:lnTo>
                <a:close/>
              </a:path>
              <a:path w="1062989" h="10795">
                <a:moveTo>
                  <a:pt x="244094" y="0"/>
                </a:moveTo>
                <a:lnTo>
                  <a:pt x="233299" y="0"/>
                </a:lnTo>
                <a:lnTo>
                  <a:pt x="233299" y="10795"/>
                </a:lnTo>
                <a:lnTo>
                  <a:pt x="244094" y="10795"/>
                </a:lnTo>
                <a:lnTo>
                  <a:pt x="244094" y="0"/>
                </a:lnTo>
                <a:close/>
              </a:path>
              <a:path w="1062989" h="10795">
                <a:moveTo>
                  <a:pt x="290068" y="0"/>
                </a:moveTo>
                <a:lnTo>
                  <a:pt x="279273" y="0"/>
                </a:lnTo>
                <a:lnTo>
                  <a:pt x="279273" y="10795"/>
                </a:lnTo>
                <a:lnTo>
                  <a:pt x="290068" y="10795"/>
                </a:lnTo>
                <a:lnTo>
                  <a:pt x="290068" y="0"/>
                </a:lnTo>
                <a:close/>
              </a:path>
              <a:path w="1062989" h="10795">
                <a:moveTo>
                  <a:pt x="332740" y="0"/>
                </a:moveTo>
                <a:lnTo>
                  <a:pt x="321945" y="0"/>
                </a:lnTo>
                <a:lnTo>
                  <a:pt x="321945" y="10795"/>
                </a:lnTo>
                <a:lnTo>
                  <a:pt x="332740" y="10795"/>
                </a:lnTo>
                <a:lnTo>
                  <a:pt x="332740" y="0"/>
                </a:lnTo>
                <a:close/>
              </a:path>
              <a:path w="1062989" h="10795">
                <a:moveTo>
                  <a:pt x="378714" y="0"/>
                </a:moveTo>
                <a:lnTo>
                  <a:pt x="367919" y="0"/>
                </a:lnTo>
                <a:lnTo>
                  <a:pt x="367919" y="10795"/>
                </a:lnTo>
                <a:lnTo>
                  <a:pt x="378714" y="10795"/>
                </a:lnTo>
                <a:lnTo>
                  <a:pt x="378714" y="0"/>
                </a:lnTo>
                <a:close/>
              </a:path>
              <a:path w="1062989" h="10795">
                <a:moveTo>
                  <a:pt x="425958" y="0"/>
                </a:moveTo>
                <a:lnTo>
                  <a:pt x="415163" y="0"/>
                </a:lnTo>
                <a:lnTo>
                  <a:pt x="415163" y="10795"/>
                </a:lnTo>
                <a:lnTo>
                  <a:pt x="425958" y="10795"/>
                </a:lnTo>
                <a:lnTo>
                  <a:pt x="425958" y="0"/>
                </a:lnTo>
                <a:close/>
              </a:path>
              <a:path w="1062989" h="10795">
                <a:moveTo>
                  <a:pt x="474345" y="0"/>
                </a:moveTo>
                <a:lnTo>
                  <a:pt x="463550" y="0"/>
                </a:lnTo>
                <a:lnTo>
                  <a:pt x="463550" y="10795"/>
                </a:lnTo>
                <a:lnTo>
                  <a:pt x="474345" y="10795"/>
                </a:lnTo>
                <a:lnTo>
                  <a:pt x="474345" y="0"/>
                </a:lnTo>
                <a:close/>
              </a:path>
              <a:path w="1062989" h="10795">
                <a:moveTo>
                  <a:pt x="517144" y="0"/>
                </a:moveTo>
                <a:lnTo>
                  <a:pt x="506349" y="0"/>
                </a:lnTo>
                <a:lnTo>
                  <a:pt x="506349" y="10795"/>
                </a:lnTo>
                <a:lnTo>
                  <a:pt x="517144" y="10795"/>
                </a:lnTo>
                <a:lnTo>
                  <a:pt x="517144" y="0"/>
                </a:lnTo>
                <a:close/>
              </a:path>
              <a:path w="1062989" h="10795">
                <a:moveTo>
                  <a:pt x="562991" y="0"/>
                </a:moveTo>
                <a:lnTo>
                  <a:pt x="552196" y="0"/>
                </a:lnTo>
                <a:lnTo>
                  <a:pt x="552196" y="10795"/>
                </a:lnTo>
                <a:lnTo>
                  <a:pt x="562991" y="10795"/>
                </a:lnTo>
                <a:lnTo>
                  <a:pt x="562991" y="0"/>
                </a:lnTo>
                <a:close/>
              </a:path>
              <a:path w="1062989" h="10795">
                <a:moveTo>
                  <a:pt x="605790" y="0"/>
                </a:moveTo>
                <a:lnTo>
                  <a:pt x="594995" y="0"/>
                </a:lnTo>
                <a:lnTo>
                  <a:pt x="594995" y="10795"/>
                </a:lnTo>
                <a:lnTo>
                  <a:pt x="605790" y="10795"/>
                </a:lnTo>
                <a:lnTo>
                  <a:pt x="605790" y="0"/>
                </a:lnTo>
                <a:close/>
              </a:path>
              <a:path w="1062989" h="10795">
                <a:moveTo>
                  <a:pt x="654812" y="0"/>
                </a:moveTo>
                <a:lnTo>
                  <a:pt x="644017" y="0"/>
                </a:lnTo>
                <a:lnTo>
                  <a:pt x="644017" y="10795"/>
                </a:lnTo>
                <a:lnTo>
                  <a:pt x="654812" y="10795"/>
                </a:lnTo>
                <a:lnTo>
                  <a:pt x="654812" y="0"/>
                </a:lnTo>
                <a:close/>
              </a:path>
              <a:path w="1062989" h="10795">
                <a:moveTo>
                  <a:pt x="697611" y="0"/>
                </a:moveTo>
                <a:lnTo>
                  <a:pt x="686816" y="0"/>
                </a:lnTo>
                <a:lnTo>
                  <a:pt x="686816" y="10795"/>
                </a:lnTo>
                <a:lnTo>
                  <a:pt x="697611" y="10795"/>
                </a:lnTo>
                <a:lnTo>
                  <a:pt x="697611" y="0"/>
                </a:lnTo>
                <a:close/>
              </a:path>
              <a:path w="1062989" h="10795">
                <a:moveTo>
                  <a:pt x="743458" y="0"/>
                </a:moveTo>
                <a:lnTo>
                  <a:pt x="732663" y="0"/>
                </a:lnTo>
                <a:lnTo>
                  <a:pt x="732663" y="10795"/>
                </a:lnTo>
                <a:lnTo>
                  <a:pt x="743458" y="10795"/>
                </a:lnTo>
                <a:lnTo>
                  <a:pt x="743458" y="0"/>
                </a:lnTo>
                <a:close/>
              </a:path>
              <a:path w="1062989" h="10795">
                <a:moveTo>
                  <a:pt x="786257" y="0"/>
                </a:moveTo>
                <a:lnTo>
                  <a:pt x="775462" y="0"/>
                </a:lnTo>
                <a:lnTo>
                  <a:pt x="775462" y="10795"/>
                </a:lnTo>
                <a:lnTo>
                  <a:pt x="786257" y="10795"/>
                </a:lnTo>
                <a:lnTo>
                  <a:pt x="786257" y="0"/>
                </a:lnTo>
                <a:close/>
              </a:path>
              <a:path w="1062989" h="10795">
                <a:moveTo>
                  <a:pt x="832231" y="0"/>
                </a:moveTo>
                <a:lnTo>
                  <a:pt x="821436" y="0"/>
                </a:lnTo>
                <a:lnTo>
                  <a:pt x="821436" y="10795"/>
                </a:lnTo>
                <a:lnTo>
                  <a:pt x="832231" y="10795"/>
                </a:lnTo>
                <a:lnTo>
                  <a:pt x="832231" y="0"/>
                </a:lnTo>
                <a:close/>
              </a:path>
              <a:path w="1062989" h="10795">
                <a:moveTo>
                  <a:pt x="876173" y="0"/>
                </a:moveTo>
                <a:lnTo>
                  <a:pt x="865378" y="0"/>
                </a:lnTo>
                <a:lnTo>
                  <a:pt x="865378" y="10795"/>
                </a:lnTo>
                <a:lnTo>
                  <a:pt x="876173" y="10795"/>
                </a:lnTo>
                <a:lnTo>
                  <a:pt x="876173" y="0"/>
                </a:lnTo>
                <a:close/>
              </a:path>
              <a:path w="1062989" h="10795">
                <a:moveTo>
                  <a:pt x="922782" y="0"/>
                </a:moveTo>
                <a:lnTo>
                  <a:pt x="911987" y="0"/>
                </a:lnTo>
                <a:lnTo>
                  <a:pt x="911987" y="10795"/>
                </a:lnTo>
                <a:lnTo>
                  <a:pt x="922782" y="10795"/>
                </a:lnTo>
                <a:lnTo>
                  <a:pt x="922782" y="0"/>
                </a:lnTo>
                <a:close/>
              </a:path>
              <a:path w="1062989" h="10795">
                <a:moveTo>
                  <a:pt x="965454" y="0"/>
                </a:moveTo>
                <a:lnTo>
                  <a:pt x="954659" y="0"/>
                </a:lnTo>
                <a:lnTo>
                  <a:pt x="954659" y="10795"/>
                </a:lnTo>
                <a:lnTo>
                  <a:pt x="965454" y="10795"/>
                </a:lnTo>
                <a:lnTo>
                  <a:pt x="965454" y="0"/>
                </a:lnTo>
                <a:close/>
              </a:path>
              <a:path w="1062989" h="10795">
                <a:moveTo>
                  <a:pt x="1016508" y="0"/>
                </a:moveTo>
                <a:lnTo>
                  <a:pt x="1005713" y="0"/>
                </a:lnTo>
                <a:lnTo>
                  <a:pt x="1005713" y="10795"/>
                </a:lnTo>
                <a:lnTo>
                  <a:pt x="1016508" y="10795"/>
                </a:lnTo>
                <a:lnTo>
                  <a:pt x="1016508" y="0"/>
                </a:lnTo>
                <a:close/>
              </a:path>
              <a:path w="1062989" h="10795">
                <a:moveTo>
                  <a:pt x="1062990" y="0"/>
                </a:moveTo>
                <a:lnTo>
                  <a:pt x="1052195" y="0"/>
                </a:lnTo>
                <a:lnTo>
                  <a:pt x="1052195" y="10795"/>
                </a:lnTo>
                <a:lnTo>
                  <a:pt x="1062990" y="10795"/>
                </a:lnTo>
                <a:lnTo>
                  <a:pt x="106299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3603879" y="3107308"/>
            <a:ext cx="100965" cy="10795"/>
          </a:xfrm>
          <a:custGeom>
            <a:avLst/>
            <a:gdLst/>
            <a:ahLst/>
            <a:cxnLst/>
            <a:rect l="l" t="t" r="r" b="b"/>
            <a:pathLst>
              <a:path w="100964" h="10794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00964" h="10794">
                <a:moveTo>
                  <a:pt x="54737" y="0"/>
                </a:moveTo>
                <a:lnTo>
                  <a:pt x="43942" y="0"/>
                </a:lnTo>
                <a:lnTo>
                  <a:pt x="43942" y="10795"/>
                </a:lnTo>
                <a:lnTo>
                  <a:pt x="54737" y="10795"/>
                </a:lnTo>
                <a:lnTo>
                  <a:pt x="54737" y="0"/>
                </a:lnTo>
                <a:close/>
              </a:path>
              <a:path w="100964" h="10794">
                <a:moveTo>
                  <a:pt x="100711" y="0"/>
                </a:moveTo>
                <a:lnTo>
                  <a:pt x="89916" y="0"/>
                </a:lnTo>
                <a:lnTo>
                  <a:pt x="89916" y="10795"/>
                </a:lnTo>
                <a:lnTo>
                  <a:pt x="100711" y="10795"/>
                </a:lnTo>
                <a:lnTo>
                  <a:pt x="100711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854454" y="2872866"/>
            <a:ext cx="1518285" cy="10795"/>
          </a:xfrm>
          <a:custGeom>
            <a:avLst/>
            <a:gdLst/>
            <a:ahLst/>
            <a:cxnLst/>
            <a:rect l="l" t="t" r="r" b="b"/>
            <a:pathLst>
              <a:path w="1518285" h="10794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518285" h="10794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518285" h="10794">
                <a:moveTo>
                  <a:pt x="102616" y="0"/>
                </a:moveTo>
                <a:lnTo>
                  <a:pt x="91821" y="0"/>
                </a:lnTo>
                <a:lnTo>
                  <a:pt x="91821" y="10795"/>
                </a:lnTo>
                <a:lnTo>
                  <a:pt x="102616" y="10795"/>
                </a:lnTo>
                <a:lnTo>
                  <a:pt x="102616" y="0"/>
                </a:lnTo>
                <a:close/>
              </a:path>
              <a:path w="1518285" h="10794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518285" h="10794">
                <a:moveTo>
                  <a:pt x="191262" y="0"/>
                </a:moveTo>
                <a:lnTo>
                  <a:pt x="180467" y="0"/>
                </a:lnTo>
                <a:lnTo>
                  <a:pt x="180467" y="10795"/>
                </a:lnTo>
                <a:lnTo>
                  <a:pt x="191262" y="10795"/>
                </a:lnTo>
                <a:lnTo>
                  <a:pt x="191262" y="0"/>
                </a:lnTo>
                <a:close/>
              </a:path>
              <a:path w="1518285" h="10794">
                <a:moveTo>
                  <a:pt x="239649" y="0"/>
                </a:moveTo>
                <a:lnTo>
                  <a:pt x="228854" y="0"/>
                </a:lnTo>
                <a:lnTo>
                  <a:pt x="228854" y="10795"/>
                </a:lnTo>
                <a:lnTo>
                  <a:pt x="239649" y="10795"/>
                </a:lnTo>
                <a:lnTo>
                  <a:pt x="239649" y="0"/>
                </a:lnTo>
                <a:close/>
              </a:path>
              <a:path w="1518285" h="10794">
                <a:moveTo>
                  <a:pt x="282448" y="0"/>
                </a:moveTo>
                <a:lnTo>
                  <a:pt x="271653" y="0"/>
                </a:lnTo>
                <a:lnTo>
                  <a:pt x="271653" y="10795"/>
                </a:lnTo>
                <a:lnTo>
                  <a:pt x="282448" y="10795"/>
                </a:lnTo>
                <a:lnTo>
                  <a:pt x="282448" y="0"/>
                </a:lnTo>
                <a:close/>
              </a:path>
              <a:path w="1518285" h="10794">
                <a:moveTo>
                  <a:pt x="328930" y="0"/>
                </a:moveTo>
                <a:lnTo>
                  <a:pt x="318135" y="0"/>
                </a:lnTo>
                <a:lnTo>
                  <a:pt x="318135" y="10795"/>
                </a:lnTo>
                <a:lnTo>
                  <a:pt x="328930" y="10795"/>
                </a:lnTo>
                <a:lnTo>
                  <a:pt x="328930" y="0"/>
                </a:lnTo>
                <a:close/>
              </a:path>
              <a:path w="1518285" h="10794">
                <a:moveTo>
                  <a:pt x="371729" y="0"/>
                </a:moveTo>
                <a:lnTo>
                  <a:pt x="360934" y="0"/>
                </a:lnTo>
                <a:lnTo>
                  <a:pt x="360934" y="10795"/>
                </a:lnTo>
                <a:lnTo>
                  <a:pt x="371729" y="10795"/>
                </a:lnTo>
                <a:lnTo>
                  <a:pt x="371729" y="0"/>
                </a:lnTo>
                <a:close/>
              </a:path>
              <a:path w="1518285" h="10794">
                <a:moveTo>
                  <a:pt x="417703" y="0"/>
                </a:moveTo>
                <a:lnTo>
                  <a:pt x="406908" y="0"/>
                </a:lnTo>
                <a:lnTo>
                  <a:pt x="406908" y="10795"/>
                </a:lnTo>
                <a:lnTo>
                  <a:pt x="417703" y="10795"/>
                </a:lnTo>
                <a:lnTo>
                  <a:pt x="417703" y="0"/>
                </a:lnTo>
                <a:close/>
              </a:path>
              <a:path w="1518285" h="10794">
                <a:moveTo>
                  <a:pt x="461645" y="0"/>
                </a:moveTo>
                <a:lnTo>
                  <a:pt x="450850" y="0"/>
                </a:lnTo>
                <a:lnTo>
                  <a:pt x="450850" y="10795"/>
                </a:lnTo>
                <a:lnTo>
                  <a:pt x="461645" y="10795"/>
                </a:lnTo>
                <a:lnTo>
                  <a:pt x="461645" y="0"/>
                </a:lnTo>
                <a:close/>
              </a:path>
              <a:path w="1518285" h="10794">
                <a:moveTo>
                  <a:pt x="508254" y="0"/>
                </a:moveTo>
                <a:lnTo>
                  <a:pt x="497459" y="0"/>
                </a:lnTo>
                <a:lnTo>
                  <a:pt x="497459" y="10795"/>
                </a:lnTo>
                <a:lnTo>
                  <a:pt x="508254" y="10795"/>
                </a:lnTo>
                <a:lnTo>
                  <a:pt x="508254" y="0"/>
                </a:lnTo>
                <a:close/>
              </a:path>
              <a:path w="1518285" h="10794">
                <a:moveTo>
                  <a:pt x="555371" y="0"/>
                </a:moveTo>
                <a:lnTo>
                  <a:pt x="544576" y="0"/>
                </a:lnTo>
                <a:lnTo>
                  <a:pt x="544576" y="10795"/>
                </a:lnTo>
                <a:lnTo>
                  <a:pt x="555371" y="10795"/>
                </a:lnTo>
                <a:lnTo>
                  <a:pt x="555371" y="0"/>
                </a:lnTo>
                <a:close/>
              </a:path>
              <a:path w="1518285" h="10794">
                <a:moveTo>
                  <a:pt x="601345" y="0"/>
                </a:moveTo>
                <a:lnTo>
                  <a:pt x="590550" y="0"/>
                </a:lnTo>
                <a:lnTo>
                  <a:pt x="590550" y="10795"/>
                </a:lnTo>
                <a:lnTo>
                  <a:pt x="601345" y="10795"/>
                </a:lnTo>
                <a:lnTo>
                  <a:pt x="601345" y="0"/>
                </a:lnTo>
                <a:close/>
              </a:path>
              <a:path w="1518285" h="10794">
                <a:moveTo>
                  <a:pt x="645287" y="0"/>
                </a:moveTo>
                <a:lnTo>
                  <a:pt x="634492" y="0"/>
                </a:lnTo>
                <a:lnTo>
                  <a:pt x="634492" y="10795"/>
                </a:lnTo>
                <a:lnTo>
                  <a:pt x="645287" y="10795"/>
                </a:lnTo>
                <a:lnTo>
                  <a:pt x="645287" y="0"/>
                </a:lnTo>
                <a:close/>
              </a:path>
              <a:path w="1518285" h="10794">
                <a:moveTo>
                  <a:pt x="692531" y="0"/>
                </a:moveTo>
                <a:lnTo>
                  <a:pt x="681736" y="0"/>
                </a:lnTo>
                <a:lnTo>
                  <a:pt x="681736" y="10795"/>
                </a:lnTo>
                <a:lnTo>
                  <a:pt x="692531" y="10795"/>
                </a:lnTo>
                <a:lnTo>
                  <a:pt x="692531" y="0"/>
                </a:lnTo>
                <a:close/>
              </a:path>
              <a:path w="1518285" h="10794">
                <a:moveTo>
                  <a:pt x="739013" y="0"/>
                </a:moveTo>
                <a:lnTo>
                  <a:pt x="728218" y="0"/>
                </a:lnTo>
                <a:lnTo>
                  <a:pt x="728218" y="10795"/>
                </a:lnTo>
                <a:lnTo>
                  <a:pt x="739013" y="10795"/>
                </a:lnTo>
                <a:lnTo>
                  <a:pt x="739013" y="0"/>
                </a:lnTo>
                <a:close/>
              </a:path>
              <a:path w="1518285" h="10794">
                <a:moveTo>
                  <a:pt x="786257" y="0"/>
                </a:moveTo>
                <a:lnTo>
                  <a:pt x="775462" y="0"/>
                </a:lnTo>
                <a:lnTo>
                  <a:pt x="775462" y="10795"/>
                </a:lnTo>
                <a:lnTo>
                  <a:pt x="786257" y="10795"/>
                </a:lnTo>
                <a:lnTo>
                  <a:pt x="786257" y="0"/>
                </a:lnTo>
                <a:close/>
              </a:path>
              <a:path w="1518285" h="10794">
                <a:moveTo>
                  <a:pt x="832866" y="0"/>
                </a:moveTo>
                <a:lnTo>
                  <a:pt x="822071" y="0"/>
                </a:lnTo>
                <a:lnTo>
                  <a:pt x="822071" y="10795"/>
                </a:lnTo>
                <a:lnTo>
                  <a:pt x="832866" y="10795"/>
                </a:lnTo>
                <a:lnTo>
                  <a:pt x="832866" y="0"/>
                </a:lnTo>
                <a:close/>
              </a:path>
              <a:path w="1518285" h="10794">
                <a:moveTo>
                  <a:pt x="876808" y="0"/>
                </a:moveTo>
                <a:lnTo>
                  <a:pt x="866013" y="0"/>
                </a:lnTo>
                <a:lnTo>
                  <a:pt x="866013" y="10795"/>
                </a:lnTo>
                <a:lnTo>
                  <a:pt x="876808" y="10795"/>
                </a:lnTo>
                <a:lnTo>
                  <a:pt x="876808" y="0"/>
                </a:lnTo>
                <a:close/>
              </a:path>
              <a:path w="1518285" h="10794">
                <a:moveTo>
                  <a:pt x="923417" y="0"/>
                </a:moveTo>
                <a:lnTo>
                  <a:pt x="912622" y="0"/>
                </a:lnTo>
                <a:lnTo>
                  <a:pt x="912622" y="10795"/>
                </a:lnTo>
                <a:lnTo>
                  <a:pt x="923417" y="10795"/>
                </a:lnTo>
                <a:lnTo>
                  <a:pt x="923417" y="0"/>
                </a:lnTo>
                <a:close/>
              </a:path>
              <a:path w="1518285" h="10794">
                <a:moveTo>
                  <a:pt x="966089" y="0"/>
                </a:moveTo>
                <a:lnTo>
                  <a:pt x="955294" y="0"/>
                </a:lnTo>
                <a:lnTo>
                  <a:pt x="955294" y="10795"/>
                </a:lnTo>
                <a:lnTo>
                  <a:pt x="966089" y="10795"/>
                </a:lnTo>
                <a:lnTo>
                  <a:pt x="966089" y="0"/>
                </a:lnTo>
                <a:close/>
              </a:path>
              <a:path w="1518285" h="10794">
                <a:moveTo>
                  <a:pt x="1017143" y="0"/>
                </a:moveTo>
                <a:lnTo>
                  <a:pt x="1006348" y="0"/>
                </a:lnTo>
                <a:lnTo>
                  <a:pt x="1006348" y="10795"/>
                </a:lnTo>
                <a:lnTo>
                  <a:pt x="1017143" y="10795"/>
                </a:lnTo>
                <a:lnTo>
                  <a:pt x="1017143" y="0"/>
                </a:lnTo>
                <a:close/>
              </a:path>
              <a:path w="1518285" h="10794">
                <a:moveTo>
                  <a:pt x="1059815" y="0"/>
                </a:moveTo>
                <a:lnTo>
                  <a:pt x="1049020" y="0"/>
                </a:lnTo>
                <a:lnTo>
                  <a:pt x="1049020" y="10795"/>
                </a:lnTo>
                <a:lnTo>
                  <a:pt x="1059815" y="10795"/>
                </a:lnTo>
                <a:lnTo>
                  <a:pt x="1059815" y="0"/>
                </a:lnTo>
                <a:close/>
              </a:path>
              <a:path w="1518285" h="10794">
                <a:moveTo>
                  <a:pt x="1105789" y="0"/>
                </a:moveTo>
                <a:lnTo>
                  <a:pt x="1094994" y="0"/>
                </a:lnTo>
                <a:lnTo>
                  <a:pt x="1094994" y="10795"/>
                </a:lnTo>
                <a:lnTo>
                  <a:pt x="1105789" y="10795"/>
                </a:lnTo>
                <a:lnTo>
                  <a:pt x="1105789" y="0"/>
                </a:lnTo>
                <a:close/>
              </a:path>
              <a:path w="1518285" h="10794">
                <a:moveTo>
                  <a:pt x="1148461" y="0"/>
                </a:moveTo>
                <a:lnTo>
                  <a:pt x="1137666" y="0"/>
                </a:lnTo>
                <a:lnTo>
                  <a:pt x="1137666" y="10795"/>
                </a:lnTo>
                <a:lnTo>
                  <a:pt x="1148461" y="10795"/>
                </a:lnTo>
                <a:lnTo>
                  <a:pt x="1148461" y="0"/>
                </a:lnTo>
                <a:close/>
              </a:path>
              <a:path w="1518285" h="10794">
                <a:moveTo>
                  <a:pt x="1196975" y="0"/>
                </a:moveTo>
                <a:lnTo>
                  <a:pt x="1186180" y="0"/>
                </a:lnTo>
                <a:lnTo>
                  <a:pt x="1186180" y="10795"/>
                </a:lnTo>
                <a:lnTo>
                  <a:pt x="1196975" y="10795"/>
                </a:lnTo>
                <a:lnTo>
                  <a:pt x="1196975" y="0"/>
                </a:lnTo>
                <a:close/>
              </a:path>
              <a:path w="1518285" h="10794">
                <a:moveTo>
                  <a:pt x="1239647" y="0"/>
                </a:moveTo>
                <a:lnTo>
                  <a:pt x="1228852" y="0"/>
                </a:lnTo>
                <a:lnTo>
                  <a:pt x="1228852" y="10795"/>
                </a:lnTo>
                <a:lnTo>
                  <a:pt x="1239647" y="10795"/>
                </a:lnTo>
                <a:lnTo>
                  <a:pt x="1239647" y="0"/>
                </a:lnTo>
                <a:close/>
              </a:path>
              <a:path w="1518285" h="10794">
                <a:moveTo>
                  <a:pt x="1285621" y="0"/>
                </a:moveTo>
                <a:lnTo>
                  <a:pt x="1274826" y="0"/>
                </a:lnTo>
                <a:lnTo>
                  <a:pt x="1274826" y="10795"/>
                </a:lnTo>
                <a:lnTo>
                  <a:pt x="1285621" y="10795"/>
                </a:lnTo>
                <a:lnTo>
                  <a:pt x="1285621" y="0"/>
                </a:lnTo>
                <a:close/>
              </a:path>
              <a:path w="1518285" h="10794">
                <a:moveTo>
                  <a:pt x="1328420" y="0"/>
                </a:moveTo>
                <a:lnTo>
                  <a:pt x="1317625" y="0"/>
                </a:lnTo>
                <a:lnTo>
                  <a:pt x="1317625" y="10795"/>
                </a:lnTo>
                <a:lnTo>
                  <a:pt x="1328420" y="10795"/>
                </a:lnTo>
                <a:lnTo>
                  <a:pt x="1328420" y="0"/>
                </a:lnTo>
                <a:close/>
              </a:path>
              <a:path w="1518285" h="10794">
                <a:moveTo>
                  <a:pt x="1377442" y="0"/>
                </a:moveTo>
                <a:lnTo>
                  <a:pt x="1366647" y="0"/>
                </a:lnTo>
                <a:lnTo>
                  <a:pt x="1366647" y="10795"/>
                </a:lnTo>
                <a:lnTo>
                  <a:pt x="1377442" y="10795"/>
                </a:lnTo>
                <a:lnTo>
                  <a:pt x="1377442" y="0"/>
                </a:lnTo>
                <a:close/>
              </a:path>
              <a:path w="1518285" h="10794">
                <a:moveTo>
                  <a:pt x="1424051" y="0"/>
                </a:moveTo>
                <a:lnTo>
                  <a:pt x="1413256" y="0"/>
                </a:lnTo>
                <a:lnTo>
                  <a:pt x="1413256" y="10795"/>
                </a:lnTo>
                <a:lnTo>
                  <a:pt x="1424051" y="10795"/>
                </a:lnTo>
                <a:lnTo>
                  <a:pt x="1424051" y="0"/>
                </a:lnTo>
                <a:close/>
              </a:path>
              <a:path w="1518285" h="10794">
                <a:moveTo>
                  <a:pt x="1470533" y="0"/>
                </a:moveTo>
                <a:lnTo>
                  <a:pt x="1459725" y="0"/>
                </a:lnTo>
                <a:lnTo>
                  <a:pt x="1459725" y="10795"/>
                </a:lnTo>
                <a:lnTo>
                  <a:pt x="1470533" y="10795"/>
                </a:lnTo>
                <a:lnTo>
                  <a:pt x="1470533" y="0"/>
                </a:lnTo>
                <a:close/>
              </a:path>
              <a:path w="1518285" h="10794">
                <a:moveTo>
                  <a:pt x="1517777" y="0"/>
                </a:moveTo>
                <a:lnTo>
                  <a:pt x="1506982" y="0"/>
                </a:lnTo>
                <a:lnTo>
                  <a:pt x="1506982" y="10795"/>
                </a:lnTo>
                <a:lnTo>
                  <a:pt x="1517777" y="10795"/>
                </a:lnTo>
                <a:lnTo>
                  <a:pt x="1517777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674241" y="2648330"/>
            <a:ext cx="1638300" cy="10795"/>
          </a:xfrm>
          <a:custGeom>
            <a:avLst/>
            <a:gdLst/>
            <a:ahLst/>
            <a:cxnLst/>
            <a:rect l="l" t="t" r="r" b="b"/>
            <a:pathLst>
              <a:path w="1638300" h="10794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638300" h="10794">
                <a:moveTo>
                  <a:pt x="53594" y="0"/>
                </a:moveTo>
                <a:lnTo>
                  <a:pt x="42799" y="0"/>
                </a:lnTo>
                <a:lnTo>
                  <a:pt x="42799" y="10795"/>
                </a:lnTo>
                <a:lnTo>
                  <a:pt x="53594" y="10795"/>
                </a:lnTo>
                <a:lnTo>
                  <a:pt x="53594" y="0"/>
                </a:lnTo>
                <a:close/>
              </a:path>
              <a:path w="1638300" h="10794">
                <a:moveTo>
                  <a:pt x="99441" y="0"/>
                </a:moveTo>
                <a:lnTo>
                  <a:pt x="88646" y="0"/>
                </a:lnTo>
                <a:lnTo>
                  <a:pt x="88646" y="10795"/>
                </a:lnTo>
                <a:lnTo>
                  <a:pt x="99441" y="10795"/>
                </a:lnTo>
                <a:lnTo>
                  <a:pt x="99441" y="0"/>
                </a:lnTo>
                <a:close/>
              </a:path>
              <a:path w="1638300" h="10794">
                <a:moveTo>
                  <a:pt x="146050" y="0"/>
                </a:moveTo>
                <a:lnTo>
                  <a:pt x="135255" y="0"/>
                </a:lnTo>
                <a:lnTo>
                  <a:pt x="135255" y="10795"/>
                </a:lnTo>
                <a:lnTo>
                  <a:pt x="146050" y="10795"/>
                </a:lnTo>
                <a:lnTo>
                  <a:pt x="146050" y="0"/>
                </a:lnTo>
                <a:close/>
              </a:path>
              <a:path w="1638300" h="10794">
                <a:moveTo>
                  <a:pt x="189992" y="0"/>
                </a:moveTo>
                <a:lnTo>
                  <a:pt x="179197" y="0"/>
                </a:lnTo>
                <a:lnTo>
                  <a:pt x="179197" y="10795"/>
                </a:lnTo>
                <a:lnTo>
                  <a:pt x="189992" y="10795"/>
                </a:lnTo>
                <a:lnTo>
                  <a:pt x="189992" y="0"/>
                </a:lnTo>
                <a:close/>
              </a:path>
              <a:path w="1638300" h="10794">
                <a:moveTo>
                  <a:pt x="235966" y="0"/>
                </a:moveTo>
                <a:lnTo>
                  <a:pt x="225171" y="0"/>
                </a:lnTo>
                <a:lnTo>
                  <a:pt x="225171" y="10795"/>
                </a:lnTo>
                <a:lnTo>
                  <a:pt x="235966" y="10795"/>
                </a:lnTo>
                <a:lnTo>
                  <a:pt x="235966" y="0"/>
                </a:lnTo>
                <a:close/>
              </a:path>
              <a:path w="1638300" h="10794">
                <a:moveTo>
                  <a:pt x="278638" y="0"/>
                </a:moveTo>
                <a:lnTo>
                  <a:pt x="267843" y="0"/>
                </a:lnTo>
                <a:lnTo>
                  <a:pt x="267843" y="10795"/>
                </a:lnTo>
                <a:lnTo>
                  <a:pt x="278638" y="10795"/>
                </a:lnTo>
                <a:lnTo>
                  <a:pt x="278638" y="0"/>
                </a:lnTo>
                <a:close/>
              </a:path>
              <a:path w="1638300" h="10794">
                <a:moveTo>
                  <a:pt x="324612" y="0"/>
                </a:moveTo>
                <a:lnTo>
                  <a:pt x="313817" y="0"/>
                </a:lnTo>
                <a:lnTo>
                  <a:pt x="313817" y="10795"/>
                </a:lnTo>
                <a:lnTo>
                  <a:pt x="324612" y="10795"/>
                </a:lnTo>
                <a:lnTo>
                  <a:pt x="324612" y="0"/>
                </a:lnTo>
                <a:close/>
              </a:path>
              <a:path w="1638300" h="10794">
                <a:moveTo>
                  <a:pt x="368681" y="0"/>
                </a:moveTo>
                <a:lnTo>
                  <a:pt x="357886" y="0"/>
                </a:lnTo>
                <a:lnTo>
                  <a:pt x="357886" y="10795"/>
                </a:lnTo>
                <a:lnTo>
                  <a:pt x="368681" y="10795"/>
                </a:lnTo>
                <a:lnTo>
                  <a:pt x="368681" y="0"/>
                </a:lnTo>
                <a:close/>
              </a:path>
              <a:path w="1638300" h="10794">
                <a:moveTo>
                  <a:pt x="414528" y="0"/>
                </a:moveTo>
                <a:lnTo>
                  <a:pt x="403733" y="0"/>
                </a:lnTo>
                <a:lnTo>
                  <a:pt x="403733" y="10795"/>
                </a:lnTo>
                <a:lnTo>
                  <a:pt x="414528" y="10795"/>
                </a:lnTo>
                <a:lnTo>
                  <a:pt x="414528" y="0"/>
                </a:lnTo>
                <a:close/>
              </a:path>
              <a:path w="1638300" h="10794">
                <a:moveTo>
                  <a:pt x="457327" y="0"/>
                </a:moveTo>
                <a:lnTo>
                  <a:pt x="446532" y="0"/>
                </a:lnTo>
                <a:lnTo>
                  <a:pt x="446532" y="10795"/>
                </a:lnTo>
                <a:lnTo>
                  <a:pt x="457327" y="10795"/>
                </a:lnTo>
                <a:lnTo>
                  <a:pt x="457327" y="0"/>
                </a:lnTo>
                <a:close/>
              </a:path>
              <a:path w="1638300" h="10794">
                <a:moveTo>
                  <a:pt x="503174" y="0"/>
                </a:moveTo>
                <a:lnTo>
                  <a:pt x="492379" y="0"/>
                </a:lnTo>
                <a:lnTo>
                  <a:pt x="492379" y="10795"/>
                </a:lnTo>
                <a:lnTo>
                  <a:pt x="503174" y="10795"/>
                </a:lnTo>
                <a:lnTo>
                  <a:pt x="503174" y="0"/>
                </a:lnTo>
                <a:close/>
              </a:path>
              <a:path w="1638300" h="10794">
                <a:moveTo>
                  <a:pt x="545973" y="0"/>
                </a:moveTo>
                <a:lnTo>
                  <a:pt x="535178" y="0"/>
                </a:lnTo>
                <a:lnTo>
                  <a:pt x="535178" y="10795"/>
                </a:lnTo>
                <a:lnTo>
                  <a:pt x="545973" y="10795"/>
                </a:lnTo>
                <a:lnTo>
                  <a:pt x="545973" y="0"/>
                </a:lnTo>
                <a:close/>
              </a:path>
              <a:path w="1638300" h="10794">
                <a:moveTo>
                  <a:pt x="594995" y="0"/>
                </a:moveTo>
                <a:lnTo>
                  <a:pt x="584200" y="0"/>
                </a:lnTo>
                <a:lnTo>
                  <a:pt x="584200" y="10795"/>
                </a:lnTo>
                <a:lnTo>
                  <a:pt x="594995" y="10795"/>
                </a:lnTo>
                <a:lnTo>
                  <a:pt x="594995" y="0"/>
                </a:lnTo>
                <a:close/>
              </a:path>
              <a:path w="1638300" h="10794">
                <a:moveTo>
                  <a:pt x="637794" y="0"/>
                </a:moveTo>
                <a:lnTo>
                  <a:pt x="626999" y="0"/>
                </a:lnTo>
                <a:lnTo>
                  <a:pt x="626999" y="10795"/>
                </a:lnTo>
                <a:lnTo>
                  <a:pt x="637794" y="10795"/>
                </a:lnTo>
                <a:lnTo>
                  <a:pt x="637794" y="0"/>
                </a:lnTo>
                <a:close/>
              </a:path>
              <a:path w="1638300" h="10794">
                <a:moveTo>
                  <a:pt x="683641" y="0"/>
                </a:moveTo>
                <a:lnTo>
                  <a:pt x="672846" y="0"/>
                </a:lnTo>
                <a:lnTo>
                  <a:pt x="672846" y="10795"/>
                </a:lnTo>
                <a:lnTo>
                  <a:pt x="683641" y="10795"/>
                </a:lnTo>
                <a:lnTo>
                  <a:pt x="683641" y="0"/>
                </a:lnTo>
                <a:close/>
              </a:path>
              <a:path w="1638300" h="10794">
                <a:moveTo>
                  <a:pt x="726440" y="0"/>
                </a:moveTo>
                <a:lnTo>
                  <a:pt x="715645" y="0"/>
                </a:lnTo>
                <a:lnTo>
                  <a:pt x="715645" y="10795"/>
                </a:lnTo>
                <a:lnTo>
                  <a:pt x="726440" y="10795"/>
                </a:lnTo>
                <a:lnTo>
                  <a:pt x="726440" y="0"/>
                </a:lnTo>
                <a:close/>
              </a:path>
              <a:path w="1638300" h="10794">
                <a:moveTo>
                  <a:pt x="774954" y="0"/>
                </a:moveTo>
                <a:lnTo>
                  <a:pt x="764159" y="0"/>
                </a:lnTo>
                <a:lnTo>
                  <a:pt x="764159" y="10795"/>
                </a:lnTo>
                <a:lnTo>
                  <a:pt x="774954" y="10795"/>
                </a:lnTo>
                <a:lnTo>
                  <a:pt x="774954" y="0"/>
                </a:lnTo>
                <a:close/>
              </a:path>
              <a:path w="1638300" h="10794">
                <a:moveTo>
                  <a:pt x="822071" y="0"/>
                </a:moveTo>
                <a:lnTo>
                  <a:pt x="811276" y="0"/>
                </a:lnTo>
                <a:lnTo>
                  <a:pt x="811276" y="10795"/>
                </a:lnTo>
                <a:lnTo>
                  <a:pt x="822071" y="10795"/>
                </a:lnTo>
                <a:lnTo>
                  <a:pt x="822071" y="0"/>
                </a:lnTo>
                <a:close/>
              </a:path>
              <a:path w="1638300" h="10794">
                <a:moveTo>
                  <a:pt x="868680" y="0"/>
                </a:moveTo>
                <a:lnTo>
                  <a:pt x="857885" y="0"/>
                </a:lnTo>
                <a:lnTo>
                  <a:pt x="857885" y="10795"/>
                </a:lnTo>
                <a:lnTo>
                  <a:pt x="868680" y="10795"/>
                </a:lnTo>
                <a:lnTo>
                  <a:pt x="868680" y="0"/>
                </a:lnTo>
                <a:close/>
              </a:path>
              <a:path w="1638300" h="10794">
                <a:moveTo>
                  <a:pt x="915797" y="0"/>
                </a:moveTo>
                <a:lnTo>
                  <a:pt x="905002" y="0"/>
                </a:lnTo>
                <a:lnTo>
                  <a:pt x="905002" y="10795"/>
                </a:lnTo>
                <a:lnTo>
                  <a:pt x="915797" y="10795"/>
                </a:lnTo>
                <a:lnTo>
                  <a:pt x="915797" y="0"/>
                </a:lnTo>
                <a:close/>
              </a:path>
              <a:path w="1638300" h="10794">
                <a:moveTo>
                  <a:pt x="961771" y="0"/>
                </a:moveTo>
                <a:lnTo>
                  <a:pt x="950976" y="0"/>
                </a:lnTo>
                <a:lnTo>
                  <a:pt x="950976" y="10795"/>
                </a:lnTo>
                <a:lnTo>
                  <a:pt x="961771" y="10795"/>
                </a:lnTo>
                <a:lnTo>
                  <a:pt x="961771" y="0"/>
                </a:lnTo>
                <a:close/>
              </a:path>
              <a:path w="1638300" h="10794">
                <a:moveTo>
                  <a:pt x="1005713" y="0"/>
                </a:moveTo>
                <a:lnTo>
                  <a:pt x="994918" y="0"/>
                </a:lnTo>
                <a:lnTo>
                  <a:pt x="994918" y="10795"/>
                </a:lnTo>
                <a:lnTo>
                  <a:pt x="1005713" y="10795"/>
                </a:lnTo>
                <a:lnTo>
                  <a:pt x="1005713" y="0"/>
                </a:lnTo>
                <a:close/>
              </a:path>
              <a:path w="1638300" h="10794">
                <a:moveTo>
                  <a:pt x="1052957" y="0"/>
                </a:moveTo>
                <a:lnTo>
                  <a:pt x="1042162" y="0"/>
                </a:lnTo>
                <a:lnTo>
                  <a:pt x="1042162" y="10795"/>
                </a:lnTo>
                <a:lnTo>
                  <a:pt x="1052957" y="10795"/>
                </a:lnTo>
                <a:lnTo>
                  <a:pt x="1052957" y="0"/>
                </a:lnTo>
                <a:close/>
              </a:path>
              <a:path w="1638300" h="10794">
                <a:moveTo>
                  <a:pt x="1099439" y="0"/>
                </a:moveTo>
                <a:lnTo>
                  <a:pt x="1088644" y="0"/>
                </a:lnTo>
                <a:lnTo>
                  <a:pt x="1088644" y="10795"/>
                </a:lnTo>
                <a:lnTo>
                  <a:pt x="1099439" y="10795"/>
                </a:lnTo>
                <a:lnTo>
                  <a:pt x="1099439" y="0"/>
                </a:lnTo>
                <a:close/>
              </a:path>
              <a:path w="1638300" h="10794">
                <a:moveTo>
                  <a:pt x="1144778" y="0"/>
                </a:moveTo>
                <a:lnTo>
                  <a:pt x="1133983" y="0"/>
                </a:lnTo>
                <a:lnTo>
                  <a:pt x="1133983" y="10795"/>
                </a:lnTo>
                <a:lnTo>
                  <a:pt x="1144778" y="10795"/>
                </a:lnTo>
                <a:lnTo>
                  <a:pt x="1144778" y="0"/>
                </a:lnTo>
                <a:close/>
              </a:path>
              <a:path w="1638300" h="10794">
                <a:moveTo>
                  <a:pt x="1191387" y="0"/>
                </a:moveTo>
                <a:lnTo>
                  <a:pt x="1180592" y="0"/>
                </a:lnTo>
                <a:lnTo>
                  <a:pt x="1180592" y="10795"/>
                </a:lnTo>
                <a:lnTo>
                  <a:pt x="1191387" y="10795"/>
                </a:lnTo>
                <a:lnTo>
                  <a:pt x="1191387" y="0"/>
                </a:lnTo>
                <a:close/>
              </a:path>
              <a:path w="1638300" h="10794">
                <a:moveTo>
                  <a:pt x="1234059" y="0"/>
                </a:moveTo>
                <a:lnTo>
                  <a:pt x="1223264" y="0"/>
                </a:lnTo>
                <a:lnTo>
                  <a:pt x="1223264" y="10795"/>
                </a:lnTo>
                <a:lnTo>
                  <a:pt x="1234059" y="10795"/>
                </a:lnTo>
                <a:lnTo>
                  <a:pt x="1234059" y="0"/>
                </a:lnTo>
                <a:close/>
              </a:path>
              <a:path w="1638300" h="10794">
                <a:moveTo>
                  <a:pt x="1280033" y="0"/>
                </a:moveTo>
                <a:lnTo>
                  <a:pt x="1269238" y="0"/>
                </a:lnTo>
                <a:lnTo>
                  <a:pt x="1269238" y="10795"/>
                </a:lnTo>
                <a:lnTo>
                  <a:pt x="1280033" y="10795"/>
                </a:lnTo>
                <a:lnTo>
                  <a:pt x="1280033" y="0"/>
                </a:lnTo>
                <a:close/>
              </a:path>
              <a:path w="1638300" h="10794">
                <a:moveTo>
                  <a:pt x="1323975" y="0"/>
                </a:moveTo>
                <a:lnTo>
                  <a:pt x="1313180" y="0"/>
                </a:lnTo>
                <a:lnTo>
                  <a:pt x="1313180" y="10795"/>
                </a:lnTo>
                <a:lnTo>
                  <a:pt x="1323975" y="10795"/>
                </a:lnTo>
                <a:lnTo>
                  <a:pt x="1323975" y="0"/>
                </a:lnTo>
                <a:close/>
              </a:path>
              <a:path w="1638300" h="10794">
                <a:moveTo>
                  <a:pt x="1369949" y="0"/>
                </a:moveTo>
                <a:lnTo>
                  <a:pt x="1359154" y="0"/>
                </a:lnTo>
                <a:lnTo>
                  <a:pt x="1359154" y="10795"/>
                </a:lnTo>
                <a:lnTo>
                  <a:pt x="1369949" y="10795"/>
                </a:lnTo>
                <a:lnTo>
                  <a:pt x="1369949" y="0"/>
                </a:lnTo>
                <a:close/>
              </a:path>
              <a:path w="1638300" h="10794">
                <a:moveTo>
                  <a:pt x="1412621" y="0"/>
                </a:moveTo>
                <a:lnTo>
                  <a:pt x="1401826" y="0"/>
                </a:lnTo>
                <a:lnTo>
                  <a:pt x="1401826" y="10795"/>
                </a:lnTo>
                <a:lnTo>
                  <a:pt x="1412621" y="10795"/>
                </a:lnTo>
                <a:lnTo>
                  <a:pt x="1412621" y="0"/>
                </a:lnTo>
                <a:close/>
              </a:path>
              <a:path w="1638300" h="10794">
                <a:moveTo>
                  <a:pt x="1459230" y="0"/>
                </a:moveTo>
                <a:lnTo>
                  <a:pt x="1448435" y="0"/>
                </a:lnTo>
                <a:lnTo>
                  <a:pt x="1448435" y="10795"/>
                </a:lnTo>
                <a:lnTo>
                  <a:pt x="1459230" y="10795"/>
                </a:lnTo>
                <a:lnTo>
                  <a:pt x="1459230" y="0"/>
                </a:lnTo>
                <a:close/>
              </a:path>
              <a:path w="1638300" h="10794">
                <a:moveTo>
                  <a:pt x="1503172" y="0"/>
                </a:moveTo>
                <a:lnTo>
                  <a:pt x="1492377" y="0"/>
                </a:lnTo>
                <a:lnTo>
                  <a:pt x="1492377" y="10795"/>
                </a:lnTo>
                <a:lnTo>
                  <a:pt x="1503172" y="10795"/>
                </a:lnTo>
                <a:lnTo>
                  <a:pt x="1503172" y="0"/>
                </a:lnTo>
                <a:close/>
              </a:path>
              <a:path w="1638300" h="10794">
                <a:moveTo>
                  <a:pt x="1549146" y="0"/>
                </a:moveTo>
                <a:lnTo>
                  <a:pt x="1538351" y="0"/>
                </a:lnTo>
                <a:lnTo>
                  <a:pt x="1538351" y="10795"/>
                </a:lnTo>
                <a:lnTo>
                  <a:pt x="1549146" y="10795"/>
                </a:lnTo>
                <a:lnTo>
                  <a:pt x="1549146" y="0"/>
                </a:lnTo>
                <a:close/>
              </a:path>
              <a:path w="1638300" h="10794">
                <a:moveTo>
                  <a:pt x="1591945" y="0"/>
                </a:moveTo>
                <a:lnTo>
                  <a:pt x="1581137" y="0"/>
                </a:lnTo>
                <a:lnTo>
                  <a:pt x="1581137" y="10795"/>
                </a:lnTo>
                <a:lnTo>
                  <a:pt x="1591945" y="10795"/>
                </a:lnTo>
                <a:lnTo>
                  <a:pt x="1591945" y="0"/>
                </a:lnTo>
                <a:close/>
              </a:path>
              <a:path w="1638300" h="10794">
                <a:moveTo>
                  <a:pt x="1637792" y="0"/>
                </a:moveTo>
                <a:lnTo>
                  <a:pt x="1626997" y="0"/>
                </a:lnTo>
                <a:lnTo>
                  <a:pt x="1626997" y="10795"/>
                </a:lnTo>
                <a:lnTo>
                  <a:pt x="1637792" y="10795"/>
                </a:lnTo>
                <a:lnTo>
                  <a:pt x="1637792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4" name="object 74" descr=""/>
          <p:cNvGrpSpPr/>
          <p:nvPr/>
        </p:nvGrpSpPr>
        <p:grpSpPr>
          <a:xfrm>
            <a:off x="383540" y="2584830"/>
            <a:ext cx="1255395" cy="74295"/>
            <a:chOff x="383540" y="2584830"/>
            <a:chExt cx="1255395" cy="74295"/>
          </a:xfrm>
        </p:grpSpPr>
        <p:pic>
          <p:nvPicPr>
            <p:cNvPr id="75" name="object 7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3540" y="2584830"/>
              <a:ext cx="1222057" cy="74295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1627759" y="264833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/>
          <p:nvPr/>
        </p:nvSpPr>
        <p:spPr>
          <a:xfrm>
            <a:off x="1740154" y="2429255"/>
            <a:ext cx="1586230" cy="10795"/>
          </a:xfrm>
          <a:custGeom>
            <a:avLst/>
            <a:gdLst/>
            <a:ahLst/>
            <a:cxnLst/>
            <a:rect l="l" t="t" r="r" b="b"/>
            <a:pathLst>
              <a:path w="1586229" h="10794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586229" h="10794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586229" h="10794">
                <a:moveTo>
                  <a:pt x="102616" y="0"/>
                </a:moveTo>
                <a:lnTo>
                  <a:pt x="91821" y="0"/>
                </a:lnTo>
                <a:lnTo>
                  <a:pt x="91821" y="10795"/>
                </a:lnTo>
                <a:lnTo>
                  <a:pt x="102616" y="10795"/>
                </a:lnTo>
                <a:lnTo>
                  <a:pt x="102616" y="0"/>
                </a:lnTo>
                <a:close/>
              </a:path>
              <a:path w="1586229" h="10794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586229" h="10794">
                <a:moveTo>
                  <a:pt x="193802" y="0"/>
                </a:moveTo>
                <a:lnTo>
                  <a:pt x="183007" y="0"/>
                </a:lnTo>
                <a:lnTo>
                  <a:pt x="183007" y="10795"/>
                </a:lnTo>
                <a:lnTo>
                  <a:pt x="193802" y="10795"/>
                </a:lnTo>
                <a:lnTo>
                  <a:pt x="193802" y="0"/>
                </a:lnTo>
                <a:close/>
              </a:path>
              <a:path w="1586229" h="10794">
                <a:moveTo>
                  <a:pt x="240919" y="0"/>
                </a:moveTo>
                <a:lnTo>
                  <a:pt x="230124" y="0"/>
                </a:lnTo>
                <a:lnTo>
                  <a:pt x="230124" y="10795"/>
                </a:lnTo>
                <a:lnTo>
                  <a:pt x="240919" y="10795"/>
                </a:lnTo>
                <a:lnTo>
                  <a:pt x="240919" y="0"/>
                </a:lnTo>
                <a:close/>
              </a:path>
              <a:path w="1586229" h="10794">
                <a:moveTo>
                  <a:pt x="287528" y="0"/>
                </a:moveTo>
                <a:lnTo>
                  <a:pt x="276733" y="0"/>
                </a:lnTo>
                <a:lnTo>
                  <a:pt x="276733" y="10795"/>
                </a:lnTo>
                <a:lnTo>
                  <a:pt x="287528" y="10795"/>
                </a:lnTo>
                <a:lnTo>
                  <a:pt x="287528" y="0"/>
                </a:lnTo>
                <a:close/>
              </a:path>
              <a:path w="1586229" h="10794">
                <a:moveTo>
                  <a:pt x="331470" y="0"/>
                </a:moveTo>
                <a:lnTo>
                  <a:pt x="320675" y="0"/>
                </a:lnTo>
                <a:lnTo>
                  <a:pt x="320675" y="10795"/>
                </a:lnTo>
                <a:lnTo>
                  <a:pt x="331470" y="10795"/>
                </a:lnTo>
                <a:lnTo>
                  <a:pt x="331470" y="0"/>
                </a:lnTo>
                <a:close/>
              </a:path>
              <a:path w="1586229" h="10794">
                <a:moveTo>
                  <a:pt x="377444" y="0"/>
                </a:moveTo>
                <a:lnTo>
                  <a:pt x="366649" y="0"/>
                </a:lnTo>
                <a:lnTo>
                  <a:pt x="366649" y="10795"/>
                </a:lnTo>
                <a:lnTo>
                  <a:pt x="377444" y="10795"/>
                </a:lnTo>
                <a:lnTo>
                  <a:pt x="377444" y="0"/>
                </a:lnTo>
                <a:close/>
              </a:path>
              <a:path w="1586229" h="10794">
                <a:moveTo>
                  <a:pt x="420243" y="0"/>
                </a:moveTo>
                <a:lnTo>
                  <a:pt x="409448" y="0"/>
                </a:lnTo>
                <a:lnTo>
                  <a:pt x="409448" y="10795"/>
                </a:lnTo>
                <a:lnTo>
                  <a:pt x="420243" y="10795"/>
                </a:lnTo>
                <a:lnTo>
                  <a:pt x="420243" y="0"/>
                </a:lnTo>
                <a:close/>
              </a:path>
              <a:path w="1586229" h="10794">
                <a:moveTo>
                  <a:pt x="466090" y="0"/>
                </a:moveTo>
                <a:lnTo>
                  <a:pt x="455295" y="0"/>
                </a:lnTo>
                <a:lnTo>
                  <a:pt x="455295" y="10795"/>
                </a:lnTo>
                <a:lnTo>
                  <a:pt x="466090" y="10795"/>
                </a:lnTo>
                <a:lnTo>
                  <a:pt x="466090" y="0"/>
                </a:lnTo>
                <a:close/>
              </a:path>
              <a:path w="1586229" h="10794">
                <a:moveTo>
                  <a:pt x="508889" y="0"/>
                </a:moveTo>
                <a:lnTo>
                  <a:pt x="498094" y="0"/>
                </a:lnTo>
                <a:lnTo>
                  <a:pt x="498094" y="10795"/>
                </a:lnTo>
                <a:lnTo>
                  <a:pt x="508889" y="10795"/>
                </a:lnTo>
                <a:lnTo>
                  <a:pt x="508889" y="0"/>
                </a:lnTo>
                <a:close/>
              </a:path>
              <a:path w="1586229" h="10794">
                <a:moveTo>
                  <a:pt x="557276" y="0"/>
                </a:moveTo>
                <a:lnTo>
                  <a:pt x="546481" y="0"/>
                </a:lnTo>
                <a:lnTo>
                  <a:pt x="546481" y="10795"/>
                </a:lnTo>
                <a:lnTo>
                  <a:pt x="557276" y="10795"/>
                </a:lnTo>
                <a:lnTo>
                  <a:pt x="557276" y="0"/>
                </a:lnTo>
                <a:close/>
              </a:path>
              <a:path w="1586229" h="10794">
                <a:moveTo>
                  <a:pt x="600075" y="0"/>
                </a:moveTo>
                <a:lnTo>
                  <a:pt x="589280" y="0"/>
                </a:lnTo>
                <a:lnTo>
                  <a:pt x="589280" y="10795"/>
                </a:lnTo>
                <a:lnTo>
                  <a:pt x="600075" y="10795"/>
                </a:lnTo>
                <a:lnTo>
                  <a:pt x="600075" y="0"/>
                </a:lnTo>
                <a:close/>
              </a:path>
              <a:path w="1586229" h="10794">
                <a:moveTo>
                  <a:pt x="646557" y="0"/>
                </a:moveTo>
                <a:lnTo>
                  <a:pt x="635762" y="0"/>
                </a:lnTo>
                <a:lnTo>
                  <a:pt x="635762" y="10795"/>
                </a:lnTo>
                <a:lnTo>
                  <a:pt x="646557" y="10795"/>
                </a:lnTo>
                <a:lnTo>
                  <a:pt x="646557" y="0"/>
                </a:lnTo>
                <a:close/>
              </a:path>
              <a:path w="1586229" h="10794">
                <a:moveTo>
                  <a:pt x="689356" y="0"/>
                </a:moveTo>
                <a:lnTo>
                  <a:pt x="678561" y="0"/>
                </a:lnTo>
                <a:lnTo>
                  <a:pt x="678561" y="10795"/>
                </a:lnTo>
                <a:lnTo>
                  <a:pt x="689356" y="10795"/>
                </a:lnTo>
                <a:lnTo>
                  <a:pt x="689356" y="0"/>
                </a:lnTo>
                <a:close/>
              </a:path>
              <a:path w="1586229" h="10794">
                <a:moveTo>
                  <a:pt x="737743" y="0"/>
                </a:moveTo>
                <a:lnTo>
                  <a:pt x="726948" y="0"/>
                </a:lnTo>
                <a:lnTo>
                  <a:pt x="726948" y="10795"/>
                </a:lnTo>
                <a:lnTo>
                  <a:pt x="737743" y="10795"/>
                </a:lnTo>
                <a:lnTo>
                  <a:pt x="737743" y="0"/>
                </a:lnTo>
                <a:close/>
              </a:path>
              <a:path w="1586229" h="10794">
                <a:moveTo>
                  <a:pt x="780542" y="0"/>
                </a:moveTo>
                <a:lnTo>
                  <a:pt x="769747" y="0"/>
                </a:lnTo>
                <a:lnTo>
                  <a:pt x="769747" y="10795"/>
                </a:lnTo>
                <a:lnTo>
                  <a:pt x="780542" y="10795"/>
                </a:lnTo>
                <a:lnTo>
                  <a:pt x="780542" y="0"/>
                </a:lnTo>
                <a:close/>
              </a:path>
              <a:path w="1586229" h="10794">
                <a:moveTo>
                  <a:pt x="826516" y="0"/>
                </a:moveTo>
                <a:lnTo>
                  <a:pt x="815721" y="0"/>
                </a:lnTo>
                <a:lnTo>
                  <a:pt x="815721" y="10795"/>
                </a:lnTo>
                <a:lnTo>
                  <a:pt x="826516" y="10795"/>
                </a:lnTo>
                <a:lnTo>
                  <a:pt x="826516" y="0"/>
                </a:lnTo>
                <a:close/>
              </a:path>
              <a:path w="1586229" h="10794">
                <a:moveTo>
                  <a:pt x="869188" y="0"/>
                </a:moveTo>
                <a:lnTo>
                  <a:pt x="858393" y="0"/>
                </a:lnTo>
                <a:lnTo>
                  <a:pt x="858393" y="10795"/>
                </a:lnTo>
                <a:lnTo>
                  <a:pt x="869188" y="10795"/>
                </a:lnTo>
                <a:lnTo>
                  <a:pt x="869188" y="0"/>
                </a:lnTo>
                <a:close/>
              </a:path>
              <a:path w="1586229" h="10794">
                <a:moveTo>
                  <a:pt x="915797" y="0"/>
                </a:moveTo>
                <a:lnTo>
                  <a:pt x="905002" y="0"/>
                </a:lnTo>
                <a:lnTo>
                  <a:pt x="905002" y="10795"/>
                </a:lnTo>
                <a:lnTo>
                  <a:pt x="915797" y="10795"/>
                </a:lnTo>
                <a:lnTo>
                  <a:pt x="915797" y="0"/>
                </a:lnTo>
                <a:close/>
              </a:path>
              <a:path w="1586229" h="10794">
                <a:moveTo>
                  <a:pt x="959739" y="0"/>
                </a:moveTo>
                <a:lnTo>
                  <a:pt x="948944" y="0"/>
                </a:lnTo>
                <a:lnTo>
                  <a:pt x="948944" y="10795"/>
                </a:lnTo>
                <a:lnTo>
                  <a:pt x="959739" y="10795"/>
                </a:lnTo>
                <a:lnTo>
                  <a:pt x="959739" y="0"/>
                </a:lnTo>
                <a:close/>
              </a:path>
              <a:path w="1586229" h="10794">
                <a:moveTo>
                  <a:pt x="1005713" y="0"/>
                </a:moveTo>
                <a:lnTo>
                  <a:pt x="994918" y="0"/>
                </a:lnTo>
                <a:lnTo>
                  <a:pt x="994918" y="10795"/>
                </a:lnTo>
                <a:lnTo>
                  <a:pt x="1005713" y="10795"/>
                </a:lnTo>
                <a:lnTo>
                  <a:pt x="1005713" y="0"/>
                </a:lnTo>
                <a:close/>
              </a:path>
              <a:path w="1586229" h="10794">
                <a:moveTo>
                  <a:pt x="1048385" y="0"/>
                </a:moveTo>
                <a:lnTo>
                  <a:pt x="1037590" y="0"/>
                </a:lnTo>
                <a:lnTo>
                  <a:pt x="1037590" y="10795"/>
                </a:lnTo>
                <a:lnTo>
                  <a:pt x="1048385" y="10795"/>
                </a:lnTo>
                <a:lnTo>
                  <a:pt x="1048385" y="0"/>
                </a:lnTo>
                <a:close/>
              </a:path>
              <a:path w="1586229" h="10794">
                <a:moveTo>
                  <a:pt x="1094359" y="0"/>
                </a:moveTo>
                <a:lnTo>
                  <a:pt x="1083564" y="0"/>
                </a:lnTo>
                <a:lnTo>
                  <a:pt x="1083564" y="10795"/>
                </a:lnTo>
                <a:lnTo>
                  <a:pt x="1094359" y="10795"/>
                </a:lnTo>
                <a:lnTo>
                  <a:pt x="1094359" y="0"/>
                </a:lnTo>
                <a:close/>
              </a:path>
              <a:path w="1586229" h="10794">
                <a:moveTo>
                  <a:pt x="1138301" y="0"/>
                </a:moveTo>
                <a:lnTo>
                  <a:pt x="1127506" y="0"/>
                </a:lnTo>
                <a:lnTo>
                  <a:pt x="1127506" y="10795"/>
                </a:lnTo>
                <a:lnTo>
                  <a:pt x="1138301" y="10795"/>
                </a:lnTo>
                <a:lnTo>
                  <a:pt x="1138301" y="0"/>
                </a:lnTo>
                <a:close/>
              </a:path>
              <a:path w="1586229" h="10794">
                <a:moveTo>
                  <a:pt x="1182370" y="0"/>
                </a:moveTo>
                <a:lnTo>
                  <a:pt x="1171575" y="0"/>
                </a:lnTo>
                <a:lnTo>
                  <a:pt x="1171575" y="10795"/>
                </a:lnTo>
                <a:lnTo>
                  <a:pt x="1182370" y="10795"/>
                </a:lnTo>
                <a:lnTo>
                  <a:pt x="1182370" y="0"/>
                </a:lnTo>
                <a:close/>
              </a:path>
              <a:path w="1586229" h="10794">
                <a:moveTo>
                  <a:pt x="1228344" y="0"/>
                </a:moveTo>
                <a:lnTo>
                  <a:pt x="1217549" y="0"/>
                </a:lnTo>
                <a:lnTo>
                  <a:pt x="1217549" y="10795"/>
                </a:lnTo>
                <a:lnTo>
                  <a:pt x="1228344" y="10795"/>
                </a:lnTo>
                <a:lnTo>
                  <a:pt x="1228344" y="0"/>
                </a:lnTo>
                <a:close/>
              </a:path>
              <a:path w="1586229" h="10794">
                <a:moveTo>
                  <a:pt x="1272286" y="0"/>
                </a:moveTo>
                <a:lnTo>
                  <a:pt x="1261491" y="0"/>
                </a:lnTo>
                <a:lnTo>
                  <a:pt x="1261491" y="10795"/>
                </a:lnTo>
                <a:lnTo>
                  <a:pt x="1272286" y="10795"/>
                </a:lnTo>
                <a:lnTo>
                  <a:pt x="1272286" y="0"/>
                </a:lnTo>
                <a:close/>
              </a:path>
              <a:path w="1586229" h="10794">
                <a:moveTo>
                  <a:pt x="1318260" y="0"/>
                </a:moveTo>
                <a:lnTo>
                  <a:pt x="1307465" y="0"/>
                </a:lnTo>
                <a:lnTo>
                  <a:pt x="1307465" y="10795"/>
                </a:lnTo>
                <a:lnTo>
                  <a:pt x="1318260" y="10795"/>
                </a:lnTo>
                <a:lnTo>
                  <a:pt x="1318260" y="0"/>
                </a:lnTo>
                <a:close/>
              </a:path>
              <a:path w="1586229" h="10794">
                <a:moveTo>
                  <a:pt x="1360932" y="0"/>
                </a:moveTo>
                <a:lnTo>
                  <a:pt x="1350137" y="0"/>
                </a:lnTo>
                <a:lnTo>
                  <a:pt x="1350137" y="10795"/>
                </a:lnTo>
                <a:lnTo>
                  <a:pt x="1360932" y="10795"/>
                </a:lnTo>
                <a:lnTo>
                  <a:pt x="1360932" y="0"/>
                </a:lnTo>
                <a:close/>
              </a:path>
              <a:path w="1586229" h="10794">
                <a:moveTo>
                  <a:pt x="1406906" y="0"/>
                </a:moveTo>
                <a:lnTo>
                  <a:pt x="1396111" y="0"/>
                </a:lnTo>
                <a:lnTo>
                  <a:pt x="1396111" y="10795"/>
                </a:lnTo>
                <a:lnTo>
                  <a:pt x="1406906" y="10795"/>
                </a:lnTo>
                <a:lnTo>
                  <a:pt x="1406906" y="0"/>
                </a:lnTo>
                <a:close/>
              </a:path>
              <a:path w="1586229" h="10794">
                <a:moveTo>
                  <a:pt x="1450848" y="0"/>
                </a:moveTo>
                <a:lnTo>
                  <a:pt x="1440053" y="0"/>
                </a:lnTo>
                <a:lnTo>
                  <a:pt x="1440053" y="10795"/>
                </a:lnTo>
                <a:lnTo>
                  <a:pt x="1450848" y="10795"/>
                </a:lnTo>
                <a:lnTo>
                  <a:pt x="1450848" y="0"/>
                </a:lnTo>
                <a:close/>
              </a:path>
              <a:path w="1586229" h="10794">
                <a:moveTo>
                  <a:pt x="1497457" y="0"/>
                </a:moveTo>
                <a:lnTo>
                  <a:pt x="1486662" y="0"/>
                </a:lnTo>
                <a:lnTo>
                  <a:pt x="1486662" y="10795"/>
                </a:lnTo>
                <a:lnTo>
                  <a:pt x="1497457" y="10795"/>
                </a:lnTo>
                <a:lnTo>
                  <a:pt x="1497457" y="0"/>
                </a:lnTo>
                <a:close/>
              </a:path>
              <a:path w="1586229" h="10794">
                <a:moveTo>
                  <a:pt x="1540129" y="0"/>
                </a:moveTo>
                <a:lnTo>
                  <a:pt x="1529334" y="0"/>
                </a:lnTo>
                <a:lnTo>
                  <a:pt x="1529334" y="10795"/>
                </a:lnTo>
                <a:lnTo>
                  <a:pt x="1540129" y="10795"/>
                </a:lnTo>
                <a:lnTo>
                  <a:pt x="1540129" y="0"/>
                </a:lnTo>
                <a:close/>
              </a:path>
              <a:path w="1586229" h="10794">
                <a:moveTo>
                  <a:pt x="1586103" y="0"/>
                </a:moveTo>
                <a:lnTo>
                  <a:pt x="1575308" y="0"/>
                </a:lnTo>
                <a:lnTo>
                  <a:pt x="1575308" y="10795"/>
                </a:lnTo>
                <a:lnTo>
                  <a:pt x="1586103" y="10795"/>
                </a:lnTo>
                <a:lnTo>
                  <a:pt x="1586103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8" name="object 78" descr=""/>
          <p:cNvGrpSpPr/>
          <p:nvPr/>
        </p:nvGrpSpPr>
        <p:grpSpPr>
          <a:xfrm>
            <a:off x="584123" y="2139569"/>
            <a:ext cx="2757170" cy="76200"/>
            <a:chOff x="584123" y="2139569"/>
            <a:chExt cx="2757170" cy="76200"/>
          </a:xfrm>
        </p:grpSpPr>
        <p:sp>
          <p:nvSpPr>
            <p:cNvPr id="79" name="object 79" descr=""/>
            <p:cNvSpPr/>
            <p:nvPr/>
          </p:nvSpPr>
          <p:spPr>
            <a:xfrm>
              <a:off x="1792732" y="2204973"/>
              <a:ext cx="1548765" cy="10795"/>
            </a:xfrm>
            <a:custGeom>
              <a:avLst/>
              <a:gdLst/>
              <a:ahLst/>
              <a:cxnLst/>
              <a:rect l="l" t="t" r="r" b="b"/>
              <a:pathLst>
                <a:path w="1548764" h="10794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  <a:path w="1548764" h="10794">
                  <a:moveTo>
                    <a:pt x="58039" y="0"/>
                  </a:moveTo>
                  <a:lnTo>
                    <a:pt x="47244" y="0"/>
                  </a:lnTo>
                  <a:lnTo>
                    <a:pt x="47244" y="10795"/>
                  </a:lnTo>
                  <a:lnTo>
                    <a:pt x="58039" y="10795"/>
                  </a:lnTo>
                  <a:lnTo>
                    <a:pt x="58039" y="0"/>
                  </a:lnTo>
                  <a:close/>
                </a:path>
                <a:path w="1548764" h="10794">
                  <a:moveTo>
                    <a:pt x="104521" y="0"/>
                  </a:moveTo>
                  <a:lnTo>
                    <a:pt x="93726" y="0"/>
                  </a:lnTo>
                  <a:lnTo>
                    <a:pt x="93726" y="10795"/>
                  </a:lnTo>
                  <a:lnTo>
                    <a:pt x="104521" y="10795"/>
                  </a:lnTo>
                  <a:lnTo>
                    <a:pt x="104521" y="0"/>
                  </a:lnTo>
                  <a:close/>
                </a:path>
                <a:path w="1548764" h="10794">
                  <a:moveTo>
                    <a:pt x="148590" y="0"/>
                  </a:moveTo>
                  <a:lnTo>
                    <a:pt x="137795" y="0"/>
                  </a:lnTo>
                  <a:lnTo>
                    <a:pt x="137795" y="10795"/>
                  </a:lnTo>
                  <a:lnTo>
                    <a:pt x="148590" y="10795"/>
                  </a:lnTo>
                  <a:lnTo>
                    <a:pt x="148590" y="0"/>
                  </a:lnTo>
                  <a:close/>
                </a:path>
                <a:path w="1548764" h="10794">
                  <a:moveTo>
                    <a:pt x="194437" y="0"/>
                  </a:moveTo>
                  <a:lnTo>
                    <a:pt x="183642" y="0"/>
                  </a:lnTo>
                  <a:lnTo>
                    <a:pt x="183642" y="10795"/>
                  </a:lnTo>
                  <a:lnTo>
                    <a:pt x="194437" y="10795"/>
                  </a:lnTo>
                  <a:lnTo>
                    <a:pt x="194437" y="0"/>
                  </a:lnTo>
                  <a:close/>
                </a:path>
                <a:path w="1548764" h="10794">
                  <a:moveTo>
                    <a:pt x="237236" y="0"/>
                  </a:moveTo>
                  <a:lnTo>
                    <a:pt x="226441" y="0"/>
                  </a:lnTo>
                  <a:lnTo>
                    <a:pt x="226441" y="10795"/>
                  </a:lnTo>
                  <a:lnTo>
                    <a:pt x="237236" y="10795"/>
                  </a:lnTo>
                  <a:lnTo>
                    <a:pt x="237236" y="0"/>
                  </a:lnTo>
                  <a:close/>
                </a:path>
                <a:path w="1548764" h="10794">
                  <a:moveTo>
                    <a:pt x="283083" y="0"/>
                  </a:moveTo>
                  <a:lnTo>
                    <a:pt x="272288" y="0"/>
                  </a:lnTo>
                  <a:lnTo>
                    <a:pt x="272288" y="10795"/>
                  </a:lnTo>
                  <a:lnTo>
                    <a:pt x="283083" y="10795"/>
                  </a:lnTo>
                  <a:lnTo>
                    <a:pt x="283083" y="0"/>
                  </a:lnTo>
                  <a:close/>
                </a:path>
                <a:path w="1548764" h="10794">
                  <a:moveTo>
                    <a:pt x="327152" y="0"/>
                  </a:moveTo>
                  <a:lnTo>
                    <a:pt x="316357" y="0"/>
                  </a:lnTo>
                  <a:lnTo>
                    <a:pt x="316357" y="10795"/>
                  </a:lnTo>
                  <a:lnTo>
                    <a:pt x="327152" y="10795"/>
                  </a:lnTo>
                  <a:lnTo>
                    <a:pt x="327152" y="0"/>
                  </a:lnTo>
                  <a:close/>
                </a:path>
                <a:path w="1548764" h="10794">
                  <a:moveTo>
                    <a:pt x="373634" y="0"/>
                  </a:moveTo>
                  <a:lnTo>
                    <a:pt x="362839" y="0"/>
                  </a:lnTo>
                  <a:lnTo>
                    <a:pt x="362839" y="10795"/>
                  </a:lnTo>
                  <a:lnTo>
                    <a:pt x="373634" y="10795"/>
                  </a:lnTo>
                  <a:lnTo>
                    <a:pt x="373634" y="0"/>
                  </a:lnTo>
                  <a:close/>
                </a:path>
                <a:path w="1548764" h="10794">
                  <a:moveTo>
                    <a:pt x="416433" y="0"/>
                  </a:moveTo>
                  <a:lnTo>
                    <a:pt x="405638" y="0"/>
                  </a:lnTo>
                  <a:lnTo>
                    <a:pt x="405638" y="10795"/>
                  </a:lnTo>
                  <a:lnTo>
                    <a:pt x="416433" y="10795"/>
                  </a:lnTo>
                  <a:lnTo>
                    <a:pt x="416433" y="0"/>
                  </a:lnTo>
                  <a:close/>
                </a:path>
                <a:path w="1548764" h="10794">
                  <a:moveTo>
                    <a:pt x="462407" y="0"/>
                  </a:moveTo>
                  <a:lnTo>
                    <a:pt x="451612" y="0"/>
                  </a:lnTo>
                  <a:lnTo>
                    <a:pt x="451612" y="10795"/>
                  </a:lnTo>
                  <a:lnTo>
                    <a:pt x="462407" y="10795"/>
                  </a:lnTo>
                  <a:lnTo>
                    <a:pt x="462407" y="0"/>
                  </a:lnTo>
                  <a:close/>
                </a:path>
                <a:path w="1548764" h="10794">
                  <a:moveTo>
                    <a:pt x="505079" y="0"/>
                  </a:moveTo>
                  <a:lnTo>
                    <a:pt x="494284" y="0"/>
                  </a:lnTo>
                  <a:lnTo>
                    <a:pt x="494284" y="10795"/>
                  </a:lnTo>
                  <a:lnTo>
                    <a:pt x="505079" y="10795"/>
                  </a:lnTo>
                  <a:lnTo>
                    <a:pt x="505079" y="0"/>
                  </a:lnTo>
                  <a:close/>
                </a:path>
                <a:path w="1548764" h="10794">
                  <a:moveTo>
                    <a:pt x="553593" y="0"/>
                  </a:moveTo>
                  <a:lnTo>
                    <a:pt x="542798" y="0"/>
                  </a:lnTo>
                  <a:lnTo>
                    <a:pt x="542798" y="10795"/>
                  </a:lnTo>
                  <a:lnTo>
                    <a:pt x="553593" y="10795"/>
                  </a:lnTo>
                  <a:lnTo>
                    <a:pt x="553593" y="0"/>
                  </a:lnTo>
                  <a:close/>
                </a:path>
                <a:path w="1548764" h="10794">
                  <a:moveTo>
                    <a:pt x="597535" y="0"/>
                  </a:moveTo>
                  <a:lnTo>
                    <a:pt x="586740" y="0"/>
                  </a:lnTo>
                  <a:lnTo>
                    <a:pt x="586740" y="10795"/>
                  </a:lnTo>
                  <a:lnTo>
                    <a:pt x="597535" y="10795"/>
                  </a:lnTo>
                  <a:lnTo>
                    <a:pt x="597535" y="0"/>
                  </a:lnTo>
                  <a:close/>
                </a:path>
                <a:path w="1548764" h="10794">
                  <a:moveTo>
                    <a:pt x="641604" y="0"/>
                  </a:moveTo>
                  <a:lnTo>
                    <a:pt x="630809" y="0"/>
                  </a:lnTo>
                  <a:lnTo>
                    <a:pt x="630809" y="10795"/>
                  </a:lnTo>
                  <a:lnTo>
                    <a:pt x="641604" y="10795"/>
                  </a:lnTo>
                  <a:lnTo>
                    <a:pt x="641604" y="0"/>
                  </a:lnTo>
                  <a:close/>
                </a:path>
                <a:path w="1548764" h="10794">
                  <a:moveTo>
                    <a:pt x="687451" y="0"/>
                  </a:moveTo>
                  <a:lnTo>
                    <a:pt x="676656" y="0"/>
                  </a:lnTo>
                  <a:lnTo>
                    <a:pt x="676656" y="10795"/>
                  </a:lnTo>
                  <a:lnTo>
                    <a:pt x="687451" y="10795"/>
                  </a:lnTo>
                  <a:lnTo>
                    <a:pt x="687451" y="0"/>
                  </a:lnTo>
                  <a:close/>
                </a:path>
                <a:path w="1548764" h="10794">
                  <a:moveTo>
                    <a:pt x="734695" y="0"/>
                  </a:moveTo>
                  <a:lnTo>
                    <a:pt x="723900" y="0"/>
                  </a:lnTo>
                  <a:lnTo>
                    <a:pt x="723900" y="10795"/>
                  </a:lnTo>
                  <a:lnTo>
                    <a:pt x="734695" y="10795"/>
                  </a:lnTo>
                  <a:lnTo>
                    <a:pt x="734695" y="0"/>
                  </a:lnTo>
                  <a:close/>
                </a:path>
                <a:path w="1548764" h="10794">
                  <a:moveTo>
                    <a:pt x="781177" y="0"/>
                  </a:moveTo>
                  <a:lnTo>
                    <a:pt x="770382" y="0"/>
                  </a:lnTo>
                  <a:lnTo>
                    <a:pt x="770382" y="10795"/>
                  </a:lnTo>
                  <a:lnTo>
                    <a:pt x="781177" y="10795"/>
                  </a:lnTo>
                  <a:lnTo>
                    <a:pt x="781177" y="0"/>
                  </a:lnTo>
                  <a:close/>
                </a:path>
                <a:path w="1548764" h="10794">
                  <a:moveTo>
                    <a:pt x="828421" y="0"/>
                  </a:moveTo>
                  <a:lnTo>
                    <a:pt x="817626" y="0"/>
                  </a:lnTo>
                  <a:lnTo>
                    <a:pt x="817626" y="10795"/>
                  </a:lnTo>
                  <a:lnTo>
                    <a:pt x="828421" y="10795"/>
                  </a:lnTo>
                  <a:lnTo>
                    <a:pt x="828421" y="0"/>
                  </a:lnTo>
                  <a:close/>
                </a:path>
                <a:path w="1548764" h="10794">
                  <a:moveTo>
                    <a:pt x="876935" y="0"/>
                  </a:moveTo>
                  <a:lnTo>
                    <a:pt x="866140" y="0"/>
                  </a:lnTo>
                  <a:lnTo>
                    <a:pt x="866140" y="10795"/>
                  </a:lnTo>
                  <a:lnTo>
                    <a:pt x="876935" y="10795"/>
                  </a:lnTo>
                  <a:lnTo>
                    <a:pt x="876935" y="0"/>
                  </a:lnTo>
                  <a:close/>
                </a:path>
                <a:path w="1548764" h="10794">
                  <a:moveTo>
                    <a:pt x="919607" y="0"/>
                  </a:moveTo>
                  <a:lnTo>
                    <a:pt x="908812" y="0"/>
                  </a:lnTo>
                  <a:lnTo>
                    <a:pt x="908812" y="10795"/>
                  </a:lnTo>
                  <a:lnTo>
                    <a:pt x="919607" y="10795"/>
                  </a:lnTo>
                  <a:lnTo>
                    <a:pt x="919607" y="0"/>
                  </a:lnTo>
                  <a:close/>
                </a:path>
                <a:path w="1548764" h="10794">
                  <a:moveTo>
                    <a:pt x="966216" y="0"/>
                  </a:moveTo>
                  <a:lnTo>
                    <a:pt x="955421" y="0"/>
                  </a:lnTo>
                  <a:lnTo>
                    <a:pt x="955421" y="10795"/>
                  </a:lnTo>
                  <a:lnTo>
                    <a:pt x="966216" y="10795"/>
                  </a:lnTo>
                  <a:lnTo>
                    <a:pt x="966216" y="0"/>
                  </a:lnTo>
                  <a:close/>
                </a:path>
                <a:path w="1548764" h="10794">
                  <a:moveTo>
                    <a:pt x="1008888" y="0"/>
                  </a:moveTo>
                  <a:lnTo>
                    <a:pt x="998093" y="0"/>
                  </a:lnTo>
                  <a:lnTo>
                    <a:pt x="998093" y="10795"/>
                  </a:lnTo>
                  <a:lnTo>
                    <a:pt x="1008888" y="10795"/>
                  </a:lnTo>
                  <a:lnTo>
                    <a:pt x="1008888" y="0"/>
                  </a:lnTo>
                  <a:close/>
                </a:path>
                <a:path w="1548764" h="10794">
                  <a:moveTo>
                    <a:pt x="1057402" y="0"/>
                  </a:moveTo>
                  <a:lnTo>
                    <a:pt x="1046607" y="0"/>
                  </a:lnTo>
                  <a:lnTo>
                    <a:pt x="1046607" y="10795"/>
                  </a:lnTo>
                  <a:lnTo>
                    <a:pt x="1057402" y="10795"/>
                  </a:lnTo>
                  <a:lnTo>
                    <a:pt x="1057402" y="0"/>
                  </a:lnTo>
                  <a:close/>
                </a:path>
                <a:path w="1548764" h="10794">
                  <a:moveTo>
                    <a:pt x="1100074" y="0"/>
                  </a:moveTo>
                  <a:lnTo>
                    <a:pt x="1089279" y="0"/>
                  </a:lnTo>
                  <a:lnTo>
                    <a:pt x="1089279" y="10795"/>
                  </a:lnTo>
                  <a:lnTo>
                    <a:pt x="1100074" y="10795"/>
                  </a:lnTo>
                  <a:lnTo>
                    <a:pt x="1100074" y="0"/>
                  </a:lnTo>
                  <a:close/>
                </a:path>
                <a:path w="1548764" h="10794">
                  <a:moveTo>
                    <a:pt x="1146048" y="0"/>
                  </a:moveTo>
                  <a:lnTo>
                    <a:pt x="1135253" y="0"/>
                  </a:lnTo>
                  <a:lnTo>
                    <a:pt x="1135253" y="10795"/>
                  </a:lnTo>
                  <a:lnTo>
                    <a:pt x="1146048" y="10795"/>
                  </a:lnTo>
                  <a:lnTo>
                    <a:pt x="1146048" y="0"/>
                  </a:lnTo>
                  <a:close/>
                </a:path>
                <a:path w="1548764" h="10794">
                  <a:moveTo>
                    <a:pt x="1188720" y="0"/>
                  </a:moveTo>
                  <a:lnTo>
                    <a:pt x="1177925" y="0"/>
                  </a:lnTo>
                  <a:lnTo>
                    <a:pt x="1177925" y="10795"/>
                  </a:lnTo>
                  <a:lnTo>
                    <a:pt x="1188720" y="10795"/>
                  </a:lnTo>
                  <a:lnTo>
                    <a:pt x="1188720" y="0"/>
                  </a:lnTo>
                  <a:close/>
                </a:path>
                <a:path w="1548764" h="10794">
                  <a:moveTo>
                    <a:pt x="1237869" y="0"/>
                  </a:moveTo>
                  <a:lnTo>
                    <a:pt x="1227074" y="0"/>
                  </a:lnTo>
                  <a:lnTo>
                    <a:pt x="1227074" y="10795"/>
                  </a:lnTo>
                  <a:lnTo>
                    <a:pt x="1237869" y="10795"/>
                  </a:lnTo>
                  <a:lnTo>
                    <a:pt x="1237869" y="0"/>
                  </a:lnTo>
                  <a:close/>
                </a:path>
                <a:path w="1548764" h="10794">
                  <a:moveTo>
                    <a:pt x="1280668" y="0"/>
                  </a:moveTo>
                  <a:lnTo>
                    <a:pt x="1269873" y="0"/>
                  </a:lnTo>
                  <a:lnTo>
                    <a:pt x="1269873" y="10795"/>
                  </a:lnTo>
                  <a:lnTo>
                    <a:pt x="1280668" y="10795"/>
                  </a:lnTo>
                  <a:lnTo>
                    <a:pt x="1280668" y="0"/>
                  </a:lnTo>
                  <a:close/>
                </a:path>
                <a:path w="1548764" h="10794">
                  <a:moveTo>
                    <a:pt x="1326515" y="0"/>
                  </a:moveTo>
                  <a:lnTo>
                    <a:pt x="1315720" y="0"/>
                  </a:lnTo>
                  <a:lnTo>
                    <a:pt x="1315720" y="10795"/>
                  </a:lnTo>
                  <a:lnTo>
                    <a:pt x="1326515" y="10795"/>
                  </a:lnTo>
                  <a:lnTo>
                    <a:pt x="1326515" y="0"/>
                  </a:lnTo>
                  <a:close/>
                </a:path>
                <a:path w="1548764" h="10794">
                  <a:moveTo>
                    <a:pt x="1369314" y="0"/>
                  </a:moveTo>
                  <a:lnTo>
                    <a:pt x="1358519" y="0"/>
                  </a:lnTo>
                  <a:lnTo>
                    <a:pt x="1358519" y="10795"/>
                  </a:lnTo>
                  <a:lnTo>
                    <a:pt x="1369314" y="10795"/>
                  </a:lnTo>
                  <a:lnTo>
                    <a:pt x="1369314" y="0"/>
                  </a:lnTo>
                  <a:close/>
                </a:path>
                <a:path w="1548764" h="10794">
                  <a:moveTo>
                    <a:pt x="1415161" y="0"/>
                  </a:moveTo>
                  <a:lnTo>
                    <a:pt x="1404366" y="0"/>
                  </a:lnTo>
                  <a:lnTo>
                    <a:pt x="1404366" y="10795"/>
                  </a:lnTo>
                  <a:lnTo>
                    <a:pt x="1415161" y="10795"/>
                  </a:lnTo>
                  <a:lnTo>
                    <a:pt x="1415161" y="0"/>
                  </a:lnTo>
                  <a:close/>
                </a:path>
                <a:path w="1548764" h="10794">
                  <a:moveTo>
                    <a:pt x="1459217" y="0"/>
                  </a:moveTo>
                  <a:lnTo>
                    <a:pt x="1448435" y="0"/>
                  </a:lnTo>
                  <a:lnTo>
                    <a:pt x="1448435" y="10795"/>
                  </a:lnTo>
                  <a:lnTo>
                    <a:pt x="1459217" y="10795"/>
                  </a:lnTo>
                  <a:lnTo>
                    <a:pt x="1459217" y="0"/>
                  </a:lnTo>
                  <a:close/>
                </a:path>
                <a:path w="1548764" h="10794">
                  <a:moveTo>
                    <a:pt x="1505712" y="0"/>
                  </a:moveTo>
                  <a:lnTo>
                    <a:pt x="1494917" y="0"/>
                  </a:lnTo>
                  <a:lnTo>
                    <a:pt x="1494917" y="10795"/>
                  </a:lnTo>
                  <a:lnTo>
                    <a:pt x="1505712" y="10795"/>
                  </a:lnTo>
                  <a:lnTo>
                    <a:pt x="1505712" y="0"/>
                  </a:lnTo>
                  <a:close/>
                </a:path>
                <a:path w="1548764" h="10794">
                  <a:moveTo>
                    <a:pt x="1548511" y="0"/>
                  </a:moveTo>
                  <a:lnTo>
                    <a:pt x="1537716" y="0"/>
                  </a:lnTo>
                  <a:lnTo>
                    <a:pt x="1537716" y="10795"/>
                  </a:lnTo>
                  <a:lnTo>
                    <a:pt x="1548511" y="10795"/>
                  </a:lnTo>
                  <a:lnTo>
                    <a:pt x="1548511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4123" y="2139569"/>
              <a:ext cx="379730" cy="76198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03223" y="2139569"/>
              <a:ext cx="140334" cy="76198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78483" y="2139569"/>
              <a:ext cx="588645" cy="76198"/>
            </a:xfrm>
            <a:prstGeom prst="rect">
              <a:avLst/>
            </a:prstGeom>
          </p:spPr>
        </p:pic>
      </p:grpSp>
      <p:sp>
        <p:nvSpPr>
          <p:cNvPr id="83" name="object 83" descr=""/>
          <p:cNvSpPr/>
          <p:nvPr/>
        </p:nvSpPr>
        <p:spPr>
          <a:xfrm>
            <a:off x="3915409" y="2129916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30">
                <a:moveTo>
                  <a:pt x="31750" y="20320"/>
                </a:moveTo>
                <a:lnTo>
                  <a:pt x="17779" y="20320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20"/>
                </a:lnTo>
                <a:close/>
              </a:path>
              <a:path w="265429" h="74930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5"/>
                </a:lnTo>
                <a:lnTo>
                  <a:pt x="12064" y="11430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5429" h="74930">
                <a:moveTo>
                  <a:pt x="81914" y="20320"/>
                </a:moveTo>
                <a:lnTo>
                  <a:pt x="67944" y="20320"/>
                </a:lnTo>
                <a:lnTo>
                  <a:pt x="67944" y="73660"/>
                </a:lnTo>
                <a:lnTo>
                  <a:pt x="81914" y="73660"/>
                </a:lnTo>
                <a:lnTo>
                  <a:pt x="81914" y="20320"/>
                </a:lnTo>
                <a:close/>
              </a:path>
              <a:path w="265429" h="74930">
                <a:moveTo>
                  <a:pt x="81914" y="0"/>
                </a:moveTo>
                <a:lnTo>
                  <a:pt x="70485" y="0"/>
                </a:lnTo>
                <a:lnTo>
                  <a:pt x="69214" y="4445"/>
                </a:lnTo>
                <a:lnTo>
                  <a:pt x="66039" y="8255"/>
                </a:lnTo>
                <a:lnTo>
                  <a:pt x="62229" y="11430"/>
                </a:lnTo>
                <a:lnTo>
                  <a:pt x="57785" y="15240"/>
                </a:lnTo>
                <a:lnTo>
                  <a:pt x="53975" y="17145"/>
                </a:lnTo>
                <a:lnTo>
                  <a:pt x="50164" y="18415"/>
                </a:lnTo>
                <a:lnTo>
                  <a:pt x="50164" y="31115"/>
                </a:lnTo>
                <a:lnTo>
                  <a:pt x="57150" y="29210"/>
                </a:lnTo>
                <a:lnTo>
                  <a:pt x="62864" y="25400"/>
                </a:lnTo>
                <a:lnTo>
                  <a:pt x="67944" y="20320"/>
                </a:lnTo>
                <a:lnTo>
                  <a:pt x="81914" y="20320"/>
                </a:lnTo>
                <a:lnTo>
                  <a:pt x="81914" y="0"/>
                </a:lnTo>
                <a:close/>
              </a:path>
              <a:path w="265429" h="74930">
                <a:moveTo>
                  <a:pt x="134619" y="0"/>
                </a:moveTo>
                <a:lnTo>
                  <a:pt x="120014" y="0"/>
                </a:lnTo>
                <a:lnTo>
                  <a:pt x="114300" y="2540"/>
                </a:lnTo>
                <a:lnTo>
                  <a:pt x="103504" y="37465"/>
                </a:lnTo>
                <a:lnTo>
                  <a:pt x="104139" y="46990"/>
                </a:lnTo>
                <a:lnTo>
                  <a:pt x="120014" y="74930"/>
                </a:lnTo>
                <a:lnTo>
                  <a:pt x="134619" y="74930"/>
                </a:lnTo>
                <a:lnTo>
                  <a:pt x="139700" y="72390"/>
                </a:lnTo>
                <a:lnTo>
                  <a:pt x="143510" y="67310"/>
                </a:lnTo>
                <a:lnTo>
                  <a:pt x="146050" y="63500"/>
                </a:lnTo>
                <a:lnTo>
                  <a:pt x="125729" y="63500"/>
                </a:lnTo>
                <a:lnTo>
                  <a:pt x="123825" y="62865"/>
                </a:lnTo>
                <a:lnTo>
                  <a:pt x="121285" y="60325"/>
                </a:lnTo>
                <a:lnTo>
                  <a:pt x="120650" y="58420"/>
                </a:lnTo>
                <a:lnTo>
                  <a:pt x="119379" y="55245"/>
                </a:lnTo>
                <a:lnTo>
                  <a:pt x="118744" y="52070"/>
                </a:lnTo>
                <a:lnTo>
                  <a:pt x="118110" y="46990"/>
                </a:lnTo>
                <a:lnTo>
                  <a:pt x="118110" y="27940"/>
                </a:lnTo>
                <a:lnTo>
                  <a:pt x="125729" y="11430"/>
                </a:lnTo>
                <a:lnTo>
                  <a:pt x="146050" y="11430"/>
                </a:lnTo>
                <a:lnTo>
                  <a:pt x="143510" y="7620"/>
                </a:lnTo>
                <a:lnTo>
                  <a:pt x="139700" y="2540"/>
                </a:lnTo>
                <a:lnTo>
                  <a:pt x="134619" y="0"/>
                </a:lnTo>
                <a:close/>
              </a:path>
              <a:path w="265429" h="74930">
                <a:moveTo>
                  <a:pt x="146050" y="11430"/>
                </a:moveTo>
                <a:lnTo>
                  <a:pt x="128904" y="11430"/>
                </a:lnTo>
                <a:lnTo>
                  <a:pt x="130175" y="12065"/>
                </a:lnTo>
                <a:lnTo>
                  <a:pt x="132714" y="14605"/>
                </a:lnTo>
                <a:lnTo>
                  <a:pt x="133985" y="16510"/>
                </a:lnTo>
                <a:lnTo>
                  <a:pt x="134619" y="19685"/>
                </a:lnTo>
                <a:lnTo>
                  <a:pt x="135889" y="22860"/>
                </a:lnTo>
                <a:lnTo>
                  <a:pt x="135889" y="52070"/>
                </a:lnTo>
                <a:lnTo>
                  <a:pt x="133985" y="58420"/>
                </a:lnTo>
                <a:lnTo>
                  <a:pt x="132714" y="60325"/>
                </a:lnTo>
                <a:lnTo>
                  <a:pt x="130175" y="62865"/>
                </a:lnTo>
                <a:lnTo>
                  <a:pt x="128904" y="63500"/>
                </a:lnTo>
                <a:lnTo>
                  <a:pt x="146050" y="63500"/>
                </a:lnTo>
                <a:lnTo>
                  <a:pt x="146685" y="62230"/>
                </a:lnTo>
                <a:lnTo>
                  <a:pt x="149225" y="55245"/>
                </a:lnTo>
                <a:lnTo>
                  <a:pt x="150494" y="46990"/>
                </a:lnTo>
                <a:lnTo>
                  <a:pt x="151129" y="37465"/>
                </a:lnTo>
                <a:lnTo>
                  <a:pt x="150494" y="27940"/>
                </a:lnTo>
                <a:lnTo>
                  <a:pt x="149225" y="19685"/>
                </a:lnTo>
                <a:lnTo>
                  <a:pt x="146685" y="12700"/>
                </a:lnTo>
                <a:lnTo>
                  <a:pt x="146050" y="11430"/>
                </a:lnTo>
                <a:close/>
              </a:path>
              <a:path w="265429" h="74930">
                <a:moveTo>
                  <a:pt x="190500" y="0"/>
                </a:moveTo>
                <a:lnTo>
                  <a:pt x="176529" y="0"/>
                </a:lnTo>
                <a:lnTo>
                  <a:pt x="170814" y="2540"/>
                </a:lnTo>
                <a:lnTo>
                  <a:pt x="159385" y="37465"/>
                </a:lnTo>
                <a:lnTo>
                  <a:pt x="160019" y="46990"/>
                </a:lnTo>
                <a:lnTo>
                  <a:pt x="176529" y="74930"/>
                </a:lnTo>
                <a:lnTo>
                  <a:pt x="190500" y="74930"/>
                </a:lnTo>
                <a:lnTo>
                  <a:pt x="196214" y="72390"/>
                </a:lnTo>
                <a:lnTo>
                  <a:pt x="200025" y="67310"/>
                </a:lnTo>
                <a:lnTo>
                  <a:pt x="202564" y="63500"/>
                </a:lnTo>
                <a:lnTo>
                  <a:pt x="181610" y="63500"/>
                </a:lnTo>
                <a:lnTo>
                  <a:pt x="180339" y="62865"/>
                </a:lnTo>
                <a:lnTo>
                  <a:pt x="177800" y="60325"/>
                </a:lnTo>
                <a:lnTo>
                  <a:pt x="176529" y="58420"/>
                </a:lnTo>
                <a:lnTo>
                  <a:pt x="175894" y="55245"/>
                </a:lnTo>
                <a:lnTo>
                  <a:pt x="174625" y="52070"/>
                </a:lnTo>
                <a:lnTo>
                  <a:pt x="174625" y="22860"/>
                </a:lnTo>
                <a:lnTo>
                  <a:pt x="176529" y="16510"/>
                </a:lnTo>
                <a:lnTo>
                  <a:pt x="177800" y="14605"/>
                </a:lnTo>
                <a:lnTo>
                  <a:pt x="180339" y="12065"/>
                </a:lnTo>
                <a:lnTo>
                  <a:pt x="181610" y="11430"/>
                </a:lnTo>
                <a:lnTo>
                  <a:pt x="202564" y="11430"/>
                </a:lnTo>
                <a:lnTo>
                  <a:pt x="200025" y="7620"/>
                </a:lnTo>
                <a:lnTo>
                  <a:pt x="196214" y="2540"/>
                </a:lnTo>
                <a:lnTo>
                  <a:pt x="190500" y="0"/>
                </a:lnTo>
                <a:close/>
              </a:path>
              <a:path w="265429" h="74930">
                <a:moveTo>
                  <a:pt x="202564" y="11430"/>
                </a:moveTo>
                <a:lnTo>
                  <a:pt x="184785" y="11430"/>
                </a:lnTo>
                <a:lnTo>
                  <a:pt x="186689" y="12065"/>
                </a:lnTo>
                <a:lnTo>
                  <a:pt x="189229" y="14605"/>
                </a:lnTo>
                <a:lnTo>
                  <a:pt x="189864" y="16510"/>
                </a:lnTo>
                <a:lnTo>
                  <a:pt x="191135" y="19685"/>
                </a:lnTo>
                <a:lnTo>
                  <a:pt x="191769" y="22860"/>
                </a:lnTo>
                <a:lnTo>
                  <a:pt x="192404" y="27940"/>
                </a:lnTo>
                <a:lnTo>
                  <a:pt x="192404" y="46990"/>
                </a:lnTo>
                <a:lnTo>
                  <a:pt x="184785" y="63500"/>
                </a:lnTo>
                <a:lnTo>
                  <a:pt x="202564" y="63500"/>
                </a:lnTo>
                <a:lnTo>
                  <a:pt x="203200" y="62230"/>
                </a:lnTo>
                <a:lnTo>
                  <a:pt x="205104" y="55245"/>
                </a:lnTo>
                <a:lnTo>
                  <a:pt x="206375" y="46990"/>
                </a:lnTo>
                <a:lnTo>
                  <a:pt x="207010" y="37465"/>
                </a:lnTo>
                <a:lnTo>
                  <a:pt x="206375" y="27940"/>
                </a:lnTo>
                <a:lnTo>
                  <a:pt x="205104" y="19685"/>
                </a:lnTo>
                <a:lnTo>
                  <a:pt x="203200" y="12700"/>
                </a:lnTo>
                <a:lnTo>
                  <a:pt x="202564" y="11430"/>
                </a:lnTo>
                <a:close/>
              </a:path>
              <a:path w="265429" h="74930">
                <a:moveTo>
                  <a:pt x="248919" y="0"/>
                </a:moveTo>
                <a:lnTo>
                  <a:pt x="234314" y="0"/>
                </a:lnTo>
                <a:lnTo>
                  <a:pt x="228600" y="2540"/>
                </a:lnTo>
                <a:lnTo>
                  <a:pt x="217804" y="37465"/>
                </a:lnTo>
                <a:lnTo>
                  <a:pt x="218439" y="46990"/>
                </a:lnTo>
                <a:lnTo>
                  <a:pt x="234314" y="74930"/>
                </a:lnTo>
                <a:lnTo>
                  <a:pt x="248919" y="74930"/>
                </a:lnTo>
                <a:lnTo>
                  <a:pt x="254000" y="72390"/>
                </a:lnTo>
                <a:lnTo>
                  <a:pt x="258444" y="67310"/>
                </a:lnTo>
                <a:lnTo>
                  <a:pt x="260350" y="63500"/>
                </a:lnTo>
                <a:lnTo>
                  <a:pt x="240029" y="63500"/>
                </a:lnTo>
                <a:lnTo>
                  <a:pt x="238125" y="62865"/>
                </a:lnTo>
                <a:lnTo>
                  <a:pt x="235585" y="60325"/>
                </a:lnTo>
                <a:lnTo>
                  <a:pt x="234950" y="58420"/>
                </a:lnTo>
                <a:lnTo>
                  <a:pt x="233679" y="55245"/>
                </a:lnTo>
                <a:lnTo>
                  <a:pt x="233044" y="52070"/>
                </a:lnTo>
                <a:lnTo>
                  <a:pt x="232410" y="46990"/>
                </a:lnTo>
                <a:lnTo>
                  <a:pt x="232410" y="27940"/>
                </a:lnTo>
                <a:lnTo>
                  <a:pt x="240029" y="11430"/>
                </a:lnTo>
                <a:lnTo>
                  <a:pt x="260350" y="11430"/>
                </a:lnTo>
                <a:lnTo>
                  <a:pt x="258444" y="7620"/>
                </a:lnTo>
                <a:lnTo>
                  <a:pt x="254000" y="2540"/>
                </a:lnTo>
                <a:lnTo>
                  <a:pt x="248919" y="0"/>
                </a:lnTo>
                <a:close/>
              </a:path>
              <a:path w="265429" h="74930">
                <a:moveTo>
                  <a:pt x="260350" y="11430"/>
                </a:moveTo>
                <a:lnTo>
                  <a:pt x="243204" y="11430"/>
                </a:lnTo>
                <a:lnTo>
                  <a:pt x="244475" y="12065"/>
                </a:lnTo>
                <a:lnTo>
                  <a:pt x="247014" y="14605"/>
                </a:lnTo>
                <a:lnTo>
                  <a:pt x="248285" y="16510"/>
                </a:lnTo>
                <a:lnTo>
                  <a:pt x="248919" y="19685"/>
                </a:lnTo>
                <a:lnTo>
                  <a:pt x="250189" y="22860"/>
                </a:lnTo>
                <a:lnTo>
                  <a:pt x="250189" y="52070"/>
                </a:lnTo>
                <a:lnTo>
                  <a:pt x="248285" y="58420"/>
                </a:lnTo>
                <a:lnTo>
                  <a:pt x="247014" y="60325"/>
                </a:lnTo>
                <a:lnTo>
                  <a:pt x="244475" y="62865"/>
                </a:lnTo>
                <a:lnTo>
                  <a:pt x="243204" y="63500"/>
                </a:lnTo>
                <a:lnTo>
                  <a:pt x="260350" y="63500"/>
                </a:lnTo>
                <a:lnTo>
                  <a:pt x="260985" y="62230"/>
                </a:lnTo>
                <a:lnTo>
                  <a:pt x="263525" y="55245"/>
                </a:lnTo>
                <a:lnTo>
                  <a:pt x="264794" y="46990"/>
                </a:lnTo>
                <a:lnTo>
                  <a:pt x="265429" y="37465"/>
                </a:lnTo>
                <a:lnTo>
                  <a:pt x="264794" y="27940"/>
                </a:lnTo>
                <a:lnTo>
                  <a:pt x="263525" y="19685"/>
                </a:lnTo>
                <a:lnTo>
                  <a:pt x="260985" y="12700"/>
                </a:lnTo>
                <a:lnTo>
                  <a:pt x="260350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3921759" y="2357246"/>
            <a:ext cx="259079" cy="74930"/>
          </a:xfrm>
          <a:custGeom>
            <a:avLst/>
            <a:gdLst/>
            <a:ahLst/>
            <a:cxnLst/>
            <a:rect l="l" t="t" r="r" b="b"/>
            <a:pathLst>
              <a:path w="259079" h="74930">
                <a:moveTo>
                  <a:pt x="31750" y="20319"/>
                </a:moveTo>
                <a:lnTo>
                  <a:pt x="17779" y="20319"/>
                </a:lnTo>
                <a:lnTo>
                  <a:pt x="17779" y="73659"/>
                </a:lnTo>
                <a:lnTo>
                  <a:pt x="31750" y="73659"/>
                </a:lnTo>
                <a:lnTo>
                  <a:pt x="31750" y="20319"/>
                </a:lnTo>
                <a:close/>
              </a:path>
              <a:path w="259079" h="74930">
                <a:moveTo>
                  <a:pt x="31750" y="0"/>
                </a:moveTo>
                <a:lnTo>
                  <a:pt x="20954" y="0"/>
                </a:lnTo>
                <a:lnTo>
                  <a:pt x="19050" y="4444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39"/>
                </a:lnTo>
                <a:lnTo>
                  <a:pt x="3810" y="17144"/>
                </a:lnTo>
                <a:lnTo>
                  <a:pt x="0" y="18414"/>
                </a:lnTo>
                <a:lnTo>
                  <a:pt x="0" y="31114"/>
                </a:lnTo>
                <a:lnTo>
                  <a:pt x="6985" y="29209"/>
                </a:lnTo>
                <a:lnTo>
                  <a:pt x="12700" y="25400"/>
                </a:lnTo>
                <a:lnTo>
                  <a:pt x="17779" y="20319"/>
                </a:lnTo>
                <a:lnTo>
                  <a:pt x="31750" y="20319"/>
                </a:lnTo>
                <a:lnTo>
                  <a:pt x="31750" y="0"/>
                </a:lnTo>
                <a:close/>
              </a:path>
              <a:path w="259079" h="74930">
                <a:moveTo>
                  <a:pt x="81914" y="20319"/>
                </a:moveTo>
                <a:lnTo>
                  <a:pt x="67944" y="20319"/>
                </a:lnTo>
                <a:lnTo>
                  <a:pt x="67944" y="73659"/>
                </a:lnTo>
                <a:lnTo>
                  <a:pt x="81914" y="73659"/>
                </a:lnTo>
                <a:lnTo>
                  <a:pt x="81914" y="20319"/>
                </a:lnTo>
                <a:close/>
              </a:path>
              <a:path w="259079" h="74930">
                <a:moveTo>
                  <a:pt x="81914" y="0"/>
                </a:moveTo>
                <a:lnTo>
                  <a:pt x="70485" y="0"/>
                </a:lnTo>
                <a:lnTo>
                  <a:pt x="69214" y="4444"/>
                </a:lnTo>
                <a:lnTo>
                  <a:pt x="66039" y="8254"/>
                </a:lnTo>
                <a:lnTo>
                  <a:pt x="62229" y="11429"/>
                </a:lnTo>
                <a:lnTo>
                  <a:pt x="57785" y="15239"/>
                </a:lnTo>
                <a:lnTo>
                  <a:pt x="53975" y="17144"/>
                </a:lnTo>
                <a:lnTo>
                  <a:pt x="50164" y="18414"/>
                </a:lnTo>
                <a:lnTo>
                  <a:pt x="50164" y="31114"/>
                </a:lnTo>
                <a:lnTo>
                  <a:pt x="57150" y="29209"/>
                </a:lnTo>
                <a:lnTo>
                  <a:pt x="62864" y="25400"/>
                </a:lnTo>
                <a:lnTo>
                  <a:pt x="67944" y="20319"/>
                </a:lnTo>
                <a:lnTo>
                  <a:pt x="81914" y="20319"/>
                </a:lnTo>
                <a:lnTo>
                  <a:pt x="81914" y="0"/>
                </a:lnTo>
                <a:close/>
              </a:path>
              <a:path w="259079" h="74930">
                <a:moveTo>
                  <a:pt x="133985" y="20319"/>
                </a:moveTo>
                <a:lnTo>
                  <a:pt x="120014" y="20319"/>
                </a:lnTo>
                <a:lnTo>
                  <a:pt x="120014" y="73659"/>
                </a:lnTo>
                <a:lnTo>
                  <a:pt x="133985" y="73659"/>
                </a:lnTo>
                <a:lnTo>
                  <a:pt x="133985" y="20319"/>
                </a:lnTo>
                <a:close/>
              </a:path>
              <a:path w="259079" h="74930">
                <a:moveTo>
                  <a:pt x="133985" y="0"/>
                </a:moveTo>
                <a:lnTo>
                  <a:pt x="122554" y="0"/>
                </a:lnTo>
                <a:lnTo>
                  <a:pt x="121285" y="4444"/>
                </a:lnTo>
                <a:lnTo>
                  <a:pt x="118110" y="8254"/>
                </a:lnTo>
                <a:lnTo>
                  <a:pt x="114300" y="11429"/>
                </a:lnTo>
                <a:lnTo>
                  <a:pt x="109854" y="15239"/>
                </a:lnTo>
                <a:lnTo>
                  <a:pt x="106044" y="17144"/>
                </a:lnTo>
                <a:lnTo>
                  <a:pt x="102235" y="18414"/>
                </a:lnTo>
                <a:lnTo>
                  <a:pt x="102235" y="31114"/>
                </a:lnTo>
                <a:lnTo>
                  <a:pt x="109219" y="29209"/>
                </a:lnTo>
                <a:lnTo>
                  <a:pt x="114935" y="25400"/>
                </a:lnTo>
                <a:lnTo>
                  <a:pt x="120014" y="20319"/>
                </a:lnTo>
                <a:lnTo>
                  <a:pt x="133985" y="20319"/>
                </a:lnTo>
                <a:lnTo>
                  <a:pt x="133985" y="0"/>
                </a:lnTo>
                <a:close/>
              </a:path>
              <a:path w="259079" h="74930">
                <a:moveTo>
                  <a:pt x="185419" y="0"/>
                </a:moveTo>
                <a:lnTo>
                  <a:pt x="171450" y="0"/>
                </a:lnTo>
                <a:lnTo>
                  <a:pt x="165735" y="2539"/>
                </a:lnTo>
                <a:lnTo>
                  <a:pt x="154304" y="37464"/>
                </a:lnTo>
                <a:lnTo>
                  <a:pt x="154939" y="46989"/>
                </a:lnTo>
                <a:lnTo>
                  <a:pt x="171450" y="74929"/>
                </a:lnTo>
                <a:lnTo>
                  <a:pt x="185419" y="74929"/>
                </a:lnTo>
                <a:lnTo>
                  <a:pt x="191135" y="72389"/>
                </a:lnTo>
                <a:lnTo>
                  <a:pt x="194944" y="67309"/>
                </a:lnTo>
                <a:lnTo>
                  <a:pt x="197485" y="63500"/>
                </a:lnTo>
                <a:lnTo>
                  <a:pt x="176529" y="63500"/>
                </a:lnTo>
                <a:lnTo>
                  <a:pt x="175260" y="62864"/>
                </a:lnTo>
                <a:lnTo>
                  <a:pt x="172719" y="60325"/>
                </a:lnTo>
                <a:lnTo>
                  <a:pt x="171450" y="58419"/>
                </a:lnTo>
                <a:lnTo>
                  <a:pt x="170814" y="55244"/>
                </a:lnTo>
                <a:lnTo>
                  <a:pt x="169544" y="52069"/>
                </a:lnTo>
                <a:lnTo>
                  <a:pt x="169544" y="22859"/>
                </a:lnTo>
                <a:lnTo>
                  <a:pt x="171450" y="16509"/>
                </a:lnTo>
                <a:lnTo>
                  <a:pt x="172719" y="14604"/>
                </a:lnTo>
                <a:lnTo>
                  <a:pt x="175260" y="12064"/>
                </a:lnTo>
                <a:lnTo>
                  <a:pt x="176529" y="11429"/>
                </a:lnTo>
                <a:lnTo>
                  <a:pt x="197485" y="11429"/>
                </a:lnTo>
                <a:lnTo>
                  <a:pt x="194944" y="7619"/>
                </a:lnTo>
                <a:lnTo>
                  <a:pt x="191135" y="2539"/>
                </a:lnTo>
                <a:lnTo>
                  <a:pt x="185419" y="0"/>
                </a:lnTo>
                <a:close/>
              </a:path>
              <a:path w="259079" h="74930">
                <a:moveTo>
                  <a:pt x="197485" y="11429"/>
                </a:moveTo>
                <a:lnTo>
                  <a:pt x="179704" y="11429"/>
                </a:lnTo>
                <a:lnTo>
                  <a:pt x="181610" y="12064"/>
                </a:lnTo>
                <a:lnTo>
                  <a:pt x="184150" y="14604"/>
                </a:lnTo>
                <a:lnTo>
                  <a:pt x="184785" y="16509"/>
                </a:lnTo>
                <a:lnTo>
                  <a:pt x="186054" y="19684"/>
                </a:lnTo>
                <a:lnTo>
                  <a:pt x="186689" y="22859"/>
                </a:lnTo>
                <a:lnTo>
                  <a:pt x="187325" y="27939"/>
                </a:lnTo>
                <a:lnTo>
                  <a:pt x="187325" y="46989"/>
                </a:lnTo>
                <a:lnTo>
                  <a:pt x="179704" y="63500"/>
                </a:lnTo>
                <a:lnTo>
                  <a:pt x="197485" y="63500"/>
                </a:lnTo>
                <a:lnTo>
                  <a:pt x="198119" y="62229"/>
                </a:lnTo>
                <a:lnTo>
                  <a:pt x="200025" y="55244"/>
                </a:lnTo>
                <a:lnTo>
                  <a:pt x="201294" y="46989"/>
                </a:lnTo>
                <a:lnTo>
                  <a:pt x="201929" y="37464"/>
                </a:lnTo>
                <a:lnTo>
                  <a:pt x="201294" y="27939"/>
                </a:lnTo>
                <a:lnTo>
                  <a:pt x="200025" y="19684"/>
                </a:lnTo>
                <a:lnTo>
                  <a:pt x="198119" y="12700"/>
                </a:lnTo>
                <a:lnTo>
                  <a:pt x="197485" y="11429"/>
                </a:lnTo>
                <a:close/>
              </a:path>
              <a:path w="259079" h="74930">
                <a:moveTo>
                  <a:pt x="242569" y="0"/>
                </a:moveTo>
                <a:lnTo>
                  <a:pt x="228600" y="0"/>
                </a:lnTo>
                <a:lnTo>
                  <a:pt x="222885" y="2539"/>
                </a:lnTo>
                <a:lnTo>
                  <a:pt x="211454" y="37464"/>
                </a:lnTo>
                <a:lnTo>
                  <a:pt x="212089" y="46989"/>
                </a:lnTo>
                <a:lnTo>
                  <a:pt x="228600" y="74929"/>
                </a:lnTo>
                <a:lnTo>
                  <a:pt x="242569" y="74929"/>
                </a:lnTo>
                <a:lnTo>
                  <a:pt x="248285" y="72389"/>
                </a:lnTo>
                <a:lnTo>
                  <a:pt x="252094" y="67309"/>
                </a:lnTo>
                <a:lnTo>
                  <a:pt x="254635" y="63500"/>
                </a:lnTo>
                <a:lnTo>
                  <a:pt x="233679" y="63500"/>
                </a:lnTo>
                <a:lnTo>
                  <a:pt x="232410" y="62864"/>
                </a:lnTo>
                <a:lnTo>
                  <a:pt x="229869" y="60325"/>
                </a:lnTo>
                <a:lnTo>
                  <a:pt x="228600" y="58419"/>
                </a:lnTo>
                <a:lnTo>
                  <a:pt x="227964" y="55244"/>
                </a:lnTo>
                <a:lnTo>
                  <a:pt x="226694" y="52069"/>
                </a:lnTo>
                <a:lnTo>
                  <a:pt x="226694" y="22859"/>
                </a:lnTo>
                <a:lnTo>
                  <a:pt x="228600" y="16509"/>
                </a:lnTo>
                <a:lnTo>
                  <a:pt x="229869" y="14604"/>
                </a:lnTo>
                <a:lnTo>
                  <a:pt x="232410" y="12064"/>
                </a:lnTo>
                <a:lnTo>
                  <a:pt x="233679" y="11429"/>
                </a:lnTo>
                <a:lnTo>
                  <a:pt x="254635" y="11429"/>
                </a:lnTo>
                <a:lnTo>
                  <a:pt x="252094" y="7619"/>
                </a:lnTo>
                <a:lnTo>
                  <a:pt x="248285" y="2539"/>
                </a:lnTo>
                <a:lnTo>
                  <a:pt x="242569" y="0"/>
                </a:lnTo>
                <a:close/>
              </a:path>
              <a:path w="259079" h="74930">
                <a:moveTo>
                  <a:pt x="254635" y="11429"/>
                </a:moveTo>
                <a:lnTo>
                  <a:pt x="236854" y="11429"/>
                </a:lnTo>
                <a:lnTo>
                  <a:pt x="238760" y="12064"/>
                </a:lnTo>
                <a:lnTo>
                  <a:pt x="241300" y="14604"/>
                </a:lnTo>
                <a:lnTo>
                  <a:pt x="241935" y="16509"/>
                </a:lnTo>
                <a:lnTo>
                  <a:pt x="243204" y="19684"/>
                </a:lnTo>
                <a:lnTo>
                  <a:pt x="243839" y="22859"/>
                </a:lnTo>
                <a:lnTo>
                  <a:pt x="244475" y="27939"/>
                </a:lnTo>
                <a:lnTo>
                  <a:pt x="244475" y="46989"/>
                </a:lnTo>
                <a:lnTo>
                  <a:pt x="236854" y="63500"/>
                </a:lnTo>
                <a:lnTo>
                  <a:pt x="254635" y="63500"/>
                </a:lnTo>
                <a:lnTo>
                  <a:pt x="255269" y="62229"/>
                </a:lnTo>
                <a:lnTo>
                  <a:pt x="257175" y="55244"/>
                </a:lnTo>
                <a:lnTo>
                  <a:pt x="258444" y="46989"/>
                </a:lnTo>
                <a:lnTo>
                  <a:pt x="259079" y="37464"/>
                </a:lnTo>
                <a:lnTo>
                  <a:pt x="258444" y="27939"/>
                </a:lnTo>
                <a:lnTo>
                  <a:pt x="257175" y="19684"/>
                </a:lnTo>
                <a:lnTo>
                  <a:pt x="255269" y="12700"/>
                </a:lnTo>
                <a:lnTo>
                  <a:pt x="25463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3915409" y="2583306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30">
                <a:moveTo>
                  <a:pt x="31750" y="20320"/>
                </a:moveTo>
                <a:lnTo>
                  <a:pt x="17779" y="20320"/>
                </a:lnTo>
                <a:lnTo>
                  <a:pt x="17779" y="73659"/>
                </a:lnTo>
                <a:lnTo>
                  <a:pt x="31750" y="73659"/>
                </a:lnTo>
                <a:lnTo>
                  <a:pt x="31750" y="20320"/>
                </a:lnTo>
                <a:close/>
              </a:path>
              <a:path w="265429" h="74930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09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5429" h="74930">
                <a:moveTo>
                  <a:pt x="81914" y="20320"/>
                </a:moveTo>
                <a:lnTo>
                  <a:pt x="67944" y="20320"/>
                </a:lnTo>
                <a:lnTo>
                  <a:pt x="67944" y="73659"/>
                </a:lnTo>
                <a:lnTo>
                  <a:pt x="81914" y="73659"/>
                </a:lnTo>
                <a:lnTo>
                  <a:pt x="81914" y="20320"/>
                </a:lnTo>
                <a:close/>
              </a:path>
              <a:path w="265429" h="74930">
                <a:moveTo>
                  <a:pt x="81914" y="0"/>
                </a:moveTo>
                <a:lnTo>
                  <a:pt x="70485" y="0"/>
                </a:lnTo>
                <a:lnTo>
                  <a:pt x="69214" y="4445"/>
                </a:lnTo>
                <a:lnTo>
                  <a:pt x="66039" y="8254"/>
                </a:lnTo>
                <a:lnTo>
                  <a:pt x="62229" y="11429"/>
                </a:lnTo>
                <a:lnTo>
                  <a:pt x="57785" y="15240"/>
                </a:lnTo>
                <a:lnTo>
                  <a:pt x="53975" y="17145"/>
                </a:lnTo>
                <a:lnTo>
                  <a:pt x="50164" y="18415"/>
                </a:lnTo>
                <a:lnTo>
                  <a:pt x="50164" y="31115"/>
                </a:lnTo>
                <a:lnTo>
                  <a:pt x="57150" y="29209"/>
                </a:lnTo>
                <a:lnTo>
                  <a:pt x="62864" y="25400"/>
                </a:lnTo>
                <a:lnTo>
                  <a:pt x="67944" y="20320"/>
                </a:lnTo>
                <a:lnTo>
                  <a:pt x="81914" y="20320"/>
                </a:lnTo>
                <a:lnTo>
                  <a:pt x="81914" y="0"/>
                </a:lnTo>
                <a:close/>
              </a:path>
              <a:path w="265429" h="74930">
                <a:moveTo>
                  <a:pt x="149225" y="11429"/>
                </a:moveTo>
                <a:lnTo>
                  <a:pt x="130175" y="11429"/>
                </a:lnTo>
                <a:lnTo>
                  <a:pt x="132714" y="12700"/>
                </a:lnTo>
                <a:lnTo>
                  <a:pt x="135889" y="15875"/>
                </a:lnTo>
                <a:lnTo>
                  <a:pt x="136525" y="18415"/>
                </a:lnTo>
                <a:lnTo>
                  <a:pt x="136525" y="24129"/>
                </a:lnTo>
                <a:lnTo>
                  <a:pt x="136016" y="26670"/>
                </a:lnTo>
                <a:lnTo>
                  <a:pt x="135889" y="27304"/>
                </a:lnTo>
                <a:lnTo>
                  <a:pt x="132714" y="31750"/>
                </a:lnTo>
                <a:lnTo>
                  <a:pt x="128904" y="36195"/>
                </a:lnTo>
                <a:lnTo>
                  <a:pt x="114300" y="49529"/>
                </a:lnTo>
                <a:lnTo>
                  <a:pt x="109219" y="55245"/>
                </a:lnTo>
                <a:lnTo>
                  <a:pt x="104139" y="64134"/>
                </a:lnTo>
                <a:lnTo>
                  <a:pt x="102235" y="68579"/>
                </a:lnTo>
                <a:lnTo>
                  <a:pt x="101600" y="73659"/>
                </a:lnTo>
                <a:lnTo>
                  <a:pt x="151129" y="73659"/>
                </a:lnTo>
                <a:lnTo>
                  <a:pt x="151129" y="60325"/>
                </a:lnTo>
                <a:lnTo>
                  <a:pt x="123189" y="60325"/>
                </a:lnTo>
                <a:lnTo>
                  <a:pt x="124460" y="57784"/>
                </a:lnTo>
                <a:lnTo>
                  <a:pt x="129539" y="52704"/>
                </a:lnTo>
                <a:lnTo>
                  <a:pt x="138429" y="44450"/>
                </a:lnTo>
                <a:lnTo>
                  <a:pt x="141604" y="41275"/>
                </a:lnTo>
                <a:lnTo>
                  <a:pt x="146050" y="36195"/>
                </a:lnTo>
                <a:lnTo>
                  <a:pt x="147954" y="33020"/>
                </a:lnTo>
                <a:lnTo>
                  <a:pt x="150494" y="26670"/>
                </a:lnTo>
                <a:lnTo>
                  <a:pt x="150579" y="22859"/>
                </a:lnTo>
                <a:lnTo>
                  <a:pt x="151045" y="15875"/>
                </a:lnTo>
                <a:lnTo>
                  <a:pt x="151129" y="14604"/>
                </a:lnTo>
                <a:lnTo>
                  <a:pt x="149225" y="11429"/>
                </a:lnTo>
                <a:close/>
              </a:path>
              <a:path w="265429" h="74930">
                <a:moveTo>
                  <a:pt x="134619" y="0"/>
                </a:moveTo>
                <a:lnTo>
                  <a:pt x="121285" y="0"/>
                </a:lnTo>
                <a:lnTo>
                  <a:pt x="115569" y="1904"/>
                </a:lnTo>
                <a:lnTo>
                  <a:pt x="106679" y="8254"/>
                </a:lnTo>
                <a:lnTo>
                  <a:pt x="104139" y="13970"/>
                </a:lnTo>
                <a:lnTo>
                  <a:pt x="103504" y="21590"/>
                </a:lnTo>
                <a:lnTo>
                  <a:pt x="117475" y="22859"/>
                </a:lnTo>
                <a:lnTo>
                  <a:pt x="117475" y="19050"/>
                </a:lnTo>
                <a:lnTo>
                  <a:pt x="118744" y="15875"/>
                </a:lnTo>
                <a:lnTo>
                  <a:pt x="121919" y="12700"/>
                </a:lnTo>
                <a:lnTo>
                  <a:pt x="124460" y="11429"/>
                </a:lnTo>
                <a:lnTo>
                  <a:pt x="149225" y="11429"/>
                </a:lnTo>
                <a:lnTo>
                  <a:pt x="148589" y="9525"/>
                </a:lnTo>
                <a:lnTo>
                  <a:pt x="140335" y="1904"/>
                </a:lnTo>
                <a:lnTo>
                  <a:pt x="134619" y="0"/>
                </a:lnTo>
                <a:close/>
              </a:path>
              <a:path w="265429" h="74930">
                <a:moveTo>
                  <a:pt x="190500" y="0"/>
                </a:moveTo>
                <a:lnTo>
                  <a:pt x="176529" y="0"/>
                </a:lnTo>
                <a:lnTo>
                  <a:pt x="170814" y="2540"/>
                </a:lnTo>
                <a:lnTo>
                  <a:pt x="159385" y="37465"/>
                </a:lnTo>
                <a:lnTo>
                  <a:pt x="160019" y="46990"/>
                </a:lnTo>
                <a:lnTo>
                  <a:pt x="176529" y="74929"/>
                </a:lnTo>
                <a:lnTo>
                  <a:pt x="190500" y="74929"/>
                </a:lnTo>
                <a:lnTo>
                  <a:pt x="196214" y="72390"/>
                </a:lnTo>
                <a:lnTo>
                  <a:pt x="200025" y="67309"/>
                </a:lnTo>
                <a:lnTo>
                  <a:pt x="202564" y="63500"/>
                </a:lnTo>
                <a:lnTo>
                  <a:pt x="181610" y="63500"/>
                </a:lnTo>
                <a:lnTo>
                  <a:pt x="180339" y="62865"/>
                </a:lnTo>
                <a:lnTo>
                  <a:pt x="177800" y="60325"/>
                </a:lnTo>
                <a:lnTo>
                  <a:pt x="176529" y="58420"/>
                </a:lnTo>
                <a:lnTo>
                  <a:pt x="175894" y="55245"/>
                </a:lnTo>
                <a:lnTo>
                  <a:pt x="174625" y="52070"/>
                </a:lnTo>
                <a:lnTo>
                  <a:pt x="174625" y="22859"/>
                </a:lnTo>
                <a:lnTo>
                  <a:pt x="176529" y="16509"/>
                </a:lnTo>
                <a:lnTo>
                  <a:pt x="177800" y="14604"/>
                </a:lnTo>
                <a:lnTo>
                  <a:pt x="180339" y="12065"/>
                </a:lnTo>
                <a:lnTo>
                  <a:pt x="181610" y="11429"/>
                </a:lnTo>
                <a:lnTo>
                  <a:pt x="202564" y="11429"/>
                </a:lnTo>
                <a:lnTo>
                  <a:pt x="200025" y="7620"/>
                </a:lnTo>
                <a:lnTo>
                  <a:pt x="196214" y="2540"/>
                </a:lnTo>
                <a:lnTo>
                  <a:pt x="190500" y="0"/>
                </a:lnTo>
                <a:close/>
              </a:path>
              <a:path w="265429" h="74930">
                <a:moveTo>
                  <a:pt x="202564" y="11429"/>
                </a:moveTo>
                <a:lnTo>
                  <a:pt x="184785" y="11429"/>
                </a:lnTo>
                <a:lnTo>
                  <a:pt x="186689" y="12065"/>
                </a:lnTo>
                <a:lnTo>
                  <a:pt x="189229" y="14604"/>
                </a:lnTo>
                <a:lnTo>
                  <a:pt x="189864" y="16509"/>
                </a:lnTo>
                <a:lnTo>
                  <a:pt x="191135" y="19684"/>
                </a:lnTo>
                <a:lnTo>
                  <a:pt x="191769" y="22859"/>
                </a:lnTo>
                <a:lnTo>
                  <a:pt x="192404" y="27940"/>
                </a:lnTo>
                <a:lnTo>
                  <a:pt x="192404" y="46990"/>
                </a:lnTo>
                <a:lnTo>
                  <a:pt x="184785" y="63500"/>
                </a:lnTo>
                <a:lnTo>
                  <a:pt x="202564" y="63500"/>
                </a:lnTo>
                <a:lnTo>
                  <a:pt x="203200" y="62229"/>
                </a:lnTo>
                <a:lnTo>
                  <a:pt x="205104" y="55245"/>
                </a:lnTo>
                <a:lnTo>
                  <a:pt x="206375" y="46990"/>
                </a:lnTo>
                <a:lnTo>
                  <a:pt x="207010" y="37465"/>
                </a:lnTo>
                <a:lnTo>
                  <a:pt x="206375" y="27940"/>
                </a:lnTo>
                <a:lnTo>
                  <a:pt x="205104" y="19684"/>
                </a:lnTo>
                <a:lnTo>
                  <a:pt x="203200" y="12700"/>
                </a:lnTo>
                <a:lnTo>
                  <a:pt x="202564" y="11429"/>
                </a:lnTo>
                <a:close/>
              </a:path>
              <a:path w="265429" h="74930">
                <a:moveTo>
                  <a:pt x="248919" y="0"/>
                </a:moveTo>
                <a:lnTo>
                  <a:pt x="234314" y="0"/>
                </a:lnTo>
                <a:lnTo>
                  <a:pt x="228600" y="2540"/>
                </a:lnTo>
                <a:lnTo>
                  <a:pt x="217804" y="37465"/>
                </a:lnTo>
                <a:lnTo>
                  <a:pt x="218439" y="46990"/>
                </a:lnTo>
                <a:lnTo>
                  <a:pt x="234314" y="74929"/>
                </a:lnTo>
                <a:lnTo>
                  <a:pt x="248919" y="74929"/>
                </a:lnTo>
                <a:lnTo>
                  <a:pt x="254000" y="72390"/>
                </a:lnTo>
                <a:lnTo>
                  <a:pt x="258444" y="67309"/>
                </a:lnTo>
                <a:lnTo>
                  <a:pt x="260350" y="63500"/>
                </a:lnTo>
                <a:lnTo>
                  <a:pt x="240029" y="63500"/>
                </a:lnTo>
                <a:lnTo>
                  <a:pt x="238125" y="62865"/>
                </a:lnTo>
                <a:lnTo>
                  <a:pt x="235585" y="60325"/>
                </a:lnTo>
                <a:lnTo>
                  <a:pt x="234950" y="58420"/>
                </a:lnTo>
                <a:lnTo>
                  <a:pt x="233679" y="55245"/>
                </a:lnTo>
                <a:lnTo>
                  <a:pt x="233044" y="52070"/>
                </a:lnTo>
                <a:lnTo>
                  <a:pt x="232410" y="46990"/>
                </a:lnTo>
                <a:lnTo>
                  <a:pt x="232410" y="27940"/>
                </a:lnTo>
                <a:lnTo>
                  <a:pt x="240029" y="11429"/>
                </a:lnTo>
                <a:lnTo>
                  <a:pt x="260350" y="11429"/>
                </a:lnTo>
                <a:lnTo>
                  <a:pt x="258444" y="7620"/>
                </a:lnTo>
                <a:lnTo>
                  <a:pt x="254000" y="2540"/>
                </a:lnTo>
                <a:lnTo>
                  <a:pt x="248919" y="0"/>
                </a:lnTo>
                <a:close/>
              </a:path>
              <a:path w="265429" h="74930">
                <a:moveTo>
                  <a:pt x="260350" y="11429"/>
                </a:moveTo>
                <a:lnTo>
                  <a:pt x="243204" y="11429"/>
                </a:lnTo>
                <a:lnTo>
                  <a:pt x="244475" y="12065"/>
                </a:lnTo>
                <a:lnTo>
                  <a:pt x="247014" y="14604"/>
                </a:lnTo>
                <a:lnTo>
                  <a:pt x="248285" y="16509"/>
                </a:lnTo>
                <a:lnTo>
                  <a:pt x="248919" y="19684"/>
                </a:lnTo>
                <a:lnTo>
                  <a:pt x="250189" y="22859"/>
                </a:lnTo>
                <a:lnTo>
                  <a:pt x="250189" y="52070"/>
                </a:lnTo>
                <a:lnTo>
                  <a:pt x="248285" y="58420"/>
                </a:lnTo>
                <a:lnTo>
                  <a:pt x="247014" y="60325"/>
                </a:lnTo>
                <a:lnTo>
                  <a:pt x="244475" y="62865"/>
                </a:lnTo>
                <a:lnTo>
                  <a:pt x="243204" y="63500"/>
                </a:lnTo>
                <a:lnTo>
                  <a:pt x="260350" y="63500"/>
                </a:lnTo>
                <a:lnTo>
                  <a:pt x="260985" y="62229"/>
                </a:lnTo>
                <a:lnTo>
                  <a:pt x="263525" y="55245"/>
                </a:lnTo>
                <a:lnTo>
                  <a:pt x="264794" y="46990"/>
                </a:lnTo>
                <a:lnTo>
                  <a:pt x="265429" y="37465"/>
                </a:lnTo>
                <a:lnTo>
                  <a:pt x="264794" y="27940"/>
                </a:lnTo>
                <a:lnTo>
                  <a:pt x="263525" y="19684"/>
                </a:lnTo>
                <a:lnTo>
                  <a:pt x="260985" y="12700"/>
                </a:lnTo>
                <a:lnTo>
                  <a:pt x="260350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3915409" y="2811906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30">
                <a:moveTo>
                  <a:pt x="31750" y="20320"/>
                </a:moveTo>
                <a:lnTo>
                  <a:pt x="17779" y="20320"/>
                </a:lnTo>
                <a:lnTo>
                  <a:pt x="17779" y="73659"/>
                </a:lnTo>
                <a:lnTo>
                  <a:pt x="31750" y="73659"/>
                </a:lnTo>
                <a:lnTo>
                  <a:pt x="31750" y="20320"/>
                </a:lnTo>
                <a:close/>
              </a:path>
              <a:path w="265429" h="74930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09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5429" h="74930">
                <a:moveTo>
                  <a:pt x="81914" y="20320"/>
                </a:moveTo>
                <a:lnTo>
                  <a:pt x="67944" y="20320"/>
                </a:lnTo>
                <a:lnTo>
                  <a:pt x="67944" y="73659"/>
                </a:lnTo>
                <a:lnTo>
                  <a:pt x="81914" y="73659"/>
                </a:lnTo>
                <a:lnTo>
                  <a:pt x="81914" y="20320"/>
                </a:lnTo>
                <a:close/>
              </a:path>
              <a:path w="265429" h="74930">
                <a:moveTo>
                  <a:pt x="81914" y="0"/>
                </a:moveTo>
                <a:lnTo>
                  <a:pt x="70485" y="0"/>
                </a:lnTo>
                <a:lnTo>
                  <a:pt x="69214" y="4445"/>
                </a:lnTo>
                <a:lnTo>
                  <a:pt x="66039" y="8254"/>
                </a:lnTo>
                <a:lnTo>
                  <a:pt x="62229" y="11429"/>
                </a:lnTo>
                <a:lnTo>
                  <a:pt x="57785" y="15240"/>
                </a:lnTo>
                <a:lnTo>
                  <a:pt x="53975" y="17145"/>
                </a:lnTo>
                <a:lnTo>
                  <a:pt x="50164" y="18415"/>
                </a:lnTo>
                <a:lnTo>
                  <a:pt x="50164" y="31115"/>
                </a:lnTo>
                <a:lnTo>
                  <a:pt x="57150" y="29209"/>
                </a:lnTo>
                <a:lnTo>
                  <a:pt x="62864" y="25400"/>
                </a:lnTo>
                <a:lnTo>
                  <a:pt x="67944" y="20320"/>
                </a:lnTo>
                <a:lnTo>
                  <a:pt x="81914" y="20320"/>
                </a:lnTo>
                <a:lnTo>
                  <a:pt x="81914" y="0"/>
                </a:lnTo>
                <a:close/>
              </a:path>
              <a:path w="265429" h="74930">
                <a:moveTo>
                  <a:pt x="116839" y="52704"/>
                </a:moveTo>
                <a:lnTo>
                  <a:pt x="102869" y="53975"/>
                </a:lnTo>
                <a:lnTo>
                  <a:pt x="103250" y="57784"/>
                </a:lnTo>
                <a:lnTo>
                  <a:pt x="103314" y="58420"/>
                </a:lnTo>
                <a:lnTo>
                  <a:pt x="120650" y="74929"/>
                </a:lnTo>
                <a:lnTo>
                  <a:pt x="133985" y="74929"/>
                </a:lnTo>
                <a:lnTo>
                  <a:pt x="139700" y="72390"/>
                </a:lnTo>
                <a:lnTo>
                  <a:pt x="144779" y="67945"/>
                </a:lnTo>
                <a:lnTo>
                  <a:pt x="149225" y="63500"/>
                </a:lnTo>
                <a:lnTo>
                  <a:pt x="124460" y="63500"/>
                </a:lnTo>
                <a:lnTo>
                  <a:pt x="121919" y="62229"/>
                </a:lnTo>
                <a:lnTo>
                  <a:pt x="118110" y="58420"/>
                </a:lnTo>
                <a:lnTo>
                  <a:pt x="116839" y="55879"/>
                </a:lnTo>
                <a:lnTo>
                  <a:pt x="116839" y="52704"/>
                </a:lnTo>
                <a:close/>
              </a:path>
              <a:path w="265429" h="74930">
                <a:moveTo>
                  <a:pt x="147319" y="39370"/>
                </a:moveTo>
                <a:lnTo>
                  <a:pt x="130175" y="39370"/>
                </a:lnTo>
                <a:lnTo>
                  <a:pt x="132714" y="40640"/>
                </a:lnTo>
                <a:lnTo>
                  <a:pt x="135889" y="44450"/>
                </a:lnTo>
                <a:lnTo>
                  <a:pt x="137160" y="46990"/>
                </a:lnTo>
                <a:lnTo>
                  <a:pt x="137160" y="54609"/>
                </a:lnTo>
                <a:lnTo>
                  <a:pt x="135889" y="57784"/>
                </a:lnTo>
                <a:lnTo>
                  <a:pt x="133985" y="59690"/>
                </a:lnTo>
                <a:lnTo>
                  <a:pt x="132079" y="62229"/>
                </a:lnTo>
                <a:lnTo>
                  <a:pt x="129539" y="63500"/>
                </a:lnTo>
                <a:lnTo>
                  <a:pt x="149225" y="63500"/>
                </a:lnTo>
                <a:lnTo>
                  <a:pt x="151764" y="57784"/>
                </a:lnTo>
                <a:lnTo>
                  <a:pt x="151764" y="46990"/>
                </a:lnTo>
                <a:lnTo>
                  <a:pt x="150494" y="43179"/>
                </a:lnTo>
                <a:lnTo>
                  <a:pt x="147319" y="39370"/>
                </a:lnTo>
                <a:close/>
              </a:path>
              <a:path w="265429" h="74930">
                <a:moveTo>
                  <a:pt x="147319" y="11429"/>
                </a:moveTo>
                <a:lnTo>
                  <a:pt x="128269" y="11429"/>
                </a:lnTo>
                <a:lnTo>
                  <a:pt x="130810" y="12700"/>
                </a:lnTo>
                <a:lnTo>
                  <a:pt x="133350" y="15240"/>
                </a:lnTo>
                <a:lnTo>
                  <a:pt x="133985" y="17145"/>
                </a:lnTo>
                <a:lnTo>
                  <a:pt x="133985" y="22859"/>
                </a:lnTo>
                <a:lnTo>
                  <a:pt x="133350" y="24765"/>
                </a:lnTo>
                <a:lnTo>
                  <a:pt x="129539" y="28575"/>
                </a:lnTo>
                <a:lnTo>
                  <a:pt x="126364" y="29209"/>
                </a:lnTo>
                <a:lnTo>
                  <a:pt x="122554" y="29209"/>
                </a:lnTo>
                <a:lnTo>
                  <a:pt x="121426" y="39370"/>
                </a:lnTo>
                <a:lnTo>
                  <a:pt x="121355" y="40004"/>
                </a:lnTo>
                <a:lnTo>
                  <a:pt x="121285" y="40640"/>
                </a:lnTo>
                <a:lnTo>
                  <a:pt x="123189" y="40004"/>
                </a:lnTo>
                <a:lnTo>
                  <a:pt x="125729" y="39370"/>
                </a:lnTo>
                <a:lnTo>
                  <a:pt x="147319" y="39370"/>
                </a:lnTo>
                <a:lnTo>
                  <a:pt x="145414" y="37465"/>
                </a:lnTo>
                <a:lnTo>
                  <a:pt x="141604" y="34925"/>
                </a:lnTo>
                <a:lnTo>
                  <a:pt x="137794" y="34290"/>
                </a:lnTo>
                <a:lnTo>
                  <a:pt x="144779" y="30479"/>
                </a:lnTo>
                <a:lnTo>
                  <a:pt x="145414" y="29209"/>
                </a:lnTo>
                <a:lnTo>
                  <a:pt x="147954" y="25400"/>
                </a:lnTo>
                <a:lnTo>
                  <a:pt x="147954" y="13970"/>
                </a:lnTo>
                <a:lnTo>
                  <a:pt x="147319" y="11429"/>
                </a:lnTo>
                <a:close/>
              </a:path>
              <a:path w="265429" h="74930">
                <a:moveTo>
                  <a:pt x="133350" y="0"/>
                </a:moveTo>
                <a:lnTo>
                  <a:pt x="122554" y="0"/>
                </a:lnTo>
                <a:lnTo>
                  <a:pt x="118744" y="634"/>
                </a:lnTo>
                <a:lnTo>
                  <a:pt x="115569" y="1904"/>
                </a:lnTo>
                <a:lnTo>
                  <a:pt x="112394" y="3809"/>
                </a:lnTo>
                <a:lnTo>
                  <a:pt x="109854" y="5715"/>
                </a:lnTo>
                <a:lnTo>
                  <a:pt x="107950" y="8890"/>
                </a:lnTo>
                <a:lnTo>
                  <a:pt x="106044" y="11429"/>
                </a:lnTo>
                <a:lnTo>
                  <a:pt x="104775" y="14604"/>
                </a:lnTo>
                <a:lnTo>
                  <a:pt x="104230" y="18415"/>
                </a:lnTo>
                <a:lnTo>
                  <a:pt x="104139" y="19050"/>
                </a:lnTo>
                <a:lnTo>
                  <a:pt x="116839" y="21590"/>
                </a:lnTo>
                <a:lnTo>
                  <a:pt x="117348" y="19050"/>
                </a:lnTo>
                <a:lnTo>
                  <a:pt x="117475" y="18415"/>
                </a:lnTo>
                <a:lnTo>
                  <a:pt x="118110" y="15875"/>
                </a:lnTo>
                <a:lnTo>
                  <a:pt x="120014" y="13970"/>
                </a:lnTo>
                <a:lnTo>
                  <a:pt x="123825" y="11429"/>
                </a:lnTo>
                <a:lnTo>
                  <a:pt x="147319" y="11429"/>
                </a:lnTo>
                <a:lnTo>
                  <a:pt x="146685" y="10159"/>
                </a:lnTo>
                <a:lnTo>
                  <a:pt x="139064" y="1904"/>
                </a:lnTo>
                <a:lnTo>
                  <a:pt x="133350" y="0"/>
                </a:lnTo>
                <a:close/>
              </a:path>
              <a:path w="265429" h="74930">
                <a:moveTo>
                  <a:pt x="190500" y="0"/>
                </a:moveTo>
                <a:lnTo>
                  <a:pt x="176529" y="0"/>
                </a:lnTo>
                <a:lnTo>
                  <a:pt x="170814" y="2540"/>
                </a:lnTo>
                <a:lnTo>
                  <a:pt x="159385" y="37465"/>
                </a:lnTo>
                <a:lnTo>
                  <a:pt x="160019" y="46990"/>
                </a:lnTo>
                <a:lnTo>
                  <a:pt x="176529" y="74929"/>
                </a:lnTo>
                <a:lnTo>
                  <a:pt x="190500" y="74929"/>
                </a:lnTo>
                <a:lnTo>
                  <a:pt x="196214" y="72390"/>
                </a:lnTo>
                <a:lnTo>
                  <a:pt x="200025" y="67309"/>
                </a:lnTo>
                <a:lnTo>
                  <a:pt x="202564" y="63500"/>
                </a:lnTo>
                <a:lnTo>
                  <a:pt x="181610" y="63500"/>
                </a:lnTo>
                <a:lnTo>
                  <a:pt x="180339" y="62865"/>
                </a:lnTo>
                <a:lnTo>
                  <a:pt x="177800" y="60325"/>
                </a:lnTo>
                <a:lnTo>
                  <a:pt x="176529" y="58420"/>
                </a:lnTo>
                <a:lnTo>
                  <a:pt x="175894" y="55245"/>
                </a:lnTo>
                <a:lnTo>
                  <a:pt x="174625" y="52070"/>
                </a:lnTo>
                <a:lnTo>
                  <a:pt x="174625" y="22859"/>
                </a:lnTo>
                <a:lnTo>
                  <a:pt x="176529" y="16509"/>
                </a:lnTo>
                <a:lnTo>
                  <a:pt x="177800" y="14604"/>
                </a:lnTo>
                <a:lnTo>
                  <a:pt x="180339" y="12065"/>
                </a:lnTo>
                <a:lnTo>
                  <a:pt x="181610" y="11429"/>
                </a:lnTo>
                <a:lnTo>
                  <a:pt x="202564" y="11429"/>
                </a:lnTo>
                <a:lnTo>
                  <a:pt x="200025" y="7620"/>
                </a:lnTo>
                <a:lnTo>
                  <a:pt x="196214" y="2540"/>
                </a:lnTo>
                <a:lnTo>
                  <a:pt x="190500" y="0"/>
                </a:lnTo>
                <a:close/>
              </a:path>
              <a:path w="265429" h="74930">
                <a:moveTo>
                  <a:pt x="202564" y="11429"/>
                </a:moveTo>
                <a:lnTo>
                  <a:pt x="184785" y="11429"/>
                </a:lnTo>
                <a:lnTo>
                  <a:pt x="186689" y="12065"/>
                </a:lnTo>
                <a:lnTo>
                  <a:pt x="189229" y="14604"/>
                </a:lnTo>
                <a:lnTo>
                  <a:pt x="189864" y="16509"/>
                </a:lnTo>
                <a:lnTo>
                  <a:pt x="191135" y="19684"/>
                </a:lnTo>
                <a:lnTo>
                  <a:pt x="191769" y="22859"/>
                </a:lnTo>
                <a:lnTo>
                  <a:pt x="192404" y="27940"/>
                </a:lnTo>
                <a:lnTo>
                  <a:pt x="192404" y="46990"/>
                </a:lnTo>
                <a:lnTo>
                  <a:pt x="184785" y="63500"/>
                </a:lnTo>
                <a:lnTo>
                  <a:pt x="202564" y="63500"/>
                </a:lnTo>
                <a:lnTo>
                  <a:pt x="203200" y="62229"/>
                </a:lnTo>
                <a:lnTo>
                  <a:pt x="205104" y="55245"/>
                </a:lnTo>
                <a:lnTo>
                  <a:pt x="206375" y="46990"/>
                </a:lnTo>
                <a:lnTo>
                  <a:pt x="207010" y="37465"/>
                </a:lnTo>
                <a:lnTo>
                  <a:pt x="206375" y="27940"/>
                </a:lnTo>
                <a:lnTo>
                  <a:pt x="205104" y="19684"/>
                </a:lnTo>
                <a:lnTo>
                  <a:pt x="203200" y="12700"/>
                </a:lnTo>
                <a:lnTo>
                  <a:pt x="202564" y="11429"/>
                </a:lnTo>
                <a:close/>
              </a:path>
              <a:path w="265429" h="74930">
                <a:moveTo>
                  <a:pt x="248919" y="0"/>
                </a:moveTo>
                <a:lnTo>
                  <a:pt x="234314" y="0"/>
                </a:lnTo>
                <a:lnTo>
                  <a:pt x="228600" y="2540"/>
                </a:lnTo>
                <a:lnTo>
                  <a:pt x="217804" y="37465"/>
                </a:lnTo>
                <a:lnTo>
                  <a:pt x="218439" y="46990"/>
                </a:lnTo>
                <a:lnTo>
                  <a:pt x="234314" y="74929"/>
                </a:lnTo>
                <a:lnTo>
                  <a:pt x="248919" y="74929"/>
                </a:lnTo>
                <a:lnTo>
                  <a:pt x="254000" y="72390"/>
                </a:lnTo>
                <a:lnTo>
                  <a:pt x="258444" y="67309"/>
                </a:lnTo>
                <a:lnTo>
                  <a:pt x="260350" y="63500"/>
                </a:lnTo>
                <a:lnTo>
                  <a:pt x="240029" y="63500"/>
                </a:lnTo>
                <a:lnTo>
                  <a:pt x="238125" y="62865"/>
                </a:lnTo>
                <a:lnTo>
                  <a:pt x="235585" y="60325"/>
                </a:lnTo>
                <a:lnTo>
                  <a:pt x="234950" y="58420"/>
                </a:lnTo>
                <a:lnTo>
                  <a:pt x="233679" y="55245"/>
                </a:lnTo>
                <a:lnTo>
                  <a:pt x="233044" y="52070"/>
                </a:lnTo>
                <a:lnTo>
                  <a:pt x="232410" y="46990"/>
                </a:lnTo>
                <a:lnTo>
                  <a:pt x="232410" y="27940"/>
                </a:lnTo>
                <a:lnTo>
                  <a:pt x="240029" y="11429"/>
                </a:lnTo>
                <a:lnTo>
                  <a:pt x="260350" y="11429"/>
                </a:lnTo>
                <a:lnTo>
                  <a:pt x="258444" y="7620"/>
                </a:lnTo>
                <a:lnTo>
                  <a:pt x="254000" y="2540"/>
                </a:lnTo>
                <a:lnTo>
                  <a:pt x="248919" y="0"/>
                </a:lnTo>
                <a:close/>
              </a:path>
              <a:path w="265429" h="74930">
                <a:moveTo>
                  <a:pt x="260350" y="11429"/>
                </a:moveTo>
                <a:lnTo>
                  <a:pt x="243204" y="11429"/>
                </a:lnTo>
                <a:lnTo>
                  <a:pt x="244475" y="12065"/>
                </a:lnTo>
                <a:lnTo>
                  <a:pt x="247014" y="14604"/>
                </a:lnTo>
                <a:lnTo>
                  <a:pt x="248285" y="16509"/>
                </a:lnTo>
                <a:lnTo>
                  <a:pt x="248919" y="19684"/>
                </a:lnTo>
                <a:lnTo>
                  <a:pt x="250189" y="22859"/>
                </a:lnTo>
                <a:lnTo>
                  <a:pt x="250189" y="52070"/>
                </a:lnTo>
                <a:lnTo>
                  <a:pt x="248285" y="58420"/>
                </a:lnTo>
                <a:lnTo>
                  <a:pt x="247014" y="60325"/>
                </a:lnTo>
                <a:lnTo>
                  <a:pt x="244475" y="62865"/>
                </a:lnTo>
                <a:lnTo>
                  <a:pt x="243204" y="63500"/>
                </a:lnTo>
                <a:lnTo>
                  <a:pt x="260350" y="63500"/>
                </a:lnTo>
                <a:lnTo>
                  <a:pt x="260985" y="62229"/>
                </a:lnTo>
                <a:lnTo>
                  <a:pt x="263525" y="55245"/>
                </a:lnTo>
                <a:lnTo>
                  <a:pt x="264794" y="46990"/>
                </a:lnTo>
                <a:lnTo>
                  <a:pt x="265429" y="37465"/>
                </a:lnTo>
                <a:lnTo>
                  <a:pt x="264794" y="27940"/>
                </a:lnTo>
                <a:lnTo>
                  <a:pt x="263525" y="19684"/>
                </a:lnTo>
                <a:lnTo>
                  <a:pt x="260985" y="12700"/>
                </a:lnTo>
                <a:lnTo>
                  <a:pt x="260350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3915409" y="3040506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30">
                <a:moveTo>
                  <a:pt x="31750" y="20320"/>
                </a:moveTo>
                <a:lnTo>
                  <a:pt x="17779" y="20320"/>
                </a:lnTo>
                <a:lnTo>
                  <a:pt x="17779" y="73659"/>
                </a:lnTo>
                <a:lnTo>
                  <a:pt x="31750" y="73659"/>
                </a:lnTo>
                <a:lnTo>
                  <a:pt x="31750" y="20320"/>
                </a:lnTo>
                <a:close/>
              </a:path>
              <a:path w="265429" h="74930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09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5429" h="74930">
                <a:moveTo>
                  <a:pt x="81914" y="20320"/>
                </a:moveTo>
                <a:lnTo>
                  <a:pt x="67944" y="20320"/>
                </a:lnTo>
                <a:lnTo>
                  <a:pt x="67944" y="73659"/>
                </a:lnTo>
                <a:lnTo>
                  <a:pt x="81914" y="73659"/>
                </a:lnTo>
                <a:lnTo>
                  <a:pt x="81914" y="20320"/>
                </a:lnTo>
                <a:close/>
              </a:path>
              <a:path w="265429" h="74930">
                <a:moveTo>
                  <a:pt x="81914" y="0"/>
                </a:moveTo>
                <a:lnTo>
                  <a:pt x="70485" y="0"/>
                </a:lnTo>
                <a:lnTo>
                  <a:pt x="69214" y="4445"/>
                </a:lnTo>
                <a:lnTo>
                  <a:pt x="66039" y="8254"/>
                </a:lnTo>
                <a:lnTo>
                  <a:pt x="62229" y="11429"/>
                </a:lnTo>
                <a:lnTo>
                  <a:pt x="57785" y="15240"/>
                </a:lnTo>
                <a:lnTo>
                  <a:pt x="53975" y="17145"/>
                </a:lnTo>
                <a:lnTo>
                  <a:pt x="50164" y="18415"/>
                </a:lnTo>
                <a:lnTo>
                  <a:pt x="50164" y="31115"/>
                </a:lnTo>
                <a:lnTo>
                  <a:pt x="57150" y="29209"/>
                </a:lnTo>
                <a:lnTo>
                  <a:pt x="62864" y="25400"/>
                </a:lnTo>
                <a:lnTo>
                  <a:pt x="67944" y="20320"/>
                </a:lnTo>
                <a:lnTo>
                  <a:pt x="81914" y="20320"/>
                </a:lnTo>
                <a:lnTo>
                  <a:pt x="81914" y="0"/>
                </a:lnTo>
                <a:close/>
              </a:path>
              <a:path w="265429" h="74930">
                <a:moveTo>
                  <a:pt x="144779" y="59054"/>
                </a:moveTo>
                <a:lnTo>
                  <a:pt x="130810" y="59054"/>
                </a:lnTo>
                <a:lnTo>
                  <a:pt x="130810" y="73659"/>
                </a:lnTo>
                <a:lnTo>
                  <a:pt x="144779" y="73659"/>
                </a:lnTo>
                <a:lnTo>
                  <a:pt x="144779" y="59054"/>
                </a:lnTo>
                <a:close/>
              </a:path>
              <a:path w="265429" h="74930">
                <a:moveTo>
                  <a:pt x="144779" y="0"/>
                </a:moveTo>
                <a:lnTo>
                  <a:pt x="132714" y="0"/>
                </a:lnTo>
                <a:lnTo>
                  <a:pt x="100964" y="46354"/>
                </a:lnTo>
                <a:lnTo>
                  <a:pt x="100964" y="59054"/>
                </a:lnTo>
                <a:lnTo>
                  <a:pt x="153669" y="59054"/>
                </a:lnTo>
                <a:lnTo>
                  <a:pt x="153669" y="46354"/>
                </a:lnTo>
                <a:lnTo>
                  <a:pt x="114300" y="46354"/>
                </a:lnTo>
                <a:lnTo>
                  <a:pt x="130810" y="21590"/>
                </a:lnTo>
                <a:lnTo>
                  <a:pt x="144779" y="21590"/>
                </a:lnTo>
                <a:lnTo>
                  <a:pt x="144779" y="0"/>
                </a:lnTo>
                <a:close/>
              </a:path>
              <a:path w="265429" h="74930">
                <a:moveTo>
                  <a:pt x="144779" y="21590"/>
                </a:moveTo>
                <a:lnTo>
                  <a:pt x="130810" y="21590"/>
                </a:lnTo>
                <a:lnTo>
                  <a:pt x="130810" y="46354"/>
                </a:lnTo>
                <a:lnTo>
                  <a:pt x="144779" y="46354"/>
                </a:lnTo>
                <a:lnTo>
                  <a:pt x="144779" y="21590"/>
                </a:lnTo>
                <a:close/>
              </a:path>
              <a:path w="265429" h="74930">
                <a:moveTo>
                  <a:pt x="190500" y="0"/>
                </a:moveTo>
                <a:lnTo>
                  <a:pt x="176529" y="0"/>
                </a:lnTo>
                <a:lnTo>
                  <a:pt x="170814" y="2540"/>
                </a:lnTo>
                <a:lnTo>
                  <a:pt x="159385" y="37465"/>
                </a:lnTo>
                <a:lnTo>
                  <a:pt x="160019" y="46990"/>
                </a:lnTo>
                <a:lnTo>
                  <a:pt x="176529" y="74929"/>
                </a:lnTo>
                <a:lnTo>
                  <a:pt x="190500" y="74929"/>
                </a:lnTo>
                <a:lnTo>
                  <a:pt x="196214" y="72390"/>
                </a:lnTo>
                <a:lnTo>
                  <a:pt x="200025" y="67309"/>
                </a:lnTo>
                <a:lnTo>
                  <a:pt x="202564" y="63500"/>
                </a:lnTo>
                <a:lnTo>
                  <a:pt x="181610" y="63500"/>
                </a:lnTo>
                <a:lnTo>
                  <a:pt x="180339" y="62865"/>
                </a:lnTo>
                <a:lnTo>
                  <a:pt x="177800" y="60325"/>
                </a:lnTo>
                <a:lnTo>
                  <a:pt x="176529" y="58420"/>
                </a:lnTo>
                <a:lnTo>
                  <a:pt x="175894" y="55245"/>
                </a:lnTo>
                <a:lnTo>
                  <a:pt x="174625" y="52070"/>
                </a:lnTo>
                <a:lnTo>
                  <a:pt x="174625" y="22859"/>
                </a:lnTo>
                <a:lnTo>
                  <a:pt x="176529" y="16509"/>
                </a:lnTo>
                <a:lnTo>
                  <a:pt x="177800" y="14604"/>
                </a:lnTo>
                <a:lnTo>
                  <a:pt x="180339" y="12065"/>
                </a:lnTo>
                <a:lnTo>
                  <a:pt x="181610" y="11429"/>
                </a:lnTo>
                <a:lnTo>
                  <a:pt x="202564" y="11429"/>
                </a:lnTo>
                <a:lnTo>
                  <a:pt x="200025" y="7620"/>
                </a:lnTo>
                <a:lnTo>
                  <a:pt x="196214" y="2540"/>
                </a:lnTo>
                <a:lnTo>
                  <a:pt x="190500" y="0"/>
                </a:lnTo>
                <a:close/>
              </a:path>
              <a:path w="265429" h="74930">
                <a:moveTo>
                  <a:pt x="202564" y="11429"/>
                </a:moveTo>
                <a:lnTo>
                  <a:pt x="184785" y="11429"/>
                </a:lnTo>
                <a:lnTo>
                  <a:pt x="186689" y="12065"/>
                </a:lnTo>
                <a:lnTo>
                  <a:pt x="189229" y="14604"/>
                </a:lnTo>
                <a:lnTo>
                  <a:pt x="189864" y="16509"/>
                </a:lnTo>
                <a:lnTo>
                  <a:pt x="191135" y="19684"/>
                </a:lnTo>
                <a:lnTo>
                  <a:pt x="191769" y="22859"/>
                </a:lnTo>
                <a:lnTo>
                  <a:pt x="192404" y="27940"/>
                </a:lnTo>
                <a:lnTo>
                  <a:pt x="192404" y="46990"/>
                </a:lnTo>
                <a:lnTo>
                  <a:pt x="184785" y="63500"/>
                </a:lnTo>
                <a:lnTo>
                  <a:pt x="202564" y="63500"/>
                </a:lnTo>
                <a:lnTo>
                  <a:pt x="203200" y="62229"/>
                </a:lnTo>
                <a:lnTo>
                  <a:pt x="205104" y="55245"/>
                </a:lnTo>
                <a:lnTo>
                  <a:pt x="206375" y="46990"/>
                </a:lnTo>
                <a:lnTo>
                  <a:pt x="207010" y="37465"/>
                </a:lnTo>
                <a:lnTo>
                  <a:pt x="206375" y="27940"/>
                </a:lnTo>
                <a:lnTo>
                  <a:pt x="205104" y="19684"/>
                </a:lnTo>
                <a:lnTo>
                  <a:pt x="203200" y="12700"/>
                </a:lnTo>
                <a:lnTo>
                  <a:pt x="202564" y="11429"/>
                </a:lnTo>
                <a:close/>
              </a:path>
              <a:path w="265429" h="74930">
                <a:moveTo>
                  <a:pt x="248919" y="0"/>
                </a:moveTo>
                <a:lnTo>
                  <a:pt x="234314" y="0"/>
                </a:lnTo>
                <a:lnTo>
                  <a:pt x="228600" y="2540"/>
                </a:lnTo>
                <a:lnTo>
                  <a:pt x="217804" y="37465"/>
                </a:lnTo>
                <a:lnTo>
                  <a:pt x="218439" y="46990"/>
                </a:lnTo>
                <a:lnTo>
                  <a:pt x="234314" y="74929"/>
                </a:lnTo>
                <a:lnTo>
                  <a:pt x="248919" y="74929"/>
                </a:lnTo>
                <a:lnTo>
                  <a:pt x="254000" y="72390"/>
                </a:lnTo>
                <a:lnTo>
                  <a:pt x="258444" y="67309"/>
                </a:lnTo>
                <a:lnTo>
                  <a:pt x="260350" y="63500"/>
                </a:lnTo>
                <a:lnTo>
                  <a:pt x="240029" y="63500"/>
                </a:lnTo>
                <a:lnTo>
                  <a:pt x="238125" y="62865"/>
                </a:lnTo>
                <a:lnTo>
                  <a:pt x="235585" y="60325"/>
                </a:lnTo>
                <a:lnTo>
                  <a:pt x="234950" y="58420"/>
                </a:lnTo>
                <a:lnTo>
                  <a:pt x="233679" y="55245"/>
                </a:lnTo>
                <a:lnTo>
                  <a:pt x="233044" y="52070"/>
                </a:lnTo>
                <a:lnTo>
                  <a:pt x="232410" y="46990"/>
                </a:lnTo>
                <a:lnTo>
                  <a:pt x="232410" y="27940"/>
                </a:lnTo>
                <a:lnTo>
                  <a:pt x="240029" y="11429"/>
                </a:lnTo>
                <a:lnTo>
                  <a:pt x="260350" y="11429"/>
                </a:lnTo>
                <a:lnTo>
                  <a:pt x="258444" y="7620"/>
                </a:lnTo>
                <a:lnTo>
                  <a:pt x="254000" y="2540"/>
                </a:lnTo>
                <a:lnTo>
                  <a:pt x="248919" y="0"/>
                </a:lnTo>
                <a:close/>
              </a:path>
              <a:path w="265429" h="74930">
                <a:moveTo>
                  <a:pt x="260350" y="11429"/>
                </a:moveTo>
                <a:lnTo>
                  <a:pt x="243204" y="11429"/>
                </a:lnTo>
                <a:lnTo>
                  <a:pt x="244475" y="12065"/>
                </a:lnTo>
                <a:lnTo>
                  <a:pt x="247014" y="14604"/>
                </a:lnTo>
                <a:lnTo>
                  <a:pt x="248285" y="16509"/>
                </a:lnTo>
                <a:lnTo>
                  <a:pt x="248919" y="19684"/>
                </a:lnTo>
                <a:lnTo>
                  <a:pt x="250189" y="22859"/>
                </a:lnTo>
                <a:lnTo>
                  <a:pt x="250189" y="52070"/>
                </a:lnTo>
                <a:lnTo>
                  <a:pt x="248285" y="58420"/>
                </a:lnTo>
                <a:lnTo>
                  <a:pt x="247014" y="60325"/>
                </a:lnTo>
                <a:lnTo>
                  <a:pt x="244475" y="62865"/>
                </a:lnTo>
                <a:lnTo>
                  <a:pt x="243204" y="63500"/>
                </a:lnTo>
                <a:lnTo>
                  <a:pt x="260350" y="63500"/>
                </a:lnTo>
                <a:lnTo>
                  <a:pt x="260985" y="62229"/>
                </a:lnTo>
                <a:lnTo>
                  <a:pt x="263525" y="55245"/>
                </a:lnTo>
                <a:lnTo>
                  <a:pt x="264794" y="46990"/>
                </a:lnTo>
                <a:lnTo>
                  <a:pt x="265429" y="37465"/>
                </a:lnTo>
                <a:lnTo>
                  <a:pt x="264794" y="27940"/>
                </a:lnTo>
                <a:lnTo>
                  <a:pt x="263525" y="19684"/>
                </a:lnTo>
                <a:lnTo>
                  <a:pt x="260985" y="12700"/>
                </a:lnTo>
                <a:lnTo>
                  <a:pt x="260350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3915409" y="3269106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29">
                <a:moveTo>
                  <a:pt x="31750" y="20320"/>
                </a:moveTo>
                <a:lnTo>
                  <a:pt x="17779" y="20320"/>
                </a:lnTo>
                <a:lnTo>
                  <a:pt x="17779" y="73659"/>
                </a:lnTo>
                <a:lnTo>
                  <a:pt x="31750" y="73659"/>
                </a:lnTo>
                <a:lnTo>
                  <a:pt x="31750" y="20320"/>
                </a:lnTo>
                <a:close/>
              </a:path>
              <a:path w="26542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09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5429" h="74929">
                <a:moveTo>
                  <a:pt x="81914" y="20320"/>
                </a:moveTo>
                <a:lnTo>
                  <a:pt x="67944" y="20320"/>
                </a:lnTo>
                <a:lnTo>
                  <a:pt x="67944" y="73659"/>
                </a:lnTo>
                <a:lnTo>
                  <a:pt x="81914" y="73659"/>
                </a:lnTo>
                <a:lnTo>
                  <a:pt x="81914" y="20320"/>
                </a:lnTo>
                <a:close/>
              </a:path>
              <a:path w="265429" h="74929">
                <a:moveTo>
                  <a:pt x="81914" y="0"/>
                </a:moveTo>
                <a:lnTo>
                  <a:pt x="70485" y="0"/>
                </a:lnTo>
                <a:lnTo>
                  <a:pt x="69214" y="4445"/>
                </a:lnTo>
                <a:lnTo>
                  <a:pt x="66039" y="8254"/>
                </a:lnTo>
                <a:lnTo>
                  <a:pt x="62229" y="11429"/>
                </a:lnTo>
                <a:lnTo>
                  <a:pt x="57785" y="15240"/>
                </a:lnTo>
                <a:lnTo>
                  <a:pt x="53975" y="17145"/>
                </a:lnTo>
                <a:lnTo>
                  <a:pt x="50164" y="18415"/>
                </a:lnTo>
                <a:lnTo>
                  <a:pt x="50164" y="31115"/>
                </a:lnTo>
                <a:lnTo>
                  <a:pt x="57150" y="29209"/>
                </a:lnTo>
                <a:lnTo>
                  <a:pt x="62864" y="25400"/>
                </a:lnTo>
                <a:lnTo>
                  <a:pt x="67944" y="20320"/>
                </a:lnTo>
                <a:lnTo>
                  <a:pt x="81914" y="20320"/>
                </a:lnTo>
                <a:lnTo>
                  <a:pt x="81914" y="0"/>
                </a:lnTo>
                <a:close/>
              </a:path>
              <a:path w="265429" h="74929">
                <a:moveTo>
                  <a:pt x="117475" y="53340"/>
                </a:moveTo>
                <a:lnTo>
                  <a:pt x="103504" y="54609"/>
                </a:lnTo>
                <a:lnTo>
                  <a:pt x="103822" y="57784"/>
                </a:lnTo>
                <a:lnTo>
                  <a:pt x="103949" y="59054"/>
                </a:lnTo>
                <a:lnTo>
                  <a:pt x="121285" y="74929"/>
                </a:lnTo>
                <a:lnTo>
                  <a:pt x="136525" y="74929"/>
                </a:lnTo>
                <a:lnTo>
                  <a:pt x="142875" y="71754"/>
                </a:lnTo>
                <a:lnTo>
                  <a:pt x="148589" y="63500"/>
                </a:lnTo>
                <a:lnTo>
                  <a:pt x="125729" y="63500"/>
                </a:lnTo>
                <a:lnTo>
                  <a:pt x="123189" y="62865"/>
                </a:lnTo>
                <a:lnTo>
                  <a:pt x="119379" y="59054"/>
                </a:lnTo>
                <a:lnTo>
                  <a:pt x="118110" y="56515"/>
                </a:lnTo>
                <a:lnTo>
                  <a:pt x="117728" y="54609"/>
                </a:lnTo>
                <a:lnTo>
                  <a:pt x="117601" y="53975"/>
                </a:lnTo>
                <a:lnTo>
                  <a:pt x="117475" y="53340"/>
                </a:lnTo>
                <a:close/>
              </a:path>
              <a:path w="265429" h="74929">
                <a:moveTo>
                  <a:pt x="150494" y="35559"/>
                </a:moveTo>
                <a:lnTo>
                  <a:pt x="130810" y="35559"/>
                </a:lnTo>
                <a:lnTo>
                  <a:pt x="133350" y="36829"/>
                </a:lnTo>
                <a:lnTo>
                  <a:pt x="135254" y="38734"/>
                </a:lnTo>
                <a:lnTo>
                  <a:pt x="137160" y="41275"/>
                </a:lnTo>
                <a:lnTo>
                  <a:pt x="138429" y="44450"/>
                </a:lnTo>
                <a:lnTo>
                  <a:pt x="138429" y="53975"/>
                </a:lnTo>
                <a:lnTo>
                  <a:pt x="137160" y="57784"/>
                </a:lnTo>
                <a:lnTo>
                  <a:pt x="133350" y="62229"/>
                </a:lnTo>
                <a:lnTo>
                  <a:pt x="130810" y="63500"/>
                </a:lnTo>
                <a:lnTo>
                  <a:pt x="148589" y="63500"/>
                </a:lnTo>
                <a:lnTo>
                  <a:pt x="151129" y="60325"/>
                </a:lnTo>
                <a:lnTo>
                  <a:pt x="153035" y="55245"/>
                </a:lnTo>
                <a:lnTo>
                  <a:pt x="153035" y="41909"/>
                </a:lnTo>
                <a:lnTo>
                  <a:pt x="150494" y="35559"/>
                </a:lnTo>
                <a:close/>
              </a:path>
              <a:path w="265429" h="74929">
                <a:moveTo>
                  <a:pt x="149860" y="1270"/>
                </a:moveTo>
                <a:lnTo>
                  <a:pt x="112394" y="1270"/>
                </a:lnTo>
                <a:lnTo>
                  <a:pt x="105526" y="38734"/>
                </a:lnTo>
                <a:lnTo>
                  <a:pt x="105410" y="39370"/>
                </a:lnTo>
                <a:lnTo>
                  <a:pt x="116839" y="40640"/>
                </a:lnTo>
                <a:lnTo>
                  <a:pt x="120014" y="37465"/>
                </a:lnTo>
                <a:lnTo>
                  <a:pt x="123825" y="35559"/>
                </a:lnTo>
                <a:lnTo>
                  <a:pt x="150494" y="35559"/>
                </a:lnTo>
                <a:lnTo>
                  <a:pt x="146050" y="31115"/>
                </a:lnTo>
                <a:lnTo>
                  <a:pt x="142239" y="26670"/>
                </a:lnTo>
                <a:lnTo>
                  <a:pt x="120650" y="26670"/>
                </a:lnTo>
                <a:lnTo>
                  <a:pt x="123189" y="14604"/>
                </a:lnTo>
                <a:lnTo>
                  <a:pt x="149860" y="14604"/>
                </a:lnTo>
                <a:lnTo>
                  <a:pt x="149860" y="1270"/>
                </a:lnTo>
                <a:close/>
              </a:path>
              <a:path w="265429" h="74929">
                <a:moveTo>
                  <a:pt x="136525" y="24765"/>
                </a:moveTo>
                <a:lnTo>
                  <a:pt x="127000" y="24765"/>
                </a:lnTo>
                <a:lnTo>
                  <a:pt x="123825" y="25400"/>
                </a:lnTo>
                <a:lnTo>
                  <a:pt x="120650" y="26670"/>
                </a:lnTo>
                <a:lnTo>
                  <a:pt x="142239" y="26670"/>
                </a:lnTo>
                <a:lnTo>
                  <a:pt x="136525" y="24765"/>
                </a:lnTo>
                <a:close/>
              </a:path>
              <a:path w="265429" h="74929">
                <a:moveTo>
                  <a:pt x="190500" y="0"/>
                </a:moveTo>
                <a:lnTo>
                  <a:pt x="176529" y="0"/>
                </a:lnTo>
                <a:lnTo>
                  <a:pt x="170814" y="2540"/>
                </a:lnTo>
                <a:lnTo>
                  <a:pt x="159385" y="37465"/>
                </a:lnTo>
                <a:lnTo>
                  <a:pt x="160019" y="46990"/>
                </a:lnTo>
                <a:lnTo>
                  <a:pt x="176529" y="74929"/>
                </a:lnTo>
                <a:lnTo>
                  <a:pt x="190500" y="74929"/>
                </a:lnTo>
                <a:lnTo>
                  <a:pt x="196214" y="72390"/>
                </a:lnTo>
                <a:lnTo>
                  <a:pt x="200025" y="67309"/>
                </a:lnTo>
                <a:lnTo>
                  <a:pt x="202564" y="63500"/>
                </a:lnTo>
                <a:lnTo>
                  <a:pt x="181610" y="63500"/>
                </a:lnTo>
                <a:lnTo>
                  <a:pt x="180339" y="62865"/>
                </a:lnTo>
                <a:lnTo>
                  <a:pt x="177800" y="60325"/>
                </a:lnTo>
                <a:lnTo>
                  <a:pt x="176529" y="58420"/>
                </a:lnTo>
                <a:lnTo>
                  <a:pt x="175894" y="55245"/>
                </a:lnTo>
                <a:lnTo>
                  <a:pt x="174625" y="52070"/>
                </a:lnTo>
                <a:lnTo>
                  <a:pt x="174625" y="22859"/>
                </a:lnTo>
                <a:lnTo>
                  <a:pt x="176529" y="16509"/>
                </a:lnTo>
                <a:lnTo>
                  <a:pt x="177800" y="14604"/>
                </a:lnTo>
                <a:lnTo>
                  <a:pt x="180339" y="12065"/>
                </a:lnTo>
                <a:lnTo>
                  <a:pt x="181610" y="11429"/>
                </a:lnTo>
                <a:lnTo>
                  <a:pt x="202564" y="11429"/>
                </a:lnTo>
                <a:lnTo>
                  <a:pt x="200025" y="7620"/>
                </a:lnTo>
                <a:lnTo>
                  <a:pt x="196214" y="2540"/>
                </a:lnTo>
                <a:lnTo>
                  <a:pt x="190500" y="0"/>
                </a:lnTo>
                <a:close/>
              </a:path>
              <a:path w="265429" h="74929">
                <a:moveTo>
                  <a:pt x="202564" y="11429"/>
                </a:moveTo>
                <a:lnTo>
                  <a:pt x="184785" y="11429"/>
                </a:lnTo>
                <a:lnTo>
                  <a:pt x="186689" y="12065"/>
                </a:lnTo>
                <a:lnTo>
                  <a:pt x="189229" y="14604"/>
                </a:lnTo>
                <a:lnTo>
                  <a:pt x="189864" y="16509"/>
                </a:lnTo>
                <a:lnTo>
                  <a:pt x="191135" y="19684"/>
                </a:lnTo>
                <a:lnTo>
                  <a:pt x="191769" y="22859"/>
                </a:lnTo>
                <a:lnTo>
                  <a:pt x="192404" y="27940"/>
                </a:lnTo>
                <a:lnTo>
                  <a:pt x="192404" y="46990"/>
                </a:lnTo>
                <a:lnTo>
                  <a:pt x="184785" y="63500"/>
                </a:lnTo>
                <a:lnTo>
                  <a:pt x="202564" y="63500"/>
                </a:lnTo>
                <a:lnTo>
                  <a:pt x="203200" y="62229"/>
                </a:lnTo>
                <a:lnTo>
                  <a:pt x="205104" y="55245"/>
                </a:lnTo>
                <a:lnTo>
                  <a:pt x="206375" y="46990"/>
                </a:lnTo>
                <a:lnTo>
                  <a:pt x="207010" y="37465"/>
                </a:lnTo>
                <a:lnTo>
                  <a:pt x="206375" y="27940"/>
                </a:lnTo>
                <a:lnTo>
                  <a:pt x="205104" y="19684"/>
                </a:lnTo>
                <a:lnTo>
                  <a:pt x="203200" y="12700"/>
                </a:lnTo>
                <a:lnTo>
                  <a:pt x="202564" y="11429"/>
                </a:lnTo>
                <a:close/>
              </a:path>
              <a:path w="265429" h="74929">
                <a:moveTo>
                  <a:pt x="248919" y="0"/>
                </a:moveTo>
                <a:lnTo>
                  <a:pt x="234314" y="0"/>
                </a:lnTo>
                <a:lnTo>
                  <a:pt x="228600" y="2540"/>
                </a:lnTo>
                <a:lnTo>
                  <a:pt x="217804" y="37465"/>
                </a:lnTo>
                <a:lnTo>
                  <a:pt x="218439" y="46990"/>
                </a:lnTo>
                <a:lnTo>
                  <a:pt x="234314" y="74929"/>
                </a:lnTo>
                <a:lnTo>
                  <a:pt x="248919" y="74929"/>
                </a:lnTo>
                <a:lnTo>
                  <a:pt x="254000" y="72390"/>
                </a:lnTo>
                <a:lnTo>
                  <a:pt x="258444" y="67309"/>
                </a:lnTo>
                <a:lnTo>
                  <a:pt x="260350" y="63500"/>
                </a:lnTo>
                <a:lnTo>
                  <a:pt x="240029" y="63500"/>
                </a:lnTo>
                <a:lnTo>
                  <a:pt x="238125" y="62865"/>
                </a:lnTo>
                <a:lnTo>
                  <a:pt x="235585" y="60325"/>
                </a:lnTo>
                <a:lnTo>
                  <a:pt x="234950" y="58420"/>
                </a:lnTo>
                <a:lnTo>
                  <a:pt x="233679" y="55245"/>
                </a:lnTo>
                <a:lnTo>
                  <a:pt x="233044" y="52070"/>
                </a:lnTo>
                <a:lnTo>
                  <a:pt x="232410" y="46990"/>
                </a:lnTo>
                <a:lnTo>
                  <a:pt x="232410" y="27940"/>
                </a:lnTo>
                <a:lnTo>
                  <a:pt x="240029" y="11429"/>
                </a:lnTo>
                <a:lnTo>
                  <a:pt x="260350" y="11429"/>
                </a:lnTo>
                <a:lnTo>
                  <a:pt x="258444" y="7620"/>
                </a:lnTo>
                <a:lnTo>
                  <a:pt x="254000" y="2540"/>
                </a:lnTo>
                <a:lnTo>
                  <a:pt x="248919" y="0"/>
                </a:lnTo>
                <a:close/>
              </a:path>
              <a:path w="265429" h="74929">
                <a:moveTo>
                  <a:pt x="260350" y="11429"/>
                </a:moveTo>
                <a:lnTo>
                  <a:pt x="243204" y="11429"/>
                </a:lnTo>
                <a:lnTo>
                  <a:pt x="244475" y="12065"/>
                </a:lnTo>
                <a:lnTo>
                  <a:pt x="247014" y="14604"/>
                </a:lnTo>
                <a:lnTo>
                  <a:pt x="248285" y="16509"/>
                </a:lnTo>
                <a:lnTo>
                  <a:pt x="248919" y="19684"/>
                </a:lnTo>
                <a:lnTo>
                  <a:pt x="250189" y="22859"/>
                </a:lnTo>
                <a:lnTo>
                  <a:pt x="250189" y="52070"/>
                </a:lnTo>
                <a:lnTo>
                  <a:pt x="248285" y="58420"/>
                </a:lnTo>
                <a:lnTo>
                  <a:pt x="247014" y="60325"/>
                </a:lnTo>
                <a:lnTo>
                  <a:pt x="244475" y="62865"/>
                </a:lnTo>
                <a:lnTo>
                  <a:pt x="243204" y="63500"/>
                </a:lnTo>
                <a:lnTo>
                  <a:pt x="260350" y="63500"/>
                </a:lnTo>
                <a:lnTo>
                  <a:pt x="260985" y="62229"/>
                </a:lnTo>
                <a:lnTo>
                  <a:pt x="263525" y="55245"/>
                </a:lnTo>
                <a:lnTo>
                  <a:pt x="264794" y="46990"/>
                </a:lnTo>
                <a:lnTo>
                  <a:pt x="265429" y="37465"/>
                </a:lnTo>
                <a:lnTo>
                  <a:pt x="264794" y="27940"/>
                </a:lnTo>
                <a:lnTo>
                  <a:pt x="263525" y="19684"/>
                </a:lnTo>
                <a:lnTo>
                  <a:pt x="260985" y="12700"/>
                </a:lnTo>
                <a:lnTo>
                  <a:pt x="260350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3915409" y="3497706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29">
                <a:moveTo>
                  <a:pt x="31750" y="20320"/>
                </a:moveTo>
                <a:lnTo>
                  <a:pt x="17779" y="20320"/>
                </a:lnTo>
                <a:lnTo>
                  <a:pt x="17779" y="73659"/>
                </a:lnTo>
                <a:lnTo>
                  <a:pt x="31750" y="73659"/>
                </a:lnTo>
                <a:lnTo>
                  <a:pt x="31750" y="20320"/>
                </a:lnTo>
                <a:close/>
              </a:path>
              <a:path w="26542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09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5429" h="74929">
                <a:moveTo>
                  <a:pt x="81914" y="20320"/>
                </a:moveTo>
                <a:lnTo>
                  <a:pt x="67944" y="20320"/>
                </a:lnTo>
                <a:lnTo>
                  <a:pt x="67944" y="73659"/>
                </a:lnTo>
                <a:lnTo>
                  <a:pt x="81914" y="73659"/>
                </a:lnTo>
                <a:lnTo>
                  <a:pt x="81914" y="20320"/>
                </a:lnTo>
                <a:close/>
              </a:path>
              <a:path w="265429" h="74929">
                <a:moveTo>
                  <a:pt x="81914" y="0"/>
                </a:moveTo>
                <a:lnTo>
                  <a:pt x="70485" y="0"/>
                </a:lnTo>
                <a:lnTo>
                  <a:pt x="69214" y="4445"/>
                </a:lnTo>
                <a:lnTo>
                  <a:pt x="66039" y="8254"/>
                </a:lnTo>
                <a:lnTo>
                  <a:pt x="62229" y="11429"/>
                </a:lnTo>
                <a:lnTo>
                  <a:pt x="57785" y="15240"/>
                </a:lnTo>
                <a:lnTo>
                  <a:pt x="53975" y="17145"/>
                </a:lnTo>
                <a:lnTo>
                  <a:pt x="50164" y="18415"/>
                </a:lnTo>
                <a:lnTo>
                  <a:pt x="50164" y="31115"/>
                </a:lnTo>
                <a:lnTo>
                  <a:pt x="57150" y="29209"/>
                </a:lnTo>
                <a:lnTo>
                  <a:pt x="62864" y="25400"/>
                </a:lnTo>
                <a:lnTo>
                  <a:pt x="67944" y="20320"/>
                </a:lnTo>
                <a:lnTo>
                  <a:pt x="81914" y="20320"/>
                </a:lnTo>
                <a:lnTo>
                  <a:pt x="81914" y="0"/>
                </a:lnTo>
                <a:close/>
              </a:path>
              <a:path w="265429" h="74929">
                <a:moveTo>
                  <a:pt x="135889" y="0"/>
                </a:moveTo>
                <a:lnTo>
                  <a:pt x="122554" y="0"/>
                </a:lnTo>
                <a:lnTo>
                  <a:pt x="115569" y="3175"/>
                </a:lnTo>
                <a:lnTo>
                  <a:pt x="111125" y="8890"/>
                </a:lnTo>
                <a:lnTo>
                  <a:pt x="107314" y="13970"/>
                </a:lnTo>
                <a:lnTo>
                  <a:pt x="105410" y="20320"/>
                </a:lnTo>
                <a:lnTo>
                  <a:pt x="104237" y="27940"/>
                </a:lnTo>
                <a:lnTo>
                  <a:pt x="104139" y="28575"/>
                </a:lnTo>
                <a:lnTo>
                  <a:pt x="103504" y="36195"/>
                </a:lnTo>
                <a:lnTo>
                  <a:pt x="103504" y="41909"/>
                </a:lnTo>
                <a:lnTo>
                  <a:pt x="121285" y="74929"/>
                </a:lnTo>
                <a:lnTo>
                  <a:pt x="135889" y="74929"/>
                </a:lnTo>
                <a:lnTo>
                  <a:pt x="140969" y="72390"/>
                </a:lnTo>
                <a:lnTo>
                  <a:pt x="149860" y="63500"/>
                </a:lnTo>
                <a:lnTo>
                  <a:pt x="127000" y="63500"/>
                </a:lnTo>
                <a:lnTo>
                  <a:pt x="124460" y="62229"/>
                </a:lnTo>
                <a:lnTo>
                  <a:pt x="122554" y="59690"/>
                </a:lnTo>
                <a:lnTo>
                  <a:pt x="120014" y="57150"/>
                </a:lnTo>
                <a:lnTo>
                  <a:pt x="119379" y="53340"/>
                </a:lnTo>
                <a:lnTo>
                  <a:pt x="119379" y="44450"/>
                </a:lnTo>
                <a:lnTo>
                  <a:pt x="120014" y="41909"/>
                </a:lnTo>
                <a:lnTo>
                  <a:pt x="121919" y="39370"/>
                </a:lnTo>
                <a:lnTo>
                  <a:pt x="123825" y="37465"/>
                </a:lnTo>
                <a:lnTo>
                  <a:pt x="126364" y="36195"/>
                </a:lnTo>
                <a:lnTo>
                  <a:pt x="149225" y="36195"/>
                </a:lnTo>
                <a:lnTo>
                  <a:pt x="145414" y="32384"/>
                </a:lnTo>
                <a:lnTo>
                  <a:pt x="118110" y="32384"/>
                </a:lnTo>
                <a:lnTo>
                  <a:pt x="118744" y="24129"/>
                </a:lnTo>
                <a:lnTo>
                  <a:pt x="120014" y="18415"/>
                </a:lnTo>
                <a:lnTo>
                  <a:pt x="123825" y="12700"/>
                </a:lnTo>
                <a:lnTo>
                  <a:pt x="126364" y="11429"/>
                </a:lnTo>
                <a:lnTo>
                  <a:pt x="149225" y="11429"/>
                </a:lnTo>
                <a:lnTo>
                  <a:pt x="147319" y="7620"/>
                </a:lnTo>
                <a:lnTo>
                  <a:pt x="144144" y="4445"/>
                </a:lnTo>
                <a:lnTo>
                  <a:pt x="140335" y="1270"/>
                </a:lnTo>
                <a:lnTo>
                  <a:pt x="135889" y="0"/>
                </a:lnTo>
                <a:close/>
              </a:path>
              <a:path w="265429" h="74929">
                <a:moveTo>
                  <a:pt x="149225" y="36195"/>
                </a:moveTo>
                <a:lnTo>
                  <a:pt x="131444" y="36195"/>
                </a:lnTo>
                <a:lnTo>
                  <a:pt x="133985" y="37465"/>
                </a:lnTo>
                <a:lnTo>
                  <a:pt x="137794" y="41909"/>
                </a:lnTo>
                <a:lnTo>
                  <a:pt x="138302" y="44450"/>
                </a:lnTo>
                <a:lnTo>
                  <a:pt x="138429" y="54609"/>
                </a:lnTo>
                <a:lnTo>
                  <a:pt x="137921" y="57150"/>
                </a:lnTo>
                <a:lnTo>
                  <a:pt x="137794" y="57784"/>
                </a:lnTo>
                <a:lnTo>
                  <a:pt x="135889" y="60325"/>
                </a:lnTo>
                <a:lnTo>
                  <a:pt x="133985" y="62229"/>
                </a:lnTo>
                <a:lnTo>
                  <a:pt x="132079" y="63500"/>
                </a:lnTo>
                <a:lnTo>
                  <a:pt x="149860" y="63500"/>
                </a:lnTo>
                <a:lnTo>
                  <a:pt x="152400" y="57784"/>
                </a:lnTo>
                <a:lnTo>
                  <a:pt x="152400" y="43179"/>
                </a:lnTo>
                <a:lnTo>
                  <a:pt x="149860" y="37465"/>
                </a:lnTo>
                <a:lnTo>
                  <a:pt x="149225" y="36195"/>
                </a:lnTo>
                <a:close/>
              </a:path>
              <a:path w="265429" h="74929">
                <a:moveTo>
                  <a:pt x="137160" y="26034"/>
                </a:moveTo>
                <a:lnTo>
                  <a:pt x="125729" y="26034"/>
                </a:lnTo>
                <a:lnTo>
                  <a:pt x="121285" y="27940"/>
                </a:lnTo>
                <a:lnTo>
                  <a:pt x="118110" y="32384"/>
                </a:lnTo>
                <a:lnTo>
                  <a:pt x="145414" y="32384"/>
                </a:lnTo>
                <a:lnTo>
                  <a:pt x="141604" y="28575"/>
                </a:lnTo>
                <a:lnTo>
                  <a:pt x="137160" y="26034"/>
                </a:lnTo>
                <a:close/>
              </a:path>
              <a:path w="265429" h="74929">
                <a:moveTo>
                  <a:pt x="149225" y="11429"/>
                </a:moveTo>
                <a:lnTo>
                  <a:pt x="131444" y="11429"/>
                </a:lnTo>
                <a:lnTo>
                  <a:pt x="133350" y="12065"/>
                </a:lnTo>
                <a:lnTo>
                  <a:pt x="135889" y="15240"/>
                </a:lnTo>
                <a:lnTo>
                  <a:pt x="137160" y="17145"/>
                </a:lnTo>
                <a:lnTo>
                  <a:pt x="137160" y="19684"/>
                </a:lnTo>
                <a:lnTo>
                  <a:pt x="151129" y="18415"/>
                </a:lnTo>
                <a:lnTo>
                  <a:pt x="149987" y="12700"/>
                </a:lnTo>
                <a:lnTo>
                  <a:pt x="149860" y="12065"/>
                </a:lnTo>
                <a:lnTo>
                  <a:pt x="149225" y="11429"/>
                </a:lnTo>
                <a:close/>
              </a:path>
              <a:path w="265429" h="74929">
                <a:moveTo>
                  <a:pt x="190500" y="0"/>
                </a:moveTo>
                <a:lnTo>
                  <a:pt x="176529" y="0"/>
                </a:lnTo>
                <a:lnTo>
                  <a:pt x="170814" y="2540"/>
                </a:lnTo>
                <a:lnTo>
                  <a:pt x="159385" y="37465"/>
                </a:lnTo>
                <a:lnTo>
                  <a:pt x="160019" y="46990"/>
                </a:lnTo>
                <a:lnTo>
                  <a:pt x="176529" y="74929"/>
                </a:lnTo>
                <a:lnTo>
                  <a:pt x="190500" y="74929"/>
                </a:lnTo>
                <a:lnTo>
                  <a:pt x="196214" y="72390"/>
                </a:lnTo>
                <a:lnTo>
                  <a:pt x="200025" y="67309"/>
                </a:lnTo>
                <a:lnTo>
                  <a:pt x="202564" y="63500"/>
                </a:lnTo>
                <a:lnTo>
                  <a:pt x="181610" y="63500"/>
                </a:lnTo>
                <a:lnTo>
                  <a:pt x="180339" y="62865"/>
                </a:lnTo>
                <a:lnTo>
                  <a:pt x="177800" y="60325"/>
                </a:lnTo>
                <a:lnTo>
                  <a:pt x="176529" y="58420"/>
                </a:lnTo>
                <a:lnTo>
                  <a:pt x="175894" y="55245"/>
                </a:lnTo>
                <a:lnTo>
                  <a:pt x="174625" y="52070"/>
                </a:lnTo>
                <a:lnTo>
                  <a:pt x="174625" y="22859"/>
                </a:lnTo>
                <a:lnTo>
                  <a:pt x="176529" y="16509"/>
                </a:lnTo>
                <a:lnTo>
                  <a:pt x="177800" y="14604"/>
                </a:lnTo>
                <a:lnTo>
                  <a:pt x="180339" y="12065"/>
                </a:lnTo>
                <a:lnTo>
                  <a:pt x="181610" y="11429"/>
                </a:lnTo>
                <a:lnTo>
                  <a:pt x="202564" y="11429"/>
                </a:lnTo>
                <a:lnTo>
                  <a:pt x="200025" y="7620"/>
                </a:lnTo>
                <a:lnTo>
                  <a:pt x="196214" y="2540"/>
                </a:lnTo>
                <a:lnTo>
                  <a:pt x="190500" y="0"/>
                </a:lnTo>
                <a:close/>
              </a:path>
              <a:path w="265429" h="74929">
                <a:moveTo>
                  <a:pt x="202564" y="11429"/>
                </a:moveTo>
                <a:lnTo>
                  <a:pt x="184785" y="11429"/>
                </a:lnTo>
                <a:lnTo>
                  <a:pt x="186689" y="12065"/>
                </a:lnTo>
                <a:lnTo>
                  <a:pt x="189229" y="14604"/>
                </a:lnTo>
                <a:lnTo>
                  <a:pt x="189864" y="16509"/>
                </a:lnTo>
                <a:lnTo>
                  <a:pt x="191135" y="19684"/>
                </a:lnTo>
                <a:lnTo>
                  <a:pt x="191769" y="22859"/>
                </a:lnTo>
                <a:lnTo>
                  <a:pt x="192404" y="27940"/>
                </a:lnTo>
                <a:lnTo>
                  <a:pt x="192404" y="46990"/>
                </a:lnTo>
                <a:lnTo>
                  <a:pt x="184785" y="63500"/>
                </a:lnTo>
                <a:lnTo>
                  <a:pt x="202564" y="63500"/>
                </a:lnTo>
                <a:lnTo>
                  <a:pt x="203200" y="62229"/>
                </a:lnTo>
                <a:lnTo>
                  <a:pt x="205104" y="55245"/>
                </a:lnTo>
                <a:lnTo>
                  <a:pt x="206375" y="46990"/>
                </a:lnTo>
                <a:lnTo>
                  <a:pt x="207010" y="37465"/>
                </a:lnTo>
                <a:lnTo>
                  <a:pt x="206375" y="27940"/>
                </a:lnTo>
                <a:lnTo>
                  <a:pt x="205104" y="19684"/>
                </a:lnTo>
                <a:lnTo>
                  <a:pt x="203200" y="12700"/>
                </a:lnTo>
                <a:lnTo>
                  <a:pt x="202564" y="11429"/>
                </a:lnTo>
                <a:close/>
              </a:path>
              <a:path w="265429" h="74929">
                <a:moveTo>
                  <a:pt x="248919" y="0"/>
                </a:moveTo>
                <a:lnTo>
                  <a:pt x="234314" y="0"/>
                </a:lnTo>
                <a:lnTo>
                  <a:pt x="228600" y="2540"/>
                </a:lnTo>
                <a:lnTo>
                  <a:pt x="217804" y="37465"/>
                </a:lnTo>
                <a:lnTo>
                  <a:pt x="218439" y="46990"/>
                </a:lnTo>
                <a:lnTo>
                  <a:pt x="234314" y="74929"/>
                </a:lnTo>
                <a:lnTo>
                  <a:pt x="248919" y="74929"/>
                </a:lnTo>
                <a:lnTo>
                  <a:pt x="254000" y="72390"/>
                </a:lnTo>
                <a:lnTo>
                  <a:pt x="258444" y="67309"/>
                </a:lnTo>
                <a:lnTo>
                  <a:pt x="260350" y="63500"/>
                </a:lnTo>
                <a:lnTo>
                  <a:pt x="240029" y="63500"/>
                </a:lnTo>
                <a:lnTo>
                  <a:pt x="238125" y="62865"/>
                </a:lnTo>
                <a:lnTo>
                  <a:pt x="235585" y="60325"/>
                </a:lnTo>
                <a:lnTo>
                  <a:pt x="234950" y="58420"/>
                </a:lnTo>
                <a:lnTo>
                  <a:pt x="233679" y="55245"/>
                </a:lnTo>
                <a:lnTo>
                  <a:pt x="233044" y="52070"/>
                </a:lnTo>
                <a:lnTo>
                  <a:pt x="232410" y="46990"/>
                </a:lnTo>
                <a:lnTo>
                  <a:pt x="232410" y="27940"/>
                </a:lnTo>
                <a:lnTo>
                  <a:pt x="240029" y="11429"/>
                </a:lnTo>
                <a:lnTo>
                  <a:pt x="260350" y="11429"/>
                </a:lnTo>
                <a:lnTo>
                  <a:pt x="258444" y="7620"/>
                </a:lnTo>
                <a:lnTo>
                  <a:pt x="254000" y="2540"/>
                </a:lnTo>
                <a:lnTo>
                  <a:pt x="248919" y="0"/>
                </a:lnTo>
                <a:close/>
              </a:path>
              <a:path w="265429" h="74929">
                <a:moveTo>
                  <a:pt x="260350" y="11429"/>
                </a:moveTo>
                <a:lnTo>
                  <a:pt x="243204" y="11429"/>
                </a:lnTo>
                <a:lnTo>
                  <a:pt x="244475" y="12065"/>
                </a:lnTo>
                <a:lnTo>
                  <a:pt x="247014" y="14604"/>
                </a:lnTo>
                <a:lnTo>
                  <a:pt x="248285" y="16509"/>
                </a:lnTo>
                <a:lnTo>
                  <a:pt x="248919" y="19684"/>
                </a:lnTo>
                <a:lnTo>
                  <a:pt x="250189" y="22859"/>
                </a:lnTo>
                <a:lnTo>
                  <a:pt x="250189" y="52070"/>
                </a:lnTo>
                <a:lnTo>
                  <a:pt x="248285" y="58420"/>
                </a:lnTo>
                <a:lnTo>
                  <a:pt x="247014" y="60325"/>
                </a:lnTo>
                <a:lnTo>
                  <a:pt x="244475" y="62865"/>
                </a:lnTo>
                <a:lnTo>
                  <a:pt x="243204" y="63500"/>
                </a:lnTo>
                <a:lnTo>
                  <a:pt x="260350" y="63500"/>
                </a:lnTo>
                <a:lnTo>
                  <a:pt x="260985" y="62229"/>
                </a:lnTo>
                <a:lnTo>
                  <a:pt x="263525" y="55245"/>
                </a:lnTo>
                <a:lnTo>
                  <a:pt x="264794" y="46990"/>
                </a:lnTo>
                <a:lnTo>
                  <a:pt x="265429" y="37465"/>
                </a:lnTo>
                <a:lnTo>
                  <a:pt x="264794" y="27940"/>
                </a:lnTo>
                <a:lnTo>
                  <a:pt x="263525" y="19684"/>
                </a:lnTo>
                <a:lnTo>
                  <a:pt x="260985" y="12700"/>
                </a:lnTo>
                <a:lnTo>
                  <a:pt x="260350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3915409" y="3726306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29">
                <a:moveTo>
                  <a:pt x="31750" y="20320"/>
                </a:moveTo>
                <a:lnTo>
                  <a:pt x="17779" y="20320"/>
                </a:lnTo>
                <a:lnTo>
                  <a:pt x="17779" y="73659"/>
                </a:lnTo>
                <a:lnTo>
                  <a:pt x="31750" y="73659"/>
                </a:lnTo>
                <a:lnTo>
                  <a:pt x="31750" y="20320"/>
                </a:lnTo>
                <a:close/>
              </a:path>
              <a:path w="26542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09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5429" h="74929">
                <a:moveTo>
                  <a:pt x="81914" y="20320"/>
                </a:moveTo>
                <a:lnTo>
                  <a:pt x="67944" y="20320"/>
                </a:lnTo>
                <a:lnTo>
                  <a:pt x="67944" y="73659"/>
                </a:lnTo>
                <a:lnTo>
                  <a:pt x="81914" y="73659"/>
                </a:lnTo>
                <a:lnTo>
                  <a:pt x="81914" y="20320"/>
                </a:lnTo>
                <a:close/>
              </a:path>
              <a:path w="265429" h="74929">
                <a:moveTo>
                  <a:pt x="81914" y="0"/>
                </a:moveTo>
                <a:lnTo>
                  <a:pt x="70485" y="0"/>
                </a:lnTo>
                <a:lnTo>
                  <a:pt x="69214" y="4445"/>
                </a:lnTo>
                <a:lnTo>
                  <a:pt x="66039" y="8254"/>
                </a:lnTo>
                <a:lnTo>
                  <a:pt x="62229" y="11429"/>
                </a:lnTo>
                <a:lnTo>
                  <a:pt x="57785" y="15240"/>
                </a:lnTo>
                <a:lnTo>
                  <a:pt x="53975" y="17145"/>
                </a:lnTo>
                <a:lnTo>
                  <a:pt x="50164" y="18415"/>
                </a:lnTo>
                <a:lnTo>
                  <a:pt x="50164" y="31115"/>
                </a:lnTo>
                <a:lnTo>
                  <a:pt x="57150" y="29209"/>
                </a:lnTo>
                <a:lnTo>
                  <a:pt x="62864" y="25400"/>
                </a:lnTo>
                <a:lnTo>
                  <a:pt x="67944" y="20320"/>
                </a:lnTo>
                <a:lnTo>
                  <a:pt x="81914" y="20320"/>
                </a:lnTo>
                <a:lnTo>
                  <a:pt x="81914" y="0"/>
                </a:lnTo>
                <a:close/>
              </a:path>
              <a:path w="265429" h="74929">
                <a:moveTo>
                  <a:pt x="151129" y="1270"/>
                </a:moveTo>
                <a:lnTo>
                  <a:pt x="103504" y="1270"/>
                </a:lnTo>
                <a:lnTo>
                  <a:pt x="103504" y="14604"/>
                </a:lnTo>
                <a:lnTo>
                  <a:pt x="135254" y="14604"/>
                </a:lnTo>
                <a:lnTo>
                  <a:pt x="126364" y="27304"/>
                </a:lnTo>
                <a:lnTo>
                  <a:pt x="113664" y="66040"/>
                </a:lnTo>
                <a:lnTo>
                  <a:pt x="113029" y="73659"/>
                </a:lnTo>
                <a:lnTo>
                  <a:pt x="127000" y="73659"/>
                </a:lnTo>
                <a:lnTo>
                  <a:pt x="127105" y="66040"/>
                </a:lnTo>
                <a:lnTo>
                  <a:pt x="127635" y="59690"/>
                </a:lnTo>
                <a:lnTo>
                  <a:pt x="130175" y="51434"/>
                </a:lnTo>
                <a:lnTo>
                  <a:pt x="132079" y="43179"/>
                </a:lnTo>
                <a:lnTo>
                  <a:pt x="135254" y="35559"/>
                </a:lnTo>
                <a:lnTo>
                  <a:pt x="143510" y="20954"/>
                </a:lnTo>
                <a:lnTo>
                  <a:pt x="147319" y="15240"/>
                </a:lnTo>
                <a:lnTo>
                  <a:pt x="151129" y="11429"/>
                </a:lnTo>
                <a:lnTo>
                  <a:pt x="151129" y="1270"/>
                </a:lnTo>
                <a:close/>
              </a:path>
              <a:path w="265429" h="74929">
                <a:moveTo>
                  <a:pt x="190500" y="0"/>
                </a:moveTo>
                <a:lnTo>
                  <a:pt x="176529" y="0"/>
                </a:lnTo>
                <a:lnTo>
                  <a:pt x="170814" y="2540"/>
                </a:lnTo>
                <a:lnTo>
                  <a:pt x="159385" y="37465"/>
                </a:lnTo>
                <a:lnTo>
                  <a:pt x="160019" y="46990"/>
                </a:lnTo>
                <a:lnTo>
                  <a:pt x="176529" y="74929"/>
                </a:lnTo>
                <a:lnTo>
                  <a:pt x="190500" y="74929"/>
                </a:lnTo>
                <a:lnTo>
                  <a:pt x="196214" y="72390"/>
                </a:lnTo>
                <a:lnTo>
                  <a:pt x="200025" y="67309"/>
                </a:lnTo>
                <a:lnTo>
                  <a:pt x="202564" y="63500"/>
                </a:lnTo>
                <a:lnTo>
                  <a:pt x="181610" y="63500"/>
                </a:lnTo>
                <a:lnTo>
                  <a:pt x="180339" y="62865"/>
                </a:lnTo>
                <a:lnTo>
                  <a:pt x="177800" y="60325"/>
                </a:lnTo>
                <a:lnTo>
                  <a:pt x="176529" y="58420"/>
                </a:lnTo>
                <a:lnTo>
                  <a:pt x="175894" y="55245"/>
                </a:lnTo>
                <a:lnTo>
                  <a:pt x="174625" y="52070"/>
                </a:lnTo>
                <a:lnTo>
                  <a:pt x="174625" y="22859"/>
                </a:lnTo>
                <a:lnTo>
                  <a:pt x="176529" y="16509"/>
                </a:lnTo>
                <a:lnTo>
                  <a:pt x="177800" y="14604"/>
                </a:lnTo>
                <a:lnTo>
                  <a:pt x="180339" y="12065"/>
                </a:lnTo>
                <a:lnTo>
                  <a:pt x="181610" y="11429"/>
                </a:lnTo>
                <a:lnTo>
                  <a:pt x="202564" y="11429"/>
                </a:lnTo>
                <a:lnTo>
                  <a:pt x="200025" y="7620"/>
                </a:lnTo>
                <a:lnTo>
                  <a:pt x="196214" y="2540"/>
                </a:lnTo>
                <a:lnTo>
                  <a:pt x="190500" y="0"/>
                </a:lnTo>
                <a:close/>
              </a:path>
              <a:path w="265429" h="74929">
                <a:moveTo>
                  <a:pt x="202564" y="11429"/>
                </a:moveTo>
                <a:lnTo>
                  <a:pt x="184785" y="11429"/>
                </a:lnTo>
                <a:lnTo>
                  <a:pt x="186689" y="12065"/>
                </a:lnTo>
                <a:lnTo>
                  <a:pt x="189229" y="14604"/>
                </a:lnTo>
                <a:lnTo>
                  <a:pt x="189864" y="16509"/>
                </a:lnTo>
                <a:lnTo>
                  <a:pt x="191135" y="19684"/>
                </a:lnTo>
                <a:lnTo>
                  <a:pt x="191769" y="22859"/>
                </a:lnTo>
                <a:lnTo>
                  <a:pt x="192404" y="27940"/>
                </a:lnTo>
                <a:lnTo>
                  <a:pt x="192404" y="46990"/>
                </a:lnTo>
                <a:lnTo>
                  <a:pt x="184785" y="63500"/>
                </a:lnTo>
                <a:lnTo>
                  <a:pt x="202564" y="63500"/>
                </a:lnTo>
                <a:lnTo>
                  <a:pt x="203200" y="62229"/>
                </a:lnTo>
                <a:lnTo>
                  <a:pt x="205104" y="55245"/>
                </a:lnTo>
                <a:lnTo>
                  <a:pt x="206375" y="46990"/>
                </a:lnTo>
                <a:lnTo>
                  <a:pt x="207010" y="37465"/>
                </a:lnTo>
                <a:lnTo>
                  <a:pt x="206375" y="27940"/>
                </a:lnTo>
                <a:lnTo>
                  <a:pt x="205104" y="19684"/>
                </a:lnTo>
                <a:lnTo>
                  <a:pt x="203200" y="12700"/>
                </a:lnTo>
                <a:lnTo>
                  <a:pt x="202564" y="11429"/>
                </a:lnTo>
                <a:close/>
              </a:path>
              <a:path w="265429" h="74929">
                <a:moveTo>
                  <a:pt x="248919" y="0"/>
                </a:moveTo>
                <a:lnTo>
                  <a:pt x="234314" y="0"/>
                </a:lnTo>
                <a:lnTo>
                  <a:pt x="228600" y="2540"/>
                </a:lnTo>
                <a:lnTo>
                  <a:pt x="217804" y="37465"/>
                </a:lnTo>
                <a:lnTo>
                  <a:pt x="218439" y="46990"/>
                </a:lnTo>
                <a:lnTo>
                  <a:pt x="234314" y="74929"/>
                </a:lnTo>
                <a:lnTo>
                  <a:pt x="248919" y="74929"/>
                </a:lnTo>
                <a:lnTo>
                  <a:pt x="254000" y="72390"/>
                </a:lnTo>
                <a:lnTo>
                  <a:pt x="258444" y="67309"/>
                </a:lnTo>
                <a:lnTo>
                  <a:pt x="260350" y="63500"/>
                </a:lnTo>
                <a:lnTo>
                  <a:pt x="240029" y="63500"/>
                </a:lnTo>
                <a:lnTo>
                  <a:pt x="238125" y="62865"/>
                </a:lnTo>
                <a:lnTo>
                  <a:pt x="235585" y="60325"/>
                </a:lnTo>
                <a:lnTo>
                  <a:pt x="234950" y="58420"/>
                </a:lnTo>
                <a:lnTo>
                  <a:pt x="233679" y="55245"/>
                </a:lnTo>
                <a:lnTo>
                  <a:pt x="233044" y="52070"/>
                </a:lnTo>
                <a:lnTo>
                  <a:pt x="232410" y="46990"/>
                </a:lnTo>
                <a:lnTo>
                  <a:pt x="232410" y="27940"/>
                </a:lnTo>
                <a:lnTo>
                  <a:pt x="240029" y="11429"/>
                </a:lnTo>
                <a:lnTo>
                  <a:pt x="260350" y="11429"/>
                </a:lnTo>
                <a:lnTo>
                  <a:pt x="258444" y="7620"/>
                </a:lnTo>
                <a:lnTo>
                  <a:pt x="254000" y="2540"/>
                </a:lnTo>
                <a:lnTo>
                  <a:pt x="248919" y="0"/>
                </a:lnTo>
                <a:close/>
              </a:path>
              <a:path w="265429" h="74929">
                <a:moveTo>
                  <a:pt x="260350" y="11429"/>
                </a:moveTo>
                <a:lnTo>
                  <a:pt x="243204" y="11429"/>
                </a:lnTo>
                <a:lnTo>
                  <a:pt x="244475" y="12065"/>
                </a:lnTo>
                <a:lnTo>
                  <a:pt x="247014" y="14604"/>
                </a:lnTo>
                <a:lnTo>
                  <a:pt x="248285" y="16509"/>
                </a:lnTo>
                <a:lnTo>
                  <a:pt x="248919" y="19684"/>
                </a:lnTo>
                <a:lnTo>
                  <a:pt x="250189" y="22859"/>
                </a:lnTo>
                <a:lnTo>
                  <a:pt x="250189" y="52070"/>
                </a:lnTo>
                <a:lnTo>
                  <a:pt x="248285" y="58420"/>
                </a:lnTo>
                <a:lnTo>
                  <a:pt x="247014" y="60325"/>
                </a:lnTo>
                <a:lnTo>
                  <a:pt x="244475" y="62865"/>
                </a:lnTo>
                <a:lnTo>
                  <a:pt x="243204" y="63500"/>
                </a:lnTo>
                <a:lnTo>
                  <a:pt x="260350" y="63500"/>
                </a:lnTo>
                <a:lnTo>
                  <a:pt x="260985" y="62229"/>
                </a:lnTo>
                <a:lnTo>
                  <a:pt x="263525" y="55245"/>
                </a:lnTo>
                <a:lnTo>
                  <a:pt x="264794" y="46990"/>
                </a:lnTo>
                <a:lnTo>
                  <a:pt x="265429" y="37465"/>
                </a:lnTo>
                <a:lnTo>
                  <a:pt x="264794" y="27940"/>
                </a:lnTo>
                <a:lnTo>
                  <a:pt x="263525" y="19684"/>
                </a:lnTo>
                <a:lnTo>
                  <a:pt x="260985" y="12700"/>
                </a:lnTo>
                <a:lnTo>
                  <a:pt x="260350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3918584" y="3954652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20"/>
                </a:moveTo>
                <a:lnTo>
                  <a:pt x="17779" y="20320"/>
                </a:lnTo>
                <a:lnTo>
                  <a:pt x="17779" y="73659"/>
                </a:lnTo>
                <a:lnTo>
                  <a:pt x="31750" y="73659"/>
                </a:lnTo>
                <a:lnTo>
                  <a:pt x="31750" y="20320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39"/>
                </a:lnTo>
                <a:lnTo>
                  <a:pt x="3810" y="17145"/>
                </a:lnTo>
                <a:lnTo>
                  <a:pt x="0" y="18414"/>
                </a:lnTo>
                <a:lnTo>
                  <a:pt x="0" y="31114"/>
                </a:lnTo>
                <a:lnTo>
                  <a:pt x="6985" y="29209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29"/>
                </a:moveTo>
                <a:lnTo>
                  <a:pt x="79375" y="11429"/>
                </a:lnTo>
                <a:lnTo>
                  <a:pt x="83185" y="13970"/>
                </a:lnTo>
                <a:lnTo>
                  <a:pt x="85089" y="15875"/>
                </a:lnTo>
                <a:lnTo>
                  <a:pt x="85725" y="18414"/>
                </a:lnTo>
                <a:lnTo>
                  <a:pt x="85725" y="24129"/>
                </a:lnTo>
                <a:lnTo>
                  <a:pt x="84454" y="27304"/>
                </a:lnTo>
                <a:lnTo>
                  <a:pt x="81279" y="31750"/>
                </a:lnTo>
                <a:lnTo>
                  <a:pt x="77469" y="36195"/>
                </a:lnTo>
                <a:lnTo>
                  <a:pt x="63500" y="49529"/>
                </a:lnTo>
                <a:lnTo>
                  <a:pt x="57785" y="55245"/>
                </a:lnTo>
                <a:lnTo>
                  <a:pt x="52704" y="64134"/>
                </a:lnTo>
                <a:lnTo>
                  <a:pt x="51435" y="68579"/>
                </a:lnTo>
                <a:lnTo>
                  <a:pt x="50800" y="73659"/>
                </a:lnTo>
                <a:lnTo>
                  <a:pt x="99694" y="73659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4"/>
                </a:lnTo>
                <a:lnTo>
                  <a:pt x="78739" y="52704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5"/>
                </a:lnTo>
                <a:lnTo>
                  <a:pt x="96519" y="33020"/>
                </a:lnTo>
                <a:lnTo>
                  <a:pt x="99060" y="26670"/>
                </a:lnTo>
                <a:lnTo>
                  <a:pt x="99694" y="24129"/>
                </a:lnTo>
                <a:lnTo>
                  <a:pt x="99694" y="14604"/>
                </a:lnTo>
                <a:lnTo>
                  <a:pt x="98425" y="11429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4"/>
                </a:lnTo>
                <a:lnTo>
                  <a:pt x="55879" y="8254"/>
                </a:lnTo>
                <a:lnTo>
                  <a:pt x="53339" y="13970"/>
                </a:lnTo>
                <a:lnTo>
                  <a:pt x="52069" y="21589"/>
                </a:lnTo>
                <a:lnTo>
                  <a:pt x="66039" y="22859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4"/>
                </a:lnTo>
                <a:lnTo>
                  <a:pt x="71119" y="12700"/>
                </a:lnTo>
                <a:lnTo>
                  <a:pt x="73025" y="11429"/>
                </a:lnTo>
                <a:lnTo>
                  <a:pt x="98425" y="11429"/>
                </a:lnTo>
                <a:lnTo>
                  <a:pt x="97789" y="9525"/>
                </a:lnTo>
                <a:lnTo>
                  <a:pt x="89535" y="1904"/>
                </a:lnTo>
                <a:lnTo>
                  <a:pt x="83819" y="0"/>
                </a:lnTo>
                <a:close/>
              </a:path>
              <a:path w="269239" h="74929">
                <a:moveTo>
                  <a:pt x="140335" y="0"/>
                </a:moveTo>
                <a:lnTo>
                  <a:pt x="126364" y="0"/>
                </a:lnTo>
                <a:lnTo>
                  <a:pt x="120650" y="2539"/>
                </a:lnTo>
                <a:lnTo>
                  <a:pt x="116839" y="7620"/>
                </a:lnTo>
                <a:lnTo>
                  <a:pt x="113664" y="12700"/>
                </a:lnTo>
                <a:lnTo>
                  <a:pt x="111125" y="19684"/>
                </a:lnTo>
                <a:lnTo>
                  <a:pt x="109854" y="27939"/>
                </a:lnTo>
                <a:lnTo>
                  <a:pt x="109854" y="46989"/>
                </a:lnTo>
                <a:lnTo>
                  <a:pt x="126364" y="74929"/>
                </a:lnTo>
                <a:lnTo>
                  <a:pt x="140335" y="74929"/>
                </a:lnTo>
                <a:lnTo>
                  <a:pt x="146050" y="72389"/>
                </a:lnTo>
                <a:lnTo>
                  <a:pt x="149860" y="67309"/>
                </a:lnTo>
                <a:lnTo>
                  <a:pt x="152400" y="63500"/>
                </a:lnTo>
                <a:lnTo>
                  <a:pt x="131444" y="63500"/>
                </a:lnTo>
                <a:lnTo>
                  <a:pt x="130175" y="62864"/>
                </a:lnTo>
                <a:lnTo>
                  <a:pt x="127635" y="60325"/>
                </a:lnTo>
                <a:lnTo>
                  <a:pt x="126364" y="58420"/>
                </a:lnTo>
                <a:lnTo>
                  <a:pt x="125094" y="52070"/>
                </a:lnTo>
                <a:lnTo>
                  <a:pt x="124460" y="46989"/>
                </a:lnTo>
                <a:lnTo>
                  <a:pt x="124460" y="27939"/>
                </a:lnTo>
                <a:lnTo>
                  <a:pt x="131444" y="11429"/>
                </a:lnTo>
                <a:lnTo>
                  <a:pt x="152400" y="11429"/>
                </a:lnTo>
                <a:lnTo>
                  <a:pt x="149860" y="7620"/>
                </a:lnTo>
                <a:lnTo>
                  <a:pt x="146050" y="2539"/>
                </a:lnTo>
                <a:lnTo>
                  <a:pt x="140335" y="0"/>
                </a:lnTo>
                <a:close/>
              </a:path>
              <a:path w="269239" h="74929">
                <a:moveTo>
                  <a:pt x="152400" y="11429"/>
                </a:moveTo>
                <a:lnTo>
                  <a:pt x="135254" y="11429"/>
                </a:lnTo>
                <a:lnTo>
                  <a:pt x="136525" y="12064"/>
                </a:lnTo>
                <a:lnTo>
                  <a:pt x="139064" y="14604"/>
                </a:lnTo>
                <a:lnTo>
                  <a:pt x="140335" y="16509"/>
                </a:lnTo>
                <a:lnTo>
                  <a:pt x="141604" y="22859"/>
                </a:lnTo>
                <a:lnTo>
                  <a:pt x="142239" y="27939"/>
                </a:lnTo>
                <a:lnTo>
                  <a:pt x="142239" y="46989"/>
                </a:lnTo>
                <a:lnTo>
                  <a:pt x="135254" y="63500"/>
                </a:lnTo>
                <a:lnTo>
                  <a:pt x="152400" y="63500"/>
                </a:lnTo>
                <a:lnTo>
                  <a:pt x="153035" y="62229"/>
                </a:lnTo>
                <a:lnTo>
                  <a:pt x="154939" y="55245"/>
                </a:lnTo>
                <a:lnTo>
                  <a:pt x="156844" y="46989"/>
                </a:lnTo>
                <a:lnTo>
                  <a:pt x="156844" y="27939"/>
                </a:lnTo>
                <a:lnTo>
                  <a:pt x="154939" y="19684"/>
                </a:lnTo>
                <a:lnTo>
                  <a:pt x="153035" y="12700"/>
                </a:lnTo>
                <a:lnTo>
                  <a:pt x="152400" y="11429"/>
                </a:lnTo>
                <a:close/>
              </a:path>
              <a:path w="269239" h="74929">
                <a:moveTo>
                  <a:pt x="196850" y="0"/>
                </a:moveTo>
                <a:lnTo>
                  <a:pt x="182244" y="0"/>
                </a:lnTo>
                <a:lnTo>
                  <a:pt x="176529" y="2539"/>
                </a:lnTo>
                <a:lnTo>
                  <a:pt x="165735" y="37464"/>
                </a:lnTo>
                <a:lnTo>
                  <a:pt x="166369" y="46989"/>
                </a:lnTo>
                <a:lnTo>
                  <a:pt x="182244" y="74929"/>
                </a:lnTo>
                <a:lnTo>
                  <a:pt x="196850" y="74929"/>
                </a:lnTo>
                <a:lnTo>
                  <a:pt x="201929" y="72389"/>
                </a:lnTo>
                <a:lnTo>
                  <a:pt x="205739" y="67309"/>
                </a:lnTo>
                <a:lnTo>
                  <a:pt x="208279" y="63500"/>
                </a:lnTo>
                <a:lnTo>
                  <a:pt x="187960" y="63500"/>
                </a:lnTo>
                <a:lnTo>
                  <a:pt x="186054" y="62864"/>
                </a:lnTo>
                <a:lnTo>
                  <a:pt x="183514" y="60325"/>
                </a:lnTo>
                <a:lnTo>
                  <a:pt x="182879" y="58420"/>
                </a:lnTo>
                <a:lnTo>
                  <a:pt x="181610" y="55245"/>
                </a:lnTo>
                <a:lnTo>
                  <a:pt x="180975" y="52070"/>
                </a:lnTo>
                <a:lnTo>
                  <a:pt x="180339" y="46989"/>
                </a:lnTo>
                <a:lnTo>
                  <a:pt x="180339" y="27939"/>
                </a:lnTo>
                <a:lnTo>
                  <a:pt x="187960" y="11429"/>
                </a:lnTo>
                <a:lnTo>
                  <a:pt x="208279" y="11429"/>
                </a:lnTo>
                <a:lnTo>
                  <a:pt x="205739" y="7620"/>
                </a:lnTo>
                <a:lnTo>
                  <a:pt x="201929" y="2539"/>
                </a:lnTo>
                <a:lnTo>
                  <a:pt x="196850" y="0"/>
                </a:lnTo>
                <a:close/>
              </a:path>
              <a:path w="269239" h="74929">
                <a:moveTo>
                  <a:pt x="208279" y="11429"/>
                </a:moveTo>
                <a:lnTo>
                  <a:pt x="191135" y="11429"/>
                </a:lnTo>
                <a:lnTo>
                  <a:pt x="192404" y="12064"/>
                </a:lnTo>
                <a:lnTo>
                  <a:pt x="194944" y="14604"/>
                </a:lnTo>
                <a:lnTo>
                  <a:pt x="196214" y="16509"/>
                </a:lnTo>
                <a:lnTo>
                  <a:pt x="196850" y="19684"/>
                </a:lnTo>
                <a:lnTo>
                  <a:pt x="198119" y="22859"/>
                </a:lnTo>
                <a:lnTo>
                  <a:pt x="198119" y="52070"/>
                </a:lnTo>
                <a:lnTo>
                  <a:pt x="196214" y="58420"/>
                </a:lnTo>
                <a:lnTo>
                  <a:pt x="194944" y="60325"/>
                </a:lnTo>
                <a:lnTo>
                  <a:pt x="192404" y="62864"/>
                </a:lnTo>
                <a:lnTo>
                  <a:pt x="191135" y="63500"/>
                </a:lnTo>
                <a:lnTo>
                  <a:pt x="208279" y="63500"/>
                </a:lnTo>
                <a:lnTo>
                  <a:pt x="208914" y="62229"/>
                </a:lnTo>
                <a:lnTo>
                  <a:pt x="211454" y="55245"/>
                </a:lnTo>
                <a:lnTo>
                  <a:pt x="212725" y="46989"/>
                </a:lnTo>
                <a:lnTo>
                  <a:pt x="213360" y="37464"/>
                </a:lnTo>
                <a:lnTo>
                  <a:pt x="212725" y="27939"/>
                </a:lnTo>
                <a:lnTo>
                  <a:pt x="211454" y="19684"/>
                </a:lnTo>
                <a:lnTo>
                  <a:pt x="208914" y="12700"/>
                </a:lnTo>
                <a:lnTo>
                  <a:pt x="208279" y="11429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39"/>
                </a:lnTo>
                <a:lnTo>
                  <a:pt x="221614" y="37464"/>
                </a:lnTo>
                <a:lnTo>
                  <a:pt x="222250" y="46989"/>
                </a:lnTo>
                <a:lnTo>
                  <a:pt x="238760" y="74929"/>
                </a:lnTo>
                <a:lnTo>
                  <a:pt x="252729" y="74929"/>
                </a:lnTo>
                <a:lnTo>
                  <a:pt x="258444" y="72389"/>
                </a:lnTo>
                <a:lnTo>
                  <a:pt x="262254" y="67309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4"/>
                </a:lnTo>
                <a:lnTo>
                  <a:pt x="240029" y="60325"/>
                </a:lnTo>
                <a:lnTo>
                  <a:pt x="238760" y="58420"/>
                </a:lnTo>
                <a:lnTo>
                  <a:pt x="238125" y="55245"/>
                </a:lnTo>
                <a:lnTo>
                  <a:pt x="236854" y="52070"/>
                </a:lnTo>
                <a:lnTo>
                  <a:pt x="236854" y="22859"/>
                </a:lnTo>
                <a:lnTo>
                  <a:pt x="238760" y="16509"/>
                </a:lnTo>
                <a:lnTo>
                  <a:pt x="240029" y="14604"/>
                </a:lnTo>
                <a:lnTo>
                  <a:pt x="242569" y="12064"/>
                </a:lnTo>
                <a:lnTo>
                  <a:pt x="243839" y="11429"/>
                </a:lnTo>
                <a:lnTo>
                  <a:pt x="264794" y="11429"/>
                </a:lnTo>
                <a:lnTo>
                  <a:pt x="262254" y="7620"/>
                </a:lnTo>
                <a:lnTo>
                  <a:pt x="258444" y="2539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29"/>
                </a:moveTo>
                <a:lnTo>
                  <a:pt x="247014" y="11429"/>
                </a:lnTo>
                <a:lnTo>
                  <a:pt x="248919" y="12064"/>
                </a:lnTo>
                <a:lnTo>
                  <a:pt x="251460" y="14604"/>
                </a:lnTo>
                <a:lnTo>
                  <a:pt x="252729" y="16509"/>
                </a:lnTo>
                <a:lnTo>
                  <a:pt x="254000" y="22859"/>
                </a:lnTo>
                <a:lnTo>
                  <a:pt x="254635" y="27939"/>
                </a:lnTo>
                <a:lnTo>
                  <a:pt x="254635" y="46989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29"/>
                </a:lnTo>
                <a:lnTo>
                  <a:pt x="267335" y="55245"/>
                </a:lnTo>
                <a:lnTo>
                  <a:pt x="268604" y="46989"/>
                </a:lnTo>
                <a:lnTo>
                  <a:pt x="269239" y="37464"/>
                </a:lnTo>
                <a:lnTo>
                  <a:pt x="268604" y="27939"/>
                </a:lnTo>
                <a:lnTo>
                  <a:pt x="267335" y="19684"/>
                </a:lnTo>
                <a:lnTo>
                  <a:pt x="265429" y="12700"/>
                </a:lnTo>
                <a:lnTo>
                  <a:pt x="264794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3918584" y="4183252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19"/>
                </a:moveTo>
                <a:lnTo>
                  <a:pt x="17779" y="20319"/>
                </a:lnTo>
                <a:lnTo>
                  <a:pt x="17779" y="73659"/>
                </a:lnTo>
                <a:lnTo>
                  <a:pt x="31750" y="73659"/>
                </a:lnTo>
                <a:lnTo>
                  <a:pt x="31750" y="20319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39"/>
                </a:lnTo>
                <a:lnTo>
                  <a:pt x="3810" y="17144"/>
                </a:lnTo>
                <a:lnTo>
                  <a:pt x="0" y="18414"/>
                </a:lnTo>
                <a:lnTo>
                  <a:pt x="0" y="31114"/>
                </a:lnTo>
                <a:lnTo>
                  <a:pt x="6985" y="29209"/>
                </a:lnTo>
                <a:lnTo>
                  <a:pt x="12700" y="25400"/>
                </a:lnTo>
                <a:lnTo>
                  <a:pt x="17779" y="20319"/>
                </a:lnTo>
                <a:lnTo>
                  <a:pt x="31750" y="20319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29"/>
                </a:moveTo>
                <a:lnTo>
                  <a:pt x="79375" y="11429"/>
                </a:lnTo>
                <a:lnTo>
                  <a:pt x="83185" y="13969"/>
                </a:lnTo>
                <a:lnTo>
                  <a:pt x="85089" y="15875"/>
                </a:lnTo>
                <a:lnTo>
                  <a:pt x="85725" y="18414"/>
                </a:lnTo>
                <a:lnTo>
                  <a:pt x="85725" y="24129"/>
                </a:lnTo>
                <a:lnTo>
                  <a:pt x="84454" y="27304"/>
                </a:lnTo>
                <a:lnTo>
                  <a:pt x="81279" y="31750"/>
                </a:lnTo>
                <a:lnTo>
                  <a:pt x="77469" y="36194"/>
                </a:lnTo>
                <a:lnTo>
                  <a:pt x="63500" y="49529"/>
                </a:lnTo>
                <a:lnTo>
                  <a:pt x="57785" y="55244"/>
                </a:lnTo>
                <a:lnTo>
                  <a:pt x="52704" y="64134"/>
                </a:lnTo>
                <a:lnTo>
                  <a:pt x="51435" y="68579"/>
                </a:lnTo>
                <a:lnTo>
                  <a:pt x="50800" y="73659"/>
                </a:lnTo>
                <a:lnTo>
                  <a:pt x="99694" y="73659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4"/>
                </a:lnTo>
                <a:lnTo>
                  <a:pt x="78739" y="52704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4"/>
                </a:lnTo>
                <a:lnTo>
                  <a:pt x="96519" y="33019"/>
                </a:lnTo>
                <a:lnTo>
                  <a:pt x="99060" y="26669"/>
                </a:lnTo>
                <a:lnTo>
                  <a:pt x="99694" y="24129"/>
                </a:lnTo>
                <a:lnTo>
                  <a:pt x="99694" y="14604"/>
                </a:lnTo>
                <a:lnTo>
                  <a:pt x="98425" y="11429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4"/>
                </a:lnTo>
                <a:lnTo>
                  <a:pt x="55879" y="8254"/>
                </a:lnTo>
                <a:lnTo>
                  <a:pt x="53339" y="13969"/>
                </a:lnTo>
                <a:lnTo>
                  <a:pt x="52069" y="21589"/>
                </a:lnTo>
                <a:lnTo>
                  <a:pt x="66039" y="22859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4"/>
                </a:lnTo>
                <a:lnTo>
                  <a:pt x="71119" y="12700"/>
                </a:lnTo>
                <a:lnTo>
                  <a:pt x="73025" y="11429"/>
                </a:lnTo>
                <a:lnTo>
                  <a:pt x="98425" y="11429"/>
                </a:lnTo>
                <a:lnTo>
                  <a:pt x="97789" y="9525"/>
                </a:lnTo>
                <a:lnTo>
                  <a:pt x="89535" y="1904"/>
                </a:lnTo>
                <a:lnTo>
                  <a:pt x="83819" y="0"/>
                </a:lnTo>
                <a:close/>
              </a:path>
              <a:path w="269239" h="74929">
                <a:moveTo>
                  <a:pt x="155575" y="11429"/>
                </a:moveTo>
                <a:lnTo>
                  <a:pt x="136525" y="11429"/>
                </a:lnTo>
                <a:lnTo>
                  <a:pt x="140335" y="13969"/>
                </a:lnTo>
                <a:lnTo>
                  <a:pt x="142239" y="15875"/>
                </a:lnTo>
                <a:lnTo>
                  <a:pt x="142875" y="18414"/>
                </a:lnTo>
                <a:lnTo>
                  <a:pt x="142875" y="24129"/>
                </a:lnTo>
                <a:lnTo>
                  <a:pt x="141604" y="27304"/>
                </a:lnTo>
                <a:lnTo>
                  <a:pt x="138429" y="31750"/>
                </a:lnTo>
                <a:lnTo>
                  <a:pt x="134619" y="36194"/>
                </a:lnTo>
                <a:lnTo>
                  <a:pt x="120650" y="49529"/>
                </a:lnTo>
                <a:lnTo>
                  <a:pt x="115569" y="55244"/>
                </a:lnTo>
                <a:lnTo>
                  <a:pt x="109854" y="64134"/>
                </a:lnTo>
                <a:lnTo>
                  <a:pt x="108585" y="68579"/>
                </a:lnTo>
                <a:lnTo>
                  <a:pt x="107950" y="73659"/>
                </a:lnTo>
                <a:lnTo>
                  <a:pt x="156844" y="73659"/>
                </a:lnTo>
                <a:lnTo>
                  <a:pt x="156844" y="60325"/>
                </a:lnTo>
                <a:lnTo>
                  <a:pt x="128904" y="60325"/>
                </a:lnTo>
                <a:lnTo>
                  <a:pt x="129539" y="59054"/>
                </a:lnTo>
                <a:lnTo>
                  <a:pt x="135889" y="52704"/>
                </a:lnTo>
                <a:lnTo>
                  <a:pt x="144779" y="44450"/>
                </a:lnTo>
                <a:lnTo>
                  <a:pt x="147954" y="41275"/>
                </a:lnTo>
                <a:lnTo>
                  <a:pt x="152400" y="36194"/>
                </a:lnTo>
                <a:lnTo>
                  <a:pt x="156210" y="26669"/>
                </a:lnTo>
                <a:lnTo>
                  <a:pt x="156844" y="24129"/>
                </a:lnTo>
                <a:lnTo>
                  <a:pt x="156844" y="14604"/>
                </a:lnTo>
                <a:lnTo>
                  <a:pt x="155575" y="11429"/>
                </a:lnTo>
                <a:close/>
              </a:path>
              <a:path w="269239" h="74929">
                <a:moveTo>
                  <a:pt x="140969" y="0"/>
                </a:moveTo>
                <a:lnTo>
                  <a:pt x="127000" y="0"/>
                </a:lnTo>
                <a:lnTo>
                  <a:pt x="121919" y="1904"/>
                </a:lnTo>
                <a:lnTo>
                  <a:pt x="113029" y="8254"/>
                </a:lnTo>
                <a:lnTo>
                  <a:pt x="110489" y="13969"/>
                </a:lnTo>
                <a:lnTo>
                  <a:pt x="109219" y="21589"/>
                </a:lnTo>
                <a:lnTo>
                  <a:pt x="123189" y="22859"/>
                </a:lnTo>
                <a:lnTo>
                  <a:pt x="123825" y="19050"/>
                </a:lnTo>
                <a:lnTo>
                  <a:pt x="124460" y="15875"/>
                </a:lnTo>
                <a:lnTo>
                  <a:pt x="126364" y="14604"/>
                </a:lnTo>
                <a:lnTo>
                  <a:pt x="128269" y="12700"/>
                </a:lnTo>
                <a:lnTo>
                  <a:pt x="130810" y="11429"/>
                </a:lnTo>
                <a:lnTo>
                  <a:pt x="155575" y="11429"/>
                </a:lnTo>
                <a:lnTo>
                  <a:pt x="154939" y="9525"/>
                </a:lnTo>
                <a:lnTo>
                  <a:pt x="146685" y="1904"/>
                </a:lnTo>
                <a:lnTo>
                  <a:pt x="140969" y="0"/>
                </a:lnTo>
                <a:close/>
              </a:path>
              <a:path w="269239" h="74929">
                <a:moveTo>
                  <a:pt x="196850" y="0"/>
                </a:moveTo>
                <a:lnTo>
                  <a:pt x="182244" y="0"/>
                </a:lnTo>
                <a:lnTo>
                  <a:pt x="176529" y="2539"/>
                </a:lnTo>
                <a:lnTo>
                  <a:pt x="165735" y="37464"/>
                </a:lnTo>
                <a:lnTo>
                  <a:pt x="166369" y="46989"/>
                </a:lnTo>
                <a:lnTo>
                  <a:pt x="182244" y="74929"/>
                </a:lnTo>
                <a:lnTo>
                  <a:pt x="196850" y="74929"/>
                </a:lnTo>
                <a:lnTo>
                  <a:pt x="201929" y="72389"/>
                </a:lnTo>
                <a:lnTo>
                  <a:pt x="205739" y="67309"/>
                </a:lnTo>
                <a:lnTo>
                  <a:pt x="208279" y="63500"/>
                </a:lnTo>
                <a:lnTo>
                  <a:pt x="187960" y="63500"/>
                </a:lnTo>
                <a:lnTo>
                  <a:pt x="186054" y="62864"/>
                </a:lnTo>
                <a:lnTo>
                  <a:pt x="183514" y="60325"/>
                </a:lnTo>
                <a:lnTo>
                  <a:pt x="182879" y="58419"/>
                </a:lnTo>
                <a:lnTo>
                  <a:pt x="181610" y="55244"/>
                </a:lnTo>
                <a:lnTo>
                  <a:pt x="180975" y="52069"/>
                </a:lnTo>
                <a:lnTo>
                  <a:pt x="180339" y="46989"/>
                </a:lnTo>
                <a:lnTo>
                  <a:pt x="180339" y="27939"/>
                </a:lnTo>
                <a:lnTo>
                  <a:pt x="187960" y="11429"/>
                </a:lnTo>
                <a:lnTo>
                  <a:pt x="208279" y="11429"/>
                </a:lnTo>
                <a:lnTo>
                  <a:pt x="205739" y="7619"/>
                </a:lnTo>
                <a:lnTo>
                  <a:pt x="201929" y="2539"/>
                </a:lnTo>
                <a:lnTo>
                  <a:pt x="196850" y="0"/>
                </a:lnTo>
                <a:close/>
              </a:path>
              <a:path w="269239" h="74929">
                <a:moveTo>
                  <a:pt x="208279" y="11429"/>
                </a:moveTo>
                <a:lnTo>
                  <a:pt x="191135" y="11429"/>
                </a:lnTo>
                <a:lnTo>
                  <a:pt x="192404" y="12064"/>
                </a:lnTo>
                <a:lnTo>
                  <a:pt x="194944" y="14604"/>
                </a:lnTo>
                <a:lnTo>
                  <a:pt x="196214" y="16509"/>
                </a:lnTo>
                <a:lnTo>
                  <a:pt x="196850" y="19684"/>
                </a:lnTo>
                <a:lnTo>
                  <a:pt x="198119" y="22859"/>
                </a:lnTo>
                <a:lnTo>
                  <a:pt x="198119" y="52069"/>
                </a:lnTo>
                <a:lnTo>
                  <a:pt x="196214" y="58419"/>
                </a:lnTo>
                <a:lnTo>
                  <a:pt x="194944" y="60325"/>
                </a:lnTo>
                <a:lnTo>
                  <a:pt x="192404" y="62864"/>
                </a:lnTo>
                <a:lnTo>
                  <a:pt x="191135" y="63500"/>
                </a:lnTo>
                <a:lnTo>
                  <a:pt x="208279" y="63500"/>
                </a:lnTo>
                <a:lnTo>
                  <a:pt x="208914" y="62229"/>
                </a:lnTo>
                <a:lnTo>
                  <a:pt x="211454" y="55244"/>
                </a:lnTo>
                <a:lnTo>
                  <a:pt x="212725" y="46989"/>
                </a:lnTo>
                <a:lnTo>
                  <a:pt x="213360" y="37464"/>
                </a:lnTo>
                <a:lnTo>
                  <a:pt x="212725" y="27939"/>
                </a:lnTo>
                <a:lnTo>
                  <a:pt x="211454" y="19684"/>
                </a:lnTo>
                <a:lnTo>
                  <a:pt x="208914" y="12700"/>
                </a:lnTo>
                <a:lnTo>
                  <a:pt x="208279" y="11429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39"/>
                </a:lnTo>
                <a:lnTo>
                  <a:pt x="221614" y="37464"/>
                </a:lnTo>
                <a:lnTo>
                  <a:pt x="222250" y="46989"/>
                </a:lnTo>
                <a:lnTo>
                  <a:pt x="238760" y="74929"/>
                </a:lnTo>
                <a:lnTo>
                  <a:pt x="252729" y="74929"/>
                </a:lnTo>
                <a:lnTo>
                  <a:pt x="258444" y="72389"/>
                </a:lnTo>
                <a:lnTo>
                  <a:pt x="262254" y="67309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4"/>
                </a:lnTo>
                <a:lnTo>
                  <a:pt x="240029" y="60325"/>
                </a:lnTo>
                <a:lnTo>
                  <a:pt x="238760" y="58419"/>
                </a:lnTo>
                <a:lnTo>
                  <a:pt x="238125" y="55244"/>
                </a:lnTo>
                <a:lnTo>
                  <a:pt x="236854" y="52069"/>
                </a:lnTo>
                <a:lnTo>
                  <a:pt x="236854" y="22859"/>
                </a:lnTo>
                <a:lnTo>
                  <a:pt x="238760" y="16509"/>
                </a:lnTo>
                <a:lnTo>
                  <a:pt x="240029" y="14604"/>
                </a:lnTo>
                <a:lnTo>
                  <a:pt x="242569" y="12064"/>
                </a:lnTo>
                <a:lnTo>
                  <a:pt x="243839" y="11429"/>
                </a:lnTo>
                <a:lnTo>
                  <a:pt x="264794" y="11429"/>
                </a:lnTo>
                <a:lnTo>
                  <a:pt x="262254" y="7619"/>
                </a:lnTo>
                <a:lnTo>
                  <a:pt x="258444" y="2539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29"/>
                </a:moveTo>
                <a:lnTo>
                  <a:pt x="247014" y="11429"/>
                </a:lnTo>
                <a:lnTo>
                  <a:pt x="248919" y="12064"/>
                </a:lnTo>
                <a:lnTo>
                  <a:pt x="251460" y="14604"/>
                </a:lnTo>
                <a:lnTo>
                  <a:pt x="252729" y="16509"/>
                </a:lnTo>
                <a:lnTo>
                  <a:pt x="254000" y="22859"/>
                </a:lnTo>
                <a:lnTo>
                  <a:pt x="254635" y="27939"/>
                </a:lnTo>
                <a:lnTo>
                  <a:pt x="254635" y="46989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29"/>
                </a:lnTo>
                <a:lnTo>
                  <a:pt x="267335" y="55244"/>
                </a:lnTo>
                <a:lnTo>
                  <a:pt x="268604" y="46989"/>
                </a:lnTo>
                <a:lnTo>
                  <a:pt x="269239" y="37464"/>
                </a:lnTo>
                <a:lnTo>
                  <a:pt x="268604" y="27939"/>
                </a:lnTo>
                <a:lnTo>
                  <a:pt x="267335" y="19684"/>
                </a:lnTo>
                <a:lnTo>
                  <a:pt x="265429" y="12700"/>
                </a:lnTo>
                <a:lnTo>
                  <a:pt x="264794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3918584" y="441210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19"/>
                </a:moveTo>
                <a:lnTo>
                  <a:pt x="17779" y="20319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19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4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39"/>
                </a:lnTo>
                <a:lnTo>
                  <a:pt x="3810" y="17144"/>
                </a:lnTo>
                <a:lnTo>
                  <a:pt x="0" y="18414"/>
                </a:lnTo>
                <a:lnTo>
                  <a:pt x="0" y="31114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19"/>
                </a:lnTo>
                <a:lnTo>
                  <a:pt x="31750" y="20319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29"/>
                </a:moveTo>
                <a:lnTo>
                  <a:pt x="79375" y="11429"/>
                </a:lnTo>
                <a:lnTo>
                  <a:pt x="83185" y="13969"/>
                </a:lnTo>
                <a:lnTo>
                  <a:pt x="85089" y="15875"/>
                </a:lnTo>
                <a:lnTo>
                  <a:pt x="85725" y="18414"/>
                </a:lnTo>
                <a:lnTo>
                  <a:pt x="85725" y="24129"/>
                </a:lnTo>
                <a:lnTo>
                  <a:pt x="84454" y="27304"/>
                </a:lnTo>
                <a:lnTo>
                  <a:pt x="81279" y="31750"/>
                </a:lnTo>
                <a:lnTo>
                  <a:pt x="77469" y="36194"/>
                </a:lnTo>
                <a:lnTo>
                  <a:pt x="63500" y="49529"/>
                </a:lnTo>
                <a:lnTo>
                  <a:pt x="57785" y="55244"/>
                </a:lnTo>
                <a:lnTo>
                  <a:pt x="52704" y="64135"/>
                </a:lnTo>
                <a:lnTo>
                  <a:pt x="51435" y="68579"/>
                </a:lnTo>
                <a:lnTo>
                  <a:pt x="50800" y="73660"/>
                </a:lnTo>
                <a:lnTo>
                  <a:pt x="99694" y="73660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4"/>
                </a:lnTo>
                <a:lnTo>
                  <a:pt x="78739" y="52704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4"/>
                </a:lnTo>
                <a:lnTo>
                  <a:pt x="96519" y="33019"/>
                </a:lnTo>
                <a:lnTo>
                  <a:pt x="99060" y="26669"/>
                </a:lnTo>
                <a:lnTo>
                  <a:pt x="99694" y="24129"/>
                </a:lnTo>
                <a:lnTo>
                  <a:pt x="99694" y="14604"/>
                </a:lnTo>
                <a:lnTo>
                  <a:pt x="98425" y="11429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4"/>
                </a:lnTo>
                <a:lnTo>
                  <a:pt x="55879" y="8254"/>
                </a:lnTo>
                <a:lnTo>
                  <a:pt x="53339" y="13969"/>
                </a:lnTo>
                <a:lnTo>
                  <a:pt x="52069" y="21589"/>
                </a:lnTo>
                <a:lnTo>
                  <a:pt x="66039" y="22860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4"/>
                </a:lnTo>
                <a:lnTo>
                  <a:pt x="71119" y="12700"/>
                </a:lnTo>
                <a:lnTo>
                  <a:pt x="73025" y="11429"/>
                </a:lnTo>
                <a:lnTo>
                  <a:pt x="98425" y="11429"/>
                </a:lnTo>
                <a:lnTo>
                  <a:pt x="97789" y="9525"/>
                </a:lnTo>
                <a:lnTo>
                  <a:pt x="89535" y="1904"/>
                </a:lnTo>
                <a:lnTo>
                  <a:pt x="83819" y="0"/>
                </a:lnTo>
                <a:close/>
              </a:path>
              <a:path w="269239" h="74929">
                <a:moveTo>
                  <a:pt x="122554" y="52704"/>
                </a:moveTo>
                <a:lnTo>
                  <a:pt x="109219" y="53975"/>
                </a:lnTo>
                <a:lnTo>
                  <a:pt x="109600" y="57785"/>
                </a:lnTo>
                <a:lnTo>
                  <a:pt x="109664" y="58419"/>
                </a:lnTo>
                <a:lnTo>
                  <a:pt x="109791" y="59689"/>
                </a:lnTo>
                <a:lnTo>
                  <a:pt x="109854" y="60325"/>
                </a:lnTo>
                <a:lnTo>
                  <a:pt x="112394" y="65404"/>
                </a:lnTo>
                <a:lnTo>
                  <a:pt x="121285" y="73025"/>
                </a:lnTo>
                <a:lnTo>
                  <a:pt x="126364" y="74929"/>
                </a:lnTo>
                <a:lnTo>
                  <a:pt x="140335" y="74929"/>
                </a:lnTo>
                <a:lnTo>
                  <a:pt x="146050" y="72389"/>
                </a:lnTo>
                <a:lnTo>
                  <a:pt x="150494" y="67944"/>
                </a:lnTo>
                <a:lnTo>
                  <a:pt x="155575" y="63500"/>
                </a:lnTo>
                <a:lnTo>
                  <a:pt x="130175" y="63500"/>
                </a:lnTo>
                <a:lnTo>
                  <a:pt x="128269" y="62229"/>
                </a:lnTo>
                <a:lnTo>
                  <a:pt x="124460" y="58419"/>
                </a:lnTo>
                <a:lnTo>
                  <a:pt x="123189" y="55879"/>
                </a:lnTo>
                <a:lnTo>
                  <a:pt x="122554" y="52704"/>
                </a:lnTo>
                <a:close/>
              </a:path>
              <a:path w="269239" h="74929">
                <a:moveTo>
                  <a:pt x="153035" y="39369"/>
                </a:moveTo>
                <a:lnTo>
                  <a:pt x="136525" y="39369"/>
                </a:lnTo>
                <a:lnTo>
                  <a:pt x="138429" y="40639"/>
                </a:lnTo>
                <a:lnTo>
                  <a:pt x="142239" y="44450"/>
                </a:lnTo>
                <a:lnTo>
                  <a:pt x="142875" y="46989"/>
                </a:lnTo>
                <a:lnTo>
                  <a:pt x="143351" y="52704"/>
                </a:lnTo>
                <a:lnTo>
                  <a:pt x="143457" y="53975"/>
                </a:lnTo>
                <a:lnTo>
                  <a:pt x="143510" y="54610"/>
                </a:lnTo>
                <a:lnTo>
                  <a:pt x="142239" y="57785"/>
                </a:lnTo>
                <a:lnTo>
                  <a:pt x="140335" y="59689"/>
                </a:lnTo>
                <a:lnTo>
                  <a:pt x="138429" y="62229"/>
                </a:lnTo>
                <a:lnTo>
                  <a:pt x="135889" y="63500"/>
                </a:lnTo>
                <a:lnTo>
                  <a:pt x="155575" y="63500"/>
                </a:lnTo>
                <a:lnTo>
                  <a:pt x="157479" y="57785"/>
                </a:lnTo>
                <a:lnTo>
                  <a:pt x="157479" y="46989"/>
                </a:lnTo>
                <a:lnTo>
                  <a:pt x="156210" y="43179"/>
                </a:lnTo>
                <a:lnTo>
                  <a:pt x="153035" y="39369"/>
                </a:lnTo>
                <a:close/>
              </a:path>
              <a:path w="269239" h="74929">
                <a:moveTo>
                  <a:pt x="153035" y="11429"/>
                </a:moveTo>
                <a:lnTo>
                  <a:pt x="134619" y="11429"/>
                </a:lnTo>
                <a:lnTo>
                  <a:pt x="136525" y="12700"/>
                </a:lnTo>
                <a:lnTo>
                  <a:pt x="139700" y="15239"/>
                </a:lnTo>
                <a:lnTo>
                  <a:pt x="140335" y="17144"/>
                </a:lnTo>
                <a:lnTo>
                  <a:pt x="140335" y="22860"/>
                </a:lnTo>
                <a:lnTo>
                  <a:pt x="139064" y="24764"/>
                </a:lnTo>
                <a:lnTo>
                  <a:pt x="135254" y="28575"/>
                </a:lnTo>
                <a:lnTo>
                  <a:pt x="132714" y="29210"/>
                </a:lnTo>
                <a:lnTo>
                  <a:pt x="128904" y="29210"/>
                </a:lnTo>
                <a:lnTo>
                  <a:pt x="127211" y="39369"/>
                </a:lnTo>
                <a:lnTo>
                  <a:pt x="127105" y="40004"/>
                </a:lnTo>
                <a:lnTo>
                  <a:pt x="127000" y="40639"/>
                </a:lnTo>
                <a:lnTo>
                  <a:pt x="129539" y="40004"/>
                </a:lnTo>
                <a:lnTo>
                  <a:pt x="131444" y="39369"/>
                </a:lnTo>
                <a:lnTo>
                  <a:pt x="153035" y="39369"/>
                </a:lnTo>
                <a:lnTo>
                  <a:pt x="151129" y="37464"/>
                </a:lnTo>
                <a:lnTo>
                  <a:pt x="147954" y="34925"/>
                </a:lnTo>
                <a:lnTo>
                  <a:pt x="144144" y="34289"/>
                </a:lnTo>
                <a:lnTo>
                  <a:pt x="151129" y="30479"/>
                </a:lnTo>
                <a:lnTo>
                  <a:pt x="151764" y="29210"/>
                </a:lnTo>
                <a:lnTo>
                  <a:pt x="154304" y="25400"/>
                </a:lnTo>
                <a:lnTo>
                  <a:pt x="154304" y="13969"/>
                </a:lnTo>
                <a:lnTo>
                  <a:pt x="153035" y="11429"/>
                </a:lnTo>
                <a:close/>
              </a:path>
              <a:path w="269239" h="74929">
                <a:moveTo>
                  <a:pt x="139700" y="0"/>
                </a:moveTo>
                <a:lnTo>
                  <a:pt x="128904" y="0"/>
                </a:lnTo>
                <a:lnTo>
                  <a:pt x="125094" y="635"/>
                </a:lnTo>
                <a:lnTo>
                  <a:pt x="121919" y="1904"/>
                </a:lnTo>
                <a:lnTo>
                  <a:pt x="118744" y="3810"/>
                </a:lnTo>
                <a:lnTo>
                  <a:pt x="116204" y="5714"/>
                </a:lnTo>
                <a:lnTo>
                  <a:pt x="114300" y="8889"/>
                </a:lnTo>
                <a:lnTo>
                  <a:pt x="112394" y="11429"/>
                </a:lnTo>
                <a:lnTo>
                  <a:pt x="111125" y="14604"/>
                </a:lnTo>
                <a:lnTo>
                  <a:pt x="110580" y="18414"/>
                </a:lnTo>
                <a:lnTo>
                  <a:pt x="110489" y="19050"/>
                </a:lnTo>
                <a:lnTo>
                  <a:pt x="123189" y="21589"/>
                </a:lnTo>
                <a:lnTo>
                  <a:pt x="123189" y="18414"/>
                </a:lnTo>
                <a:lnTo>
                  <a:pt x="124460" y="15875"/>
                </a:lnTo>
                <a:lnTo>
                  <a:pt x="127635" y="12700"/>
                </a:lnTo>
                <a:lnTo>
                  <a:pt x="129539" y="11429"/>
                </a:lnTo>
                <a:lnTo>
                  <a:pt x="153035" y="11429"/>
                </a:lnTo>
                <a:lnTo>
                  <a:pt x="152400" y="10160"/>
                </a:lnTo>
                <a:lnTo>
                  <a:pt x="145414" y="1904"/>
                </a:lnTo>
                <a:lnTo>
                  <a:pt x="139700" y="0"/>
                </a:lnTo>
                <a:close/>
              </a:path>
              <a:path w="269239" h="74929">
                <a:moveTo>
                  <a:pt x="196850" y="0"/>
                </a:moveTo>
                <a:lnTo>
                  <a:pt x="182244" y="0"/>
                </a:lnTo>
                <a:lnTo>
                  <a:pt x="176529" y="2539"/>
                </a:lnTo>
                <a:lnTo>
                  <a:pt x="165735" y="37464"/>
                </a:lnTo>
                <a:lnTo>
                  <a:pt x="166369" y="46989"/>
                </a:lnTo>
                <a:lnTo>
                  <a:pt x="182244" y="74929"/>
                </a:lnTo>
                <a:lnTo>
                  <a:pt x="196850" y="74929"/>
                </a:lnTo>
                <a:lnTo>
                  <a:pt x="201929" y="72389"/>
                </a:lnTo>
                <a:lnTo>
                  <a:pt x="205739" y="67310"/>
                </a:lnTo>
                <a:lnTo>
                  <a:pt x="208279" y="63500"/>
                </a:lnTo>
                <a:lnTo>
                  <a:pt x="187960" y="63500"/>
                </a:lnTo>
                <a:lnTo>
                  <a:pt x="186054" y="62864"/>
                </a:lnTo>
                <a:lnTo>
                  <a:pt x="183514" y="60325"/>
                </a:lnTo>
                <a:lnTo>
                  <a:pt x="182879" y="58419"/>
                </a:lnTo>
                <a:lnTo>
                  <a:pt x="181610" y="55244"/>
                </a:lnTo>
                <a:lnTo>
                  <a:pt x="180975" y="52069"/>
                </a:lnTo>
                <a:lnTo>
                  <a:pt x="180339" y="46989"/>
                </a:lnTo>
                <a:lnTo>
                  <a:pt x="180339" y="27939"/>
                </a:lnTo>
                <a:lnTo>
                  <a:pt x="187960" y="11429"/>
                </a:lnTo>
                <a:lnTo>
                  <a:pt x="208279" y="11429"/>
                </a:lnTo>
                <a:lnTo>
                  <a:pt x="205739" y="7619"/>
                </a:lnTo>
                <a:lnTo>
                  <a:pt x="201929" y="2539"/>
                </a:lnTo>
                <a:lnTo>
                  <a:pt x="196850" y="0"/>
                </a:lnTo>
                <a:close/>
              </a:path>
              <a:path w="269239" h="74929">
                <a:moveTo>
                  <a:pt x="208279" y="11429"/>
                </a:moveTo>
                <a:lnTo>
                  <a:pt x="191135" y="11429"/>
                </a:lnTo>
                <a:lnTo>
                  <a:pt x="192404" y="12064"/>
                </a:lnTo>
                <a:lnTo>
                  <a:pt x="194944" y="14604"/>
                </a:lnTo>
                <a:lnTo>
                  <a:pt x="196214" y="16510"/>
                </a:lnTo>
                <a:lnTo>
                  <a:pt x="196850" y="19685"/>
                </a:lnTo>
                <a:lnTo>
                  <a:pt x="198119" y="22860"/>
                </a:lnTo>
                <a:lnTo>
                  <a:pt x="198119" y="52069"/>
                </a:lnTo>
                <a:lnTo>
                  <a:pt x="196214" y="58419"/>
                </a:lnTo>
                <a:lnTo>
                  <a:pt x="194944" y="60325"/>
                </a:lnTo>
                <a:lnTo>
                  <a:pt x="192404" y="62864"/>
                </a:lnTo>
                <a:lnTo>
                  <a:pt x="191135" y="63500"/>
                </a:lnTo>
                <a:lnTo>
                  <a:pt x="208279" y="63500"/>
                </a:lnTo>
                <a:lnTo>
                  <a:pt x="208914" y="62229"/>
                </a:lnTo>
                <a:lnTo>
                  <a:pt x="211454" y="55244"/>
                </a:lnTo>
                <a:lnTo>
                  <a:pt x="212725" y="46989"/>
                </a:lnTo>
                <a:lnTo>
                  <a:pt x="213360" y="37464"/>
                </a:lnTo>
                <a:lnTo>
                  <a:pt x="212725" y="27939"/>
                </a:lnTo>
                <a:lnTo>
                  <a:pt x="211454" y="19685"/>
                </a:lnTo>
                <a:lnTo>
                  <a:pt x="208914" y="12700"/>
                </a:lnTo>
                <a:lnTo>
                  <a:pt x="208279" y="11429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39"/>
                </a:lnTo>
                <a:lnTo>
                  <a:pt x="221614" y="37464"/>
                </a:lnTo>
                <a:lnTo>
                  <a:pt x="222250" y="46989"/>
                </a:lnTo>
                <a:lnTo>
                  <a:pt x="238760" y="74929"/>
                </a:lnTo>
                <a:lnTo>
                  <a:pt x="252729" y="74929"/>
                </a:lnTo>
                <a:lnTo>
                  <a:pt x="258444" y="72389"/>
                </a:lnTo>
                <a:lnTo>
                  <a:pt x="262254" y="67310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4"/>
                </a:lnTo>
                <a:lnTo>
                  <a:pt x="240029" y="60325"/>
                </a:lnTo>
                <a:lnTo>
                  <a:pt x="238760" y="58419"/>
                </a:lnTo>
                <a:lnTo>
                  <a:pt x="238125" y="55244"/>
                </a:lnTo>
                <a:lnTo>
                  <a:pt x="236854" y="52069"/>
                </a:lnTo>
                <a:lnTo>
                  <a:pt x="236854" y="22860"/>
                </a:lnTo>
                <a:lnTo>
                  <a:pt x="238760" y="16510"/>
                </a:lnTo>
                <a:lnTo>
                  <a:pt x="240029" y="14604"/>
                </a:lnTo>
                <a:lnTo>
                  <a:pt x="242569" y="12064"/>
                </a:lnTo>
                <a:lnTo>
                  <a:pt x="243839" y="11429"/>
                </a:lnTo>
                <a:lnTo>
                  <a:pt x="264794" y="11429"/>
                </a:lnTo>
                <a:lnTo>
                  <a:pt x="262254" y="7619"/>
                </a:lnTo>
                <a:lnTo>
                  <a:pt x="258444" y="2539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29"/>
                </a:moveTo>
                <a:lnTo>
                  <a:pt x="247014" y="11429"/>
                </a:lnTo>
                <a:lnTo>
                  <a:pt x="248919" y="12064"/>
                </a:lnTo>
                <a:lnTo>
                  <a:pt x="251460" y="14604"/>
                </a:lnTo>
                <a:lnTo>
                  <a:pt x="252729" y="16510"/>
                </a:lnTo>
                <a:lnTo>
                  <a:pt x="254000" y="22860"/>
                </a:lnTo>
                <a:lnTo>
                  <a:pt x="254635" y="27939"/>
                </a:lnTo>
                <a:lnTo>
                  <a:pt x="254635" y="46989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29"/>
                </a:lnTo>
                <a:lnTo>
                  <a:pt x="267335" y="55244"/>
                </a:lnTo>
                <a:lnTo>
                  <a:pt x="268604" y="46989"/>
                </a:lnTo>
                <a:lnTo>
                  <a:pt x="269239" y="37464"/>
                </a:lnTo>
                <a:lnTo>
                  <a:pt x="268604" y="27939"/>
                </a:lnTo>
                <a:lnTo>
                  <a:pt x="267335" y="19685"/>
                </a:lnTo>
                <a:lnTo>
                  <a:pt x="265429" y="12700"/>
                </a:lnTo>
                <a:lnTo>
                  <a:pt x="264794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3918584" y="464070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19"/>
                </a:moveTo>
                <a:lnTo>
                  <a:pt x="17779" y="20319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19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4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39"/>
                </a:lnTo>
                <a:lnTo>
                  <a:pt x="3810" y="17144"/>
                </a:lnTo>
                <a:lnTo>
                  <a:pt x="0" y="18414"/>
                </a:lnTo>
                <a:lnTo>
                  <a:pt x="0" y="31114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19"/>
                </a:lnTo>
                <a:lnTo>
                  <a:pt x="31750" y="20319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29"/>
                </a:moveTo>
                <a:lnTo>
                  <a:pt x="79375" y="11429"/>
                </a:lnTo>
                <a:lnTo>
                  <a:pt x="83185" y="13969"/>
                </a:lnTo>
                <a:lnTo>
                  <a:pt x="85089" y="15875"/>
                </a:lnTo>
                <a:lnTo>
                  <a:pt x="85725" y="18414"/>
                </a:lnTo>
                <a:lnTo>
                  <a:pt x="85725" y="24129"/>
                </a:lnTo>
                <a:lnTo>
                  <a:pt x="84454" y="27304"/>
                </a:lnTo>
                <a:lnTo>
                  <a:pt x="81279" y="31750"/>
                </a:lnTo>
                <a:lnTo>
                  <a:pt x="77469" y="36194"/>
                </a:lnTo>
                <a:lnTo>
                  <a:pt x="63500" y="49529"/>
                </a:lnTo>
                <a:lnTo>
                  <a:pt x="57785" y="55244"/>
                </a:lnTo>
                <a:lnTo>
                  <a:pt x="52704" y="64135"/>
                </a:lnTo>
                <a:lnTo>
                  <a:pt x="51435" y="68579"/>
                </a:lnTo>
                <a:lnTo>
                  <a:pt x="50800" y="73660"/>
                </a:lnTo>
                <a:lnTo>
                  <a:pt x="99694" y="73660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4"/>
                </a:lnTo>
                <a:lnTo>
                  <a:pt x="78739" y="52704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4"/>
                </a:lnTo>
                <a:lnTo>
                  <a:pt x="96519" y="33019"/>
                </a:lnTo>
                <a:lnTo>
                  <a:pt x="99060" y="26669"/>
                </a:lnTo>
                <a:lnTo>
                  <a:pt x="99694" y="24129"/>
                </a:lnTo>
                <a:lnTo>
                  <a:pt x="99694" y="14604"/>
                </a:lnTo>
                <a:lnTo>
                  <a:pt x="98425" y="11429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4"/>
                </a:lnTo>
                <a:lnTo>
                  <a:pt x="55879" y="8254"/>
                </a:lnTo>
                <a:lnTo>
                  <a:pt x="53339" y="13969"/>
                </a:lnTo>
                <a:lnTo>
                  <a:pt x="52069" y="21589"/>
                </a:lnTo>
                <a:lnTo>
                  <a:pt x="66039" y="22860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4"/>
                </a:lnTo>
                <a:lnTo>
                  <a:pt x="71119" y="12700"/>
                </a:lnTo>
                <a:lnTo>
                  <a:pt x="73025" y="11429"/>
                </a:lnTo>
                <a:lnTo>
                  <a:pt x="98425" y="11429"/>
                </a:lnTo>
                <a:lnTo>
                  <a:pt x="97789" y="9525"/>
                </a:lnTo>
                <a:lnTo>
                  <a:pt x="89535" y="1904"/>
                </a:lnTo>
                <a:lnTo>
                  <a:pt x="83819" y="0"/>
                </a:lnTo>
                <a:close/>
              </a:path>
              <a:path w="269239" h="74929">
                <a:moveTo>
                  <a:pt x="122554" y="52704"/>
                </a:moveTo>
                <a:lnTo>
                  <a:pt x="109219" y="53975"/>
                </a:lnTo>
                <a:lnTo>
                  <a:pt x="109600" y="57785"/>
                </a:lnTo>
                <a:lnTo>
                  <a:pt x="109664" y="58419"/>
                </a:lnTo>
                <a:lnTo>
                  <a:pt x="109791" y="59689"/>
                </a:lnTo>
                <a:lnTo>
                  <a:pt x="109854" y="60325"/>
                </a:lnTo>
                <a:lnTo>
                  <a:pt x="112394" y="65404"/>
                </a:lnTo>
                <a:lnTo>
                  <a:pt x="121285" y="73025"/>
                </a:lnTo>
                <a:lnTo>
                  <a:pt x="126364" y="74929"/>
                </a:lnTo>
                <a:lnTo>
                  <a:pt x="140335" y="74929"/>
                </a:lnTo>
                <a:lnTo>
                  <a:pt x="146050" y="72389"/>
                </a:lnTo>
                <a:lnTo>
                  <a:pt x="150494" y="67944"/>
                </a:lnTo>
                <a:lnTo>
                  <a:pt x="155575" y="63500"/>
                </a:lnTo>
                <a:lnTo>
                  <a:pt x="130175" y="63500"/>
                </a:lnTo>
                <a:lnTo>
                  <a:pt x="128269" y="62229"/>
                </a:lnTo>
                <a:lnTo>
                  <a:pt x="124460" y="58419"/>
                </a:lnTo>
                <a:lnTo>
                  <a:pt x="123189" y="55879"/>
                </a:lnTo>
                <a:lnTo>
                  <a:pt x="122554" y="52704"/>
                </a:lnTo>
                <a:close/>
              </a:path>
              <a:path w="269239" h="74929">
                <a:moveTo>
                  <a:pt x="153035" y="39369"/>
                </a:moveTo>
                <a:lnTo>
                  <a:pt x="136525" y="39369"/>
                </a:lnTo>
                <a:lnTo>
                  <a:pt x="138429" y="40639"/>
                </a:lnTo>
                <a:lnTo>
                  <a:pt x="142239" y="44450"/>
                </a:lnTo>
                <a:lnTo>
                  <a:pt x="142875" y="46989"/>
                </a:lnTo>
                <a:lnTo>
                  <a:pt x="143351" y="52704"/>
                </a:lnTo>
                <a:lnTo>
                  <a:pt x="143457" y="53975"/>
                </a:lnTo>
                <a:lnTo>
                  <a:pt x="143510" y="54610"/>
                </a:lnTo>
                <a:lnTo>
                  <a:pt x="142239" y="57785"/>
                </a:lnTo>
                <a:lnTo>
                  <a:pt x="140335" y="59689"/>
                </a:lnTo>
                <a:lnTo>
                  <a:pt x="138429" y="62229"/>
                </a:lnTo>
                <a:lnTo>
                  <a:pt x="135889" y="63500"/>
                </a:lnTo>
                <a:lnTo>
                  <a:pt x="155575" y="63500"/>
                </a:lnTo>
                <a:lnTo>
                  <a:pt x="157479" y="57785"/>
                </a:lnTo>
                <a:lnTo>
                  <a:pt x="157479" y="46989"/>
                </a:lnTo>
                <a:lnTo>
                  <a:pt x="156210" y="43179"/>
                </a:lnTo>
                <a:lnTo>
                  <a:pt x="153035" y="39369"/>
                </a:lnTo>
                <a:close/>
              </a:path>
              <a:path w="269239" h="74929">
                <a:moveTo>
                  <a:pt x="153035" y="11429"/>
                </a:moveTo>
                <a:lnTo>
                  <a:pt x="134619" y="11429"/>
                </a:lnTo>
                <a:lnTo>
                  <a:pt x="136525" y="12700"/>
                </a:lnTo>
                <a:lnTo>
                  <a:pt x="139700" y="15239"/>
                </a:lnTo>
                <a:lnTo>
                  <a:pt x="140335" y="17144"/>
                </a:lnTo>
                <a:lnTo>
                  <a:pt x="140335" y="22860"/>
                </a:lnTo>
                <a:lnTo>
                  <a:pt x="139064" y="24764"/>
                </a:lnTo>
                <a:lnTo>
                  <a:pt x="135254" y="28575"/>
                </a:lnTo>
                <a:lnTo>
                  <a:pt x="132714" y="29210"/>
                </a:lnTo>
                <a:lnTo>
                  <a:pt x="128904" y="29210"/>
                </a:lnTo>
                <a:lnTo>
                  <a:pt x="127211" y="39369"/>
                </a:lnTo>
                <a:lnTo>
                  <a:pt x="127105" y="40004"/>
                </a:lnTo>
                <a:lnTo>
                  <a:pt x="127000" y="40639"/>
                </a:lnTo>
                <a:lnTo>
                  <a:pt x="129539" y="40004"/>
                </a:lnTo>
                <a:lnTo>
                  <a:pt x="131444" y="39369"/>
                </a:lnTo>
                <a:lnTo>
                  <a:pt x="153035" y="39369"/>
                </a:lnTo>
                <a:lnTo>
                  <a:pt x="151129" y="37464"/>
                </a:lnTo>
                <a:lnTo>
                  <a:pt x="147954" y="34925"/>
                </a:lnTo>
                <a:lnTo>
                  <a:pt x="144144" y="34289"/>
                </a:lnTo>
                <a:lnTo>
                  <a:pt x="151129" y="30479"/>
                </a:lnTo>
                <a:lnTo>
                  <a:pt x="151764" y="29210"/>
                </a:lnTo>
                <a:lnTo>
                  <a:pt x="154304" y="25400"/>
                </a:lnTo>
                <a:lnTo>
                  <a:pt x="154304" y="13969"/>
                </a:lnTo>
                <a:lnTo>
                  <a:pt x="153035" y="11429"/>
                </a:lnTo>
                <a:close/>
              </a:path>
              <a:path w="269239" h="74929">
                <a:moveTo>
                  <a:pt x="139700" y="0"/>
                </a:moveTo>
                <a:lnTo>
                  <a:pt x="128904" y="0"/>
                </a:lnTo>
                <a:lnTo>
                  <a:pt x="125094" y="635"/>
                </a:lnTo>
                <a:lnTo>
                  <a:pt x="121919" y="1904"/>
                </a:lnTo>
                <a:lnTo>
                  <a:pt x="118744" y="3810"/>
                </a:lnTo>
                <a:lnTo>
                  <a:pt x="116204" y="5714"/>
                </a:lnTo>
                <a:lnTo>
                  <a:pt x="114300" y="8889"/>
                </a:lnTo>
                <a:lnTo>
                  <a:pt x="112394" y="11429"/>
                </a:lnTo>
                <a:lnTo>
                  <a:pt x="111125" y="14604"/>
                </a:lnTo>
                <a:lnTo>
                  <a:pt x="110580" y="18414"/>
                </a:lnTo>
                <a:lnTo>
                  <a:pt x="110489" y="19050"/>
                </a:lnTo>
                <a:lnTo>
                  <a:pt x="123189" y="21589"/>
                </a:lnTo>
                <a:lnTo>
                  <a:pt x="123189" y="18414"/>
                </a:lnTo>
                <a:lnTo>
                  <a:pt x="124460" y="15875"/>
                </a:lnTo>
                <a:lnTo>
                  <a:pt x="127635" y="12700"/>
                </a:lnTo>
                <a:lnTo>
                  <a:pt x="129539" y="11429"/>
                </a:lnTo>
                <a:lnTo>
                  <a:pt x="153035" y="11429"/>
                </a:lnTo>
                <a:lnTo>
                  <a:pt x="152400" y="10160"/>
                </a:lnTo>
                <a:lnTo>
                  <a:pt x="145414" y="1904"/>
                </a:lnTo>
                <a:lnTo>
                  <a:pt x="139700" y="0"/>
                </a:lnTo>
                <a:close/>
              </a:path>
              <a:path w="269239" h="74929">
                <a:moveTo>
                  <a:pt x="196214" y="0"/>
                </a:moveTo>
                <a:lnTo>
                  <a:pt x="182244" y="0"/>
                </a:lnTo>
                <a:lnTo>
                  <a:pt x="177164" y="1904"/>
                </a:lnTo>
                <a:lnTo>
                  <a:pt x="173354" y="5079"/>
                </a:lnTo>
                <a:lnTo>
                  <a:pt x="169544" y="8889"/>
                </a:lnTo>
                <a:lnTo>
                  <a:pt x="167639" y="13335"/>
                </a:lnTo>
                <a:lnTo>
                  <a:pt x="167639" y="22225"/>
                </a:lnTo>
                <a:lnTo>
                  <a:pt x="168275" y="24764"/>
                </a:lnTo>
                <a:lnTo>
                  <a:pt x="171450" y="30479"/>
                </a:lnTo>
                <a:lnTo>
                  <a:pt x="173989" y="32385"/>
                </a:lnTo>
                <a:lnTo>
                  <a:pt x="177800" y="34289"/>
                </a:lnTo>
                <a:lnTo>
                  <a:pt x="173354" y="35560"/>
                </a:lnTo>
                <a:lnTo>
                  <a:pt x="170814" y="38100"/>
                </a:lnTo>
                <a:lnTo>
                  <a:pt x="166369" y="45085"/>
                </a:lnTo>
                <a:lnTo>
                  <a:pt x="165862" y="47625"/>
                </a:lnTo>
                <a:lnTo>
                  <a:pt x="165735" y="59689"/>
                </a:lnTo>
                <a:lnTo>
                  <a:pt x="168275" y="65404"/>
                </a:lnTo>
                <a:lnTo>
                  <a:pt x="177800" y="73025"/>
                </a:lnTo>
                <a:lnTo>
                  <a:pt x="183514" y="74929"/>
                </a:lnTo>
                <a:lnTo>
                  <a:pt x="197485" y="74929"/>
                </a:lnTo>
                <a:lnTo>
                  <a:pt x="203200" y="73025"/>
                </a:lnTo>
                <a:lnTo>
                  <a:pt x="211454" y="64135"/>
                </a:lnTo>
                <a:lnTo>
                  <a:pt x="211454" y="63500"/>
                </a:lnTo>
                <a:lnTo>
                  <a:pt x="186689" y="63500"/>
                </a:lnTo>
                <a:lnTo>
                  <a:pt x="184150" y="62229"/>
                </a:lnTo>
                <a:lnTo>
                  <a:pt x="180339" y="58419"/>
                </a:lnTo>
                <a:lnTo>
                  <a:pt x="179704" y="55244"/>
                </a:lnTo>
                <a:lnTo>
                  <a:pt x="179704" y="48260"/>
                </a:lnTo>
                <a:lnTo>
                  <a:pt x="180339" y="45719"/>
                </a:lnTo>
                <a:lnTo>
                  <a:pt x="182244" y="43814"/>
                </a:lnTo>
                <a:lnTo>
                  <a:pt x="183514" y="41275"/>
                </a:lnTo>
                <a:lnTo>
                  <a:pt x="186054" y="40004"/>
                </a:lnTo>
                <a:lnTo>
                  <a:pt x="209550" y="40004"/>
                </a:lnTo>
                <a:lnTo>
                  <a:pt x="208279" y="38100"/>
                </a:lnTo>
                <a:lnTo>
                  <a:pt x="205104" y="35560"/>
                </a:lnTo>
                <a:lnTo>
                  <a:pt x="201294" y="34289"/>
                </a:lnTo>
                <a:lnTo>
                  <a:pt x="204469" y="32385"/>
                </a:lnTo>
                <a:lnTo>
                  <a:pt x="207010" y="30479"/>
                </a:lnTo>
                <a:lnTo>
                  <a:pt x="208279" y="28575"/>
                </a:lnTo>
                <a:lnTo>
                  <a:pt x="186689" y="28575"/>
                </a:lnTo>
                <a:lnTo>
                  <a:pt x="184785" y="27939"/>
                </a:lnTo>
                <a:lnTo>
                  <a:pt x="181610" y="24764"/>
                </a:lnTo>
                <a:lnTo>
                  <a:pt x="180975" y="22860"/>
                </a:lnTo>
                <a:lnTo>
                  <a:pt x="180975" y="17144"/>
                </a:lnTo>
                <a:lnTo>
                  <a:pt x="181610" y="15239"/>
                </a:lnTo>
                <a:lnTo>
                  <a:pt x="184785" y="12064"/>
                </a:lnTo>
                <a:lnTo>
                  <a:pt x="186689" y="11429"/>
                </a:lnTo>
                <a:lnTo>
                  <a:pt x="210185" y="11429"/>
                </a:lnTo>
                <a:lnTo>
                  <a:pt x="209550" y="8889"/>
                </a:lnTo>
                <a:lnTo>
                  <a:pt x="205739" y="5079"/>
                </a:lnTo>
                <a:lnTo>
                  <a:pt x="201929" y="1904"/>
                </a:lnTo>
                <a:lnTo>
                  <a:pt x="196214" y="0"/>
                </a:lnTo>
                <a:close/>
              </a:path>
              <a:path w="269239" h="74929">
                <a:moveTo>
                  <a:pt x="209550" y="40004"/>
                </a:moveTo>
                <a:lnTo>
                  <a:pt x="192404" y="40004"/>
                </a:lnTo>
                <a:lnTo>
                  <a:pt x="194944" y="41275"/>
                </a:lnTo>
                <a:lnTo>
                  <a:pt x="198754" y="45085"/>
                </a:lnTo>
                <a:lnTo>
                  <a:pt x="199389" y="47625"/>
                </a:lnTo>
                <a:lnTo>
                  <a:pt x="200025" y="55244"/>
                </a:lnTo>
                <a:lnTo>
                  <a:pt x="198754" y="58419"/>
                </a:lnTo>
                <a:lnTo>
                  <a:pt x="196850" y="60325"/>
                </a:lnTo>
                <a:lnTo>
                  <a:pt x="194944" y="62864"/>
                </a:lnTo>
                <a:lnTo>
                  <a:pt x="192404" y="63500"/>
                </a:lnTo>
                <a:lnTo>
                  <a:pt x="211454" y="63500"/>
                </a:lnTo>
                <a:lnTo>
                  <a:pt x="213360" y="59054"/>
                </a:lnTo>
                <a:lnTo>
                  <a:pt x="213360" y="47625"/>
                </a:lnTo>
                <a:lnTo>
                  <a:pt x="212978" y="45719"/>
                </a:lnTo>
                <a:lnTo>
                  <a:pt x="212851" y="45085"/>
                </a:lnTo>
                <a:lnTo>
                  <a:pt x="212725" y="44450"/>
                </a:lnTo>
                <a:lnTo>
                  <a:pt x="209550" y="40004"/>
                </a:lnTo>
                <a:close/>
              </a:path>
              <a:path w="269239" h="74929">
                <a:moveTo>
                  <a:pt x="210185" y="11429"/>
                </a:moveTo>
                <a:lnTo>
                  <a:pt x="192404" y="11429"/>
                </a:lnTo>
                <a:lnTo>
                  <a:pt x="194310" y="12064"/>
                </a:lnTo>
                <a:lnTo>
                  <a:pt x="197485" y="15239"/>
                </a:lnTo>
                <a:lnTo>
                  <a:pt x="198119" y="17144"/>
                </a:lnTo>
                <a:lnTo>
                  <a:pt x="198119" y="22860"/>
                </a:lnTo>
                <a:lnTo>
                  <a:pt x="197485" y="24764"/>
                </a:lnTo>
                <a:lnTo>
                  <a:pt x="194310" y="27939"/>
                </a:lnTo>
                <a:lnTo>
                  <a:pt x="191769" y="28575"/>
                </a:lnTo>
                <a:lnTo>
                  <a:pt x="208279" y="28575"/>
                </a:lnTo>
                <a:lnTo>
                  <a:pt x="210185" y="25400"/>
                </a:lnTo>
                <a:lnTo>
                  <a:pt x="211454" y="22860"/>
                </a:lnTo>
                <a:lnTo>
                  <a:pt x="211454" y="13335"/>
                </a:lnTo>
                <a:lnTo>
                  <a:pt x="210185" y="11429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39"/>
                </a:lnTo>
                <a:lnTo>
                  <a:pt x="221614" y="37464"/>
                </a:lnTo>
                <a:lnTo>
                  <a:pt x="222250" y="46989"/>
                </a:lnTo>
                <a:lnTo>
                  <a:pt x="238760" y="74929"/>
                </a:lnTo>
                <a:lnTo>
                  <a:pt x="252729" y="74929"/>
                </a:lnTo>
                <a:lnTo>
                  <a:pt x="258444" y="72389"/>
                </a:lnTo>
                <a:lnTo>
                  <a:pt x="262254" y="67310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4"/>
                </a:lnTo>
                <a:lnTo>
                  <a:pt x="240029" y="60325"/>
                </a:lnTo>
                <a:lnTo>
                  <a:pt x="238760" y="58419"/>
                </a:lnTo>
                <a:lnTo>
                  <a:pt x="238125" y="55244"/>
                </a:lnTo>
                <a:lnTo>
                  <a:pt x="236854" y="52069"/>
                </a:lnTo>
                <a:lnTo>
                  <a:pt x="236854" y="22860"/>
                </a:lnTo>
                <a:lnTo>
                  <a:pt x="238760" y="16510"/>
                </a:lnTo>
                <a:lnTo>
                  <a:pt x="240029" y="14604"/>
                </a:lnTo>
                <a:lnTo>
                  <a:pt x="242569" y="12064"/>
                </a:lnTo>
                <a:lnTo>
                  <a:pt x="243839" y="11429"/>
                </a:lnTo>
                <a:lnTo>
                  <a:pt x="264794" y="11429"/>
                </a:lnTo>
                <a:lnTo>
                  <a:pt x="262254" y="7619"/>
                </a:lnTo>
                <a:lnTo>
                  <a:pt x="258444" y="2539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29"/>
                </a:moveTo>
                <a:lnTo>
                  <a:pt x="247014" y="11429"/>
                </a:lnTo>
                <a:lnTo>
                  <a:pt x="248919" y="12064"/>
                </a:lnTo>
                <a:lnTo>
                  <a:pt x="251460" y="14604"/>
                </a:lnTo>
                <a:lnTo>
                  <a:pt x="252729" y="16510"/>
                </a:lnTo>
                <a:lnTo>
                  <a:pt x="254000" y="22860"/>
                </a:lnTo>
                <a:lnTo>
                  <a:pt x="254635" y="27939"/>
                </a:lnTo>
                <a:lnTo>
                  <a:pt x="254635" y="46989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29"/>
                </a:lnTo>
                <a:lnTo>
                  <a:pt x="267335" y="55244"/>
                </a:lnTo>
                <a:lnTo>
                  <a:pt x="268604" y="46989"/>
                </a:lnTo>
                <a:lnTo>
                  <a:pt x="269239" y="37464"/>
                </a:lnTo>
                <a:lnTo>
                  <a:pt x="268604" y="27939"/>
                </a:lnTo>
                <a:lnTo>
                  <a:pt x="267335" y="19685"/>
                </a:lnTo>
                <a:lnTo>
                  <a:pt x="265429" y="12700"/>
                </a:lnTo>
                <a:lnTo>
                  <a:pt x="264794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3918584" y="4868036"/>
            <a:ext cx="257810" cy="74930"/>
          </a:xfrm>
          <a:custGeom>
            <a:avLst/>
            <a:gdLst/>
            <a:ahLst/>
            <a:cxnLst/>
            <a:rect l="l" t="t" r="r" b="b"/>
            <a:pathLst>
              <a:path w="257810" h="74929">
                <a:moveTo>
                  <a:pt x="31750" y="20320"/>
                </a:moveTo>
                <a:lnTo>
                  <a:pt x="17779" y="20320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20"/>
                </a:lnTo>
                <a:close/>
              </a:path>
              <a:path w="257810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5"/>
                </a:lnTo>
                <a:lnTo>
                  <a:pt x="12064" y="11430"/>
                </a:lnTo>
                <a:lnTo>
                  <a:pt x="7619" y="15239"/>
                </a:lnTo>
                <a:lnTo>
                  <a:pt x="3810" y="17145"/>
                </a:lnTo>
                <a:lnTo>
                  <a:pt x="0" y="18414"/>
                </a:lnTo>
                <a:lnTo>
                  <a:pt x="0" y="31114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57810" h="74929">
                <a:moveTo>
                  <a:pt x="98425" y="11430"/>
                </a:moveTo>
                <a:lnTo>
                  <a:pt x="79375" y="11430"/>
                </a:lnTo>
                <a:lnTo>
                  <a:pt x="83185" y="13970"/>
                </a:lnTo>
                <a:lnTo>
                  <a:pt x="85089" y="15875"/>
                </a:lnTo>
                <a:lnTo>
                  <a:pt x="85725" y="18414"/>
                </a:lnTo>
                <a:lnTo>
                  <a:pt x="85725" y="24130"/>
                </a:lnTo>
                <a:lnTo>
                  <a:pt x="84454" y="27305"/>
                </a:lnTo>
                <a:lnTo>
                  <a:pt x="81279" y="31750"/>
                </a:lnTo>
                <a:lnTo>
                  <a:pt x="77469" y="36195"/>
                </a:lnTo>
                <a:lnTo>
                  <a:pt x="63500" y="49530"/>
                </a:lnTo>
                <a:lnTo>
                  <a:pt x="57785" y="55245"/>
                </a:lnTo>
                <a:lnTo>
                  <a:pt x="52704" y="64135"/>
                </a:lnTo>
                <a:lnTo>
                  <a:pt x="51435" y="68580"/>
                </a:lnTo>
                <a:lnTo>
                  <a:pt x="50800" y="73660"/>
                </a:lnTo>
                <a:lnTo>
                  <a:pt x="99694" y="73660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5"/>
                </a:lnTo>
                <a:lnTo>
                  <a:pt x="78739" y="52705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5"/>
                </a:lnTo>
                <a:lnTo>
                  <a:pt x="96519" y="33020"/>
                </a:lnTo>
                <a:lnTo>
                  <a:pt x="99060" y="26670"/>
                </a:lnTo>
                <a:lnTo>
                  <a:pt x="99694" y="24130"/>
                </a:lnTo>
                <a:lnTo>
                  <a:pt x="99694" y="14605"/>
                </a:lnTo>
                <a:lnTo>
                  <a:pt x="98425" y="11430"/>
                </a:lnTo>
                <a:close/>
              </a:path>
              <a:path w="257810" h="74929">
                <a:moveTo>
                  <a:pt x="83819" y="0"/>
                </a:moveTo>
                <a:lnTo>
                  <a:pt x="69850" y="0"/>
                </a:lnTo>
                <a:lnTo>
                  <a:pt x="64769" y="1905"/>
                </a:lnTo>
                <a:lnTo>
                  <a:pt x="55879" y="8255"/>
                </a:lnTo>
                <a:lnTo>
                  <a:pt x="53339" y="13970"/>
                </a:lnTo>
                <a:lnTo>
                  <a:pt x="52069" y="21589"/>
                </a:lnTo>
                <a:lnTo>
                  <a:pt x="66039" y="22860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5"/>
                </a:lnTo>
                <a:lnTo>
                  <a:pt x="71119" y="12700"/>
                </a:lnTo>
                <a:lnTo>
                  <a:pt x="73025" y="11430"/>
                </a:lnTo>
                <a:lnTo>
                  <a:pt x="98425" y="11430"/>
                </a:lnTo>
                <a:lnTo>
                  <a:pt x="97789" y="9525"/>
                </a:lnTo>
                <a:lnTo>
                  <a:pt x="89535" y="1905"/>
                </a:lnTo>
                <a:lnTo>
                  <a:pt x="83819" y="0"/>
                </a:lnTo>
                <a:close/>
              </a:path>
              <a:path w="257810" h="74929">
                <a:moveTo>
                  <a:pt x="122554" y="52705"/>
                </a:moveTo>
                <a:lnTo>
                  <a:pt x="109219" y="53975"/>
                </a:lnTo>
                <a:lnTo>
                  <a:pt x="109600" y="57785"/>
                </a:lnTo>
                <a:lnTo>
                  <a:pt x="109664" y="58420"/>
                </a:lnTo>
                <a:lnTo>
                  <a:pt x="109791" y="59689"/>
                </a:lnTo>
                <a:lnTo>
                  <a:pt x="109854" y="60325"/>
                </a:lnTo>
                <a:lnTo>
                  <a:pt x="112394" y="65405"/>
                </a:lnTo>
                <a:lnTo>
                  <a:pt x="121285" y="73025"/>
                </a:lnTo>
                <a:lnTo>
                  <a:pt x="126364" y="74930"/>
                </a:lnTo>
                <a:lnTo>
                  <a:pt x="140335" y="74930"/>
                </a:lnTo>
                <a:lnTo>
                  <a:pt x="146050" y="72389"/>
                </a:lnTo>
                <a:lnTo>
                  <a:pt x="150494" y="67945"/>
                </a:lnTo>
                <a:lnTo>
                  <a:pt x="155575" y="63500"/>
                </a:lnTo>
                <a:lnTo>
                  <a:pt x="130175" y="63500"/>
                </a:lnTo>
                <a:lnTo>
                  <a:pt x="128269" y="62230"/>
                </a:lnTo>
                <a:lnTo>
                  <a:pt x="124460" y="58420"/>
                </a:lnTo>
                <a:lnTo>
                  <a:pt x="123189" y="55880"/>
                </a:lnTo>
                <a:lnTo>
                  <a:pt x="122554" y="52705"/>
                </a:lnTo>
                <a:close/>
              </a:path>
              <a:path w="257810" h="74929">
                <a:moveTo>
                  <a:pt x="153035" y="39370"/>
                </a:moveTo>
                <a:lnTo>
                  <a:pt x="136525" y="39370"/>
                </a:lnTo>
                <a:lnTo>
                  <a:pt x="138429" y="40639"/>
                </a:lnTo>
                <a:lnTo>
                  <a:pt x="142239" y="44450"/>
                </a:lnTo>
                <a:lnTo>
                  <a:pt x="142875" y="46989"/>
                </a:lnTo>
                <a:lnTo>
                  <a:pt x="143351" y="52705"/>
                </a:lnTo>
                <a:lnTo>
                  <a:pt x="143457" y="53975"/>
                </a:lnTo>
                <a:lnTo>
                  <a:pt x="143510" y="54610"/>
                </a:lnTo>
                <a:lnTo>
                  <a:pt x="142239" y="57785"/>
                </a:lnTo>
                <a:lnTo>
                  <a:pt x="140335" y="59689"/>
                </a:lnTo>
                <a:lnTo>
                  <a:pt x="138429" y="62230"/>
                </a:lnTo>
                <a:lnTo>
                  <a:pt x="135889" y="63500"/>
                </a:lnTo>
                <a:lnTo>
                  <a:pt x="155575" y="63500"/>
                </a:lnTo>
                <a:lnTo>
                  <a:pt x="157479" y="57785"/>
                </a:lnTo>
                <a:lnTo>
                  <a:pt x="157479" y="46989"/>
                </a:lnTo>
                <a:lnTo>
                  <a:pt x="156210" y="43180"/>
                </a:lnTo>
                <a:lnTo>
                  <a:pt x="153035" y="39370"/>
                </a:lnTo>
                <a:close/>
              </a:path>
              <a:path w="257810" h="74929">
                <a:moveTo>
                  <a:pt x="153035" y="11430"/>
                </a:moveTo>
                <a:lnTo>
                  <a:pt x="134619" y="11430"/>
                </a:lnTo>
                <a:lnTo>
                  <a:pt x="136525" y="12700"/>
                </a:lnTo>
                <a:lnTo>
                  <a:pt x="139700" y="15239"/>
                </a:lnTo>
                <a:lnTo>
                  <a:pt x="140335" y="17145"/>
                </a:lnTo>
                <a:lnTo>
                  <a:pt x="140335" y="22860"/>
                </a:lnTo>
                <a:lnTo>
                  <a:pt x="139064" y="24764"/>
                </a:lnTo>
                <a:lnTo>
                  <a:pt x="135254" y="28575"/>
                </a:lnTo>
                <a:lnTo>
                  <a:pt x="132714" y="29210"/>
                </a:lnTo>
                <a:lnTo>
                  <a:pt x="128904" y="29210"/>
                </a:lnTo>
                <a:lnTo>
                  <a:pt x="127211" y="39370"/>
                </a:lnTo>
                <a:lnTo>
                  <a:pt x="127105" y="40005"/>
                </a:lnTo>
                <a:lnTo>
                  <a:pt x="127000" y="40639"/>
                </a:lnTo>
                <a:lnTo>
                  <a:pt x="129539" y="40005"/>
                </a:lnTo>
                <a:lnTo>
                  <a:pt x="131444" y="39370"/>
                </a:lnTo>
                <a:lnTo>
                  <a:pt x="153035" y="39370"/>
                </a:lnTo>
                <a:lnTo>
                  <a:pt x="151129" y="37464"/>
                </a:lnTo>
                <a:lnTo>
                  <a:pt x="147954" y="34925"/>
                </a:lnTo>
                <a:lnTo>
                  <a:pt x="144144" y="34289"/>
                </a:lnTo>
                <a:lnTo>
                  <a:pt x="151129" y="30480"/>
                </a:lnTo>
                <a:lnTo>
                  <a:pt x="151764" y="29210"/>
                </a:lnTo>
                <a:lnTo>
                  <a:pt x="154304" y="25400"/>
                </a:lnTo>
                <a:lnTo>
                  <a:pt x="154304" y="13970"/>
                </a:lnTo>
                <a:lnTo>
                  <a:pt x="153035" y="11430"/>
                </a:lnTo>
                <a:close/>
              </a:path>
              <a:path w="257810" h="74929">
                <a:moveTo>
                  <a:pt x="139700" y="0"/>
                </a:moveTo>
                <a:lnTo>
                  <a:pt x="128904" y="0"/>
                </a:lnTo>
                <a:lnTo>
                  <a:pt x="125094" y="635"/>
                </a:lnTo>
                <a:lnTo>
                  <a:pt x="121919" y="1905"/>
                </a:lnTo>
                <a:lnTo>
                  <a:pt x="118744" y="3810"/>
                </a:lnTo>
                <a:lnTo>
                  <a:pt x="116204" y="5714"/>
                </a:lnTo>
                <a:lnTo>
                  <a:pt x="114300" y="8889"/>
                </a:lnTo>
                <a:lnTo>
                  <a:pt x="112394" y="11430"/>
                </a:lnTo>
                <a:lnTo>
                  <a:pt x="111125" y="14605"/>
                </a:lnTo>
                <a:lnTo>
                  <a:pt x="110580" y="18414"/>
                </a:lnTo>
                <a:lnTo>
                  <a:pt x="110489" y="19050"/>
                </a:lnTo>
                <a:lnTo>
                  <a:pt x="123189" y="21589"/>
                </a:lnTo>
                <a:lnTo>
                  <a:pt x="123189" y="18414"/>
                </a:lnTo>
                <a:lnTo>
                  <a:pt x="124460" y="15875"/>
                </a:lnTo>
                <a:lnTo>
                  <a:pt x="127635" y="12700"/>
                </a:lnTo>
                <a:lnTo>
                  <a:pt x="129539" y="11430"/>
                </a:lnTo>
                <a:lnTo>
                  <a:pt x="153035" y="11430"/>
                </a:lnTo>
                <a:lnTo>
                  <a:pt x="152400" y="10160"/>
                </a:lnTo>
                <a:lnTo>
                  <a:pt x="145414" y="1905"/>
                </a:lnTo>
                <a:lnTo>
                  <a:pt x="139700" y="0"/>
                </a:lnTo>
                <a:close/>
              </a:path>
              <a:path w="257810" h="74929">
                <a:moveTo>
                  <a:pt x="196214" y="0"/>
                </a:moveTo>
                <a:lnTo>
                  <a:pt x="182244" y="0"/>
                </a:lnTo>
                <a:lnTo>
                  <a:pt x="177164" y="1905"/>
                </a:lnTo>
                <a:lnTo>
                  <a:pt x="173354" y="5080"/>
                </a:lnTo>
                <a:lnTo>
                  <a:pt x="169544" y="8889"/>
                </a:lnTo>
                <a:lnTo>
                  <a:pt x="167639" y="13335"/>
                </a:lnTo>
                <a:lnTo>
                  <a:pt x="167639" y="22225"/>
                </a:lnTo>
                <a:lnTo>
                  <a:pt x="168275" y="24764"/>
                </a:lnTo>
                <a:lnTo>
                  <a:pt x="171450" y="30480"/>
                </a:lnTo>
                <a:lnTo>
                  <a:pt x="173989" y="32385"/>
                </a:lnTo>
                <a:lnTo>
                  <a:pt x="177800" y="34289"/>
                </a:lnTo>
                <a:lnTo>
                  <a:pt x="173354" y="35560"/>
                </a:lnTo>
                <a:lnTo>
                  <a:pt x="170814" y="38100"/>
                </a:lnTo>
                <a:lnTo>
                  <a:pt x="166369" y="45085"/>
                </a:lnTo>
                <a:lnTo>
                  <a:pt x="165862" y="47625"/>
                </a:lnTo>
                <a:lnTo>
                  <a:pt x="165735" y="59689"/>
                </a:lnTo>
                <a:lnTo>
                  <a:pt x="168275" y="65405"/>
                </a:lnTo>
                <a:lnTo>
                  <a:pt x="177800" y="73025"/>
                </a:lnTo>
                <a:lnTo>
                  <a:pt x="183514" y="74930"/>
                </a:lnTo>
                <a:lnTo>
                  <a:pt x="197485" y="74930"/>
                </a:lnTo>
                <a:lnTo>
                  <a:pt x="203200" y="73025"/>
                </a:lnTo>
                <a:lnTo>
                  <a:pt x="211454" y="64135"/>
                </a:lnTo>
                <a:lnTo>
                  <a:pt x="211454" y="63500"/>
                </a:lnTo>
                <a:lnTo>
                  <a:pt x="186689" y="63500"/>
                </a:lnTo>
                <a:lnTo>
                  <a:pt x="184150" y="62230"/>
                </a:lnTo>
                <a:lnTo>
                  <a:pt x="180339" y="58420"/>
                </a:lnTo>
                <a:lnTo>
                  <a:pt x="179704" y="55245"/>
                </a:lnTo>
                <a:lnTo>
                  <a:pt x="179704" y="48260"/>
                </a:lnTo>
                <a:lnTo>
                  <a:pt x="180339" y="45720"/>
                </a:lnTo>
                <a:lnTo>
                  <a:pt x="182244" y="43814"/>
                </a:lnTo>
                <a:lnTo>
                  <a:pt x="183514" y="41275"/>
                </a:lnTo>
                <a:lnTo>
                  <a:pt x="186054" y="40005"/>
                </a:lnTo>
                <a:lnTo>
                  <a:pt x="209550" y="40005"/>
                </a:lnTo>
                <a:lnTo>
                  <a:pt x="208279" y="38100"/>
                </a:lnTo>
                <a:lnTo>
                  <a:pt x="205104" y="35560"/>
                </a:lnTo>
                <a:lnTo>
                  <a:pt x="201294" y="34289"/>
                </a:lnTo>
                <a:lnTo>
                  <a:pt x="204469" y="32385"/>
                </a:lnTo>
                <a:lnTo>
                  <a:pt x="207010" y="30480"/>
                </a:lnTo>
                <a:lnTo>
                  <a:pt x="208279" y="28575"/>
                </a:lnTo>
                <a:lnTo>
                  <a:pt x="186689" y="28575"/>
                </a:lnTo>
                <a:lnTo>
                  <a:pt x="184785" y="27939"/>
                </a:lnTo>
                <a:lnTo>
                  <a:pt x="181610" y="24764"/>
                </a:lnTo>
                <a:lnTo>
                  <a:pt x="180975" y="22860"/>
                </a:lnTo>
                <a:lnTo>
                  <a:pt x="180975" y="17145"/>
                </a:lnTo>
                <a:lnTo>
                  <a:pt x="181610" y="15239"/>
                </a:lnTo>
                <a:lnTo>
                  <a:pt x="184785" y="12064"/>
                </a:lnTo>
                <a:lnTo>
                  <a:pt x="186689" y="11430"/>
                </a:lnTo>
                <a:lnTo>
                  <a:pt x="210185" y="11430"/>
                </a:lnTo>
                <a:lnTo>
                  <a:pt x="209550" y="8889"/>
                </a:lnTo>
                <a:lnTo>
                  <a:pt x="205739" y="5080"/>
                </a:lnTo>
                <a:lnTo>
                  <a:pt x="201929" y="1905"/>
                </a:lnTo>
                <a:lnTo>
                  <a:pt x="196214" y="0"/>
                </a:lnTo>
                <a:close/>
              </a:path>
              <a:path w="257810" h="74929">
                <a:moveTo>
                  <a:pt x="209550" y="40005"/>
                </a:moveTo>
                <a:lnTo>
                  <a:pt x="192404" y="40005"/>
                </a:lnTo>
                <a:lnTo>
                  <a:pt x="194944" y="41275"/>
                </a:lnTo>
                <a:lnTo>
                  <a:pt x="198754" y="45085"/>
                </a:lnTo>
                <a:lnTo>
                  <a:pt x="199389" y="47625"/>
                </a:lnTo>
                <a:lnTo>
                  <a:pt x="200025" y="55245"/>
                </a:lnTo>
                <a:lnTo>
                  <a:pt x="198754" y="58420"/>
                </a:lnTo>
                <a:lnTo>
                  <a:pt x="196850" y="60325"/>
                </a:lnTo>
                <a:lnTo>
                  <a:pt x="194944" y="62864"/>
                </a:lnTo>
                <a:lnTo>
                  <a:pt x="192404" y="63500"/>
                </a:lnTo>
                <a:lnTo>
                  <a:pt x="211454" y="63500"/>
                </a:lnTo>
                <a:lnTo>
                  <a:pt x="213360" y="59055"/>
                </a:lnTo>
                <a:lnTo>
                  <a:pt x="213360" y="47625"/>
                </a:lnTo>
                <a:lnTo>
                  <a:pt x="212978" y="45720"/>
                </a:lnTo>
                <a:lnTo>
                  <a:pt x="212851" y="45085"/>
                </a:lnTo>
                <a:lnTo>
                  <a:pt x="212725" y="44450"/>
                </a:lnTo>
                <a:lnTo>
                  <a:pt x="209550" y="40005"/>
                </a:lnTo>
                <a:close/>
              </a:path>
              <a:path w="257810" h="74929">
                <a:moveTo>
                  <a:pt x="210185" y="11430"/>
                </a:moveTo>
                <a:lnTo>
                  <a:pt x="192404" y="11430"/>
                </a:lnTo>
                <a:lnTo>
                  <a:pt x="194310" y="12064"/>
                </a:lnTo>
                <a:lnTo>
                  <a:pt x="197485" y="15239"/>
                </a:lnTo>
                <a:lnTo>
                  <a:pt x="198119" y="17145"/>
                </a:lnTo>
                <a:lnTo>
                  <a:pt x="198119" y="22860"/>
                </a:lnTo>
                <a:lnTo>
                  <a:pt x="197485" y="24764"/>
                </a:lnTo>
                <a:lnTo>
                  <a:pt x="194310" y="27939"/>
                </a:lnTo>
                <a:lnTo>
                  <a:pt x="191769" y="28575"/>
                </a:lnTo>
                <a:lnTo>
                  <a:pt x="208279" y="28575"/>
                </a:lnTo>
                <a:lnTo>
                  <a:pt x="210185" y="25400"/>
                </a:lnTo>
                <a:lnTo>
                  <a:pt x="211454" y="22860"/>
                </a:lnTo>
                <a:lnTo>
                  <a:pt x="211454" y="13335"/>
                </a:lnTo>
                <a:lnTo>
                  <a:pt x="210185" y="11430"/>
                </a:lnTo>
                <a:close/>
              </a:path>
              <a:path w="257810" h="74929">
                <a:moveTo>
                  <a:pt x="257810" y="20320"/>
                </a:moveTo>
                <a:lnTo>
                  <a:pt x="243839" y="20320"/>
                </a:lnTo>
                <a:lnTo>
                  <a:pt x="243839" y="73660"/>
                </a:lnTo>
                <a:lnTo>
                  <a:pt x="257810" y="73660"/>
                </a:lnTo>
                <a:lnTo>
                  <a:pt x="257810" y="20320"/>
                </a:lnTo>
                <a:close/>
              </a:path>
              <a:path w="257810" h="74929">
                <a:moveTo>
                  <a:pt x="257810" y="0"/>
                </a:moveTo>
                <a:lnTo>
                  <a:pt x="246379" y="0"/>
                </a:lnTo>
                <a:lnTo>
                  <a:pt x="244475" y="4445"/>
                </a:lnTo>
                <a:lnTo>
                  <a:pt x="241935" y="8255"/>
                </a:lnTo>
                <a:lnTo>
                  <a:pt x="237489" y="11430"/>
                </a:lnTo>
                <a:lnTo>
                  <a:pt x="233044" y="15239"/>
                </a:lnTo>
                <a:lnTo>
                  <a:pt x="229235" y="17145"/>
                </a:lnTo>
                <a:lnTo>
                  <a:pt x="225425" y="18414"/>
                </a:lnTo>
                <a:lnTo>
                  <a:pt x="225425" y="31114"/>
                </a:lnTo>
                <a:lnTo>
                  <a:pt x="232410" y="29210"/>
                </a:lnTo>
                <a:lnTo>
                  <a:pt x="238760" y="25400"/>
                </a:lnTo>
                <a:lnTo>
                  <a:pt x="243839" y="20320"/>
                </a:lnTo>
                <a:lnTo>
                  <a:pt x="257810" y="20320"/>
                </a:lnTo>
                <a:lnTo>
                  <a:pt x="25781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3918584" y="509282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20"/>
                </a:moveTo>
                <a:lnTo>
                  <a:pt x="17779" y="20320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20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5"/>
                </a:lnTo>
                <a:lnTo>
                  <a:pt x="12064" y="11430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30"/>
                </a:moveTo>
                <a:lnTo>
                  <a:pt x="79375" y="11430"/>
                </a:lnTo>
                <a:lnTo>
                  <a:pt x="83185" y="13970"/>
                </a:lnTo>
                <a:lnTo>
                  <a:pt x="85089" y="15875"/>
                </a:lnTo>
                <a:lnTo>
                  <a:pt x="85725" y="18415"/>
                </a:lnTo>
                <a:lnTo>
                  <a:pt x="85725" y="24130"/>
                </a:lnTo>
                <a:lnTo>
                  <a:pt x="84454" y="27305"/>
                </a:lnTo>
                <a:lnTo>
                  <a:pt x="81279" y="31750"/>
                </a:lnTo>
                <a:lnTo>
                  <a:pt x="77469" y="36195"/>
                </a:lnTo>
                <a:lnTo>
                  <a:pt x="63500" y="49530"/>
                </a:lnTo>
                <a:lnTo>
                  <a:pt x="57785" y="55245"/>
                </a:lnTo>
                <a:lnTo>
                  <a:pt x="52704" y="64135"/>
                </a:lnTo>
                <a:lnTo>
                  <a:pt x="51435" y="68580"/>
                </a:lnTo>
                <a:lnTo>
                  <a:pt x="50800" y="73660"/>
                </a:lnTo>
                <a:lnTo>
                  <a:pt x="99694" y="73660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5"/>
                </a:lnTo>
                <a:lnTo>
                  <a:pt x="78739" y="52705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5"/>
                </a:lnTo>
                <a:lnTo>
                  <a:pt x="96519" y="33020"/>
                </a:lnTo>
                <a:lnTo>
                  <a:pt x="99060" y="26670"/>
                </a:lnTo>
                <a:lnTo>
                  <a:pt x="99694" y="24130"/>
                </a:lnTo>
                <a:lnTo>
                  <a:pt x="99694" y="14605"/>
                </a:lnTo>
                <a:lnTo>
                  <a:pt x="98425" y="11430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5"/>
                </a:lnTo>
                <a:lnTo>
                  <a:pt x="55879" y="8255"/>
                </a:lnTo>
                <a:lnTo>
                  <a:pt x="53339" y="13970"/>
                </a:lnTo>
                <a:lnTo>
                  <a:pt x="52069" y="21590"/>
                </a:lnTo>
                <a:lnTo>
                  <a:pt x="66039" y="22860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5"/>
                </a:lnTo>
                <a:lnTo>
                  <a:pt x="71119" y="12700"/>
                </a:lnTo>
                <a:lnTo>
                  <a:pt x="73025" y="11430"/>
                </a:lnTo>
                <a:lnTo>
                  <a:pt x="98425" y="11430"/>
                </a:lnTo>
                <a:lnTo>
                  <a:pt x="97789" y="9525"/>
                </a:lnTo>
                <a:lnTo>
                  <a:pt x="89535" y="1905"/>
                </a:lnTo>
                <a:lnTo>
                  <a:pt x="83819" y="0"/>
                </a:lnTo>
                <a:close/>
              </a:path>
              <a:path w="269239" h="74929">
                <a:moveTo>
                  <a:pt x="122554" y="52705"/>
                </a:moveTo>
                <a:lnTo>
                  <a:pt x="109219" y="53975"/>
                </a:lnTo>
                <a:lnTo>
                  <a:pt x="109600" y="57785"/>
                </a:lnTo>
                <a:lnTo>
                  <a:pt x="109664" y="58420"/>
                </a:lnTo>
                <a:lnTo>
                  <a:pt x="126364" y="74930"/>
                </a:lnTo>
                <a:lnTo>
                  <a:pt x="140335" y="74930"/>
                </a:lnTo>
                <a:lnTo>
                  <a:pt x="146050" y="72390"/>
                </a:lnTo>
                <a:lnTo>
                  <a:pt x="150494" y="67945"/>
                </a:lnTo>
                <a:lnTo>
                  <a:pt x="155575" y="63500"/>
                </a:lnTo>
                <a:lnTo>
                  <a:pt x="130175" y="63500"/>
                </a:lnTo>
                <a:lnTo>
                  <a:pt x="128269" y="62230"/>
                </a:lnTo>
                <a:lnTo>
                  <a:pt x="124460" y="58420"/>
                </a:lnTo>
                <a:lnTo>
                  <a:pt x="123189" y="55880"/>
                </a:lnTo>
                <a:lnTo>
                  <a:pt x="122554" y="52705"/>
                </a:lnTo>
                <a:close/>
              </a:path>
              <a:path w="269239" h="74929">
                <a:moveTo>
                  <a:pt x="153035" y="39370"/>
                </a:moveTo>
                <a:lnTo>
                  <a:pt x="136525" y="39370"/>
                </a:lnTo>
                <a:lnTo>
                  <a:pt x="138429" y="40640"/>
                </a:lnTo>
                <a:lnTo>
                  <a:pt x="142239" y="44450"/>
                </a:lnTo>
                <a:lnTo>
                  <a:pt x="142875" y="46990"/>
                </a:lnTo>
                <a:lnTo>
                  <a:pt x="143351" y="52705"/>
                </a:lnTo>
                <a:lnTo>
                  <a:pt x="143457" y="53975"/>
                </a:lnTo>
                <a:lnTo>
                  <a:pt x="143510" y="54610"/>
                </a:lnTo>
                <a:lnTo>
                  <a:pt x="142239" y="57785"/>
                </a:lnTo>
                <a:lnTo>
                  <a:pt x="140335" y="59690"/>
                </a:lnTo>
                <a:lnTo>
                  <a:pt x="138429" y="62230"/>
                </a:lnTo>
                <a:lnTo>
                  <a:pt x="135889" y="63500"/>
                </a:lnTo>
                <a:lnTo>
                  <a:pt x="155575" y="63500"/>
                </a:lnTo>
                <a:lnTo>
                  <a:pt x="157479" y="57785"/>
                </a:lnTo>
                <a:lnTo>
                  <a:pt x="157479" y="46990"/>
                </a:lnTo>
                <a:lnTo>
                  <a:pt x="156210" y="43180"/>
                </a:lnTo>
                <a:lnTo>
                  <a:pt x="153035" y="39370"/>
                </a:lnTo>
                <a:close/>
              </a:path>
              <a:path w="269239" h="74929">
                <a:moveTo>
                  <a:pt x="153035" y="11430"/>
                </a:moveTo>
                <a:lnTo>
                  <a:pt x="134619" y="11430"/>
                </a:lnTo>
                <a:lnTo>
                  <a:pt x="136525" y="12700"/>
                </a:lnTo>
                <a:lnTo>
                  <a:pt x="139700" y="15240"/>
                </a:lnTo>
                <a:lnTo>
                  <a:pt x="140335" y="17145"/>
                </a:lnTo>
                <a:lnTo>
                  <a:pt x="140335" y="22860"/>
                </a:lnTo>
                <a:lnTo>
                  <a:pt x="139064" y="24765"/>
                </a:lnTo>
                <a:lnTo>
                  <a:pt x="135254" y="28575"/>
                </a:lnTo>
                <a:lnTo>
                  <a:pt x="132714" y="29210"/>
                </a:lnTo>
                <a:lnTo>
                  <a:pt x="128904" y="29210"/>
                </a:lnTo>
                <a:lnTo>
                  <a:pt x="127211" y="39370"/>
                </a:lnTo>
                <a:lnTo>
                  <a:pt x="127105" y="40005"/>
                </a:lnTo>
                <a:lnTo>
                  <a:pt x="127000" y="40640"/>
                </a:lnTo>
                <a:lnTo>
                  <a:pt x="129539" y="40005"/>
                </a:lnTo>
                <a:lnTo>
                  <a:pt x="131444" y="39370"/>
                </a:lnTo>
                <a:lnTo>
                  <a:pt x="153035" y="39370"/>
                </a:lnTo>
                <a:lnTo>
                  <a:pt x="151129" y="37465"/>
                </a:lnTo>
                <a:lnTo>
                  <a:pt x="147954" y="34925"/>
                </a:lnTo>
                <a:lnTo>
                  <a:pt x="144144" y="34290"/>
                </a:lnTo>
                <a:lnTo>
                  <a:pt x="151129" y="30480"/>
                </a:lnTo>
                <a:lnTo>
                  <a:pt x="151764" y="29210"/>
                </a:lnTo>
                <a:lnTo>
                  <a:pt x="154304" y="25400"/>
                </a:lnTo>
                <a:lnTo>
                  <a:pt x="154304" y="13970"/>
                </a:lnTo>
                <a:lnTo>
                  <a:pt x="153035" y="11430"/>
                </a:lnTo>
                <a:close/>
              </a:path>
              <a:path w="269239" h="74929">
                <a:moveTo>
                  <a:pt x="139700" y="0"/>
                </a:moveTo>
                <a:lnTo>
                  <a:pt x="128904" y="0"/>
                </a:lnTo>
                <a:lnTo>
                  <a:pt x="125094" y="635"/>
                </a:lnTo>
                <a:lnTo>
                  <a:pt x="121919" y="1905"/>
                </a:lnTo>
                <a:lnTo>
                  <a:pt x="118744" y="3810"/>
                </a:lnTo>
                <a:lnTo>
                  <a:pt x="116204" y="5715"/>
                </a:lnTo>
                <a:lnTo>
                  <a:pt x="114300" y="8890"/>
                </a:lnTo>
                <a:lnTo>
                  <a:pt x="112394" y="11430"/>
                </a:lnTo>
                <a:lnTo>
                  <a:pt x="111125" y="14605"/>
                </a:lnTo>
                <a:lnTo>
                  <a:pt x="110580" y="18415"/>
                </a:lnTo>
                <a:lnTo>
                  <a:pt x="110489" y="19050"/>
                </a:lnTo>
                <a:lnTo>
                  <a:pt x="123189" y="21590"/>
                </a:lnTo>
                <a:lnTo>
                  <a:pt x="123189" y="18415"/>
                </a:lnTo>
                <a:lnTo>
                  <a:pt x="124460" y="15875"/>
                </a:lnTo>
                <a:lnTo>
                  <a:pt x="127635" y="12700"/>
                </a:lnTo>
                <a:lnTo>
                  <a:pt x="129539" y="11430"/>
                </a:lnTo>
                <a:lnTo>
                  <a:pt x="153035" y="11430"/>
                </a:lnTo>
                <a:lnTo>
                  <a:pt x="152400" y="10160"/>
                </a:lnTo>
                <a:lnTo>
                  <a:pt x="145414" y="1905"/>
                </a:lnTo>
                <a:lnTo>
                  <a:pt x="139700" y="0"/>
                </a:lnTo>
                <a:close/>
              </a:path>
              <a:path w="269239" h="74929">
                <a:moveTo>
                  <a:pt x="196214" y="0"/>
                </a:moveTo>
                <a:lnTo>
                  <a:pt x="182244" y="0"/>
                </a:lnTo>
                <a:lnTo>
                  <a:pt x="177164" y="1905"/>
                </a:lnTo>
                <a:lnTo>
                  <a:pt x="173354" y="5080"/>
                </a:lnTo>
                <a:lnTo>
                  <a:pt x="169544" y="8890"/>
                </a:lnTo>
                <a:lnTo>
                  <a:pt x="167639" y="13335"/>
                </a:lnTo>
                <a:lnTo>
                  <a:pt x="167639" y="22225"/>
                </a:lnTo>
                <a:lnTo>
                  <a:pt x="168275" y="24765"/>
                </a:lnTo>
                <a:lnTo>
                  <a:pt x="171450" y="30480"/>
                </a:lnTo>
                <a:lnTo>
                  <a:pt x="173989" y="32385"/>
                </a:lnTo>
                <a:lnTo>
                  <a:pt x="177800" y="34290"/>
                </a:lnTo>
                <a:lnTo>
                  <a:pt x="173354" y="35560"/>
                </a:lnTo>
                <a:lnTo>
                  <a:pt x="170814" y="38100"/>
                </a:lnTo>
                <a:lnTo>
                  <a:pt x="166369" y="45085"/>
                </a:lnTo>
                <a:lnTo>
                  <a:pt x="165862" y="47625"/>
                </a:lnTo>
                <a:lnTo>
                  <a:pt x="165735" y="59690"/>
                </a:lnTo>
                <a:lnTo>
                  <a:pt x="168275" y="65405"/>
                </a:lnTo>
                <a:lnTo>
                  <a:pt x="177800" y="73025"/>
                </a:lnTo>
                <a:lnTo>
                  <a:pt x="183514" y="74930"/>
                </a:lnTo>
                <a:lnTo>
                  <a:pt x="197485" y="74930"/>
                </a:lnTo>
                <a:lnTo>
                  <a:pt x="203200" y="73025"/>
                </a:lnTo>
                <a:lnTo>
                  <a:pt x="211454" y="64135"/>
                </a:lnTo>
                <a:lnTo>
                  <a:pt x="211454" y="63500"/>
                </a:lnTo>
                <a:lnTo>
                  <a:pt x="186689" y="63500"/>
                </a:lnTo>
                <a:lnTo>
                  <a:pt x="184150" y="62230"/>
                </a:lnTo>
                <a:lnTo>
                  <a:pt x="180339" y="58420"/>
                </a:lnTo>
                <a:lnTo>
                  <a:pt x="179704" y="55245"/>
                </a:lnTo>
                <a:lnTo>
                  <a:pt x="179704" y="48260"/>
                </a:lnTo>
                <a:lnTo>
                  <a:pt x="180339" y="45720"/>
                </a:lnTo>
                <a:lnTo>
                  <a:pt x="182244" y="43815"/>
                </a:lnTo>
                <a:lnTo>
                  <a:pt x="183514" y="41275"/>
                </a:lnTo>
                <a:lnTo>
                  <a:pt x="186054" y="40005"/>
                </a:lnTo>
                <a:lnTo>
                  <a:pt x="209550" y="40005"/>
                </a:lnTo>
                <a:lnTo>
                  <a:pt x="208279" y="38100"/>
                </a:lnTo>
                <a:lnTo>
                  <a:pt x="205104" y="35560"/>
                </a:lnTo>
                <a:lnTo>
                  <a:pt x="201294" y="34290"/>
                </a:lnTo>
                <a:lnTo>
                  <a:pt x="204469" y="32385"/>
                </a:lnTo>
                <a:lnTo>
                  <a:pt x="207010" y="30480"/>
                </a:lnTo>
                <a:lnTo>
                  <a:pt x="208279" y="28575"/>
                </a:lnTo>
                <a:lnTo>
                  <a:pt x="186689" y="28575"/>
                </a:lnTo>
                <a:lnTo>
                  <a:pt x="184785" y="27940"/>
                </a:lnTo>
                <a:lnTo>
                  <a:pt x="181610" y="24765"/>
                </a:lnTo>
                <a:lnTo>
                  <a:pt x="180975" y="22860"/>
                </a:lnTo>
                <a:lnTo>
                  <a:pt x="180975" y="17145"/>
                </a:lnTo>
                <a:lnTo>
                  <a:pt x="181610" y="15240"/>
                </a:lnTo>
                <a:lnTo>
                  <a:pt x="184785" y="12065"/>
                </a:lnTo>
                <a:lnTo>
                  <a:pt x="186689" y="11430"/>
                </a:lnTo>
                <a:lnTo>
                  <a:pt x="210185" y="11430"/>
                </a:lnTo>
                <a:lnTo>
                  <a:pt x="209550" y="8890"/>
                </a:lnTo>
                <a:lnTo>
                  <a:pt x="205739" y="5080"/>
                </a:lnTo>
                <a:lnTo>
                  <a:pt x="201929" y="1905"/>
                </a:lnTo>
                <a:lnTo>
                  <a:pt x="196214" y="0"/>
                </a:lnTo>
                <a:close/>
              </a:path>
              <a:path w="269239" h="74929">
                <a:moveTo>
                  <a:pt x="209550" y="40005"/>
                </a:moveTo>
                <a:lnTo>
                  <a:pt x="192404" y="40005"/>
                </a:lnTo>
                <a:lnTo>
                  <a:pt x="194944" y="41275"/>
                </a:lnTo>
                <a:lnTo>
                  <a:pt x="198754" y="45085"/>
                </a:lnTo>
                <a:lnTo>
                  <a:pt x="199389" y="47625"/>
                </a:lnTo>
                <a:lnTo>
                  <a:pt x="200025" y="55245"/>
                </a:lnTo>
                <a:lnTo>
                  <a:pt x="198754" y="58420"/>
                </a:lnTo>
                <a:lnTo>
                  <a:pt x="196850" y="60325"/>
                </a:lnTo>
                <a:lnTo>
                  <a:pt x="194944" y="62865"/>
                </a:lnTo>
                <a:lnTo>
                  <a:pt x="192404" y="63500"/>
                </a:lnTo>
                <a:lnTo>
                  <a:pt x="211454" y="63500"/>
                </a:lnTo>
                <a:lnTo>
                  <a:pt x="213360" y="59055"/>
                </a:lnTo>
                <a:lnTo>
                  <a:pt x="213360" y="47625"/>
                </a:lnTo>
                <a:lnTo>
                  <a:pt x="212978" y="45720"/>
                </a:lnTo>
                <a:lnTo>
                  <a:pt x="212851" y="45085"/>
                </a:lnTo>
                <a:lnTo>
                  <a:pt x="212725" y="44450"/>
                </a:lnTo>
                <a:lnTo>
                  <a:pt x="209550" y="40005"/>
                </a:lnTo>
                <a:close/>
              </a:path>
              <a:path w="269239" h="74929">
                <a:moveTo>
                  <a:pt x="210185" y="11430"/>
                </a:moveTo>
                <a:lnTo>
                  <a:pt x="192404" y="11430"/>
                </a:lnTo>
                <a:lnTo>
                  <a:pt x="194310" y="12065"/>
                </a:lnTo>
                <a:lnTo>
                  <a:pt x="197485" y="15240"/>
                </a:lnTo>
                <a:lnTo>
                  <a:pt x="198119" y="17145"/>
                </a:lnTo>
                <a:lnTo>
                  <a:pt x="198119" y="22860"/>
                </a:lnTo>
                <a:lnTo>
                  <a:pt x="197485" y="24765"/>
                </a:lnTo>
                <a:lnTo>
                  <a:pt x="194310" y="27940"/>
                </a:lnTo>
                <a:lnTo>
                  <a:pt x="191769" y="28575"/>
                </a:lnTo>
                <a:lnTo>
                  <a:pt x="208279" y="28575"/>
                </a:lnTo>
                <a:lnTo>
                  <a:pt x="210185" y="25400"/>
                </a:lnTo>
                <a:lnTo>
                  <a:pt x="211454" y="22860"/>
                </a:lnTo>
                <a:lnTo>
                  <a:pt x="211454" y="13335"/>
                </a:lnTo>
                <a:lnTo>
                  <a:pt x="210185" y="11430"/>
                </a:lnTo>
                <a:close/>
              </a:path>
              <a:path w="269239" h="74929">
                <a:moveTo>
                  <a:pt x="267969" y="11430"/>
                </a:moveTo>
                <a:lnTo>
                  <a:pt x="248919" y="11430"/>
                </a:lnTo>
                <a:lnTo>
                  <a:pt x="252729" y="13970"/>
                </a:lnTo>
                <a:lnTo>
                  <a:pt x="254000" y="15875"/>
                </a:lnTo>
                <a:lnTo>
                  <a:pt x="255269" y="18415"/>
                </a:lnTo>
                <a:lnTo>
                  <a:pt x="255269" y="24130"/>
                </a:lnTo>
                <a:lnTo>
                  <a:pt x="254000" y="27305"/>
                </a:lnTo>
                <a:lnTo>
                  <a:pt x="250825" y="31750"/>
                </a:lnTo>
                <a:lnTo>
                  <a:pt x="247014" y="36195"/>
                </a:lnTo>
                <a:lnTo>
                  <a:pt x="233044" y="49530"/>
                </a:lnTo>
                <a:lnTo>
                  <a:pt x="227329" y="55245"/>
                </a:lnTo>
                <a:lnTo>
                  <a:pt x="222250" y="64135"/>
                </a:lnTo>
                <a:lnTo>
                  <a:pt x="220979" y="68580"/>
                </a:lnTo>
                <a:lnTo>
                  <a:pt x="220344" y="73660"/>
                </a:lnTo>
                <a:lnTo>
                  <a:pt x="269239" y="73660"/>
                </a:lnTo>
                <a:lnTo>
                  <a:pt x="269239" y="60325"/>
                </a:lnTo>
                <a:lnTo>
                  <a:pt x="241300" y="60325"/>
                </a:lnTo>
                <a:lnTo>
                  <a:pt x="241935" y="59055"/>
                </a:lnTo>
                <a:lnTo>
                  <a:pt x="244475" y="56515"/>
                </a:lnTo>
                <a:lnTo>
                  <a:pt x="245110" y="55245"/>
                </a:lnTo>
                <a:lnTo>
                  <a:pt x="248285" y="52705"/>
                </a:lnTo>
                <a:lnTo>
                  <a:pt x="269239" y="24130"/>
                </a:lnTo>
                <a:lnTo>
                  <a:pt x="269239" y="14605"/>
                </a:lnTo>
                <a:lnTo>
                  <a:pt x="267969" y="11430"/>
                </a:lnTo>
                <a:close/>
              </a:path>
              <a:path w="269239" h="74929">
                <a:moveTo>
                  <a:pt x="253364" y="0"/>
                </a:moveTo>
                <a:lnTo>
                  <a:pt x="239394" y="0"/>
                </a:lnTo>
                <a:lnTo>
                  <a:pt x="233679" y="1905"/>
                </a:lnTo>
                <a:lnTo>
                  <a:pt x="225425" y="8255"/>
                </a:lnTo>
                <a:lnTo>
                  <a:pt x="222885" y="13970"/>
                </a:lnTo>
                <a:lnTo>
                  <a:pt x="221614" y="21590"/>
                </a:lnTo>
                <a:lnTo>
                  <a:pt x="235585" y="22860"/>
                </a:lnTo>
                <a:lnTo>
                  <a:pt x="236219" y="19050"/>
                </a:lnTo>
                <a:lnTo>
                  <a:pt x="236854" y="15875"/>
                </a:lnTo>
                <a:lnTo>
                  <a:pt x="238760" y="14605"/>
                </a:lnTo>
                <a:lnTo>
                  <a:pt x="240664" y="12700"/>
                </a:lnTo>
                <a:lnTo>
                  <a:pt x="242569" y="11430"/>
                </a:lnTo>
                <a:lnTo>
                  <a:pt x="267969" y="11430"/>
                </a:lnTo>
                <a:lnTo>
                  <a:pt x="267335" y="9525"/>
                </a:lnTo>
                <a:lnTo>
                  <a:pt x="259079" y="1905"/>
                </a:lnTo>
                <a:lnTo>
                  <a:pt x="253364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3918584" y="532142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20"/>
                </a:moveTo>
                <a:lnTo>
                  <a:pt x="17779" y="20320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20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5"/>
                </a:lnTo>
                <a:lnTo>
                  <a:pt x="12064" y="11430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30"/>
                </a:moveTo>
                <a:lnTo>
                  <a:pt x="79375" y="11430"/>
                </a:lnTo>
                <a:lnTo>
                  <a:pt x="83185" y="13970"/>
                </a:lnTo>
                <a:lnTo>
                  <a:pt x="85089" y="15875"/>
                </a:lnTo>
                <a:lnTo>
                  <a:pt x="85725" y="18415"/>
                </a:lnTo>
                <a:lnTo>
                  <a:pt x="85725" y="24130"/>
                </a:lnTo>
                <a:lnTo>
                  <a:pt x="84454" y="27305"/>
                </a:lnTo>
                <a:lnTo>
                  <a:pt x="81279" y="31750"/>
                </a:lnTo>
                <a:lnTo>
                  <a:pt x="77469" y="36195"/>
                </a:lnTo>
                <a:lnTo>
                  <a:pt x="63500" y="49530"/>
                </a:lnTo>
                <a:lnTo>
                  <a:pt x="57785" y="55245"/>
                </a:lnTo>
                <a:lnTo>
                  <a:pt x="52704" y="64135"/>
                </a:lnTo>
                <a:lnTo>
                  <a:pt x="51435" y="68580"/>
                </a:lnTo>
                <a:lnTo>
                  <a:pt x="50800" y="73660"/>
                </a:lnTo>
                <a:lnTo>
                  <a:pt x="99694" y="73660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5"/>
                </a:lnTo>
                <a:lnTo>
                  <a:pt x="78739" y="52705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5"/>
                </a:lnTo>
                <a:lnTo>
                  <a:pt x="96519" y="33020"/>
                </a:lnTo>
                <a:lnTo>
                  <a:pt x="99060" y="26670"/>
                </a:lnTo>
                <a:lnTo>
                  <a:pt x="99694" y="24130"/>
                </a:lnTo>
                <a:lnTo>
                  <a:pt x="99694" y="14605"/>
                </a:lnTo>
                <a:lnTo>
                  <a:pt x="98425" y="11430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5"/>
                </a:lnTo>
                <a:lnTo>
                  <a:pt x="55879" y="8255"/>
                </a:lnTo>
                <a:lnTo>
                  <a:pt x="53339" y="13970"/>
                </a:lnTo>
                <a:lnTo>
                  <a:pt x="52069" y="21590"/>
                </a:lnTo>
                <a:lnTo>
                  <a:pt x="66039" y="22860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5"/>
                </a:lnTo>
                <a:lnTo>
                  <a:pt x="71119" y="12700"/>
                </a:lnTo>
                <a:lnTo>
                  <a:pt x="73025" y="11430"/>
                </a:lnTo>
                <a:lnTo>
                  <a:pt x="98425" y="11430"/>
                </a:lnTo>
                <a:lnTo>
                  <a:pt x="97789" y="9525"/>
                </a:lnTo>
                <a:lnTo>
                  <a:pt x="89535" y="1905"/>
                </a:lnTo>
                <a:lnTo>
                  <a:pt x="83819" y="0"/>
                </a:lnTo>
                <a:close/>
              </a:path>
              <a:path w="269239" h="74929">
                <a:moveTo>
                  <a:pt x="122554" y="52705"/>
                </a:moveTo>
                <a:lnTo>
                  <a:pt x="109219" y="53975"/>
                </a:lnTo>
                <a:lnTo>
                  <a:pt x="109600" y="57785"/>
                </a:lnTo>
                <a:lnTo>
                  <a:pt x="109664" y="58420"/>
                </a:lnTo>
                <a:lnTo>
                  <a:pt x="126364" y="74930"/>
                </a:lnTo>
                <a:lnTo>
                  <a:pt x="140335" y="74930"/>
                </a:lnTo>
                <a:lnTo>
                  <a:pt x="146050" y="72390"/>
                </a:lnTo>
                <a:lnTo>
                  <a:pt x="150494" y="67945"/>
                </a:lnTo>
                <a:lnTo>
                  <a:pt x="155575" y="63500"/>
                </a:lnTo>
                <a:lnTo>
                  <a:pt x="130175" y="63500"/>
                </a:lnTo>
                <a:lnTo>
                  <a:pt x="128269" y="62230"/>
                </a:lnTo>
                <a:lnTo>
                  <a:pt x="124460" y="58420"/>
                </a:lnTo>
                <a:lnTo>
                  <a:pt x="123189" y="55880"/>
                </a:lnTo>
                <a:lnTo>
                  <a:pt x="122554" y="52705"/>
                </a:lnTo>
                <a:close/>
              </a:path>
              <a:path w="269239" h="74929">
                <a:moveTo>
                  <a:pt x="153035" y="39370"/>
                </a:moveTo>
                <a:lnTo>
                  <a:pt x="136525" y="39370"/>
                </a:lnTo>
                <a:lnTo>
                  <a:pt x="138429" y="40640"/>
                </a:lnTo>
                <a:lnTo>
                  <a:pt x="142239" y="44450"/>
                </a:lnTo>
                <a:lnTo>
                  <a:pt x="142875" y="46990"/>
                </a:lnTo>
                <a:lnTo>
                  <a:pt x="143351" y="52705"/>
                </a:lnTo>
                <a:lnTo>
                  <a:pt x="143457" y="53975"/>
                </a:lnTo>
                <a:lnTo>
                  <a:pt x="143510" y="54610"/>
                </a:lnTo>
                <a:lnTo>
                  <a:pt x="142239" y="57785"/>
                </a:lnTo>
                <a:lnTo>
                  <a:pt x="140335" y="59690"/>
                </a:lnTo>
                <a:lnTo>
                  <a:pt x="138429" y="62230"/>
                </a:lnTo>
                <a:lnTo>
                  <a:pt x="135889" y="63500"/>
                </a:lnTo>
                <a:lnTo>
                  <a:pt x="155575" y="63500"/>
                </a:lnTo>
                <a:lnTo>
                  <a:pt x="157479" y="57785"/>
                </a:lnTo>
                <a:lnTo>
                  <a:pt x="157479" y="46990"/>
                </a:lnTo>
                <a:lnTo>
                  <a:pt x="156210" y="43180"/>
                </a:lnTo>
                <a:lnTo>
                  <a:pt x="153035" y="39370"/>
                </a:lnTo>
                <a:close/>
              </a:path>
              <a:path w="269239" h="74929">
                <a:moveTo>
                  <a:pt x="153035" y="11430"/>
                </a:moveTo>
                <a:lnTo>
                  <a:pt x="134619" y="11430"/>
                </a:lnTo>
                <a:lnTo>
                  <a:pt x="136525" y="12700"/>
                </a:lnTo>
                <a:lnTo>
                  <a:pt x="139700" y="15240"/>
                </a:lnTo>
                <a:lnTo>
                  <a:pt x="140335" y="17145"/>
                </a:lnTo>
                <a:lnTo>
                  <a:pt x="140335" y="22860"/>
                </a:lnTo>
                <a:lnTo>
                  <a:pt x="139064" y="24765"/>
                </a:lnTo>
                <a:lnTo>
                  <a:pt x="135254" y="28575"/>
                </a:lnTo>
                <a:lnTo>
                  <a:pt x="132714" y="29210"/>
                </a:lnTo>
                <a:lnTo>
                  <a:pt x="128904" y="29210"/>
                </a:lnTo>
                <a:lnTo>
                  <a:pt x="127211" y="39370"/>
                </a:lnTo>
                <a:lnTo>
                  <a:pt x="127105" y="40005"/>
                </a:lnTo>
                <a:lnTo>
                  <a:pt x="127000" y="40640"/>
                </a:lnTo>
                <a:lnTo>
                  <a:pt x="129539" y="40005"/>
                </a:lnTo>
                <a:lnTo>
                  <a:pt x="131444" y="39370"/>
                </a:lnTo>
                <a:lnTo>
                  <a:pt x="153035" y="39370"/>
                </a:lnTo>
                <a:lnTo>
                  <a:pt x="151129" y="37465"/>
                </a:lnTo>
                <a:lnTo>
                  <a:pt x="147954" y="34925"/>
                </a:lnTo>
                <a:lnTo>
                  <a:pt x="144144" y="34290"/>
                </a:lnTo>
                <a:lnTo>
                  <a:pt x="151129" y="30480"/>
                </a:lnTo>
                <a:lnTo>
                  <a:pt x="151764" y="29210"/>
                </a:lnTo>
                <a:lnTo>
                  <a:pt x="154304" y="25400"/>
                </a:lnTo>
                <a:lnTo>
                  <a:pt x="154304" y="13970"/>
                </a:lnTo>
                <a:lnTo>
                  <a:pt x="153035" y="11430"/>
                </a:lnTo>
                <a:close/>
              </a:path>
              <a:path w="269239" h="74929">
                <a:moveTo>
                  <a:pt x="139700" y="0"/>
                </a:moveTo>
                <a:lnTo>
                  <a:pt x="128904" y="0"/>
                </a:lnTo>
                <a:lnTo>
                  <a:pt x="125094" y="635"/>
                </a:lnTo>
                <a:lnTo>
                  <a:pt x="121919" y="1905"/>
                </a:lnTo>
                <a:lnTo>
                  <a:pt x="118744" y="3810"/>
                </a:lnTo>
                <a:lnTo>
                  <a:pt x="116204" y="5715"/>
                </a:lnTo>
                <a:lnTo>
                  <a:pt x="114300" y="8890"/>
                </a:lnTo>
                <a:lnTo>
                  <a:pt x="112394" y="11430"/>
                </a:lnTo>
                <a:lnTo>
                  <a:pt x="111125" y="14605"/>
                </a:lnTo>
                <a:lnTo>
                  <a:pt x="110580" y="18415"/>
                </a:lnTo>
                <a:lnTo>
                  <a:pt x="110489" y="19050"/>
                </a:lnTo>
                <a:lnTo>
                  <a:pt x="123189" y="21590"/>
                </a:lnTo>
                <a:lnTo>
                  <a:pt x="123189" y="18415"/>
                </a:lnTo>
                <a:lnTo>
                  <a:pt x="124460" y="15875"/>
                </a:lnTo>
                <a:lnTo>
                  <a:pt x="127635" y="12700"/>
                </a:lnTo>
                <a:lnTo>
                  <a:pt x="129539" y="11430"/>
                </a:lnTo>
                <a:lnTo>
                  <a:pt x="153035" y="11430"/>
                </a:lnTo>
                <a:lnTo>
                  <a:pt x="152400" y="10160"/>
                </a:lnTo>
                <a:lnTo>
                  <a:pt x="145414" y="1905"/>
                </a:lnTo>
                <a:lnTo>
                  <a:pt x="139700" y="0"/>
                </a:lnTo>
                <a:close/>
              </a:path>
              <a:path w="269239" h="74929">
                <a:moveTo>
                  <a:pt x="213994" y="1270"/>
                </a:moveTo>
                <a:lnTo>
                  <a:pt x="165735" y="1270"/>
                </a:lnTo>
                <a:lnTo>
                  <a:pt x="165735" y="14605"/>
                </a:lnTo>
                <a:lnTo>
                  <a:pt x="197485" y="14605"/>
                </a:lnTo>
                <a:lnTo>
                  <a:pt x="188594" y="27305"/>
                </a:lnTo>
                <a:lnTo>
                  <a:pt x="175894" y="66040"/>
                </a:lnTo>
                <a:lnTo>
                  <a:pt x="175894" y="73660"/>
                </a:lnTo>
                <a:lnTo>
                  <a:pt x="189229" y="73660"/>
                </a:lnTo>
                <a:lnTo>
                  <a:pt x="189335" y="66040"/>
                </a:lnTo>
                <a:lnTo>
                  <a:pt x="189864" y="59690"/>
                </a:lnTo>
                <a:lnTo>
                  <a:pt x="192404" y="51435"/>
                </a:lnTo>
                <a:lnTo>
                  <a:pt x="194310" y="43180"/>
                </a:lnTo>
                <a:lnTo>
                  <a:pt x="197485" y="35560"/>
                </a:lnTo>
                <a:lnTo>
                  <a:pt x="205739" y="20955"/>
                </a:lnTo>
                <a:lnTo>
                  <a:pt x="209550" y="15240"/>
                </a:lnTo>
                <a:lnTo>
                  <a:pt x="213994" y="11430"/>
                </a:lnTo>
                <a:lnTo>
                  <a:pt x="213994" y="1270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40"/>
                </a:lnTo>
                <a:lnTo>
                  <a:pt x="221614" y="37465"/>
                </a:lnTo>
                <a:lnTo>
                  <a:pt x="222250" y="46990"/>
                </a:lnTo>
                <a:lnTo>
                  <a:pt x="238760" y="74930"/>
                </a:lnTo>
                <a:lnTo>
                  <a:pt x="252729" y="74930"/>
                </a:lnTo>
                <a:lnTo>
                  <a:pt x="258444" y="72390"/>
                </a:lnTo>
                <a:lnTo>
                  <a:pt x="262254" y="67310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5"/>
                </a:lnTo>
                <a:lnTo>
                  <a:pt x="240029" y="60325"/>
                </a:lnTo>
                <a:lnTo>
                  <a:pt x="238760" y="58420"/>
                </a:lnTo>
                <a:lnTo>
                  <a:pt x="238125" y="55245"/>
                </a:lnTo>
                <a:lnTo>
                  <a:pt x="236854" y="52070"/>
                </a:lnTo>
                <a:lnTo>
                  <a:pt x="236854" y="22860"/>
                </a:lnTo>
                <a:lnTo>
                  <a:pt x="238760" y="16510"/>
                </a:lnTo>
                <a:lnTo>
                  <a:pt x="240029" y="14605"/>
                </a:lnTo>
                <a:lnTo>
                  <a:pt x="242569" y="12065"/>
                </a:lnTo>
                <a:lnTo>
                  <a:pt x="243839" y="11430"/>
                </a:lnTo>
                <a:lnTo>
                  <a:pt x="264794" y="11430"/>
                </a:lnTo>
                <a:lnTo>
                  <a:pt x="262254" y="7620"/>
                </a:lnTo>
                <a:lnTo>
                  <a:pt x="258444" y="2540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30"/>
                </a:moveTo>
                <a:lnTo>
                  <a:pt x="247014" y="11430"/>
                </a:lnTo>
                <a:lnTo>
                  <a:pt x="248919" y="12065"/>
                </a:lnTo>
                <a:lnTo>
                  <a:pt x="251460" y="14605"/>
                </a:lnTo>
                <a:lnTo>
                  <a:pt x="252729" y="16510"/>
                </a:lnTo>
                <a:lnTo>
                  <a:pt x="254000" y="22860"/>
                </a:lnTo>
                <a:lnTo>
                  <a:pt x="254635" y="27940"/>
                </a:lnTo>
                <a:lnTo>
                  <a:pt x="254635" y="46990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30"/>
                </a:lnTo>
                <a:lnTo>
                  <a:pt x="267335" y="55245"/>
                </a:lnTo>
                <a:lnTo>
                  <a:pt x="268604" y="46990"/>
                </a:lnTo>
                <a:lnTo>
                  <a:pt x="269239" y="37465"/>
                </a:lnTo>
                <a:lnTo>
                  <a:pt x="268604" y="27940"/>
                </a:lnTo>
                <a:lnTo>
                  <a:pt x="267335" y="19685"/>
                </a:lnTo>
                <a:lnTo>
                  <a:pt x="265429" y="12700"/>
                </a:lnTo>
                <a:lnTo>
                  <a:pt x="264794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3918584" y="555002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20"/>
                </a:moveTo>
                <a:lnTo>
                  <a:pt x="17779" y="20320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20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5"/>
                </a:lnTo>
                <a:lnTo>
                  <a:pt x="12064" y="11430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30"/>
                </a:moveTo>
                <a:lnTo>
                  <a:pt x="79375" y="11430"/>
                </a:lnTo>
                <a:lnTo>
                  <a:pt x="83185" y="13970"/>
                </a:lnTo>
                <a:lnTo>
                  <a:pt x="85089" y="15875"/>
                </a:lnTo>
                <a:lnTo>
                  <a:pt x="85725" y="18415"/>
                </a:lnTo>
                <a:lnTo>
                  <a:pt x="85725" y="24130"/>
                </a:lnTo>
                <a:lnTo>
                  <a:pt x="84454" y="27305"/>
                </a:lnTo>
                <a:lnTo>
                  <a:pt x="81279" y="31750"/>
                </a:lnTo>
                <a:lnTo>
                  <a:pt x="77469" y="36195"/>
                </a:lnTo>
                <a:lnTo>
                  <a:pt x="63500" y="49530"/>
                </a:lnTo>
                <a:lnTo>
                  <a:pt x="57785" y="55245"/>
                </a:lnTo>
                <a:lnTo>
                  <a:pt x="52704" y="64135"/>
                </a:lnTo>
                <a:lnTo>
                  <a:pt x="51435" y="68580"/>
                </a:lnTo>
                <a:lnTo>
                  <a:pt x="50800" y="73660"/>
                </a:lnTo>
                <a:lnTo>
                  <a:pt x="99694" y="73660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5"/>
                </a:lnTo>
                <a:lnTo>
                  <a:pt x="78739" y="52705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5"/>
                </a:lnTo>
                <a:lnTo>
                  <a:pt x="96519" y="33020"/>
                </a:lnTo>
                <a:lnTo>
                  <a:pt x="99060" y="26670"/>
                </a:lnTo>
                <a:lnTo>
                  <a:pt x="99694" y="24130"/>
                </a:lnTo>
                <a:lnTo>
                  <a:pt x="99694" y="14605"/>
                </a:lnTo>
                <a:lnTo>
                  <a:pt x="98425" y="11430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5"/>
                </a:lnTo>
                <a:lnTo>
                  <a:pt x="55879" y="8255"/>
                </a:lnTo>
                <a:lnTo>
                  <a:pt x="53339" y="13970"/>
                </a:lnTo>
                <a:lnTo>
                  <a:pt x="52069" y="21590"/>
                </a:lnTo>
                <a:lnTo>
                  <a:pt x="66039" y="22860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5"/>
                </a:lnTo>
                <a:lnTo>
                  <a:pt x="71119" y="12700"/>
                </a:lnTo>
                <a:lnTo>
                  <a:pt x="73025" y="11430"/>
                </a:lnTo>
                <a:lnTo>
                  <a:pt x="98425" y="11430"/>
                </a:lnTo>
                <a:lnTo>
                  <a:pt x="97789" y="9525"/>
                </a:lnTo>
                <a:lnTo>
                  <a:pt x="89535" y="1905"/>
                </a:lnTo>
                <a:lnTo>
                  <a:pt x="83819" y="0"/>
                </a:lnTo>
                <a:close/>
              </a:path>
              <a:path w="269239" h="74929">
                <a:moveTo>
                  <a:pt x="122554" y="52705"/>
                </a:moveTo>
                <a:lnTo>
                  <a:pt x="109219" y="53975"/>
                </a:lnTo>
                <a:lnTo>
                  <a:pt x="109600" y="57785"/>
                </a:lnTo>
                <a:lnTo>
                  <a:pt x="109664" y="58420"/>
                </a:lnTo>
                <a:lnTo>
                  <a:pt x="126364" y="74930"/>
                </a:lnTo>
                <a:lnTo>
                  <a:pt x="140335" y="74930"/>
                </a:lnTo>
                <a:lnTo>
                  <a:pt x="146050" y="72390"/>
                </a:lnTo>
                <a:lnTo>
                  <a:pt x="150494" y="67945"/>
                </a:lnTo>
                <a:lnTo>
                  <a:pt x="155575" y="63500"/>
                </a:lnTo>
                <a:lnTo>
                  <a:pt x="130175" y="63500"/>
                </a:lnTo>
                <a:lnTo>
                  <a:pt x="128269" y="62230"/>
                </a:lnTo>
                <a:lnTo>
                  <a:pt x="124460" y="58420"/>
                </a:lnTo>
                <a:lnTo>
                  <a:pt x="123189" y="55880"/>
                </a:lnTo>
                <a:lnTo>
                  <a:pt x="122554" y="52705"/>
                </a:lnTo>
                <a:close/>
              </a:path>
              <a:path w="269239" h="74929">
                <a:moveTo>
                  <a:pt x="153035" y="39370"/>
                </a:moveTo>
                <a:lnTo>
                  <a:pt x="136525" y="39370"/>
                </a:lnTo>
                <a:lnTo>
                  <a:pt x="138429" y="40640"/>
                </a:lnTo>
                <a:lnTo>
                  <a:pt x="142239" y="44450"/>
                </a:lnTo>
                <a:lnTo>
                  <a:pt x="142875" y="46990"/>
                </a:lnTo>
                <a:lnTo>
                  <a:pt x="143351" y="52705"/>
                </a:lnTo>
                <a:lnTo>
                  <a:pt x="143457" y="53975"/>
                </a:lnTo>
                <a:lnTo>
                  <a:pt x="143510" y="54610"/>
                </a:lnTo>
                <a:lnTo>
                  <a:pt x="142239" y="57785"/>
                </a:lnTo>
                <a:lnTo>
                  <a:pt x="140335" y="59690"/>
                </a:lnTo>
                <a:lnTo>
                  <a:pt x="138429" y="62230"/>
                </a:lnTo>
                <a:lnTo>
                  <a:pt x="135889" y="63500"/>
                </a:lnTo>
                <a:lnTo>
                  <a:pt x="155575" y="63500"/>
                </a:lnTo>
                <a:lnTo>
                  <a:pt x="157479" y="57785"/>
                </a:lnTo>
                <a:lnTo>
                  <a:pt x="157479" y="46990"/>
                </a:lnTo>
                <a:lnTo>
                  <a:pt x="156210" y="43180"/>
                </a:lnTo>
                <a:lnTo>
                  <a:pt x="153035" y="39370"/>
                </a:lnTo>
                <a:close/>
              </a:path>
              <a:path w="269239" h="74929">
                <a:moveTo>
                  <a:pt x="153035" y="11430"/>
                </a:moveTo>
                <a:lnTo>
                  <a:pt x="134619" y="11430"/>
                </a:lnTo>
                <a:lnTo>
                  <a:pt x="136525" y="12700"/>
                </a:lnTo>
                <a:lnTo>
                  <a:pt x="139700" y="15240"/>
                </a:lnTo>
                <a:lnTo>
                  <a:pt x="140335" y="17145"/>
                </a:lnTo>
                <a:lnTo>
                  <a:pt x="140335" y="22860"/>
                </a:lnTo>
                <a:lnTo>
                  <a:pt x="139064" y="24765"/>
                </a:lnTo>
                <a:lnTo>
                  <a:pt x="135254" y="28575"/>
                </a:lnTo>
                <a:lnTo>
                  <a:pt x="132714" y="29210"/>
                </a:lnTo>
                <a:lnTo>
                  <a:pt x="128904" y="29210"/>
                </a:lnTo>
                <a:lnTo>
                  <a:pt x="127211" y="39370"/>
                </a:lnTo>
                <a:lnTo>
                  <a:pt x="127105" y="40005"/>
                </a:lnTo>
                <a:lnTo>
                  <a:pt x="127000" y="40640"/>
                </a:lnTo>
                <a:lnTo>
                  <a:pt x="129539" y="40005"/>
                </a:lnTo>
                <a:lnTo>
                  <a:pt x="131444" y="39370"/>
                </a:lnTo>
                <a:lnTo>
                  <a:pt x="153035" y="39370"/>
                </a:lnTo>
                <a:lnTo>
                  <a:pt x="151129" y="37465"/>
                </a:lnTo>
                <a:lnTo>
                  <a:pt x="147954" y="34925"/>
                </a:lnTo>
                <a:lnTo>
                  <a:pt x="144144" y="34290"/>
                </a:lnTo>
                <a:lnTo>
                  <a:pt x="151129" y="30480"/>
                </a:lnTo>
                <a:lnTo>
                  <a:pt x="151764" y="29210"/>
                </a:lnTo>
                <a:lnTo>
                  <a:pt x="154304" y="25400"/>
                </a:lnTo>
                <a:lnTo>
                  <a:pt x="154304" y="13970"/>
                </a:lnTo>
                <a:lnTo>
                  <a:pt x="153035" y="11430"/>
                </a:lnTo>
                <a:close/>
              </a:path>
              <a:path w="269239" h="74929">
                <a:moveTo>
                  <a:pt x="139700" y="0"/>
                </a:moveTo>
                <a:lnTo>
                  <a:pt x="128904" y="0"/>
                </a:lnTo>
                <a:lnTo>
                  <a:pt x="125094" y="635"/>
                </a:lnTo>
                <a:lnTo>
                  <a:pt x="121919" y="1905"/>
                </a:lnTo>
                <a:lnTo>
                  <a:pt x="118744" y="3810"/>
                </a:lnTo>
                <a:lnTo>
                  <a:pt x="116204" y="5715"/>
                </a:lnTo>
                <a:lnTo>
                  <a:pt x="114300" y="8890"/>
                </a:lnTo>
                <a:lnTo>
                  <a:pt x="112394" y="11430"/>
                </a:lnTo>
                <a:lnTo>
                  <a:pt x="111125" y="14605"/>
                </a:lnTo>
                <a:lnTo>
                  <a:pt x="110580" y="18415"/>
                </a:lnTo>
                <a:lnTo>
                  <a:pt x="110489" y="19050"/>
                </a:lnTo>
                <a:lnTo>
                  <a:pt x="123189" y="21590"/>
                </a:lnTo>
                <a:lnTo>
                  <a:pt x="123189" y="18415"/>
                </a:lnTo>
                <a:lnTo>
                  <a:pt x="124460" y="15875"/>
                </a:lnTo>
                <a:lnTo>
                  <a:pt x="127635" y="12700"/>
                </a:lnTo>
                <a:lnTo>
                  <a:pt x="129539" y="11430"/>
                </a:lnTo>
                <a:lnTo>
                  <a:pt x="153035" y="11430"/>
                </a:lnTo>
                <a:lnTo>
                  <a:pt x="152400" y="10160"/>
                </a:lnTo>
                <a:lnTo>
                  <a:pt x="145414" y="1905"/>
                </a:lnTo>
                <a:lnTo>
                  <a:pt x="139700" y="0"/>
                </a:lnTo>
                <a:close/>
              </a:path>
              <a:path w="269239" h="74929">
                <a:moveTo>
                  <a:pt x="179704" y="55245"/>
                </a:moveTo>
                <a:lnTo>
                  <a:pt x="166369" y="56515"/>
                </a:lnTo>
                <a:lnTo>
                  <a:pt x="166814" y="60960"/>
                </a:lnTo>
                <a:lnTo>
                  <a:pt x="166877" y="61595"/>
                </a:lnTo>
                <a:lnTo>
                  <a:pt x="180975" y="74930"/>
                </a:lnTo>
                <a:lnTo>
                  <a:pt x="194944" y="74930"/>
                </a:lnTo>
                <a:lnTo>
                  <a:pt x="201294" y="71755"/>
                </a:lnTo>
                <a:lnTo>
                  <a:pt x="205739" y="66040"/>
                </a:lnTo>
                <a:lnTo>
                  <a:pt x="207644" y="63500"/>
                </a:lnTo>
                <a:lnTo>
                  <a:pt x="185419" y="63500"/>
                </a:lnTo>
                <a:lnTo>
                  <a:pt x="183514" y="62230"/>
                </a:lnTo>
                <a:lnTo>
                  <a:pt x="180975" y="59690"/>
                </a:lnTo>
                <a:lnTo>
                  <a:pt x="180339" y="57785"/>
                </a:lnTo>
                <a:lnTo>
                  <a:pt x="179704" y="55245"/>
                </a:lnTo>
                <a:close/>
              </a:path>
              <a:path w="269239" h="74929">
                <a:moveTo>
                  <a:pt x="213360" y="42545"/>
                </a:moveTo>
                <a:lnTo>
                  <a:pt x="198754" y="42545"/>
                </a:lnTo>
                <a:lnTo>
                  <a:pt x="198754" y="50800"/>
                </a:lnTo>
                <a:lnTo>
                  <a:pt x="197485" y="56515"/>
                </a:lnTo>
                <a:lnTo>
                  <a:pt x="193039" y="61595"/>
                </a:lnTo>
                <a:lnTo>
                  <a:pt x="190500" y="63500"/>
                </a:lnTo>
                <a:lnTo>
                  <a:pt x="207644" y="63500"/>
                </a:lnTo>
                <a:lnTo>
                  <a:pt x="209550" y="60960"/>
                </a:lnTo>
                <a:lnTo>
                  <a:pt x="211454" y="53975"/>
                </a:lnTo>
                <a:lnTo>
                  <a:pt x="213360" y="42545"/>
                </a:lnTo>
                <a:close/>
              </a:path>
              <a:path w="269239" h="74929">
                <a:moveTo>
                  <a:pt x="195579" y="0"/>
                </a:moveTo>
                <a:lnTo>
                  <a:pt x="180975" y="0"/>
                </a:lnTo>
                <a:lnTo>
                  <a:pt x="175894" y="2540"/>
                </a:lnTo>
                <a:lnTo>
                  <a:pt x="167004" y="11430"/>
                </a:lnTo>
                <a:lnTo>
                  <a:pt x="164464" y="17145"/>
                </a:lnTo>
                <a:lnTo>
                  <a:pt x="164464" y="31750"/>
                </a:lnTo>
                <a:lnTo>
                  <a:pt x="167004" y="37465"/>
                </a:lnTo>
                <a:lnTo>
                  <a:pt x="175260" y="46355"/>
                </a:lnTo>
                <a:lnTo>
                  <a:pt x="180339" y="48895"/>
                </a:lnTo>
                <a:lnTo>
                  <a:pt x="191135" y="48895"/>
                </a:lnTo>
                <a:lnTo>
                  <a:pt x="195579" y="46355"/>
                </a:lnTo>
                <a:lnTo>
                  <a:pt x="198754" y="42545"/>
                </a:lnTo>
                <a:lnTo>
                  <a:pt x="213360" y="42545"/>
                </a:lnTo>
                <a:lnTo>
                  <a:pt x="213360" y="38100"/>
                </a:lnTo>
                <a:lnTo>
                  <a:pt x="185419" y="38100"/>
                </a:lnTo>
                <a:lnTo>
                  <a:pt x="182879" y="37465"/>
                </a:lnTo>
                <a:lnTo>
                  <a:pt x="181610" y="34925"/>
                </a:lnTo>
                <a:lnTo>
                  <a:pt x="179704" y="33020"/>
                </a:lnTo>
                <a:lnTo>
                  <a:pt x="178435" y="29210"/>
                </a:lnTo>
                <a:lnTo>
                  <a:pt x="178435" y="20320"/>
                </a:lnTo>
                <a:lnTo>
                  <a:pt x="178858" y="17780"/>
                </a:lnTo>
                <a:lnTo>
                  <a:pt x="178964" y="17145"/>
                </a:lnTo>
                <a:lnTo>
                  <a:pt x="179069" y="16510"/>
                </a:lnTo>
                <a:lnTo>
                  <a:pt x="182879" y="12700"/>
                </a:lnTo>
                <a:lnTo>
                  <a:pt x="184785" y="11430"/>
                </a:lnTo>
                <a:lnTo>
                  <a:pt x="208279" y="11430"/>
                </a:lnTo>
                <a:lnTo>
                  <a:pt x="206375" y="8890"/>
                </a:lnTo>
                <a:lnTo>
                  <a:pt x="201294" y="3175"/>
                </a:lnTo>
                <a:lnTo>
                  <a:pt x="195579" y="0"/>
                </a:lnTo>
                <a:close/>
              </a:path>
              <a:path w="269239" h="74929">
                <a:moveTo>
                  <a:pt x="208279" y="11430"/>
                </a:moveTo>
                <a:lnTo>
                  <a:pt x="190500" y="11430"/>
                </a:lnTo>
                <a:lnTo>
                  <a:pt x="192404" y="12700"/>
                </a:lnTo>
                <a:lnTo>
                  <a:pt x="196850" y="17780"/>
                </a:lnTo>
                <a:lnTo>
                  <a:pt x="197485" y="21590"/>
                </a:lnTo>
                <a:lnTo>
                  <a:pt x="197485" y="29845"/>
                </a:lnTo>
                <a:lnTo>
                  <a:pt x="196850" y="33020"/>
                </a:lnTo>
                <a:lnTo>
                  <a:pt x="193039" y="37465"/>
                </a:lnTo>
                <a:lnTo>
                  <a:pt x="191135" y="38100"/>
                </a:lnTo>
                <a:lnTo>
                  <a:pt x="213360" y="38100"/>
                </a:lnTo>
                <a:lnTo>
                  <a:pt x="213360" y="27940"/>
                </a:lnTo>
                <a:lnTo>
                  <a:pt x="211454" y="20320"/>
                </a:lnTo>
                <a:lnTo>
                  <a:pt x="209550" y="13335"/>
                </a:lnTo>
                <a:lnTo>
                  <a:pt x="208279" y="11430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40"/>
                </a:lnTo>
                <a:lnTo>
                  <a:pt x="221614" y="37465"/>
                </a:lnTo>
                <a:lnTo>
                  <a:pt x="222250" y="46990"/>
                </a:lnTo>
                <a:lnTo>
                  <a:pt x="238760" y="74930"/>
                </a:lnTo>
                <a:lnTo>
                  <a:pt x="252729" y="74930"/>
                </a:lnTo>
                <a:lnTo>
                  <a:pt x="258444" y="72390"/>
                </a:lnTo>
                <a:lnTo>
                  <a:pt x="262254" y="67310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5"/>
                </a:lnTo>
                <a:lnTo>
                  <a:pt x="240029" y="60325"/>
                </a:lnTo>
                <a:lnTo>
                  <a:pt x="238760" y="58420"/>
                </a:lnTo>
                <a:lnTo>
                  <a:pt x="238125" y="55245"/>
                </a:lnTo>
                <a:lnTo>
                  <a:pt x="236854" y="52070"/>
                </a:lnTo>
                <a:lnTo>
                  <a:pt x="236854" y="22860"/>
                </a:lnTo>
                <a:lnTo>
                  <a:pt x="238760" y="16510"/>
                </a:lnTo>
                <a:lnTo>
                  <a:pt x="240029" y="14605"/>
                </a:lnTo>
                <a:lnTo>
                  <a:pt x="242569" y="12065"/>
                </a:lnTo>
                <a:lnTo>
                  <a:pt x="243839" y="11430"/>
                </a:lnTo>
                <a:lnTo>
                  <a:pt x="264794" y="11430"/>
                </a:lnTo>
                <a:lnTo>
                  <a:pt x="262254" y="7620"/>
                </a:lnTo>
                <a:lnTo>
                  <a:pt x="258444" y="2540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30"/>
                </a:moveTo>
                <a:lnTo>
                  <a:pt x="247014" y="11430"/>
                </a:lnTo>
                <a:lnTo>
                  <a:pt x="248919" y="12065"/>
                </a:lnTo>
                <a:lnTo>
                  <a:pt x="251460" y="14605"/>
                </a:lnTo>
                <a:lnTo>
                  <a:pt x="252729" y="16510"/>
                </a:lnTo>
                <a:lnTo>
                  <a:pt x="254000" y="22860"/>
                </a:lnTo>
                <a:lnTo>
                  <a:pt x="254635" y="27940"/>
                </a:lnTo>
                <a:lnTo>
                  <a:pt x="254635" y="46990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30"/>
                </a:lnTo>
                <a:lnTo>
                  <a:pt x="267335" y="55245"/>
                </a:lnTo>
                <a:lnTo>
                  <a:pt x="268604" y="46990"/>
                </a:lnTo>
                <a:lnTo>
                  <a:pt x="269239" y="37465"/>
                </a:lnTo>
                <a:lnTo>
                  <a:pt x="268604" y="27940"/>
                </a:lnTo>
                <a:lnTo>
                  <a:pt x="267335" y="19685"/>
                </a:lnTo>
                <a:lnTo>
                  <a:pt x="265429" y="12700"/>
                </a:lnTo>
                <a:lnTo>
                  <a:pt x="264794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3918584" y="577862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20"/>
                </a:moveTo>
                <a:lnTo>
                  <a:pt x="17779" y="20320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20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5"/>
                </a:lnTo>
                <a:lnTo>
                  <a:pt x="12064" y="11430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30"/>
                </a:moveTo>
                <a:lnTo>
                  <a:pt x="79375" y="11430"/>
                </a:lnTo>
                <a:lnTo>
                  <a:pt x="83185" y="13970"/>
                </a:lnTo>
                <a:lnTo>
                  <a:pt x="85089" y="15875"/>
                </a:lnTo>
                <a:lnTo>
                  <a:pt x="85725" y="18415"/>
                </a:lnTo>
                <a:lnTo>
                  <a:pt x="85725" y="24130"/>
                </a:lnTo>
                <a:lnTo>
                  <a:pt x="84454" y="27305"/>
                </a:lnTo>
                <a:lnTo>
                  <a:pt x="81279" y="31750"/>
                </a:lnTo>
                <a:lnTo>
                  <a:pt x="77469" y="36195"/>
                </a:lnTo>
                <a:lnTo>
                  <a:pt x="63500" y="49530"/>
                </a:lnTo>
                <a:lnTo>
                  <a:pt x="57785" y="55245"/>
                </a:lnTo>
                <a:lnTo>
                  <a:pt x="52704" y="64135"/>
                </a:lnTo>
                <a:lnTo>
                  <a:pt x="51435" y="68580"/>
                </a:lnTo>
                <a:lnTo>
                  <a:pt x="50800" y="73660"/>
                </a:lnTo>
                <a:lnTo>
                  <a:pt x="99694" y="73660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5"/>
                </a:lnTo>
                <a:lnTo>
                  <a:pt x="78739" y="52705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5"/>
                </a:lnTo>
                <a:lnTo>
                  <a:pt x="96519" y="33020"/>
                </a:lnTo>
                <a:lnTo>
                  <a:pt x="99060" y="26670"/>
                </a:lnTo>
                <a:lnTo>
                  <a:pt x="99694" y="24130"/>
                </a:lnTo>
                <a:lnTo>
                  <a:pt x="99694" y="14605"/>
                </a:lnTo>
                <a:lnTo>
                  <a:pt x="98425" y="11430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5"/>
                </a:lnTo>
                <a:lnTo>
                  <a:pt x="55879" y="8255"/>
                </a:lnTo>
                <a:lnTo>
                  <a:pt x="53339" y="13970"/>
                </a:lnTo>
                <a:lnTo>
                  <a:pt x="52069" y="21590"/>
                </a:lnTo>
                <a:lnTo>
                  <a:pt x="66039" y="22860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5"/>
                </a:lnTo>
                <a:lnTo>
                  <a:pt x="71119" y="12700"/>
                </a:lnTo>
                <a:lnTo>
                  <a:pt x="73025" y="11430"/>
                </a:lnTo>
                <a:lnTo>
                  <a:pt x="98425" y="11430"/>
                </a:lnTo>
                <a:lnTo>
                  <a:pt x="97789" y="9525"/>
                </a:lnTo>
                <a:lnTo>
                  <a:pt x="89535" y="1905"/>
                </a:lnTo>
                <a:lnTo>
                  <a:pt x="83819" y="0"/>
                </a:lnTo>
                <a:close/>
              </a:path>
              <a:path w="269239" h="74929">
                <a:moveTo>
                  <a:pt x="150494" y="59055"/>
                </a:moveTo>
                <a:lnTo>
                  <a:pt x="137160" y="59055"/>
                </a:lnTo>
                <a:lnTo>
                  <a:pt x="137160" y="73660"/>
                </a:lnTo>
                <a:lnTo>
                  <a:pt x="150494" y="73660"/>
                </a:lnTo>
                <a:lnTo>
                  <a:pt x="150494" y="59055"/>
                </a:lnTo>
                <a:close/>
              </a:path>
              <a:path w="269239" h="74929">
                <a:moveTo>
                  <a:pt x="150494" y="0"/>
                </a:moveTo>
                <a:lnTo>
                  <a:pt x="139064" y="0"/>
                </a:lnTo>
                <a:lnTo>
                  <a:pt x="107314" y="46355"/>
                </a:lnTo>
                <a:lnTo>
                  <a:pt x="107314" y="59055"/>
                </a:lnTo>
                <a:lnTo>
                  <a:pt x="159385" y="59055"/>
                </a:lnTo>
                <a:lnTo>
                  <a:pt x="159385" y="46355"/>
                </a:lnTo>
                <a:lnTo>
                  <a:pt x="120014" y="46355"/>
                </a:lnTo>
                <a:lnTo>
                  <a:pt x="137160" y="21590"/>
                </a:lnTo>
                <a:lnTo>
                  <a:pt x="150494" y="21590"/>
                </a:lnTo>
                <a:lnTo>
                  <a:pt x="150494" y="0"/>
                </a:lnTo>
                <a:close/>
              </a:path>
              <a:path w="269239" h="74929">
                <a:moveTo>
                  <a:pt x="150494" y="21590"/>
                </a:moveTo>
                <a:lnTo>
                  <a:pt x="137160" y="21590"/>
                </a:lnTo>
                <a:lnTo>
                  <a:pt x="137160" y="46355"/>
                </a:lnTo>
                <a:lnTo>
                  <a:pt x="150494" y="46355"/>
                </a:lnTo>
                <a:lnTo>
                  <a:pt x="150494" y="21590"/>
                </a:lnTo>
                <a:close/>
              </a:path>
              <a:path w="269239" h="74929">
                <a:moveTo>
                  <a:pt x="196850" y="0"/>
                </a:moveTo>
                <a:lnTo>
                  <a:pt x="182244" y="0"/>
                </a:lnTo>
                <a:lnTo>
                  <a:pt x="176529" y="2540"/>
                </a:lnTo>
                <a:lnTo>
                  <a:pt x="165735" y="37465"/>
                </a:lnTo>
                <a:lnTo>
                  <a:pt x="166369" y="46990"/>
                </a:lnTo>
                <a:lnTo>
                  <a:pt x="182244" y="74930"/>
                </a:lnTo>
                <a:lnTo>
                  <a:pt x="196850" y="74930"/>
                </a:lnTo>
                <a:lnTo>
                  <a:pt x="201929" y="72390"/>
                </a:lnTo>
                <a:lnTo>
                  <a:pt x="205739" y="67310"/>
                </a:lnTo>
                <a:lnTo>
                  <a:pt x="208279" y="63500"/>
                </a:lnTo>
                <a:lnTo>
                  <a:pt x="187960" y="63500"/>
                </a:lnTo>
                <a:lnTo>
                  <a:pt x="186054" y="62865"/>
                </a:lnTo>
                <a:lnTo>
                  <a:pt x="183514" y="60325"/>
                </a:lnTo>
                <a:lnTo>
                  <a:pt x="182879" y="58420"/>
                </a:lnTo>
                <a:lnTo>
                  <a:pt x="181610" y="55245"/>
                </a:lnTo>
                <a:lnTo>
                  <a:pt x="180975" y="52070"/>
                </a:lnTo>
                <a:lnTo>
                  <a:pt x="180339" y="46990"/>
                </a:lnTo>
                <a:lnTo>
                  <a:pt x="180339" y="27940"/>
                </a:lnTo>
                <a:lnTo>
                  <a:pt x="187960" y="11430"/>
                </a:lnTo>
                <a:lnTo>
                  <a:pt x="208279" y="11430"/>
                </a:lnTo>
                <a:lnTo>
                  <a:pt x="205739" y="7620"/>
                </a:lnTo>
                <a:lnTo>
                  <a:pt x="201929" y="2540"/>
                </a:lnTo>
                <a:lnTo>
                  <a:pt x="196850" y="0"/>
                </a:lnTo>
                <a:close/>
              </a:path>
              <a:path w="269239" h="74929">
                <a:moveTo>
                  <a:pt x="208279" y="11430"/>
                </a:moveTo>
                <a:lnTo>
                  <a:pt x="191135" y="11430"/>
                </a:lnTo>
                <a:lnTo>
                  <a:pt x="192404" y="12065"/>
                </a:lnTo>
                <a:lnTo>
                  <a:pt x="194944" y="14605"/>
                </a:lnTo>
                <a:lnTo>
                  <a:pt x="196214" y="16510"/>
                </a:lnTo>
                <a:lnTo>
                  <a:pt x="196850" y="19685"/>
                </a:lnTo>
                <a:lnTo>
                  <a:pt x="198119" y="22860"/>
                </a:lnTo>
                <a:lnTo>
                  <a:pt x="198119" y="52070"/>
                </a:lnTo>
                <a:lnTo>
                  <a:pt x="196214" y="58420"/>
                </a:lnTo>
                <a:lnTo>
                  <a:pt x="194944" y="60325"/>
                </a:lnTo>
                <a:lnTo>
                  <a:pt x="192404" y="62865"/>
                </a:lnTo>
                <a:lnTo>
                  <a:pt x="191135" y="63500"/>
                </a:lnTo>
                <a:lnTo>
                  <a:pt x="208279" y="63500"/>
                </a:lnTo>
                <a:lnTo>
                  <a:pt x="208914" y="62230"/>
                </a:lnTo>
                <a:lnTo>
                  <a:pt x="211454" y="55245"/>
                </a:lnTo>
                <a:lnTo>
                  <a:pt x="212725" y="46990"/>
                </a:lnTo>
                <a:lnTo>
                  <a:pt x="213360" y="37465"/>
                </a:lnTo>
                <a:lnTo>
                  <a:pt x="212725" y="27940"/>
                </a:lnTo>
                <a:lnTo>
                  <a:pt x="211454" y="19685"/>
                </a:lnTo>
                <a:lnTo>
                  <a:pt x="208914" y="12700"/>
                </a:lnTo>
                <a:lnTo>
                  <a:pt x="208279" y="11430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40"/>
                </a:lnTo>
                <a:lnTo>
                  <a:pt x="221614" y="37465"/>
                </a:lnTo>
                <a:lnTo>
                  <a:pt x="222250" y="46990"/>
                </a:lnTo>
                <a:lnTo>
                  <a:pt x="238760" y="74930"/>
                </a:lnTo>
                <a:lnTo>
                  <a:pt x="252729" y="74930"/>
                </a:lnTo>
                <a:lnTo>
                  <a:pt x="258444" y="72390"/>
                </a:lnTo>
                <a:lnTo>
                  <a:pt x="262254" y="67310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5"/>
                </a:lnTo>
                <a:lnTo>
                  <a:pt x="240029" y="60325"/>
                </a:lnTo>
                <a:lnTo>
                  <a:pt x="238760" y="58420"/>
                </a:lnTo>
                <a:lnTo>
                  <a:pt x="238125" y="55245"/>
                </a:lnTo>
                <a:lnTo>
                  <a:pt x="236854" y="52070"/>
                </a:lnTo>
                <a:lnTo>
                  <a:pt x="236854" y="22860"/>
                </a:lnTo>
                <a:lnTo>
                  <a:pt x="238760" y="16510"/>
                </a:lnTo>
                <a:lnTo>
                  <a:pt x="240029" y="14605"/>
                </a:lnTo>
                <a:lnTo>
                  <a:pt x="242569" y="12065"/>
                </a:lnTo>
                <a:lnTo>
                  <a:pt x="243839" y="11430"/>
                </a:lnTo>
                <a:lnTo>
                  <a:pt x="264794" y="11430"/>
                </a:lnTo>
                <a:lnTo>
                  <a:pt x="262254" y="7620"/>
                </a:lnTo>
                <a:lnTo>
                  <a:pt x="258444" y="2540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30"/>
                </a:moveTo>
                <a:lnTo>
                  <a:pt x="247014" y="11430"/>
                </a:lnTo>
                <a:lnTo>
                  <a:pt x="248919" y="12065"/>
                </a:lnTo>
                <a:lnTo>
                  <a:pt x="251460" y="14605"/>
                </a:lnTo>
                <a:lnTo>
                  <a:pt x="252729" y="16510"/>
                </a:lnTo>
                <a:lnTo>
                  <a:pt x="254000" y="22860"/>
                </a:lnTo>
                <a:lnTo>
                  <a:pt x="254635" y="27940"/>
                </a:lnTo>
                <a:lnTo>
                  <a:pt x="254635" y="46990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30"/>
                </a:lnTo>
                <a:lnTo>
                  <a:pt x="267335" y="55245"/>
                </a:lnTo>
                <a:lnTo>
                  <a:pt x="268604" y="46990"/>
                </a:lnTo>
                <a:lnTo>
                  <a:pt x="269239" y="37465"/>
                </a:lnTo>
                <a:lnTo>
                  <a:pt x="268604" y="27940"/>
                </a:lnTo>
                <a:lnTo>
                  <a:pt x="267335" y="19685"/>
                </a:lnTo>
                <a:lnTo>
                  <a:pt x="265429" y="12700"/>
                </a:lnTo>
                <a:lnTo>
                  <a:pt x="264794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3918584" y="600722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20"/>
                </a:moveTo>
                <a:lnTo>
                  <a:pt x="17779" y="20320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20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5"/>
                </a:lnTo>
                <a:lnTo>
                  <a:pt x="12064" y="11430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30"/>
                </a:moveTo>
                <a:lnTo>
                  <a:pt x="79375" y="11430"/>
                </a:lnTo>
                <a:lnTo>
                  <a:pt x="83185" y="13970"/>
                </a:lnTo>
                <a:lnTo>
                  <a:pt x="85089" y="15875"/>
                </a:lnTo>
                <a:lnTo>
                  <a:pt x="85725" y="18415"/>
                </a:lnTo>
                <a:lnTo>
                  <a:pt x="85725" y="24130"/>
                </a:lnTo>
                <a:lnTo>
                  <a:pt x="84454" y="27305"/>
                </a:lnTo>
                <a:lnTo>
                  <a:pt x="81279" y="31750"/>
                </a:lnTo>
                <a:lnTo>
                  <a:pt x="77469" y="36195"/>
                </a:lnTo>
                <a:lnTo>
                  <a:pt x="63500" y="49530"/>
                </a:lnTo>
                <a:lnTo>
                  <a:pt x="57785" y="55245"/>
                </a:lnTo>
                <a:lnTo>
                  <a:pt x="52704" y="64135"/>
                </a:lnTo>
                <a:lnTo>
                  <a:pt x="51435" y="68580"/>
                </a:lnTo>
                <a:lnTo>
                  <a:pt x="50800" y="73660"/>
                </a:lnTo>
                <a:lnTo>
                  <a:pt x="99694" y="73660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5"/>
                </a:lnTo>
                <a:lnTo>
                  <a:pt x="78739" y="52705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5"/>
                </a:lnTo>
                <a:lnTo>
                  <a:pt x="96519" y="33020"/>
                </a:lnTo>
                <a:lnTo>
                  <a:pt x="99060" y="26670"/>
                </a:lnTo>
                <a:lnTo>
                  <a:pt x="99694" y="24130"/>
                </a:lnTo>
                <a:lnTo>
                  <a:pt x="99694" y="14605"/>
                </a:lnTo>
                <a:lnTo>
                  <a:pt x="98425" y="11430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5"/>
                </a:lnTo>
                <a:lnTo>
                  <a:pt x="55879" y="8255"/>
                </a:lnTo>
                <a:lnTo>
                  <a:pt x="53339" y="13970"/>
                </a:lnTo>
                <a:lnTo>
                  <a:pt x="52069" y="21590"/>
                </a:lnTo>
                <a:lnTo>
                  <a:pt x="66039" y="22860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5"/>
                </a:lnTo>
                <a:lnTo>
                  <a:pt x="71119" y="12700"/>
                </a:lnTo>
                <a:lnTo>
                  <a:pt x="73025" y="11430"/>
                </a:lnTo>
                <a:lnTo>
                  <a:pt x="98425" y="11430"/>
                </a:lnTo>
                <a:lnTo>
                  <a:pt x="97789" y="9525"/>
                </a:lnTo>
                <a:lnTo>
                  <a:pt x="89535" y="1905"/>
                </a:lnTo>
                <a:lnTo>
                  <a:pt x="83819" y="0"/>
                </a:lnTo>
                <a:close/>
              </a:path>
              <a:path w="269239" h="74929">
                <a:moveTo>
                  <a:pt x="123825" y="53340"/>
                </a:moveTo>
                <a:lnTo>
                  <a:pt x="109854" y="54610"/>
                </a:lnTo>
                <a:lnTo>
                  <a:pt x="110172" y="57785"/>
                </a:lnTo>
                <a:lnTo>
                  <a:pt x="110299" y="59055"/>
                </a:lnTo>
                <a:lnTo>
                  <a:pt x="110426" y="60325"/>
                </a:lnTo>
                <a:lnTo>
                  <a:pt x="110489" y="60960"/>
                </a:lnTo>
                <a:lnTo>
                  <a:pt x="113029" y="66040"/>
                </a:lnTo>
                <a:lnTo>
                  <a:pt x="121919" y="73025"/>
                </a:lnTo>
                <a:lnTo>
                  <a:pt x="127000" y="74930"/>
                </a:lnTo>
                <a:lnTo>
                  <a:pt x="142239" y="74930"/>
                </a:lnTo>
                <a:lnTo>
                  <a:pt x="149225" y="71755"/>
                </a:lnTo>
                <a:lnTo>
                  <a:pt x="154939" y="63500"/>
                </a:lnTo>
                <a:lnTo>
                  <a:pt x="131444" y="63500"/>
                </a:lnTo>
                <a:lnTo>
                  <a:pt x="129539" y="62865"/>
                </a:lnTo>
                <a:lnTo>
                  <a:pt x="125094" y="59055"/>
                </a:lnTo>
                <a:lnTo>
                  <a:pt x="124460" y="56515"/>
                </a:lnTo>
                <a:lnTo>
                  <a:pt x="124078" y="54610"/>
                </a:lnTo>
                <a:lnTo>
                  <a:pt x="123951" y="53975"/>
                </a:lnTo>
                <a:lnTo>
                  <a:pt x="123825" y="53340"/>
                </a:lnTo>
                <a:close/>
              </a:path>
              <a:path w="269239" h="74929">
                <a:moveTo>
                  <a:pt x="156844" y="35560"/>
                </a:moveTo>
                <a:lnTo>
                  <a:pt x="137160" y="35560"/>
                </a:lnTo>
                <a:lnTo>
                  <a:pt x="139700" y="36830"/>
                </a:lnTo>
                <a:lnTo>
                  <a:pt x="141604" y="38735"/>
                </a:lnTo>
                <a:lnTo>
                  <a:pt x="143510" y="41275"/>
                </a:lnTo>
                <a:lnTo>
                  <a:pt x="144779" y="44450"/>
                </a:lnTo>
                <a:lnTo>
                  <a:pt x="144779" y="53975"/>
                </a:lnTo>
                <a:lnTo>
                  <a:pt x="143510" y="57785"/>
                </a:lnTo>
                <a:lnTo>
                  <a:pt x="139700" y="62230"/>
                </a:lnTo>
                <a:lnTo>
                  <a:pt x="137160" y="63500"/>
                </a:lnTo>
                <a:lnTo>
                  <a:pt x="154939" y="63500"/>
                </a:lnTo>
                <a:lnTo>
                  <a:pt x="157479" y="60325"/>
                </a:lnTo>
                <a:lnTo>
                  <a:pt x="158750" y="55245"/>
                </a:lnTo>
                <a:lnTo>
                  <a:pt x="158750" y="41910"/>
                </a:lnTo>
                <a:lnTo>
                  <a:pt x="156844" y="35560"/>
                </a:lnTo>
                <a:close/>
              </a:path>
              <a:path w="269239" h="74929">
                <a:moveTo>
                  <a:pt x="155575" y="1270"/>
                </a:moveTo>
                <a:lnTo>
                  <a:pt x="118744" y="1270"/>
                </a:lnTo>
                <a:lnTo>
                  <a:pt x="111876" y="38735"/>
                </a:lnTo>
                <a:lnTo>
                  <a:pt x="111760" y="39370"/>
                </a:lnTo>
                <a:lnTo>
                  <a:pt x="122554" y="40640"/>
                </a:lnTo>
                <a:lnTo>
                  <a:pt x="125729" y="37465"/>
                </a:lnTo>
                <a:lnTo>
                  <a:pt x="129539" y="35560"/>
                </a:lnTo>
                <a:lnTo>
                  <a:pt x="156844" y="35560"/>
                </a:lnTo>
                <a:lnTo>
                  <a:pt x="147954" y="26670"/>
                </a:lnTo>
                <a:lnTo>
                  <a:pt x="127000" y="26670"/>
                </a:lnTo>
                <a:lnTo>
                  <a:pt x="129539" y="14605"/>
                </a:lnTo>
                <a:lnTo>
                  <a:pt x="155575" y="14605"/>
                </a:lnTo>
                <a:lnTo>
                  <a:pt x="155575" y="1270"/>
                </a:lnTo>
                <a:close/>
              </a:path>
              <a:path w="269239" h="74929">
                <a:moveTo>
                  <a:pt x="142875" y="24765"/>
                </a:moveTo>
                <a:lnTo>
                  <a:pt x="133350" y="24765"/>
                </a:lnTo>
                <a:lnTo>
                  <a:pt x="130175" y="25400"/>
                </a:lnTo>
                <a:lnTo>
                  <a:pt x="127000" y="26670"/>
                </a:lnTo>
                <a:lnTo>
                  <a:pt x="147954" y="26670"/>
                </a:lnTo>
                <a:lnTo>
                  <a:pt x="142875" y="24765"/>
                </a:lnTo>
                <a:close/>
              </a:path>
              <a:path w="269239" h="74929">
                <a:moveTo>
                  <a:pt x="196850" y="0"/>
                </a:moveTo>
                <a:lnTo>
                  <a:pt x="182244" y="0"/>
                </a:lnTo>
                <a:lnTo>
                  <a:pt x="176529" y="2540"/>
                </a:lnTo>
                <a:lnTo>
                  <a:pt x="165735" y="37465"/>
                </a:lnTo>
                <a:lnTo>
                  <a:pt x="166369" y="46990"/>
                </a:lnTo>
                <a:lnTo>
                  <a:pt x="182244" y="74930"/>
                </a:lnTo>
                <a:lnTo>
                  <a:pt x="196850" y="74930"/>
                </a:lnTo>
                <a:lnTo>
                  <a:pt x="201929" y="72390"/>
                </a:lnTo>
                <a:lnTo>
                  <a:pt x="205739" y="67310"/>
                </a:lnTo>
                <a:lnTo>
                  <a:pt x="208279" y="63500"/>
                </a:lnTo>
                <a:lnTo>
                  <a:pt x="187960" y="63500"/>
                </a:lnTo>
                <a:lnTo>
                  <a:pt x="186054" y="62865"/>
                </a:lnTo>
                <a:lnTo>
                  <a:pt x="183514" y="60325"/>
                </a:lnTo>
                <a:lnTo>
                  <a:pt x="182879" y="58420"/>
                </a:lnTo>
                <a:lnTo>
                  <a:pt x="181610" y="55245"/>
                </a:lnTo>
                <a:lnTo>
                  <a:pt x="180975" y="52070"/>
                </a:lnTo>
                <a:lnTo>
                  <a:pt x="180339" y="46990"/>
                </a:lnTo>
                <a:lnTo>
                  <a:pt x="180339" y="27940"/>
                </a:lnTo>
                <a:lnTo>
                  <a:pt x="187960" y="11430"/>
                </a:lnTo>
                <a:lnTo>
                  <a:pt x="208279" y="11430"/>
                </a:lnTo>
                <a:lnTo>
                  <a:pt x="205739" y="7620"/>
                </a:lnTo>
                <a:lnTo>
                  <a:pt x="201929" y="2540"/>
                </a:lnTo>
                <a:lnTo>
                  <a:pt x="196850" y="0"/>
                </a:lnTo>
                <a:close/>
              </a:path>
              <a:path w="269239" h="74929">
                <a:moveTo>
                  <a:pt x="208279" y="11430"/>
                </a:moveTo>
                <a:lnTo>
                  <a:pt x="191135" y="11430"/>
                </a:lnTo>
                <a:lnTo>
                  <a:pt x="192404" y="12065"/>
                </a:lnTo>
                <a:lnTo>
                  <a:pt x="194944" y="14605"/>
                </a:lnTo>
                <a:lnTo>
                  <a:pt x="196214" y="16510"/>
                </a:lnTo>
                <a:lnTo>
                  <a:pt x="196850" y="19685"/>
                </a:lnTo>
                <a:lnTo>
                  <a:pt x="198119" y="22860"/>
                </a:lnTo>
                <a:lnTo>
                  <a:pt x="198119" y="52070"/>
                </a:lnTo>
                <a:lnTo>
                  <a:pt x="196214" y="58420"/>
                </a:lnTo>
                <a:lnTo>
                  <a:pt x="194944" y="60325"/>
                </a:lnTo>
                <a:lnTo>
                  <a:pt x="192404" y="62865"/>
                </a:lnTo>
                <a:lnTo>
                  <a:pt x="191135" y="63500"/>
                </a:lnTo>
                <a:lnTo>
                  <a:pt x="208279" y="63500"/>
                </a:lnTo>
                <a:lnTo>
                  <a:pt x="208914" y="62230"/>
                </a:lnTo>
                <a:lnTo>
                  <a:pt x="211454" y="55245"/>
                </a:lnTo>
                <a:lnTo>
                  <a:pt x="212725" y="46990"/>
                </a:lnTo>
                <a:lnTo>
                  <a:pt x="213360" y="37465"/>
                </a:lnTo>
                <a:lnTo>
                  <a:pt x="212725" y="27940"/>
                </a:lnTo>
                <a:lnTo>
                  <a:pt x="211454" y="19685"/>
                </a:lnTo>
                <a:lnTo>
                  <a:pt x="208914" y="12700"/>
                </a:lnTo>
                <a:lnTo>
                  <a:pt x="208279" y="11430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40"/>
                </a:lnTo>
                <a:lnTo>
                  <a:pt x="221614" y="37465"/>
                </a:lnTo>
                <a:lnTo>
                  <a:pt x="222250" y="46990"/>
                </a:lnTo>
                <a:lnTo>
                  <a:pt x="238760" y="74930"/>
                </a:lnTo>
                <a:lnTo>
                  <a:pt x="252729" y="74930"/>
                </a:lnTo>
                <a:lnTo>
                  <a:pt x="258444" y="72390"/>
                </a:lnTo>
                <a:lnTo>
                  <a:pt x="262254" y="67310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5"/>
                </a:lnTo>
                <a:lnTo>
                  <a:pt x="240029" y="60325"/>
                </a:lnTo>
                <a:lnTo>
                  <a:pt x="238760" y="58420"/>
                </a:lnTo>
                <a:lnTo>
                  <a:pt x="238125" y="55245"/>
                </a:lnTo>
                <a:lnTo>
                  <a:pt x="236854" y="52070"/>
                </a:lnTo>
                <a:lnTo>
                  <a:pt x="236854" y="22860"/>
                </a:lnTo>
                <a:lnTo>
                  <a:pt x="238760" y="16510"/>
                </a:lnTo>
                <a:lnTo>
                  <a:pt x="240029" y="14605"/>
                </a:lnTo>
                <a:lnTo>
                  <a:pt x="242569" y="12065"/>
                </a:lnTo>
                <a:lnTo>
                  <a:pt x="243839" y="11430"/>
                </a:lnTo>
                <a:lnTo>
                  <a:pt x="264794" y="11430"/>
                </a:lnTo>
                <a:lnTo>
                  <a:pt x="262254" y="7620"/>
                </a:lnTo>
                <a:lnTo>
                  <a:pt x="258444" y="2540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30"/>
                </a:moveTo>
                <a:lnTo>
                  <a:pt x="247014" y="11430"/>
                </a:lnTo>
                <a:lnTo>
                  <a:pt x="248919" y="12065"/>
                </a:lnTo>
                <a:lnTo>
                  <a:pt x="251460" y="14605"/>
                </a:lnTo>
                <a:lnTo>
                  <a:pt x="252729" y="16510"/>
                </a:lnTo>
                <a:lnTo>
                  <a:pt x="254000" y="22860"/>
                </a:lnTo>
                <a:lnTo>
                  <a:pt x="254635" y="27940"/>
                </a:lnTo>
                <a:lnTo>
                  <a:pt x="254635" y="46990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30"/>
                </a:lnTo>
                <a:lnTo>
                  <a:pt x="267335" y="55245"/>
                </a:lnTo>
                <a:lnTo>
                  <a:pt x="268604" y="46990"/>
                </a:lnTo>
                <a:lnTo>
                  <a:pt x="269239" y="37465"/>
                </a:lnTo>
                <a:lnTo>
                  <a:pt x="268604" y="27940"/>
                </a:lnTo>
                <a:lnTo>
                  <a:pt x="267335" y="19685"/>
                </a:lnTo>
                <a:lnTo>
                  <a:pt x="265429" y="12700"/>
                </a:lnTo>
                <a:lnTo>
                  <a:pt x="264794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3918584" y="623582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20"/>
                </a:moveTo>
                <a:lnTo>
                  <a:pt x="17779" y="20320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20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5"/>
                </a:lnTo>
                <a:lnTo>
                  <a:pt x="12064" y="11430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30"/>
                </a:moveTo>
                <a:lnTo>
                  <a:pt x="79375" y="11430"/>
                </a:lnTo>
                <a:lnTo>
                  <a:pt x="83185" y="13970"/>
                </a:lnTo>
                <a:lnTo>
                  <a:pt x="85089" y="15875"/>
                </a:lnTo>
                <a:lnTo>
                  <a:pt x="85725" y="18415"/>
                </a:lnTo>
                <a:lnTo>
                  <a:pt x="85725" y="24130"/>
                </a:lnTo>
                <a:lnTo>
                  <a:pt x="84454" y="27305"/>
                </a:lnTo>
                <a:lnTo>
                  <a:pt x="81279" y="31750"/>
                </a:lnTo>
                <a:lnTo>
                  <a:pt x="77469" y="36195"/>
                </a:lnTo>
                <a:lnTo>
                  <a:pt x="63500" y="49530"/>
                </a:lnTo>
                <a:lnTo>
                  <a:pt x="57785" y="55245"/>
                </a:lnTo>
                <a:lnTo>
                  <a:pt x="52704" y="64135"/>
                </a:lnTo>
                <a:lnTo>
                  <a:pt x="51435" y="68580"/>
                </a:lnTo>
                <a:lnTo>
                  <a:pt x="50800" y="73660"/>
                </a:lnTo>
                <a:lnTo>
                  <a:pt x="99694" y="73660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5"/>
                </a:lnTo>
                <a:lnTo>
                  <a:pt x="78739" y="52705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5"/>
                </a:lnTo>
                <a:lnTo>
                  <a:pt x="96519" y="33020"/>
                </a:lnTo>
                <a:lnTo>
                  <a:pt x="99060" y="26670"/>
                </a:lnTo>
                <a:lnTo>
                  <a:pt x="99694" y="24130"/>
                </a:lnTo>
                <a:lnTo>
                  <a:pt x="99694" y="14605"/>
                </a:lnTo>
                <a:lnTo>
                  <a:pt x="98425" y="11430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5"/>
                </a:lnTo>
                <a:lnTo>
                  <a:pt x="55879" y="8255"/>
                </a:lnTo>
                <a:lnTo>
                  <a:pt x="53339" y="13970"/>
                </a:lnTo>
                <a:lnTo>
                  <a:pt x="52069" y="21590"/>
                </a:lnTo>
                <a:lnTo>
                  <a:pt x="66039" y="22860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5"/>
                </a:lnTo>
                <a:lnTo>
                  <a:pt x="71119" y="12700"/>
                </a:lnTo>
                <a:lnTo>
                  <a:pt x="73025" y="11430"/>
                </a:lnTo>
                <a:lnTo>
                  <a:pt x="98425" y="11430"/>
                </a:lnTo>
                <a:lnTo>
                  <a:pt x="97789" y="9525"/>
                </a:lnTo>
                <a:lnTo>
                  <a:pt x="89535" y="1905"/>
                </a:lnTo>
                <a:lnTo>
                  <a:pt x="83819" y="0"/>
                </a:lnTo>
                <a:close/>
              </a:path>
              <a:path w="269239" h="74929">
                <a:moveTo>
                  <a:pt x="141604" y="0"/>
                </a:moveTo>
                <a:lnTo>
                  <a:pt x="128269" y="0"/>
                </a:lnTo>
                <a:lnTo>
                  <a:pt x="121919" y="3175"/>
                </a:lnTo>
                <a:lnTo>
                  <a:pt x="109854" y="46990"/>
                </a:lnTo>
                <a:lnTo>
                  <a:pt x="111125" y="54610"/>
                </a:lnTo>
                <a:lnTo>
                  <a:pt x="113664" y="60960"/>
                </a:lnTo>
                <a:lnTo>
                  <a:pt x="116839" y="66040"/>
                </a:lnTo>
                <a:lnTo>
                  <a:pt x="121285" y="71755"/>
                </a:lnTo>
                <a:lnTo>
                  <a:pt x="127635" y="74930"/>
                </a:lnTo>
                <a:lnTo>
                  <a:pt x="141604" y="74930"/>
                </a:lnTo>
                <a:lnTo>
                  <a:pt x="147319" y="72390"/>
                </a:lnTo>
                <a:lnTo>
                  <a:pt x="156210" y="63500"/>
                </a:lnTo>
                <a:lnTo>
                  <a:pt x="132714" y="63500"/>
                </a:lnTo>
                <a:lnTo>
                  <a:pt x="130810" y="62230"/>
                </a:lnTo>
                <a:lnTo>
                  <a:pt x="128269" y="59690"/>
                </a:lnTo>
                <a:lnTo>
                  <a:pt x="126364" y="57150"/>
                </a:lnTo>
                <a:lnTo>
                  <a:pt x="125094" y="53340"/>
                </a:lnTo>
                <a:lnTo>
                  <a:pt x="125094" y="44450"/>
                </a:lnTo>
                <a:lnTo>
                  <a:pt x="126364" y="41910"/>
                </a:lnTo>
                <a:lnTo>
                  <a:pt x="128269" y="39370"/>
                </a:lnTo>
                <a:lnTo>
                  <a:pt x="130175" y="37465"/>
                </a:lnTo>
                <a:lnTo>
                  <a:pt x="132079" y="36195"/>
                </a:lnTo>
                <a:lnTo>
                  <a:pt x="155575" y="36195"/>
                </a:lnTo>
                <a:lnTo>
                  <a:pt x="151764" y="32385"/>
                </a:lnTo>
                <a:lnTo>
                  <a:pt x="123825" y="32385"/>
                </a:lnTo>
                <a:lnTo>
                  <a:pt x="124460" y="24130"/>
                </a:lnTo>
                <a:lnTo>
                  <a:pt x="125729" y="18415"/>
                </a:lnTo>
                <a:lnTo>
                  <a:pt x="130175" y="12700"/>
                </a:lnTo>
                <a:lnTo>
                  <a:pt x="132714" y="11430"/>
                </a:lnTo>
                <a:lnTo>
                  <a:pt x="155575" y="11430"/>
                </a:lnTo>
                <a:lnTo>
                  <a:pt x="153669" y="7620"/>
                </a:lnTo>
                <a:lnTo>
                  <a:pt x="149860" y="4445"/>
                </a:lnTo>
                <a:lnTo>
                  <a:pt x="146685" y="1270"/>
                </a:lnTo>
                <a:lnTo>
                  <a:pt x="141604" y="0"/>
                </a:lnTo>
                <a:close/>
              </a:path>
              <a:path w="269239" h="74929">
                <a:moveTo>
                  <a:pt x="155575" y="36195"/>
                </a:moveTo>
                <a:lnTo>
                  <a:pt x="137794" y="36195"/>
                </a:lnTo>
                <a:lnTo>
                  <a:pt x="140335" y="37465"/>
                </a:lnTo>
                <a:lnTo>
                  <a:pt x="143510" y="41910"/>
                </a:lnTo>
                <a:lnTo>
                  <a:pt x="144779" y="45085"/>
                </a:lnTo>
                <a:lnTo>
                  <a:pt x="144779" y="54610"/>
                </a:lnTo>
                <a:lnTo>
                  <a:pt x="144271" y="57150"/>
                </a:lnTo>
                <a:lnTo>
                  <a:pt x="144144" y="57785"/>
                </a:lnTo>
                <a:lnTo>
                  <a:pt x="142239" y="60325"/>
                </a:lnTo>
                <a:lnTo>
                  <a:pt x="140335" y="62230"/>
                </a:lnTo>
                <a:lnTo>
                  <a:pt x="138429" y="63500"/>
                </a:lnTo>
                <a:lnTo>
                  <a:pt x="156210" y="63500"/>
                </a:lnTo>
                <a:lnTo>
                  <a:pt x="158114" y="57785"/>
                </a:lnTo>
                <a:lnTo>
                  <a:pt x="158114" y="43180"/>
                </a:lnTo>
                <a:lnTo>
                  <a:pt x="156210" y="37465"/>
                </a:lnTo>
                <a:lnTo>
                  <a:pt x="155575" y="36195"/>
                </a:lnTo>
                <a:close/>
              </a:path>
              <a:path w="269239" h="74929">
                <a:moveTo>
                  <a:pt x="142875" y="26035"/>
                </a:moveTo>
                <a:lnTo>
                  <a:pt x="132079" y="26035"/>
                </a:lnTo>
                <a:lnTo>
                  <a:pt x="127635" y="27940"/>
                </a:lnTo>
                <a:lnTo>
                  <a:pt x="123825" y="32385"/>
                </a:lnTo>
                <a:lnTo>
                  <a:pt x="151764" y="32385"/>
                </a:lnTo>
                <a:lnTo>
                  <a:pt x="147954" y="28575"/>
                </a:lnTo>
                <a:lnTo>
                  <a:pt x="142875" y="26035"/>
                </a:lnTo>
                <a:close/>
              </a:path>
              <a:path w="269239" h="74929">
                <a:moveTo>
                  <a:pt x="155575" y="11430"/>
                </a:moveTo>
                <a:lnTo>
                  <a:pt x="137794" y="11430"/>
                </a:lnTo>
                <a:lnTo>
                  <a:pt x="139700" y="12065"/>
                </a:lnTo>
                <a:lnTo>
                  <a:pt x="142239" y="15240"/>
                </a:lnTo>
                <a:lnTo>
                  <a:pt x="142875" y="17145"/>
                </a:lnTo>
                <a:lnTo>
                  <a:pt x="143510" y="19685"/>
                </a:lnTo>
                <a:lnTo>
                  <a:pt x="156844" y="18415"/>
                </a:lnTo>
                <a:lnTo>
                  <a:pt x="156527" y="15240"/>
                </a:lnTo>
                <a:lnTo>
                  <a:pt x="156400" y="13970"/>
                </a:lnTo>
                <a:lnTo>
                  <a:pt x="156273" y="12700"/>
                </a:lnTo>
                <a:lnTo>
                  <a:pt x="156210" y="12065"/>
                </a:lnTo>
                <a:lnTo>
                  <a:pt x="155575" y="11430"/>
                </a:lnTo>
                <a:close/>
              </a:path>
              <a:path w="269239" h="74929">
                <a:moveTo>
                  <a:pt x="196850" y="0"/>
                </a:moveTo>
                <a:lnTo>
                  <a:pt x="182244" y="0"/>
                </a:lnTo>
                <a:lnTo>
                  <a:pt x="176529" y="2540"/>
                </a:lnTo>
                <a:lnTo>
                  <a:pt x="165735" y="37465"/>
                </a:lnTo>
                <a:lnTo>
                  <a:pt x="166369" y="46990"/>
                </a:lnTo>
                <a:lnTo>
                  <a:pt x="182244" y="74930"/>
                </a:lnTo>
                <a:lnTo>
                  <a:pt x="196850" y="74930"/>
                </a:lnTo>
                <a:lnTo>
                  <a:pt x="201929" y="72390"/>
                </a:lnTo>
                <a:lnTo>
                  <a:pt x="205739" y="67310"/>
                </a:lnTo>
                <a:lnTo>
                  <a:pt x="208279" y="63500"/>
                </a:lnTo>
                <a:lnTo>
                  <a:pt x="187960" y="63500"/>
                </a:lnTo>
                <a:lnTo>
                  <a:pt x="186054" y="62865"/>
                </a:lnTo>
                <a:lnTo>
                  <a:pt x="183514" y="60325"/>
                </a:lnTo>
                <a:lnTo>
                  <a:pt x="182879" y="58420"/>
                </a:lnTo>
                <a:lnTo>
                  <a:pt x="181610" y="55245"/>
                </a:lnTo>
                <a:lnTo>
                  <a:pt x="180975" y="52070"/>
                </a:lnTo>
                <a:lnTo>
                  <a:pt x="180339" y="46990"/>
                </a:lnTo>
                <a:lnTo>
                  <a:pt x="180339" y="27940"/>
                </a:lnTo>
                <a:lnTo>
                  <a:pt x="187960" y="11430"/>
                </a:lnTo>
                <a:lnTo>
                  <a:pt x="208279" y="11430"/>
                </a:lnTo>
                <a:lnTo>
                  <a:pt x="205739" y="7620"/>
                </a:lnTo>
                <a:lnTo>
                  <a:pt x="201929" y="2540"/>
                </a:lnTo>
                <a:lnTo>
                  <a:pt x="196850" y="0"/>
                </a:lnTo>
                <a:close/>
              </a:path>
              <a:path w="269239" h="74929">
                <a:moveTo>
                  <a:pt x="208279" y="11430"/>
                </a:moveTo>
                <a:lnTo>
                  <a:pt x="191135" y="11430"/>
                </a:lnTo>
                <a:lnTo>
                  <a:pt x="192404" y="12065"/>
                </a:lnTo>
                <a:lnTo>
                  <a:pt x="194944" y="14605"/>
                </a:lnTo>
                <a:lnTo>
                  <a:pt x="196214" y="16510"/>
                </a:lnTo>
                <a:lnTo>
                  <a:pt x="196850" y="19685"/>
                </a:lnTo>
                <a:lnTo>
                  <a:pt x="198119" y="22860"/>
                </a:lnTo>
                <a:lnTo>
                  <a:pt x="198119" y="52070"/>
                </a:lnTo>
                <a:lnTo>
                  <a:pt x="196214" y="58420"/>
                </a:lnTo>
                <a:lnTo>
                  <a:pt x="194944" y="60325"/>
                </a:lnTo>
                <a:lnTo>
                  <a:pt x="192404" y="62865"/>
                </a:lnTo>
                <a:lnTo>
                  <a:pt x="191135" y="63500"/>
                </a:lnTo>
                <a:lnTo>
                  <a:pt x="208279" y="63500"/>
                </a:lnTo>
                <a:lnTo>
                  <a:pt x="208914" y="62230"/>
                </a:lnTo>
                <a:lnTo>
                  <a:pt x="211454" y="55245"/>
                </a:lnTo>
                <a:lnTo>
                  <a:pt x="212725" y="46990"/>
                </a:lnTo>
                <a:lnTo>
                  <a:pt x="213360" y="37465"/>
                </a:lnTo>
                <a:lnTo>
                  <a:pt x="212725" y="27940"/>
                </a:lnTo>
                <a:lnTo>
                  <a:pt x="211454" y="19685"/>
                </a:lnTo>
                <a:lnTo>
                  <a:pt x="208914" y="12700"/>
                </a:lnTo>
                <a:lnTo>
                  <a:pt x="208279" y="11430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40"/>
                </a:lnTo>
                <a:lnTo>
                  <a:pt x="221614" y="37465"/>
                </a:lnTo>
                <a:lnTo>
                  <a:pt x="222250" y="46990"/>
                </a:lnTo>
                <a:lnTo>
                  <a:pt x="238760" y="74930"/>
                </a:lnTo>
                <a:lnTo>
                  <a:pt x="252729" y="74930"/>
                </a:lnTo>
                <a:lnTo>
                  <a:pt x="258444" y="72390"/>
                </a:lnTo>
                <a:lnTo>
                  <a:pt x="262254" y="67310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5"/>
                </a:lnTo>
                <a:lnTo>
                  <a:pt x="240029" y="60325"/>
                </a:lnTo>
                <a:lnTo>
                  <a:pt x="238760" y="58420"/>
                </a:lnTo>
                <a:lnTo>
                  <a:pt x="238125" y="55245"/>
                </a:lnTo>
                <a:lnTo>
                  <a:pt x="236854" y="52070"/>
                </a:lnTo>
                <a:lnTo>
                  <a:pt x="236854" y="22860"/>
                </a:lnTo>
                <a:lnTo>
                  <a:pt x="238760" y="16510"/>
                </a:lnTo>
                <a:lnTo>
                  <a:pt x="240029" y="14605"/>
                </a:lnTo>
                <a:lnTo>
                  <a:pt x="242569" y="12065"/>
                </a:lnTo>
                <a:lnTo>
                  <a:pt x="243839" y="11430"/>
                </a:lnTo>
                <a:lnTo>
                  <a:pt x="264794" y="11430"/>
                </a:lnTo>
                <a:lnTo>
                  <a:pt x="262254" y="7620"/>
                </a:lnTo>
                <a:lnTo>
                  <a:pt x="258444" y="2540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30"/>
                </a:moveTo>
                <a:lnTo>
                  <a:pt x="247014" y="11430"/>
                </a:lnTo>
                <a:lnTo>
                  <a:pt x="248919" y="12065"/>
                </a:lnTo>
                <a:lnTo>
                  <a:pt x="251460" y="14605"/>
                </a:lnTo>
                <a:lnTo>
                  <a:pt x="252729" y="16510"/>
                </a:lnTo>
                <a:lnTo>
                  <a:pt x="254000" y="22860"/>
                </a:lnTo>
                <a:lnTo>
                  <a:pt x="254635" y="27940"/>
                </a:lnTo>
                <a:lnTo>
                  <a:pt x="254635" y="46990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30"/>
                </a:lnTo>
                <a:lnTo>
                  <a:pt x="267335" y="55245"/>
                </a:lnTo>
                <a:lnTo>
                  <a:pt x="268604" y="46990"/>
                </a:lnTo>
                <a:lnTo>
                  <a:pt x="269239" y="37465"/>
                </a:lnTo>
                <a:lnTo>
                  <a:pt x="268604" y="27940"/>
                </a:lnTo>
                <a:lnTo>
                  <a:pt x="267335" y="19685"/>
                </a:lnTo>
                <a:lnTo>
                  <a:pt x="265429" y="12700"/>
                </a:lnTo>
                <a:lnTo>
                  <a:pt x="264794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3918584" y="646442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20"/>
                </a:moveTo>
                <a:lnTo>
                  <a:pt x="17779" y="20320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20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5"/>
                </a:lnTo>
                <a:lnTo>
                  <a:pt x="15875" y="8255"/>
                </a:lnTo>
                <a:lnTo>
                  <a:pt x="12064" y="11430"/>
                </a:lnTo>
                <a:lnTo>
                  <a:pt x="7619" y="15240"/>
                </a:lnTo>
                <a:lnTo>
                  <a:pt x="3810" y="17145"/>
                </a:lnTo>
                <a:lnTo>
                  <a:pt x="0" y="18415"/>
                </a:lnTo>
                <a:lnTo>
                  <a:pt x="0" y="31115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20"/>
                </a:lnTo>
                <a:lnTo>
                  <a:pt x="31750" y="20320"/>
                </a:lnTo>
                <a:lnTo>
                  <a:pt x="31750" y="0"/>
                </a:lnTo>
                <a:close/>
              </a:path>
              <a:path w="269239" h="74929">
                <a:moveTo>
                  <a:pt x="98425" y="11430"/>
                </a:moveTo>
                <a:lnTo>
                  <a:pt x="79375" y="11430"/>
                </a:lnTo>
                <a:lnTo>
                  <a:pt x="83185" y="13970"/>
                </a:lnTo>
                <a:lnTo>
                  <a:pt x="85089" y="15875"/>
                </a:lnTo>
                <a:lnTo>
                  <a:pt x="85725" y="18415"/>
                </a:lnTo>
                <a:lnTo>
                  <a:pt x="85725" y="24130"/>
                </a:lnTo>
                <a:lnTo>
                  <a:pt x="84454" y="27305"/>
                </a:lnTo>
                <a:lnTo>
                  <a:pt x="81279" y="31750"/>
                </a:lnTo>
                <a:lnTo>
                  <a:pt x="77469" y="36195"/>
                </a:lnTo>
                <a:lnTo>
                  <a:pt x="63500" y="49530"/>
                </a:lnTo>
                <a:lnTo>
                  <a:pt x="57785" y="55245"/>
                </a:lnTo>
                <a:lnTo>
                  <a:pt x="52704" y="64135"/>
                </a:lnTo>
                <a:lnTo>
                  <a:pt x="51435" y="68580"/>
                </a:lnTo>
                <a:lnTo>
                  <a:pt x="50800" y="73660"/>
                </a:lnTo>
                <a:lnTo>
                  <a:pt x="99694" y="73660"/>
                </a:lnTo>
                <a:lnTo>
                  <a:pt x="99694" y="60325"/>
                </a:lnTo>
                <a:lnTo>
                  <a:pt x="71754" y="60325"/>
                </a:lnTo>
                <a:lnTo>
                  <a:pt x="72389" y="59055"/>
                </a:lnTo>
                <a:lnTo>
                  <a:pt x="78739" y="52705"/>
                </a:lnTo>
                <a:lnTo>
                  <a:pt x="87629" y="44450"/>
                </a:lnTo>
                <a:lnTo>
                  <a:pt x="90804" y="41275"/>
                </a:lnTo>
                <a:lnTo>
                  <a:pt x="94614" y="36195"/>
                </a:lnTo>
                <a:lnTo>
                  <a:pt x="96519" y="33020"/>
                </a:lnTo>
                <a:lnTo>
                  <a:pt x="99060" y="26670"/>
                </a:lnTo>
                <a:lnTo>
                  <a:pt x="99694" y="24130"/>
                </a:lnTo>
                <a:lnTo>
                  <a:pt x="99694" y="14605"/>
                </a:lnTo>
                <a:lnTo>
                  <a:pt x="98425" y="11430"/>
                </a:lnTo>
                <a:close/>
              </a:path>
              <a:path w="269239" h="74929">
                <a:moveTo>
                  <a:pt x="83819" y="0"/>
                </a:moveTo>
                <a:lnTo>
                  <a:pt x="69850" y="0"/>
                </a:lnTo>
                <a:lnTo>
                  <a:pt x="64769" y="1905"/>
                </a:lnTo>
                <a:lnTo>
                  <a:pt x="55879" y="8255"/>
                </a:lnTo>
                <a:lnTo>
                  <a:pt x="53339" y="13970"/>
                </a:lnTo>
                <a:lnTo>
                  <a:pt x="52069" y="21590"/>
                </a:lnTo>
                <a:lnTo>
                  <a:pt x="66039" y="22860"/>
                </a:lnTo>
                <a:lnTo>
                  <a:pt x="66675" y="19050"/>
                </a:lnTo>
                <a:lnTo>
                  <a:pt x="67310" y="15875"/>
                </a:lnTo>
                <a:lnTo>
                  <a:pt x="69214" y="14605"/>
                </a:lnTo>
                <a:lnTo>
                  <a:pt x="71119" y="12700"/>
                </a:lnTo>
                <a:lnTo>
                  <a:pt x="73025" y="11430"/>
                </a:lnTo>
                <a:lnTo>
                  <a:pt x="98425" y="11430"/>
                </a:lnTo>
                <a:lnTo>
                  <a:pt x="97789" y="9525"/>
                </a:lnTo>
                <a:lnTo>
                  <a:pt x="89535" y="1905"/>
                </a:lnTo>
                <a:lnTo>
                  <a:pt x="83819" y="0"/>
                </a:lnTo>
                <a:close/>
              </a:path>
              <a:path w="269239" h="74929">
                <a:moveTo>
                  <a:pt x="157479" y="1270"/>
                </a:moveTo>
                <a:lnTo>
                  <a:pt x="109854" y="1270"/>
                </a:lnTo>
                <a:lnTo>
                  <a:pt x="109854" y="14605"/>
                </a:lnTo>
                <a:lnTo>
                  <a:pt x="141604" y="14605"/>
                </a:lnTo>
                <a:lnTo>
                  <a:pt x="136525" y="20955"/>
                </a:lnTo>
                <a:lnTo>
                  <a:pt x="121285" y="58420"/>
                </a:lnTo>
                <a:lnTo>
                  <a:pt x="119379" y="73660"/>
                </a:lnTo>
                <a:lnTo>
                  <a:pt x="132714" y="73660"/>
                </a:lnTo>
                <a:lnTo>
                  <a:pt x="132714" y="67310"/>
                </a:lnTo>
                <a:lnTo>
                  <a:pt x="133985" y="59690"/>
                </a:lnTo>
                <a:lnTo>
                  <a:pt x="149860" y="20955"/>
                </a:lnTo>
                <a:lnTo>
                  <a:pt x="157479" y="11430"/>
                </a:lnTo>
                <a:lnTo>
                  <a:pt x="157479" y="1270"/>
                </a:lnTo>
                <a:close/>
              </a:path>
              <a:path w="269239" h="74929">
                <a:moveTo>
                  <a:pt x="196850" y="0"/>
                </a:moveTo>
                <a:lnTo>
                  <a:pt x="182244" y="0"/>
                </a:lnTo>
                <a:lnTo>
                  <a:pt x="176529" y="2540"/>
                </a:lnTo>
                <a:lnTo>
                  <a:pt x="165735" y="37465"/>
                </a:lnTo>
                <a:lnTo>
                  <a:pt x="166369" y="46990"/>
                </a:lnTo>
                <a:lnTo>
                  <a:pt x="182244" y="74930"/>
                </a:lnTo>
                <a:lnTo>
                  <a:pt x="196850" y="74930"/>
                </a:lnTo>
                <a:lnTo>
                  <a:pt x="201929" y="72390"/>
                </a:lnTo>
                <a:lnTo>
                  <a:pt x="205739" y="67310"/>
                </a:lnTo>
                <a:lnTo>
                  <a:pt x="208279" y="63500"/>
                </a:lnTo>
                <a:lnTo>
                  <a:pt x="187960" y="63500"/>
                </a:lnTo>
                <a:lnTo>
                  <a:pt x="186054" y="62865"/>
                </a:lnTo>
                <a:lnTo>
                  <a:pt x="183514" y="60325"/>
                </a:lnTo>
                <a:lnTo>
                  <a:pt x="182879" y="58420"/>
                </a:lnTo>
                <a:lnTo>
                  <a:pt x="181610" y="55245"/>
                </a:lnTo>
                <a:lnTo>
                  <a:pt x="180975" y="52070"/>
                </a:lnTo>
                <a:lnTo>
                  <a:pt x="180339" y="46990"/>
                </a:lnTo>
                <a:lnTo>
                  <a:pt x="180339" y="27940"/>
                </a:lnTo>
                <a:lnTo>
                  <a:pt x="187960" y="11430"/>
                </a:lnTo>
                <a:lnTo>
                  <a:pt x="208279" y="11430"/>
                </a:lnTo>
                <a:lnTo>
                  <a:pt x="205739" y="7620"/>
                </a:lnTo>
                <a:lnTo>
                  <a:pt x="201929" y="2540"/>
                </a:lnTo>
                <a:lnTo>
                  <a:pt x="196850" y="0"/>
                </a:lnTo>
                <a:close/>
              </a:path>
              <a:path w="269239" h="74929">
                <a:moveTo>
                  <a:pt x="208279" y="11430"/>
                </a:moveTo>
                <a:lnTo>
                  <a:pt x="191135" y="11430"/>
                </a:lnTo>
                <a:lnTo>
                  <a:pt x="192404" y="12065"/>
                </a:lnTo>
                <a:lnTo>
                  <a:pt x="194944" y="14605"/>
                </a:lnTo>
                <a:lnTo>
                  <a:pt x="196214" y="16510"/>
                </a:lnTo>
                <a:lnTo>
                  <a:pt x="196850" y="19685"/>
                </a:lnTo>
                <a:lnTo>
                  <a:pt x="198119" y="22860"/>
                </a:lnTo>
                <a:lnTo>
                  <a:pt x="198119" y="52070"/>
                </a:lnTo>
                <a:lnTo>
                  <a:pt x="196214" y="58420"/>
                </a:lnTo>
                <a:lnTo>
                  <a:pt x="194944" y="60325"/>
                </a:lnTo>
                <a:lnTo>
                  <a:pt x="192404" y="62865"/>
                </a:lnTo>
                <a:lnTo>
                  <a:pt x="191135" y="63500"/>
                </a:lnTo>
                <a:lnTo>
                  <a:pt x="208279" y="63500"/>
                </a:lnTo>
                <a:lnTo>
                  <a:pt x="208914" y="62230"/>
                </a:lnTo>
                <a:lnTo>
                  <a:pt x="211454" y="55245"/>
                </a:lnTo>
                <a:lnTo>
                  <a:pt x="212725" y="46990"/>
                </a:lnTo>
                <a:lnTo>
                  <a:pt x="213360" y="37465"/>
                </a:lnTo>
                <a:lnTo>
                  <a:pt x="212725" y="27940"/>
                </a:lnTo>
                <a:lnTo>
                  <a:pt x="211454" y="19685"/>
                </a:lnTo>
                <a:lnTo>
                  <a:pt x="208914" y="12700"/>
                </a:lnTo>
                <a:lnTo>
                  <a:pt x="208279" y="11430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40"/>
                </a:lnTo>
                <a:lnTo>
                  <a:pt x="221614" y="37465"/>
                </a:lnTo>
                <a:lnTo>
                  <a:pt x="222250" y="46990"/>
                </a:lnTo>
                <a:lnTo>
                  <a:pt x="238760" y="74930"/>
                </a:lnTo>
                <a:lnTo>
                  <a:pt x="252729" y="74930"/>
                </a:lnTo>
                <a:lnTo>
                  <a:pt x="258444" y="72390"/>
                </a:lnTo>
                <a:lnTo>
                  <a:pt x="262254" y="67310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5"/>
                </a:lnTo>
                <a:lnTo>
                  <a:pt x="240029" y="60325"/>
                </a:lnTo>
                <a:lnTo>
                  <a:pt x="238760" y="58420"/>
                </a:lnTo>
                <a:lnTo>
                  <a:pt x="238125" y="55245"/>
                </a:lnTo>
                <a:lnTo>
                  <a:pt x="236854" y="52070"/>
                </a:lnTo>
                <a:lnTo>
                  <a:pt x="236854" y="22860"/>
                </a:lnTo>
                <a:lnTo>
                  <a:pt x="238760" y="16510"/>
                </a:lnTo>
                <a:lnTo>
                  <a:pt x="240029" y="14605"/>
                </a:lnTo>
                <a:lnTo>
                  <a:pt x="242569" y="12065"/>
                </a:lnTo>
                <a:lnTo>
                  <a:pt x="243839" y="11430"/>
                </a:lnTo>
                <a:lnTo>
                  <a:pt x="264794" y="11430"/>
                </a:lnTo>
                <a:lnTo>
                  <a:pt x="262254" y="7620"/>
                </a:lnTo>
                <a:lnTo>
                  <a:pt x="258444" y="2540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30"/>
                </a:moveTo>
                <a:lnTo>
                  <a:pt x="247014" y="11430"/>
                </a:lnTo>
                <a:lnTo>
                  <a:pt x="248919" y="12065"/>
                </a:lnTo>
                <a:lnTo>
                  <a:pt x="251460" y="14605"/>
                </a:lnTo>
                <a:lnTo>
                  <a:pt x="252729" y="16510"/>
                </a:lnTo>
                <a:lnTo>
                  <a:pt x="254000" y="22860"/>
                </a:lnTo>
                <a:lnTo>
                  <a:pt x="254635" y="27940"/>
                </a:lnTo>
                <a:lnTo>
                  <a:pt x="254635" y="46990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30"/>
                </a:lnTo>
                <a:lnTo>
                  <a:pt x="267335" y="55245"/>
                </a:lnTo>
                <a:lnTo>
                  <a:pt x="268604" y="46990"/>
                </a:lnTo>
                <a:lnTo>
                  <a:pt x="269239" y="37465"/>
                </a:lnTo>
                <a:lnTo>
                  <a:pt x="268604" y="27940"/>
                </a:lnTo>
                <a:lnTo>
                  <a:pt x="267335" y="19685"/>
                </a:lnTo>
                <a:lnTo>
                  <a:pt x="265429" y="12700"/>
                </a:lnTo>
                <a:lnTo>
                  <a:pt x="264794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3918584" y="669175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31750" y="20319"/>
                </a:moveTo>
                <a:lnTo>
                  <a:pt x="17779" y="20319"/>
                </a:lnTo>
                <a:lnTo>
                  <a:pt x="17779" y="73660"/>
                </a:lnTo>
                <a:lnTo>
                  <a:pt x="31750" y="73660"/>
                </a:lnTo>
                <a:lnTo>
                  <a:pt x="31750" y="20319"/>
                </a:lnTo>
                <a:close/>
              </a:path>
              <a:path w="269239" h="74929">
                <a:moveTo>
                  <a:pt x="31750" y="0"/>
                </a:moveTo>
                <a:lnTo>
                  <a:pt x="20954" y="0"/>
                </a:lnTo>
                <a:lnTo>
                  <a:pt x="19050" y="4444"/>
                </a:lnTo>
                <a:lnTo>
                  <a:pt x="15875" y="8254"/>
                </a:lnTo>
                <a:lnTo>
                  <a:pt x="12064" y="11429"/>
                </a:lnTo>
                <a:lnTo>
                  <a:pt x="7619" y="15239"/>
                </a:lnTo>
                <a:lnTo>
                  <a:pt x="3810" y="17144"/>
                </a:lnTo>
                <a:lnTo>
                  <a:pt x="0" y="18414"/>
                </a:lnTo>
                <a:lnTo>
                  <a:pt x="0" y="31114"/>
                </a:lnTo>
                <a:lnTo>
                  <a:pt x="6985" y="29210"/>
                </a:lnTo>
                <a:lnTo>
                  <a:pt x="12700" y="25400"/>
                </a:lnTo>
                <a:lnTo>
                  <a:pt x="17779" y="20319"/>
                </a:lnTo>
                <a:lnTo>
                  <a:pt x="31750" y="20319"/>
                </a:lnTo>
                <a:lnTo>
                  <a:pt x="31750" y="0"/>
                </a:lnTo>
                <a:close/>
              </a:path>
              <a:path w="269239" h="74929">
                <a:moveTo>
                  <a:pt x="83185" y="0"/>
                </a:moveTo>
                <a:lnTo>
                  <a:pt x="69214" y="0"/>
                </a:lnTo>
                <a:lnTo>
                  <a:pt x="63500" y="2539"/>
                </a:lnTo>
                <a:lnTo>
                  <a:pt x="52069" y="37464"/>
                </a:lnTo>
                <a:lnTo>
                  <a:pt x="52704" y="46989"/>
                </a:lnTo>
                <a:lnTo>
                  <a:pt x="69214" y="74929"/>
                </a:lnTo>
                <a:lnTo>
                  <a:pt x="83185" y="74929"/>
                </a:lnTo>
                <a:lnTo>
                  <a:pt x="88900" y="72389"/>
                </a:lnTo>
                <a:lnTo>
                  <a:pt x="92710" y="67310"/>
                </a:lnTo>
                <a:lnTo>
                  <a:pt x="95250" y="63500"/>
                </a:lnTo>
                <a:lnTo>
                  <a:pt x="74294" y="63500"/>
                </a:lnTo>
                <a:lnTo>
                  <a:pt x="73025" y="62864"/>
                </a:lnTo>
                <a:lnTo>
                  <a:pt x="70485" y="60325"/>
                </a:lnTo>
                <a:lnTo>
                  <a:pt x="69214" y="58419"/>
                </a:lnTo>
                <a:lnTo>
                  <a:pt x="67944" y="52069"/>
                </a:lnTo>
                <a:lnTo>
                  <a:pt x="67310" y="46989"/>
                </a:lnTo>
                <a:lnTo>
                  <a:pt x="67310" y="27939"/>
                </a:lnTo>
                <a:lnTo>
                  <a:pt x="74294" y="11429"/>
                </a:lnTo>
                <a:lnTo>
                  <a:pt x="95250" y="11429"/>
                </a:lnTo>
                <a:lnTo>
                  <a:pt x="92710" y="7619"/>
                </a:lnTo>
                <a:lnTo>
                  <a:pt x="88900" y="2539"/>
                </a:lnTo>
                <a:lnTo>
                  <a:pt x="83185" y="0"/>
                </a:lnTo>
                <a:close/>
              </a:path>
              <a:path w="269239" h="74929">
                <a:moveTo>
                  <a:pt x="95250" y="11429"/>
                </a:moveTo>
                <a:lnTo>
                  <a:pt x="78104" y="11429"/>
                </a:lnTo>
                <a:lnTo>
                  <a:pt x="79375" y="12064"/>
                </a:lnTo>
                <a:lnTo>
                  <a:pt x="81914" y="14604"/>
                </a:lnTo>
                <a:lnTo>
                  <a:pt x="83185" y="16510"/>
                </a:lnTo>
                <a:lnTo>
                  <a:pt x="84454" y="22860"/>
                </a:lnTo>
                <a:lnTo>
                  <a:pt x="85089" y="27939"/>
                </a:lnTo>
                <a:lnTo>
                  <a:pt x="85089" y="46989"/>
                </a:lnTo>
                <a:lnTo>
                  <a:pt x="78104" y="63500"/>
                </a:lnTo>
                <a:lnTo>
                  <a:pt x="95250" y="63500"/>
                </a:lnTo>
                <a:lnTo>
                  <a:pt x="95885" y="62229"/>
                </a:lnTo>
                <a:lnTo>
                  <a:pt x="97789" y="55244"/>
                </a:lnTo>
                <a:lnTo>
                  <a:pt x="99694" y="46989"/>
                </a:lnTo>
                <a:lnTo>
                  <a:pt x="99694" y="27939"/>
                </a:lnTo>
                <a:lnTo>
                  <a:pt x="97789" y="19685"/>
                </a:lnTo>
                <a:lnTo>
                  <a:pt x="95885" y="12700"/>
                </a:lnTo>
                <a:lnTo>
                  <a:pt x="95250" y="11429"/>
                </a:lnTo>
                <a:close/>
              </a:path>
              <a:path w="269239" h="74929">
                <a:moveTo>
                  <a:pt x="140335" y="0"/>
                </a:moveTo>
                <a:lnTo>
                  <a:pt x="126364" y="0"/>
                </a:lnTo>
                <a:lnTo>
                  <a:pt x="120650" y="2539"/>
                </a:lnTo>
                <a:lnTo>
                  <a:pt x="116839" y="7619"/>
                </a:lnTo>
                <a:lnTo>
                  <a:pt x="113664" y="12700"/>
                </a:lnTo>
                <a:lnTo>
                  <a:pt x="111125" y="19685"/>
                </a:lnTo>
                <a:lnTo>
                  <a:pt x="109854" y="27939"/>
                </a:lnTo>
                <a:lnTo>
                  <a:pt x="109854" y="46989"/>
                </a:lnTo>
                <a:lnTo>
                  <a:pt x="126364" y="74929"/>
                </a:lnTo>
                <a:lnTo>
                  <a:pt x="140335" y="74929"/>
                </a:lnTo>
                <a:lnTo>
                  <a:pt x="146050" y="72389"/>
                </a:lnTo>
                <a:lnTo>
                  <a:pt x="149860" y="67310"/>
                </a:lnTo>
                <a:lnTo>
                  <a:pt x="152400" y="63500"/>
                </a:lnTo>
                <a:lnTo>
                  <a:pt x="131444" y="63500"/>
                </a:lnTo>
                <a:lnTo>
                  <a:pt x="130175" y="62864"/>
                </a:lnTo>
                <a:lnTo>
                  <a:pt x="127635" y="60325"/>
                </a:lnTo>
                <a:lnTo>
                  <a:pt x="126364" y="58419"/>
                </a:lnTo>
                <a:lnTo>
                  <a:pt x="125094" y="52069"/>
                </a:lnTo>
                <a:lnTo>
                  <a:pt x="124460" y="46989"/>
                </a:lnTo>
                <a:lnTo>
                  <a:pt x="124460" y="27939"/>
                </a:lnTo>
                <a:lnTo>
                  <a:pt x="131444" y="11429"/>
                </a:lnTo>
                <a:lnTo>
                  <a:pt x="152400" y="11429"/>
                </a:lnTo>
                <a:lnTo>
                  <a:pt x="149860" y="7619"/>
                </a:lnTo>
                <a:lnTo>
                  <a:pt x="146050" y="2539"/>
                </a:lnTo>
                <a:lnTo>
                  <a:pt x="140335" y="0"/>
                </a:lnTo>
                <a:close/>
              </a:path>
              <a:path w="269239" h="74929">
                <a:moveTo>
                  <a:pt x="152400" y="11429"/>
                </a:moveTo>
                <a:lnTo>
                  <a:pt x="135254" y="11429"/>
                </a:lnTo>
                <a:lnTo>
                  <a:pt x="136525" y="12064"/>
                </a:lnTo>
                <a:lnTo>
                  <a:pt x="139064" y="14604"/>
                </a:lnTo>
                <a:lnTo>
                  <a:pt x="140335" y="16510"/>
                </a:lnTo>
                <a:lnTo>
                  <a:pt x="141604" y="22860"/>
                </a:lnTo>
                <a:lnTo>
                  <a:pt x="142239" y="27939"/>
                </a:lnTo>
                <a:lnTo>
                  <a:pt x="142239" y="46989"/>
                </a:lnTo>
                <a:lnTo>
                  <a:pt x="135254" y="63500"/>
                </a:lnTo>
                <a:lnTo>
                  <a:pt x="152400" y="63500"/>
                </a:lnTo>
                <a:lnTo>
                  <a:pt x="153035" y="62229"/>
                </a:lnTo>
                <a:lnTo>
                  <a:pt x="154939" y="55244"/>
                </a:lnTo>
                <a:lnTo>
                  <a:pt x="156844" y="46989"/>
                </a:lnTo>
                <a:lnTo>
                  <a:pt x="156844" y="27939"/>
                </a:lnTo>
                <a:lnTo>
                  <a:pt x="154939" y="19685"/>
                </a:lnTo>
                <a:lnTo>
                  <a:pt x="153035" y="12700"/>
                </a:lnTo>
                <a:lnTo>
                  <a:pt x="152400" y="11429"/>
                </a:lnTo>
                <a:close/>
              </a:path>
              <a:path w="269239" h="74929">
                <a:moveTo>
                  <a:pt x="196850" y="0"/>
                </a:moveTo>
                <a:lnTo>
                  <a:pt x="182244" y="0"/>
                </a:lnTo>
                <a:lnTo>
                  <a:pt x="176529" y="2539"/>
                </a:lnTo>
                <a:lnTo>
                  <a:pt x="165735" y="37464"/>
                </a:lnTo>
                <a:lnTo>
                  <a:pt x="166369" y="46989"/>
                </a:lnTo>
                <a:lnTo>
                  <a:pt x="182244" y="74929"/>
                </a:lnTo>
                <a:lnTo>
                  <a:pt x="196850" y="74929"/>
                </a:lnTo>
                <a:lnTo>
                  <a:pt x="201929" y="72389"/>
                </a:lnTo>
                <a:lnTo>
                  <a:pt x="205739" y="67310"/>
                </a:lnTo>
                <a:lnTo>
                  <a:pt x="208279" y="63500"/>
                </a:lnTo>
                <a:lnTo>
                  <a:pt x="187960" y="63500"/>
                </a:lnTo>
                <a:lnTo>
                  <a:pt x="186054" y="62864"/>
                </a:lnTo>
                <a:lnTo>
                  <a:pt x="183514" y="60325"/>
                </a:lnTo>
                <a:lnTo>
                  <a:pt x="182879" y="58419"/>
                </a:lnTo>
                <a:lnTo>
                  <a:pt x="181610" y="55244"/>
                </a:lnTo>
                <a:lnTo>
                  <a:pt x="180975" y="52069"/>
                </a:lnTo>
                <a:lnTo>
                  <a:pt x="180339" y="46989"/>
                </a:lnTo>
                <a:lnTo>
                  <a:pt x="180339" y="27939"/>
                </a:lnTo>
                <a:lnTo>
                  <a:pt x="187960" y="11429"/>
                </a:lnTo>
                <a:lnTo>
                  <a:pt x="208279" y="11429"/>
                </a:lnTo>
                <a:lnTo>
                  <a:pt x="205739" y="7619"/>
                </a:lnTo>
                <a:lnTo>
                  <a:pt x="201929" y="2539"/>
                </a:lnTo>
                <a:lnTo>
                  <a:pt x="196850" y="0"/>
                </a:lnTo>
                <a:close/>
              </a:path>
              <a:path w="269239" h="74929">
                <a:moveTo>
                  <a:pt x="208279" y="11429"/>
                </a:moveTo>
                <a:lnTo>
                  <a:pt x="191135" y="11429"/>
                </a:lnTo>
                <a:lnTo>
                  <a:pt x="192404" y="12064"/>
                </a:lnTo>
                <a:lnTo>
                  <a:pt x="194944" y="14604"/>
                </a:lnTo>
                <a:lnTo>
                  <a:pt x="196214" y="16510"/>
                </a:lnTo>
                <a:lnTo>
                  <a:pt x="196850" y="19685"/>
                </a:lnTo>
                <a:lnTo>
                  <a:pt x="198119" y="22860"/>
                </a:lnTo>
                <a:lnTo>
                  <a:pt x="198119" y="52069"/>
                </a:lnTo>
                <a:lnTo>
                  <a:pt x="196214" y="58419"/>
                </a:lnTo>
                <a:lnTo>
                  <a:pt x="194944" y="60325"/>
                </a:lnTo>
                <a:lnTo>
                  <a:pt x="192404" y="62864"/>
                </a:lnTo>
                <a:lnTo>
                  <a:pt x="191135" y="63500"/>
                </a:lnTo>
                <a:lnTo>
                  <a:pt x="208279" y="63500"/>
                </a:lnTo>
                <a:lnTo>
                  <a:pt x="208914" y="62229"/>
                </a:lnTo>
                <a:lnTo>
                  <a:pt x="211454" y="55244"/>
                </a:lnTo>
                <a:lnTo>
                  <a:pt x="212725" y="46989"/>
                </a:lnTo>
                <a:lnTo>
                  <a:pt x="213360" y="37464"/>
                </a:lnTo>
                <a:lnTo>
                  <a:pt x="212725" y="27939"/>
                </a:lnTo>
                <a:lnTo>
                  <a:pt x="211454" y="19685"/>
                </a:lnTo>
                <a:lnTo>
                  <a:pt x="208914" y="12700"/>
                </a:lnTo>
                <a:lnTo>
                  <a:pt x="208279" y="11429"/>
                </a:lnTo>
                <a:close/>
              </a:path>
              <a:path w="269239" h="74929">
                <a:moveTo>
                  <a:pt x="252729" y="0"/>
                </a:moveTo>
                <a:lnTo>
                  <a:pt x="238760" y="0"/>
                </a:lnTo>
                <a:lnTo>
                  <a:pt x="233044" y="2539"/>
                </a:lnTo>
                <a:lnTo>
                  <a:pt x="221614" y="37464"/>
                </a:lnTo>
                <a:lnTo>
                  <a:pt x="222250" y="46989"/>
                </a:lnTo>
                <a:lnTo>
                  <a:pt x="238760" y="74929"/>
                </a:lnTo>
                <a:lnTo>
                  <a:pt x="252729" y="74929"/>
                </a:lnTo>
                <a:lnTo>
                  <a:pt x="258444" y="72389"/>
                </a:lnTo>
                <a:lnTo>
                  <a:pt x="262254" y="67310"/>
                </a:lnTo>
                <a:lnTo>
                  <a:pt x="264794" y="63500"/>
                </a:lnTo>
                <a:lnTo>
                  <a:pt x="243839" y="63500"/>
                </a:lnTo>
                <a:lnTo>
                  <a:pt x="242569" y="62864"/>
                </a:lnTo>
                <a:lnTo>
                  <a:pt x="240029" y="60325"/>
                </a:lnTo>
                <a:lnTo>
                  <a:pt x="238760" y="58419"/>
                </a:lnTo>
                <a:lnTo>
                  <a:pt x="238125" y="55244"/>
                </a:lnTo>
                <a:lnTo>
                  <a:pt x="236854" y="52069"/>
                </a:lnTo>
                <a:lnTo>
                  <a:pt x="236854" y="22860"/>
                </a:lnTo>
                <a:lnTo>
                  <a:pt x="238760" y="16510"/>
                </a:lnTo>
                <a:lnTo>
                  <a:pt x="240029" y="14604"/>
                </a:lnTo>
                <a:lnTo>
                  <a:pt x="242569" y="12064"/>
                </a:lnTo>
                <a:lnTo>
                  <a:pt x="243839" y="11429"/>
                </a:lnTo>
                <a:lnTo>
                  <a:pt x="264794" y="11429"/>
                </a:lnTo>
                <a:lnTo>
                  <a:pt x="262254" y="7619"/>
                </a:lnTo>
                <a:lnTo>
                  <a:pt x="258444" y="2539"/>
                </a:lnTo>
                <a:lnTo>
                  <a:pt x="252729" y="0"/>
                </a:lnTo>
                <a:close/>
              </a:path>
              <a:path w="269239" h="74929">
                <a:moveTo>
                  <a:pt x="264794" y="11429"/>
                </a:moveTo>
                <a:lnTo>
                  <a:pt x="247014" y="11429"/>
                </a:lnTo>
                <a:lnTo>
                  <a:pt x="248919" y="12064"/>
                </a:lnTo>
                <a:lnTo>
                  <a:pt x="251460" y="14604"/>
                </a:lnTo>
                <a:lnTo>
                  <a:pt x="252729" y="16510"/>
                </a:lnTo>
                <a:lnTo>
                  <a:pt x="254000" y="22860"/>
                </a:lnTo>
                <a:lnTo>
                  <a:pt x="254635" y="27939"/>
                </a:lnTo>
                <a:lnTo>
                  <a:pt x="254635" y="46989"/>
                </a:lnTo>
                <a:lnTo>
                  <a:pt x="247014" y="63500"/>
                </a:lnTo>
                <a:lnTo>
                  <a:pt x="264794" y="63500"/>
                </a:lnTo>
                <a:lnTo>
                  <a:pt x="265429" y="62229"/>
                </a:lnTo>
                <a:lnTo>
                  <a:pt x="267335" y="55244"/>
                </a:lnTo>
                <a:lnTo>
                  <a:pt x="268604" y="46989"/>
                </a:lnTo>
                <a:lnTo>
                  <a:pt x="269239" y="37464"/>
                </a:lnTo>
                <a:lnTo>
                  <a:pt x="268604" y="27939"/>
                </a:lnTo>
                <a:lnTo>
                  <a:pt x="267335" y="19685"/>
                </a:lnTo>
                <a:lnTo>
                  <a:pt x="265429" y="12700"/>
                </a:lnTo>
                <a:lnTo>
                  <a:pt x="264794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4" name="object 104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003550" y="253999"/>
            <a:ext cx="724598" cy="111125"/>
          </a:xfrm>
          <a:prstGeom prst="rect">
            <a:avLst/>
          </a:prstGeom>
        </p:spPr>
      </p:pic>
      <p:pic>
        <p:nvPicPr>
          <p:cNvPr id="105" name="object 105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789679" y="255904"/>
            <a:ext cx="192646" cy="109220"/>
          </a:xfrm>
          <a:prstGeom prst="rect">
            <a:avLst/>
          </a:prstGeom>
        </p:spPr>
      </p:pic>
      <p:pic>
        <p:nvPicPr>
          <p:cNvPr id="106" name="object 106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043045" y="253999"/>
            <a:ext cx="514896" cy="112395"/>
          </a:xfrm>
          <a:prstGeom prst="rect">
            <a:avLst/>
          </a:prstGeom>
        </p:spPr>
      </p:pic>
      <p:pic>
        <p:nvPicPr>
          <p:cNvPr id="107" name="object 107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019290" y="255904"/>
            <a:ext cx="260908" cy="109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5" y="1828164"/>
            <a:ext cx="1602104" cy="18415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161404" y="1930399"/>
            <a:ext cx="1072515" cy="83185"/>
            <a:chOff x="6161404" y="1930399"/>
            <a:chExt cx="1072515" cy="83185"/>
          </a:xfrm>
        </p:grpSpPr>
        <p:sp>
          <p:nvSpPr>
            <p:cNvPr id="4" name="object 4" descr=""/>
            <p:cNvSpPr/>
            <p:nvPr/>
          </p:nvSpPr>
          <p:spPr>
            <a:xfrm>
              <a:off x="6161404" y="1930399"/>
              <a:ext cx="941705" cy="81915"/>
            </a:xfrm>
            <a:custGeom>
              <a:avLst/>
              <a:gdLst/>
              <a:ahLst/>
              <a:cxnLst/>
              <a:rect l="l" t="t" r="r" b="b"/>
              <a:pathLst>
                <a:path w="941704" h="81914">
                  <a:moveTo>
                    <a:pt x="46990" y="1269"/>
                  </a:moveTo>
                  <a:lnTo>
                    <a:pt x="0" y="1269"/>
                  </a:lnTo>
                  <a:lnTo>
                    <a:pt x="0" y="64769"/>
                  </a:lnTo>
                  <a:lnTo>
                    <a:pt x="48260" y="64769"/>
                  </a:lnTo>
                  <a:lnTo>
                    <a:pt x="48260" y="53975"/>
                  </a:lnTo>
                  <a:lnTo>
                    <a:pt x="12700" y="53975"/>
                  </a:lnTo>
                  <a:lnTo>
                    <a:pt x="12700" y="36829"/>
                  </a:lnTo>
                  <a:lnTo>
                    <a:pt x="44450" y="36829"/>
                  </a:lnTo>
                  <a:lnTo>
                    <a:pt x="44450" y="26034"/>
                  </a:lnTo>
                  <a:lnTo>
                    <a:pt x="12700" y="26034"/>
                  </a:lnTo>
                  <a:lnTo>
                    <a:pt x="12700" y="12064"/>
                  </a:lnTo>
                  <a:lnTo>
                    <a:pt x="46990" y="12064"/>
                  </a:lnTo>
                  <a:lnTo>
                    <a:pt x="46990" y="1269"/>
                  </a:lnTo>
                  <a:close/>
                </a:path>
                <a:path w="941704" h="81914">
                  <a:moveTo>
                    <a:pt x="66040" y="43814"/>
                  </a:moveTo>
                  <a:lnTo>
                    <a:pt x="53975" y="45084"/>
                  </a:lnTo>
                  <a:lnTo>
                    <a:pt x="53975" y="52069"/>
                  </a:lnTo>
                  <a:lnTo>
                    <a:pt x="55880" y="57150"/>
                  </a:lnTo>
                  <a:lnTo>
                    <a:pt x="62865" y="64134"/>
                  </a:lnTo>
                  <a:lnTo>
                    <a:pt x="67310" y="65404"/>
                  </a:lnTo>
                  <a:lnTo>
                    <a:pt x="78740" y="65404"/>
                  </a:lnTo>
                  <a:lnTo>
                    <a:pt x="83185" y="64769"/>
                  </a:lnTo>
                  <a:lnTo>
                    <a:pt x="89535" y="60325"/>
                  </a:lnTo>
                  <a:lnTo>
                    <a:pt x="92075" y="57150"/>
                  </a:lnTo>
                  <a:lnTo>
                    <a:pt x="92710" y="54609"/>
                  </a:lnTo>
                  <a:lnTo>
                    <a:pt x="71120" y="54609"/>
                  </a:lnTo>
                  <a:lnTo>
                    <a:pt x="69215" y="53339"/>
                  </a:lnTo>
                  <a:lnTo>
                    <a:pt x="66675" y="49529"/>
                  </a:lnTo>
                  <a:lnTo>
                    <a:pt x="66675" y="46989"/>
                  </a:lnTo>
                  <a:lnTo>
                    <a:pt x="66040" y="43814"/>
                  </a:lnTo>
                  <a:close/>
                </a:path>
                <a:path w="941704" h="81914">
                  <a:moveTo>
                    <a:pt x="94615" y="1269"/>
                  </a:moveTo>
                  <a:lnTo>
                    <a:pt x="81915" y="1269"/>
                  </a:lnTo>
                  <a:lnTo>
                    <a:pt x="81915" y="46989"/>
                  </a:lnTo>
                  <a:lnTo>
                    <a:pt x="81280" y="50800"/>
                  </a:lnTo>
                  <a:lnTo>
                    <a:pt x="80010" y="52069"/>
                  </a:lnTo>
                  <a:lnTo>
                    <a:pt x="78740" y="53975"/>
                  </a:lnTo>
                  <a:lnTo>
                    <a:pt x="76835" y="54609"/>
                  </a:lnTo>
                  <a:lnTo>
                    <a:pt x="92710" y="54609"/>
                  </a:lnTo>
                  <a:lnTo>
                    <a:pt x="93980" y="50800"/>
                  </a:lnTo>
                  <a:lnTo>
                    <a:pt x="94615" y="46989"/>
                  </a:lnTo>
                  <a:lnTo>
                    <a:pt x="94615" y="1269"/>
                  </a:lnTo>
                  <a:close/>
                </a:path>
                <a:path w="941704" h="81914">
                  <a:moveTo>
                    <a:pt x="154305" y="1269"/>
                  </a:moveTo>
                  <a:lnTo>
                    <a:pt x="107950" y="1269"/>
                  </a:lnTo>
                  <a:lnTo>
                    <a:pt x="107950" y="64769"/>
                  </a:lnTo>
                  <a:lnTo>
                    <a:pt x="155575" y="64769"/>
                  </a:lnTo>
                  <a:lnTo>
                    <a:pt x="155575" y="53975"/>
                  </a:lnTo>
                  <a:lnTo>
                    <a:pt x="120650" y="53975"/>
                  </a:lnTo>
                  <a:lnTo>
                    <a:pt x="120650" y="36829"/>
                  </a:lnTo>
                  <a:lnTo>
                    <a:pt x="152400" y="36829"/>
                  </a:lnTo>
                  <a:lnTo>
                    <a:pt x="152400" y="26034"/>
                  </a:lnTo>
                  <a:lnTo>
                    <a:pt x="120650" y="26034"/>
                  </a:lnTo>
                  <a:lnTo>
                    <a:pt x="120650" y="12064"/>
                  </a:lnTo>
                  <a:lnTo>
                    <a:pt x="154305" y="12064"/>
                  </a:lnTo>
                  <a:lnTo>
                    <a:pt x="154305" y="1269"/>
                  </a:lnTo>
                  <a:close/>
                </a:path>
                <a:path w="941704" h="81914">
                  <a:moveTo>
                    <a:pt x="201295" y="1269"/>
                  </a:moveTo>
                  <a:lnTo>
                    <a:pt x="167640" y="1269"/>
                  </a:lnTo>
                  <a:lnTo>
                    <a:pt x="167640" y="64769"/>
                  </a:lnTo>
                  <a:lnTo>
                    <a:pt x="180340" y="64769"/>
                  </a:lnTo>
                  <a:lnTo>
                    <a:pt x="180340" y="38100"/>
                  </a:lnTo>
                  <a:lnTo>
                    <a:pt x="205740" y="38100"/>
                  </a:lnTo>
                  <a:lnTo>
                    <a:pt x="203200" y="36829"/>
                  </a:lnTo>
                  <a:lnTo>
                    <a:pt x="208280" y="35559"/>
                  </a:lnTo>
                  <a:lnTo>
                    <a:pt x="212725" y="33654"/>
                  </a:lnTo>
                  <a:lnTo>
                    <a:pt x="215265" y="30479"/>
                  </a:lnTo>
                  <a:lnTo>
                    <a:pt x="217805" y="27939"/>
                  </a:lnTo>
                  <a:lnTo>
                    <a:pt x="180340" y="27939"/>
                  </a:lnTo>
                  <a:lnTo>
                    <a:pt x="180340" y="12064"/>
                  </a:lnTo>
                  <a:lnTo>
                    <a:pt x="218440" y="12064"/>
                  </a:lnTo>
                  <a:lnTo>
                    <a:pt x="217170" y="8889"/>
                  </a:lnTo>
                  <a:lnTo>
                    <a:pt x="215265" y="6350"/>
                  </a:lnTo>
                  <a:lnTo>
                    <a:pt x="212725" y="3809"/>
                  </a:lnTo>
                  <a:lnTo>
                    <a:pt x="209550" y="3175"/>
                  </a:lnTo>
                  <a:lnTo>
                    <a:pt x="206375" y="1904"/>
                  </a:lnTo>
                  <a:lnTo>
                    <a:pt x="201295" y="1269"/>
                  </a:lnTo>
                  <a:close/>
                </a:path>
                <a:path w="941704" h="81914">
                  <a:moveTo>
                    <a:pt x="205740" y="38100"/>
                  </a:moveTo>
                  <a:lnTo>
                    <a:pt x="188595" y="38100"/>
                  </a:lnTo>
                  <a:lnTo>
                    <a:pt x="192405" y="40004"/>
                  </a:lnTo>
                  <a:lnTo>
                    <a:pt x="194945" y="42544"/>
                  </a:lnTo>
                  <a:lnTo>
                    <a:pt x="196850" y="45719"/>
                  </a:lnTo>
                  <a:lnTo>
                    <a:pt x="200025" y="50800"/>
                  </a:lnTo>
                  <a:lnTo>
                    <a:pt x="209550" y="64769"/>
                  </a:lnTo>
                  <a:lnTo>
                    <a:pt x="224790" y="64769"/>
                  </a:lnTo>
                  <a:lnTo>
                    <a:pt x="217170" y="52069"/>
                  </a:lnTo>
                  <a:lnTo>
                    <a:pt x="213995" y="46989"/>
                  </a:lnTo>
                  <a:lnTo>
                    <a:pt x="211455" y="43814"/>
                  </a:lnTo>
                  <a:lnTo>
                    <a:pt x="209550" y="41909"/>
                  </a:lnTo>
                  <a:lnTo>
                    <a:pt x="208280" y="40004"/>
                  </a:lnTo>
                  <a:lnTo>
                    <a:pt x="205740" y="38100"/>
                  </a:lnTo>
                  <a:close/>
                </a:path>
                <a:path w="941704" h="81914">
                  <a:moveTo>
                    <a:pt x="218440" y="12064"/>
                  </a:moveTo>
                  <a:lnTo>
                    <a:pt x="200025" y="12064"/>
                  </a:lnTo>
                  <a:lnTo>
                    <a:pt x="203835" y="13334"/>
                  </a:lnTo>
                  <a:lnTo>
                    <a:pt x="205740" y="15875"/>
                  </a:lnTo>
                  <a:lnTo>
                    <a:pt x="206375" y="17779"/>
                  </a:lnTo>
                  <a:lnTo>
                    <a:pt x="206375" y="21589"/>
                  </a:lnTo>
                  <a:lnTo>
                    <a:pt x="205740" y="23494"/>
                  </a:lnTo>
                  <a:lnTo>
                    <a:pt x="204470" y="26034"/>
                  </a:lnTo>
                  <a:lnTo>
                    <a:pt x="203200" y="26669"/>
                  </a:lnTo>
                  <a:lnTo>
                    <a:pt x="200025" y="27939"/>
                  </a:lnTo>
                  <a:lnTo>
                    <a:pt x="218440" y="27939"/>
                  </a:lnTo>
                  <a:lnTo>
                    <a:pt x="219710" y="23494"/>
                  </a:lnTo>
                  <a:lnTo>
                    <a:pt x="219710" y="15239"/>
                  </a:lnTo>
                  <a:lnTo>
                    <a:pt x="218440" y="12064"/>
                  </a:lnTo>
                  <a:close/>
                </a:path>
                <a:path w="941704" h="81914">
                  <a:moveTo>
                    <a:pt x="266700" y="0"/>
                  </a:moveTo>
                  <a:lnTo>
                    <a:pt x="250190" y="0"/>
                  </a:lnTo>
                  <a:lnTo>
                    <a:pt x="242570" y="3175"/>
                  </a:lnTo>
                  <a:lnTo>
                    <a:pt x="229235" y="33654"/>
                  </a:lnTo>
                  <a:lnTo>
                    <a:pt x="229235" y="43179"/>
                  </a:lnTo>
                  <a:lnTo>
                    <a:pt x="231775" y="51434"/>
                  </a:lnTo>
                  <a:lnTo>
                    <a:pt x="237490" y="57150"/>
                  </a:lnTo>
                  <a:lnTo>
                    <a:pt x="242570" y="62864"/>
                  </a:lnTo>
                  <a:lnTo>
                    <a:pt x="249555" y="65404"/>
                  </a:lnTo>
                  <a:lnTo>
                    <a:pt x="264795" y="65404"/>
                  </a:lnTo>
                  <a:lnTo>
                    <a:pt x="270510" y="64134"/>
                  </a:lnTo>
                  <a:lnTo>
                    <a:pt x="274955" y="60325"/>
                  </a:lnTo>
                  <a:lnTo>
                    <a:pt x="279400" y="57150"/>
                  </a:lnTo>
                  <a:lnTo>
                    <a:pt x="280670" y="54609"/>
                  </a:lnTo>
                  <a:lnTo>
                    <a:pt x="253365" y="54609"/>
                  </a:lnTo>
                  <a:lnTo>
                    <a:pt x="249555" y="52704"/>
                  </a:lnTo>
                  <a:lnTo>
                    <a:pt x="246380" y="49529"/>
                  </a:lnTo>
                  <a:lnTo>
                    <a:pt x="243840" y="46354"/>
                  </a:lnTo>
                  <a:lnTo>
                    <a:pt x="242570" y="40639"/>
                  </a:lnTo>
                  <a:lnTo>
                    <a:pt x="242570" y="24764"/>
                  </a:lnTo>
                  <a:lnTo>
                    <a:pt x="243840" y="19684"/>
                  </a:lnTo>
                  <a:lnTo>
                    <a:pt x="247015" y="15875"/>
                  </a:lnTo>
                  <a:lnTo>
                    <a:pt x="249555" y="12700"/>
                  </a:lnTo>
                  <a:lnTo>
                    <a:pt x="253365" y="10794"/>
                  </a:lnTo>
                  <a:lnTo>
                    <a:pt x="281305" y="10794"/>
                  </a:lnTo>
                  <a:lnTo>
                    <a:pt x="280670" y="9525"/>
                  </a:lnTo>
                  <a:lnTo>
                    <a:pt x="277495" y="6984"/>
                  </a:lnTo>
                  <a:lnTo>
                    <a:pt x="273050" y="2539"/>
                  </a:lnTo>
                  <a:lnTo>
                    <a:pt x="266700" y="0"/>
                  </a:lnTo>
                  <a:close/>
                </a:path>
                <a:path w="941704" h="81914">
                  <a:moveTo>
                    <a:pt x="271780" y="41275"/>
                  </a:moveTo>
                  <a:lnTo>
                    <a:pt x="260985" y="54609"/>
                  </a:lnTo>
                  <a:lnTo>
                    <a:pt x="280670" y="54609"/>
                  </a:lnTo>
                  <a:lnTo>
                    <a:pt x="282575" y="52069"/>
                  </a:lnTo>
                  <a:lnTo>
                    <a:pt x="284480" y="45084"/>
                  </a:lnTo>
                  <a:lnTo>
                    <a:pt x="271780" y="41275"/>
                  </a:lnTo>
                  <a:close/>
                </a:path>
                <a:path w="941704" h="81914">
                  <a:moveTo>
                    <a:pt x="281305" y="10794"/>
                  </a:moveTo>
                  <a:lnTo>
                    <a:pt x="261620" y="10794"/>
                  </a:lnTo>
                  <a:lnTo>
                    <a:pt x="264160" y="12064"/>
                  </a:lnTo>
                  <a:lnTo>
                    <a:pt x="269240" y="15875"/>
                  </a:lnTo>
                  <a:lnTo>
                    <a:pt x="270510" y="18414"/>
                  </a:lnTo>
                  <a:lnTo>
                    <a:pt x="271780" y="21589"/>
                  </a:lnTo>
                  <a:lnTo>
                    <a:pt x="283845" y="18414"/>
                  </a:lnTo>
                  <a:lnTo>
                    <a:pt x="282575" y="13334"/>
                  </a:lnTo>
                  <a:lnTo>
                    <a:pt x="281305" y="10794"/>
                  </a:lnTo>
                  <a:close/>
                </a:path>
                <a:path w="941704" h="81914">
                  <a:moveTo>
                    <a:pt x="308610" y="1269"/>
                  </a:moveTo>
                  <a:lnTo>
                    <a:pt x="295275" y="1269"/>
                  </a:lnTo>
                  <a:lnTo>
                    <a:pt x="295275" y="64769"/>
                  </a:lnTo>
                  <a:lnTo>
                    <a:pt x="308610" y="64769"/>
                  </a:lnTo>
                  <a:lnTo>
                    <a:pt x="308610" y="1269"/>
                  </a:lnTo>
                  <a:close/>
                </a:path>
                <a:path w="941704" h="81914">
                  <a:moveTo>
                    <a:pt x="356870" y="0"/>
                  </a:moveTo>
                  <a:lnTo>
                    <a:pt x="340360" y="0"/>
                  </a:lnTo>
                  <a:lnTo>
                    <a:pt x="332740" y="3175"/>
                  </a:lnTo>
                  <a:lnTo>
                    <a:pt x="319405" y="33654"/>
                  </a:lnTo>
                  <a:lnTo>
                    <a:pt x="319405" y="43179"/>
                  </a:lnTo>
                  <a:lnTo>
                    <a:pt x="321945" y="51434"/>
                  </a:lnTo>
                  <a:lnTo>
                    <a:pt x="327660" y="57150"/>
                  </a:lnTo>
                  <a:lnTo>
                    <a:pt x="332740" y="62864"/>
                  </a:lnTo>
                  <a:lnTo>
                    <a:pt x="339725" y="65404"/>
                  </a:lnTo>
                  <a:lnTo>
                    <a:pt x="354965" y="65404"/>
                  </a:lnTo>
                  <a:lnTo>
                    <a:pt x="360679" y="64134"/>
                  </a:lnTo>
                  <a:lnTo>
                    <a:pt x="365125" y="60325"/>
                  </a:lnTo>
                  <a:lnTo>
                    <a:pt x="369570" y="57150"/>
                  </a:lnTo>
                  <a:lnTo>
                    <a:pt x="370840" y="54609"/>
                  </a:lnTo>
                  <a:lnTo>
                    <a:pt x="343535" y="54609"/>
                  </a:lnTo>
                  <a:lnTo>
                    <a:pt x="339725" y="52704"/>
                  </a:lnTo>
                  <a:lnTo>
                    <a:pt x="336550" y="49529"/>
                  </a:lnTo>
                  <a:lnTo>
                    <a:pt x="334010" y="46354"/>
                  </a:lnTo>
                  <a:lnTo>
                    <a:pt x="332740" y="40639"/>
                  </a:lnTo>
                  <a:lnTo>
                    <a:pt x="332740" y="24764"/>
                  </a:lnTo>
                  <a:lnTo>
                    <a:pt x="334010" y="19684"/>
                  </a:lnTo>
                  <a:lnTo>
                    <a:pt x="337185" y="15875"/>
                  </a:lnTo>
                  <a:lnTo>
                    <a:pt x="339725" y="12700"/>
                  </a:lnTo>
                  <a:lnTo>
                    <a:pt x="343535" y="10794"/>
                  </a:lnTo>
                  <a:lnTo>
                    <a:pt x="371475" y="10794"/>
                  </a:lnTo>
                  <a:lnTo>
                    <a:pt x="370840" y="9525"/>
                  </a:lnTo>
                  <a:lnTo>
                    <a:pt x="367665" y="6984"/>
                  </a:lnTo>
                  <a:lnTo>
                    <a:pt x="363220" y="2539"/>
                  </a:lnTo>
                  <a:lnTo>
                    <a:pt x="356870" y="0"/>
                  </a:lnTo>
                  <a:close/>
                </a:path>
                <a:path w="941704" h="81914">
                  <a:moveTo>
                    <a:pt x="361950" y="41275"/>
                  </a:moveTo>
                  <a:lnTo>
                    <a:pt x="351154" y="54609"/>
                  </a:lnTo>
                  <a:lnTo>
                    <a:pt x="370840" y="54609"/>
                  </a:lnTo>
                  <a:lnTo>
                    <a:pt x="372745" y="52069"/>
                  </a:lnTo>
                  <a:lnTo>
                    <a:pt x="374650" y="45084"/>
                  </a:lnTo>
                  <a:lnTo>
                    <a:pt x="361950" y="41275"/>
                  </a:lnTo>
                  <a:close/>
                </a:path>
                <a:path w="941704" h="81914">
                  <a:moveTo>
                    <a:pt x="371475" y="10794"/>
                  </a:moveTo>
                  <a:lnTo>
                    <a:pt x="351790" y="10794"/>
                  </a:lnTo>
                  <a:lnTo>
                    <a:pt x="354329" y="12064"/>
                  </a:lnTo>
                  <a:lnTo>
                    <a:pt x="359410" y="15875"/>
                  </a:lnTo>
                  <a:lnTo>
                    <a:pt x="360679" y="18414"/>
                  </a:lnTo>
                  <a:lnTo>
                    <a:pt x="361950" y="21589"/>
                  </a:lnTo>
                  <a:lnTo>
                    <a:pt x="374015" y="18414"/>
                  </a:lnTo>
                  <a:lnTo>
                    <a:pt x="372745" y="13334"/>
                  </a:lnTo>
                  <a:lnTo>
                    <a:pt x="371475" y="10794"/>
                  </a:lnTo>
                  <a:close/>
                </a:path>
                <a:path w="941704" h="81914">
                  <a:moveTo>
                    <a:pt x="397510" y="1269"/>
                  </a:moveTo>
                  <a:lnTo>
                    <a:pt x="384810" y="1269"/>
                  </a:lnTo>
                  <a:lnTo>
                    <a:pt x="384810" y="64769"/>
                  </a:lnTo>
                  <a:lnTo>
                    <a:pt x="397510" y="64769"/>
                  </a:lnTo>
                  <a:lnTo>
                    <a:pt x="397510" y="1269"/>
                  </a:lnTo>
                  <a:close/>
                </a:path>
                <a:path w="941704" h="81914">
                  <a:moveTo>
                    <a:pt x="447040" y="0"/>
                  </a:moveTo>
                  <a:lnTo>
                    <a:pt x="433070" y="0"/>
                  </a:lnTo>
                  <a:lnTo>
                    <a:pt x="427990" y="634"/>
                  </a:lnTo>
                  <a:lnTo>
                    <a:pt x="407670" y="26669"/>
                  </a:lnTo>
                  <a:lnTo>
                    <a:pt x="407670" y="43179"/>
                  </a:lnTo>
                  <a:lnTo>
                    <a:pt x="410210" y="51434"/>
                  </a:lnTo>
                  <a:lnTo>
                    <a:pt x="421004" y="62864"/>
                  </a:lnTo>
                  <a:lnTo>
                    <a:pt x="428625" y="65404"/>
                  </a:lnTo>
                  <a:lnTo>
                    <a:pt x="447675" y="65404"/>
                  </a:lnTo>
                  <a:lnTo>
                    <a:pt x="454660" y="62864"/>
                  </a:lnTo>
                  <a:lnTo>
                    <a:pt x="460375" y="57150"/>
                  </a:lnTo>
                  <a:lnTo>
                    <a:pt x="462279" y="54609"/>
                  </a:lnTo>
                  <a:lnTo>
                    <a:pt x="433070" y="54609"/>
                  </a:lnTo>
                  <a:lnTo>
                    <a:pt x="428625" y="52704"/>
                  </a:lnTo>
                  <a:lnTo>
                    <a:pt x="425450" y="48894"/>
                  </a:lnTo>
                  <a:lnTo>
                    <a:pt x="422275" y="45719"/>
                  </a:lnTo>
                  <a:lnTo>
                    <a:pt x="420370" y="40004"/>
                  </a:lnTo>
                  <a:lnTo>
                    <a:pt x="420370" y="25400"/>
                  </a:lnTo>
                  <a:lnTo>
                    <a:pt x="422275" y="20319"/>
                  </a:lnTo>
                  <a:lnTo>
                    <a:pt x="428625" y="12700"/>
                  </a:lnTo>
                  <a:lnTo>
                    <a:pt x="433070" y="10794"/>
                  </a:lnTo>
                  <a:lnTo>
                    <a:pt x="462279" y="10794"/>
                  </a:lnTo>
                  <a:lnTo>
                    <a:pt x="454660" y="3175"/>
                  </a:lnTo>
                  <a:lnTo>
                    <a:pt x="447040" y="0"/>
                  </a:lnTo>
                  <a:close/>
                </a:path>
                <a:path w="941704" h="81914">
                  <a:moveTo>
                    <a:pt x="462279" y="10794"/>
                  </a:moveTo>
                  <a:lnTo>
                    <a:pt x="443229" y="10794"/>
                  </a:lnTo>
                  <a:lnTo>
                    <a:pt x="447675" y="12700"/>
                  </a:lnTo>
                  <a:lnTo>
                    <a:pt x="450850" y="16509"/>
                  </a:lnTo>
                  <a:lnTo>
                    <a:pt x="454025" y="19684"/>
                  </a:lnTo>
                  <a:lnTo>
                    <a:pt x="455929" y="25400"/>
                  </a:lnTo>
                  <a:lnTo>
                    <a:pt x="455295" y="40004"/>
                  </a:lnTo>
                  <a:lnTo>
                    <a:pt x="454025" y="45719"/>
                  </a:lnTo>
                  <a:lnTo>
                    <a:pt x="447675" y="52704"/>
                  </a:lnTo>
                  <a:lnTo>
                    <a:pt x="443229" y="54609"/>
                  </a:lnTo>
                  <a:lnTo>
                    <a:pt x="462279" y="54609"/>
                  </a:lnTo>
                  <a:lnTo>
                    <a:pt x="464185" y="52069"/>
                  </a:lnTo>
                  <a:lnTo>
                    <a:pt x="466725" y="46354"/>
                  </a:lnTo>
                  <a:lnTo>
                    <a:pt x="467995" y="40004"/>
                  </a:lnTo>
                  <a:lnTo>
                    <a:pt x="468629" y="33019"/>
                  </a:lnTo>
                  <a:lnTo>
                    <a:pt x="468100" y="26669"/>
                  </a:lnTo>
                  <a:lnTo>
                    <a:pt x="467995" y="25400"/>
                  </a:lnTo>
                  <a:lnTo>
                    <a:pt x="466978" y="20319"/>
                  </a:lnTo>
                  <a:lnTo>
                    <a:pt x="466851" y="19684"/>
                  </a:lnTo>
                  <a:lnTo>
                    <a:pt x="466725" y="19050"/>
                  </a:lnTo>
                  <a:lnTo>
                    <a:pt x="464185" y="13334"/>
                  </a:lnTo>
                  <a:lnTo>
                    <a:pt x="462279" y="10794"/>
                  </a:lnTo>
                  <a:close/>
                </a:path>
                <a:path w="941704" h="81914">
                  <a:moveTo>
                    <a:pt x="546100" y="74294"/>
                  </a:moveTo>
                  <a:lnTo>
                    <a:pt x="495300" y="74294"/>
                  </a:lnTo>
                  <a:lnTo>
                    <a:pt x="495300" y="81914"/>
                  </a:lnTo>
                  <a:lnTo>
                    <a:pt x="546100" y="81914"/>
                  </a:lnTo>
                  <a:lnTo>
                    <a:pt x="546100" y="74294"/>
                  </a:lnTo>
                  <a:close/>
                </a:path>
                <a:path w="941704" h="81914">
                  <a:moveTo>
                    <a:pt x="594360" y="74294"/>
                  </a:moveTo>
                  <a:lnTo>
                    <a:pt x="546100" y="74294"/>
                  </a:lnTo>
                  <a:lnTo>
                    <a:pt x="546100" y="81914"/>
                  </a:lnTo>
                  <a:lnTo>
                    <a:pt x="594360" y="81914"/>
                  </a:lnTo>
                  <a:lnTo>
                    <a:pt x="594360" y="74294"/>
                  </a:lnTo>
                  <a:close/>
                </a:path>
                <a:path w="941704" h="81914">
                  <a:moveTo>
                    <a:pt x="596265" y="74294"/>
                  </a:moveTo>
                  <a:lnTo>
                    <a:pt x="594360" y="74294"/>
                  </a:lnTo>
                  <a:lnTo>
                    <a:pt x="594360" y="81914"/>
                  </a:lnTo>
                  <a:lnTo>
                    <a:pt x="596265" y="81914"/>
                  </a:lnTo>
                  <a:lnTo>
                    <a:pt x="596265" y="74294"/>
                  </a:lnTo>
                  <a:close/>
                </a:path>
                <a:path w="941704" h="81914">
                  <a:moveTo>
                    <a:pt x="645160" y="74294"/>
                  </a:moveTo>
                  <a:lnTo>
                    <a:pt x="596265" y="74294"/>
                  </a:lnTo>
                  <a:lnTo>
                    <a:pt x="596265" y="81914"/>
                  </a:lnTo>
                  <a:lnTo>
                    <a:pt x="645160" y="81914"/>
                  </a:lnTo>
                  <a:lnTo>
                    <a:pt x="645160" y="74294"/>
                  </a:lnTo>
                  <a:close/>
                </a:path>
                <a:path w="941704" h="81914">
                  <a:moveTo>
                    <a:pt x="693420" y="74294"/>
                  </a:moveTo>
                  <a:lnTo>
                    <a:pt x="645160" y="74294"/>
                  </a:lnTo>
                  <a:lnTo>
                    <a:pt x="645160" y="81914"/>
                  </a:lnTo>
                  <a:lnTo>
                    <a:pt x="693420" y="81914"/>
                  </a:lnTo>
                  <a:lnTo>
                    <a:pt x="693420" y="74294"/>
                  </a:lnTo>
                  <a:close/>
                </a:path>
                <a:path w="941704" h="81914">
                  <a:moveTo>
                    <a:pt x="695325" y="74294"/>
                  </a:moveTo>
                  <a:lnTo>
                    <a:pt x="693420" y="74294"/>
                  </a:lnTo>
                  <a:lnTo>
                    <a:pt x="693420" y="81914"/>
                  </a:lnTo>
                  <a:lnTo>
                    <a:pt x="695325" y="81914"/>
                  </a:lnTo>
                  <a:lnTo>
                    <a:pt x="695325" y="74294"/>
                  </a:lnTo>
                  <a:close/>
                </a:path>
                <a:path w="941704" h="81914">
                  <a:moveTo>
                    <a:pt x="742315" y="74294"/>
                  </a:moveTo>
                  <a:lnTo>
                    <a:pt x="695325" y="74294"/>
                  </a:lnTo>
                  <a:lnTo>
                    <a:pt x="695325" y="81914"/>
                  </a:lnTo>
                  <a:lnTo>
                    <a:pt x="742315" y="81914"/>
                  </a:lnTo>
                  <a:lnTo>
                    <a:pt x="742315" y="74294"/>
                  </a:lnTo>
                  <a:close/>
                </a:path>
                <a:path w="941704" h="81914">
                  <a:moveTo>
                    <a:pt x="744220" y="74294"/>
                  </a:moveTo>
                  <a:lnTo>
                    <a:pt x="742315" y="74294"/>
                  </a:lnTo>
                  <a:lnTo>
                    <a:pt x="742315" y="81914"/>
                  </a:lnTo>
                  <a:lnTo>
                    <a:pt x="744220" y="81914"/>
                  </a:lnTo>
                  <a:lnTo>
                    <a:pt x="744220" y="74294"/>
                  </a:lnTo>
                  <a:close/>
                </a:path>
                <a:path w="941704" h="81914">
                  <a:moveTo>
                    <a:pt x="792479" y="74294"/>
                  </a:moveTo>
                  <a:lnTo>
                    <a:pt x="744220" y="74294"/>
                  </a:lnTo>
                  <a:lnTo>
                    <a:pt x="744220" y="81914"/>
                  </a:lnTo>
                  <a:lnTo>
                    <a:pt x="792479" y="81914"/>
                  </a:lnTo>
                  <a:lnTo>
                    <a:pt x="792479" y="74294"/>
                  </a:lnTo>
                  <a:close/>
                </a:path>
                <a:path w="941704" h="81914">
                  <a:moveTo>
                    <a:pt x="841375" y="74294"/>
                  </a:moveTo>
                  <a:lnTo>
                    <a:pt x="792479" y="74294"/>
                  </a:lnTo>
                  <a:lnTo>
                    <a:pt x="792479" y="81914"/>
                  </a:lnTo>
                  <a:lnTo>
                    <a:pt x="841375" y="81914"/>
                  </a:lnTo>
                  <a:lnTo>
                    <a:pt x="841375" y="74294"/>
                  </a:lnTo>
                  <a:close/>
                </a:path>
                <a:path w="941704" h="81914">
                  <a:moveTo>
                    <a:pt x="842645" y="74294"/>
                  </a:moveTo>
                  <a:lnTo>
                    <a:pt x="841375" y="74294"/>
                  </a:lnTo>
                  <a:lnTo>
                    <a:pt x="841375" y="81914"/>
                  </a:lnTo>
                  <a:lnTo>
                    <a:pt x="842645" y="81914"/>
                  </a:lnTo>
                  <a:lnTo>
                    <a:pt x="842645" y="74294"/>
                  </a:lnTo>
                  <a:close/>
                </a:path>
                <a:path w="941704" h="81914">
                  <a:moveTo>
                    <a:pt x="891540" y="74294"/>
                  </a:moveTo>
                  <a:lnTo>
                    <a:pt x="842645" y="74294"/>
                  </a:lnTo>
                  <a:lnTo>
                    <a:pt x="842645" y="81914"/>
                  </a:lnTo>
                  <a:lnTo>
                    <a:pt x="891540" y="81914"/>
                  </a:lnTo>
                  <a:lnTo>
                    <a:pt x="891540" y="74294"/>
                  </a:lnTo>
                  <a:close/>
                </a:path>
                <a:path w="941704" h="81914">
                  <a:moveTo>
                    <a:pt x="941704" y="74294"/>
                  </a:moveTo>
                  <a:lnTo>
                    <a:pt x="891540" y="74294"/>
                  </a:lnTo>
                  <a:lnTo>
                    <a:pt x="891540" y="81914"/>
                  </a:lnTo>
                  <a:lnTo>
                    <a:pt x="941704" y="81914"/>
                  </a:lnTo>
                  <a:lnTo>
                    <a:pt x="941704" y="74294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2954" y="1930399"/>
              <a:ext cx="100965" cy="83184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381304" y="1482724"/>
            <a:ext cx="2018664" cy="90170"/>
            <a:chOff x="381304" y="1482724"/>
            <a:chExt cx="2018664" cy="90170"/>
          </a:xfrm>
        </p:grpSpPr>
        <p:sp>
          <p:nvSpPr>
            <p:cNvPr id="7" name="object 7" descr=""/>
            <p:cNvSpPr/>
            <p:nvPr/>
          </p:nvSpPr>
          <p:spPr>
            <a:xfrm>
              <a:off x="2270760" y="1482724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39" h="90169">
                  <a:moveTo>
                    <a:pt x="91439" y="0"/>
                  </a:moveTo>
                  <a:lnTo>
                    <a:pt x="0" y="0"/>
                  </a:lnTo>
                  <a:lnTo>
                    <a:pt x="0" y="90170"/>
                  </a:lnTo>
                  <a:lnTo>
                    <a:pt x="91439" y="90170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288539" y="1501139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09">
                  <a:moveTo>
                    <a:pt x="31750" y="0"/>
                  </a:moveTo>
                  <a:lnTo>
                    <a:pt x="22860" y="0"/>
                  </a:lnTo>
                  <a:lnTo>
                    <a:pt x="22860" y="21590"/>
                  </a:lnTo>
                  <a:lnTo>
                    <a:pt x="0" y="21590"/>
                  </a:lnTo>
                  <a:lnTo>
                    <a:pt x="0" y="31750"/>
                  </a:lnTo>
                  <a:lnTo>
                    <a:pt x="22860" y="31750"/>
                  </a:lnTo>
                  <a:lnTo>
                    <a:pt x="22860" y="54610"/>
                  </a:lnTo>
                  <a:lnTo>
                    <a:pt x="31750" y="54610"/>
                  </a:lnTo>
                  <a:lnTo>
                    <a:pt x="31750" y="31750"/>
                  </a:lnTo>
                  <a:lnTo>
                    <a:pt x="54610" y="31750"/>
                  </a:lnTo>
                  <a:lnTo>
                    <a:pt x="54610" y="21590"/>
                  </a:lnTo>
                  <a:lnTo>
                    <a:pt x="31750" y="2159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1304" y="1551685"/>
              <a:ext cx="2018664" cy="6350"/>
            </a:xfrm>
            <a:custGeom>
              <a:avLst/>
              <a:gdLst/>
              <a:ahLst/>
              <a:cxnLst/>
              <a:rect l="l" t="t" r="r" b="b"/>
              <a:pathLst>
                <a:path w="2018664" h="6350">
                  <a:moveTo>
                    <a:pt x="201841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018411" y="6096"/>
                  </a:lnTo>
                  <a:lnTo>
                    <a:pt x="20184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259079" y="634237"/>
          <a:ext cx="7138670" cy="959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25"/>
                <a:gridCol w="1296035"/>
                <a:gridCol w="396239"/>
                <a:gridCol w="1326514"/>
                <a:gridCol w="433070"/>
                <a:gridCol w="612775"/>
                <a:gridCol w="1224280"/>
                <a:gridCol w="1221104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B76004712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gridSpan="5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630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4780" marR="90805" indent="-27940">
                        <a:lnSpc>
                          <a:spcPct val="110200"/>
                        </a:lnSpc>
                        <a:spcBef>
                          <a:spcPts val="5"/>
                        </a:spcBef>
                        <a:tabLst>
                          <a:tab pos="213550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 spc="-1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CENTRO</a:t>
                      </a:r>
                      <a:r>
                        <a:rPr dirty="0" u="sng" sz="800" spc="-25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u="sng" sz="800" spc="-45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ESTUDIOS</a:t>
                      </a:r>
                      <a:r>
                        <a:rPr dirty="0" u="sng" sz="800" spc="-1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MASTER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u="none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none" sz="800" spc="-10">
                          <a:latin typeface="Microsoft Sans Serif"/>
                          <a:cs typeface="Microsoft Sans Serif"/>
                        </a:rPr>
                        <a:t>ANUSCHEH</a:t>
                      </a:r>
                      <a:r>
                        <a:rPr dirty="0" u="none" sz="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none" sz="800" spc="-25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u="none" sz="800" spc="-10">
                          <a:latin typeface="Microsoft Sans Serif"/>
                          <a:cs typeface="Microsoft Sans Serif"/>
                        </a:rPr>
                        <a:t> CANARIAS,S.L.UNIPERSONAL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987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02310">
                        <a:lnSpc>
                          <a:spcPct val="100000"/>
                        </a:lnSpc>
                      </a:pPr>
                      <a:r>
                        <a:rPr dirty="0" sz="600" spc="-20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4765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10565">
                        <a:lnSpc>
                          <a:spcPct val="100000"/>
                        </a:lnSpc>
                      </a:pPr>
                      <a:r>
                        <a:rPr dirty="0" sz="600" spc="-20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7965">
                <a:tc gridSpan="4" rowSpan="2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rowSpan="2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6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78.829,07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118.366,91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6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78.829,07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67.102,91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6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32.194,00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8895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32.194,00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6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32.194,00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32.194,00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2.004,27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28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1.577,90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2.004,27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39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1.577,90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669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2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27.095,36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005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19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30.932,73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2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60.000,00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60.000,00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22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11.726,16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953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4.263,74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51.264,00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669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669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173101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321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159" y="745804"/>
            <a:ext cx="203835" cy="8236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9375" y="1592071"/>
            <a:ext cx="2257679" cy="8255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525" y="998600"/>
            <a:ext cx="1204671" cy="9207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0204" y="1905126"/>
            <a:ext cx="1233868" cy="6477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21375" y="1922652"/>
            <a:ext cx="99975" cy="8255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6554" y="2136393"/>
            <a:ext cx="101559" cy="9397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6554" y="2361070"/>
            <a:ext cx="1009014" cy="95236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7350" y="2812288"/>
            <a:ext cx="3359150" cy="9524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9095" y="3038743"/>
            <a:ext cx="3327400" cy="9523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3540" y="3262162"/>
            <a:ext cx="1080135" cy="76159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3540" y="3490213"/>
            <a:ext cx="690981" cy="74295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7350" y="3718059"/>
            <a:ext cx="3320415" cy="93337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9095" y="3940308"/>
            <a:ext cx="3374390" cy="7619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3540" y="4169161"/>
            <a:ext cx="2696210" cy="95244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6554" y="4850036"/>
            <a:ext cx="1363980" cy="95215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6554" y="5073802"/>
            <a:ext cx="1237614" cy="95224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76554" y="5300380"/>
            <a:ext cx="1547495" cy="95214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84175" y="5753391"/>
            <a:ext cx="1412875" cy="9521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83540" y="5981218"/>
            <a:ext cx="1476374" cy="9522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87350" y="6431408"/>
            <a:ext cx="3322828" cy="74293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9095" y="6658864"/>
            <a:ext cx="3367404" cy="95248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1000" y="6885317"/>
            <a:ext cx="3326129" cy="95237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83540" y="7336294"/>
            <a:ext cx="1710055" cy="95237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76554" y="7789036"/>
            <a:ext cx="2071243" cy="73660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76554" y="8015223"/>
            <a:ext cx="2645156" cy="93980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81000" y="10002265"/>
            <a:ext cx="1830577" cy="158115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3095244" y="8085721"/>
            <a:ext cx="514984" cy="10795"/>
          </a:xfrm>
          <a:custGeom>
            <a:avLst/>
            <a:gdLst/>
            <a:ahLst/>
            <a:cxnLst/>
            <a:rect l="l" t="t" r="r" b="b"/>
            <a:pathLst>
              <a:path w="514985" h="10795">
                <a:moveTo>
                  <a:pt x="10795" y="0"/>
                </a:moveTo>
                <a:lnTo>
                  <a:pt x="0" y="0"/>
                </a:lnTo>
                <a:lnTo>
                  <a:pt x="0" y="10782"/>
                </a:lnTo>
                <a:lnTo>
                  <a:pt x="10795" y="10782"/>
                </a:lnTo>
                <a:lnTo>
                  <a:pt x="10795" y="0"/>
                </a:lnTo>
                <a:close/>
              </a:path>
              <a:path w="514985" h="10795">
                <a:moveTo>
                  <a:pt x="57277" y="0"/>
                </a:moveTo>
                <a:lnTo>
                  <a:pt x="46482" y="0"/>
                </a:lnTo>
                <a:lnTo>
                  <a:pt x="46482" y="10782"/>
                </a:lnTo>
                <a:lnTo>
                  <a:pt x="57277" y="10782"/>
                </a:lnTo>
                <a:lnTo>
                  <a:pt x="57277" y="0"/>
                </a:lnTo>
                <a:close/>
              </a:path>
              <a:path w="514985" h="10795">
                <a:moveTo>
                  <a:pt x="104521" y="0"/>
                </a:moveTo>
                <a:lnTo>
                  <a:pt x="93726" y="0"/>
                </a:lnTo>
                <a:lnTo>
                  <a:pt x="93726" y="10782"/>
                </a:lnTo>
                <a:lnTo>
                  <a:pt x="104521" y="10782"/>
                </a:lnTo>
                <a:lnTo>
                  <a:pt x="104521" y="0"/>
                </a:lnTo>
                <a:close/>
              </a:path>
              <a:path w="514985" h="10795">
                <a:moveTo>
                  <a:pt x="150368" y="0"/>
                </a:moveTo>
                <a:lnTo>
                  <a:pt x="139573" y="0"/>
                </a:lnTo>
                <a:lnTo>
                  <a:pt x="139573" y="10782"/>
                </a:lnTo>
                <a:lnTo>
                  <a:pt x="150368" y="10782"/>
                </a:lnTo>
                <a:lnTo>
                  <a:pt x="150368" y="0"/>
                </a:lnTo>
                <a:close/>
              </a:path>
              <a:path w="514985" h="10795">
                <a:moveTo>
                  <a:pt x="193167" y="0"/>
                </a:moveTo>
                <a:lnTo>
                  <a:pt x="182359" y="0"/>
                </a:lnTo>
                <a:lnTo>
                  <a:pt x="182359" y="10782"/>
                </a:lnTo>
                <a:lnTo>
                  <a:pt x="193167" y="10782"/>
                </a:lnTo>
                <a:lnTo>
                  <a:pt x="193167" y="0"/>
                </a:lnTo>
                <a:close/>
              </a:path>
              <a:path w="514985" h="10795">
                <a:moveTo>
                  <a:pt x="241554" y="0"/>
                </a:moveTo>
                <a:lnTo>
                  <a:pt x="230759" y="0"/>
                </a:lnTo>
                <a:lnTo>
                  <a:pt x="230759" y="10782"/>
                </a:lnTo>
                <a:lnTo>
                  <a:pt x="241554" y="10782"/>
                </a:lnTo>
                <a:lnTo>
                  <a:pt x="241554" y="0"/>
                </a:lnTo>
                <a:close/>
              </a:path>
              <a:path w="514985" h="10795">
                <a:moveTo>
                  <a:pt x="288163" y="0"/>
                </a:moveTo>
                <a:lnTo>
                  <a:pt x="277368" y="0"/>
                </a:lnTo>
                <a:lnTo>
                  <a:pt x="277368" y="10782"/>
                </a:lnTo>
                <a:lnTo>
                  <a:pt x="288163" y="10782"/>
                </a:lnTo>
                <a:lnTo>
                  <a:pt x="288163" y="0"/>
                </a:lnTo>
                <a:close/>
              </a:path>
              <a:path w="514985" h="10795">
                <a:moveTo>
                  <a:pt x="335280" y="0"/>
                </a:moveTo>
                <a:lnTo>
                  <a:pt x="324485" y="0"/>
                </a:lnTo>
                <a:lnTo>
                  <a:pt x="324485" y="10782"/>
                </a:lnTo>
                <a:lnTo>
                  <a:pt x="335280" y="10782"/>
                </a:lnTo>
                <a:lnTo>
                  <a:pt x="335280" y="0"/>
                </a:lnTo>
                <a:close/>
              </a:path>
              <a:path w="514985" h="10795">
                <a:moveTo>
                  <a:pt x="381889" y="0"/>
                </a:moveTo>
                <a:lnTo>
                  <a:pt x="371094" y="0"/>
                </a:lnTo>
                <a:lnTo>
                  <a:pt x="371094" y="10782"/>
                </a:lnTo>
                <a:lnTo>
                  <a:pt x="381889" y="10782"/>
                </a:lnTo>
                <a:lnTo>
                  <a:pt x="381889" y="0"/>
                </a:lnTo>
                <a:close/>
              </a:path>
              <a:path w="514985" h="10795">
                <a:moveTo>
                  <a:pt x="425958" y="0"/>
                </a:moveTo>
                <a:lnTo>
                  <a:pt x="415163" y="0"/>
                </a:lnTo>
                <a:lnTo>
                  <a:pt x="415163" y="10782"/>
                </a:lnTo>
                <a:lnTo>
                  <a:pt x="425958" y="10782"/>
                </a:lnTo>
                <a:lnTo>
                  <a:pt x="425958" y="0"/>
                </a:lnTo>
                <a:close/>
              </a:path>
              <a:path w="514985" h="10795">
                <a:moveTo>
                  <a:pt x="471805" y="0"/>
                </a:moveTo>
                <a:lnTo>
                  <a:pt x="461010" y="0"/>
                </a:lnTo>
                <a:lnTo>
                  <a:pt x="461010" y="10782"/>
                </a:lnTo>
                <a:lnTo>
                  <a:pt x="471805" y="10782"/>
                </a:lnTo>
                <a:lnTo>
                  <a:pt x="471805" y="0"/>
                </a:lnTo>
                <a:close/>
              </a:path>
              <a:path w="514985" h="10795">
                <a:moveTo>
                  <a:pt x="514604" y="0"/>
                </a:moveTo>
                <a:lnTo>
                  <a:pt x="503809" y="0"/>
                </a:lnTo>
                <a:lnTo>
                  <a:pt x="503809" y="10782"/>
                </a:lnTo>
                <a:lnTo>
                  <a:pt x="514604" y="10782"/>
                </a:lnTo>
                <a:lnTo>
                  <a:pt x="514604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2530729" y="7851914"/>
            <a:ext cx="965200" cy="10795"/>
          </a:xfrm>
          <a:custGeom>
            <a:avLst/>
            <a:gdLst/>
            <a:ahLst/>
            <a:cxnLst/>
            <a:rect l="l" t="t" r="r" b="b"/>
            <a:pathLst>
              <a:path w="965200" h="10795">
                <a:moveTo>
                  <a:pt x="10795" y="0"/>
                </a:moveTo>
                <a:lnTo>
                  <a:pt x="0" y="0"/>
                </a:lnTo>
                <a:lnTo>
                  <a:pt x="0" y="10782"/>
                </a:lnTo>
                <a:lnTo>
                  <a:pt x="10795" y="10782"/>
                </a:lnTo>
                <a:lnTo>
                  <a:pt x="10795" y="0"/>
                </a:lnTo>
                <a:close/>
              </a:path>
              <a:path w="965200" h="10795">
                <a:moveTo>
                  <a:pt x="59817" y="0"/>
                </a:moveTo>
                <a:lnTo>
                  <a:pt x="49022" y="0"/>
                </a:lnTo>
                <a:lnTo>
                  <a:pt x="49022" y="10782"/>
                </a:lnTo>
                <a:lnTo>
                  <a:pt x="59817" y="10782"/>
                </a:lnTo>
                <a:lnTo>
                  <a:pt x="59817" y="0"/>
                </a:lnTo>
                <a:close/>
              </a:path>
              <a:path w="965200" h="10795">
                <a:moveTo>
                  <a:pt x="102616" y="0"/>
                </a:moveTo>
                <a:lnTo>
                  <a:pt x="91821" y="0"/>
                </a:lnTo>
                <a:lnTo>
                  <a:pt x="91821" y="10782"/>
                </a:lnTo>
                <a:lnTo>
                  <a:pt x="102616" y="10782"/>
                </a:lnTo>
                <a:lnTo>
                  <a:pt x="102616" y="0"/>
                </a:lnTo>
                <a:close/>
              </a:path>
              <a:path w="965200" h="10795">
                <a:moveTo>
                  <a:pt x="148463" y="0"/>
                </a:moveTo>
                <a:lnTo>
                  <a:pt x="137668" y="0"/>
                </a:lnTo>
                <a:lnTo>
                  <a:pt x="137668" y="10782"/>
                </a:lnTo>
                <a:lnTo>
                  <a:pt x="148463" y="10782"/>
                </a:lnTo>
                <a:lnTo>
                  <a:pt x="148463" y="0"/>
                </a:lnTo>
                <a:close/>
              </a:path>
              <a:path w="965200" h="10795">
                <a:moveTo>
                  <a:pt x="191262" y="0"/>
                </a:moveTo>
                <a:lnTo>
                  <a:pt x="180467" y="0"/>
                </a:lnTo>
                <a:lnTo>
                  <a:pt x="180467" y="10782"/>
                </a:lnTo>
                <a:lnTo>
                  <a:pt x="191262" y="10782"/>
                </a:lnTo>
                <a:lnTo>
                  <a:pt x="191262" y="0"/>
                </a:lnTo>
                <a:close/>
              </a:path>
              <a:path w="965200" h="10795">
                <a:moveTo>
                  <a:pt x="237109" y="0"/>
                </a:moveTo>
                <a:lnTo>
                  <a:pt x="226314" y="0"/>
                </a:lnTo>
                <a:lnTo>
                  <a:pt x="226314" y="10782"/>
                </a:lnTo>
                <a:lnTo>
                  <a:pt x="237109" y="10782"/>
                </a:lnTo>
                <a:lnTo>
                  <a:pt x="237109" y="0"/>
                </a:lnTo>
                <a:close/>
              </a:path>
              <a:path w="965200" h="10795">
                <a:moveTo>
                  <a:pt x="281178" y="0"/>
                </a:moveTo>
                <a:lnTo>
                  <a:pt x="270383" y="0"/>
                </a:lnTo>
                <a:lnTo>
                  <a:pt x="270383" y="10782"/>
                </a:lnTo>
                <a:lnTo>
                  <a:pt x="281178" y="10782"/>
                </a:lnTo>
                <a:lnTo>
                  <a:pt x="281178" y="0"/>
                </a:lnTo>
                <a:close/>
              </a:path>
              <a:path w="965200" h="10795">
                <a:moveTo>
                  <a:pt x="327660" y="0"/>
                </a:moveTo>
                <a:lnTo>
                  <a:pt x="316865" y="0"/>
                </a:lnTo>
                <a:lnTo>
                  <a:pt x="316865" y="10782"/>
                </a:lnTo>
                <a:lnTo>
                  <a:pt x="327660" y="10782"/>
                </a:lnTo>
                <a:lnTo>
                  <a:pt x="327660" y="0"/>
                </a:lnTo>
                <a:close/>
              </a:path>
              <a:path w="965200" h="10795">
                <a:moveTo>
                  <a:pt x="370459" y="0"/>
                </a:moveTo>
                <a:lnTo>
                  <a:pt x="359664" y="0"/>
                </a:lnTo>
                <a:lnTo>
                  <a:pt x="359664" y="10782"/>
                </a:lnTo>
                <a:lnTo>
                  <a:pt x="370459" y="10782"/>
                </a:lnTo>
                <a:lnTo>
                  <a:pt x="370459" y="0"/>
                </a:lnTo>
                <a:close/>
              </a:path>
              <a:path w="965200" h="10795">
                <a:moveTo>
                  <a:pt x="416433" y="0"/>
                </a:moveTo>
                <a:lnTo>
                  <a:pt x="405638" y="0"/>
                </a:lnTo>
                <a:lnTo>
                  <a:pt x="405638" y="10782"/>
                </a:lnTo>
                <a:lnTo>
                  <a:pt x="416433" y="10782"/>
                </a:lnTo>
                <a:lnTo>
                  <a:pt x="416433" y="0"/>
                </a:lnTo>
                <a:close/>
              </a:path>
              <a:path w="965200" h="10795">
                <a:moveTo>
                  <a:pt x="460375" y="0"/>
                </a:moveTo>
                <a:lnTo>
                  <a:pt x="449580" y="0"/>
                </a:lnTo>
                <a:lnTo>
                  <a:pt x="449580" y="10782"/>
                </a:lnTo>
                <a:lnTo>
                  <a:pt x="460375" y="10782"/>
                </a:lnTo>
                <a:lnTo>
                  <a:pt x="460375" y="0"/>
                </a:lnTo>
                <a:close/>
              </a:path>
              <a:path w="965200" h="10795">
                <a:moveTo>
                  <a:pt x="506984" y="0"/>
                </a:moveTo>
                <a:lnTo>
                  <a:pt x="496189" y="0"/>
                </a:lnTo>
                <a:lnTo>
                  <a:pt x="496189" y="10782"/>
                </a:lnTo>
                <a:lnTo>
                  <a:pt x="506984" y="10782"/>
                </a:lnTo>
                <a:lnTo>
                  <a:pt x="506984" y="0"/>
                </a:lnTo>
                <a:close/>
              </a:path>
              <a:path w="965200" h="10795">
                <a:moveTo>
                  <a:pt x="554101" y="0"/>
                </a:moveTo>
                <a:lnTo>
                  <a:pt x="543306" y="0"/>
                </a:lnTo>
                <a:lnTo>
                  <a:pt x="543306" y="10782"/>
                </a:lnTo>
                <a:lnTo>
                  <a:pt x="554101" y="10782"/>
                </a:lnTo>
                <a:lnTo>
                  <a:pt x="554101" y="0"/>
                </a:lnTo>
                <a:close/>
              </a:path>
              <a:path w="965200" h="10795">
                <a:moveTo>
                  <a:pt x="600075" y="0"/>
                </a:moveTo>
                <a:lnTo>
                  <a:pt x="589280" y="0"/>
                </a:lnTo>
                <a:lnTo>
                  <a:pt x="589280" y="10782"/>
                </a:lnTo>
                <a:lnTo>
                  <a:pt x="600075" y="10782"/>
                </a:lnTo>
                <a:lnTo>
                  <a:pt x="600075" y="0"/>
                </a:lnTo>
                <a:close/>
              </a:path>
              <a:path w="965200" h="10795">
                <a:moveTo>
                  <a:pt x="644017" y="0"/>
                </a:moveTo>
                <a:lnTo>
                  <a:pt x="633222" y="0"/>
                </a:lnTo>
                <a:lnTo>
                  <a:pt x="633222" y="10782"/>
                </a:lnTo>
                <a:lnTo>
                  <a:pt x="644017" y="10782"/>
                </a:lnTo>
                <a:lnTo>
                  <a:pt x="644017" y="0"/>
                </a:lnTo>
                <a:close/>
              </a:path>
              <a:path w="965200" h="10795">
                <a:moveTo>
                  <a:pt x="691261" y="0"/>
                </a:moveTo>
                <a:lnTo>
                  <a:pt x="680466" y="0"/>
                </a:lnTo>
                <a:lnTo>
                  <a:pt x="680466" y="10782"/>
                </a:lnTo>
                <a:lnTo>
                  <a:pt x="691261" y="10782"/>
                </a:lnTo>
                <a:lnTo>
                  <a:pt x="691261" y="0"/>
                </a:lnTo>
                <a:close/>
              </a:path>
              <a:path w="965200" h="10795">
                <a:moveTo>
                  <a:pt x="737743" y="0"/>
                </a:moveTo>
                <a:lnTo>
                  <a:pt x="726948" y="0"/>
                </a:lnTo>
                <a:lnTo>
                  <a:pt x="726948" y="10782"/>
                </a:lnTo>
                <a:lnTo>
                  <a:pt x="737743" y="10782"/>
                </a:lnTo>
                <a:lnTo>
                  <a:pt x="737743" y="0"/>
                </a:lnTo>
                <a:close/>
              </a:path>
              <a:path w="965200" h="10795">
                <a:moveTo>
                  <a:pt x="784987" y="0"/>
                </a:moveTo>
                <a:lnTo>
                  <a:pt x="774192" y="0"/>
                </a:lnTo>
                <a:lnTo>
                  <a:pt x="774192" y="10782"/>
                </a:lnTo>
                <a:lnTo>
                  <a:pt x="784987" y="10782"/>
                </a:lnTo>
                <a:lnTo>
                  <a:pt x="784987" y="0"/>
                </a:lnTo>
                <a:close/>
              </a:path>
              <a:path w="965200" h="10795">
                <a:moveTo>
                  <a:pt x="831596" y="0"/>
                </a:moveTo>
                <a:lnTo>
                  <a:pt x="820801" y="0"/>
                </a:lnTo>
                <a:lnTo>
                  <a:pt x="820801" y="10782"/>
                </a:lnTo>
                <a:lnTo>
                  <a:pt x="831596" y="10782"/>
                </a:lnTo>
                <a:lnTo>
                  <a:pt x="831596" y="0"/>
                </a:lnTo>
                <a:close/>
              </a:path>
              <a:path w="965200" h="10795">
                <a:moveTo>
                  <a:pt x="875538" y="0"/>
                </a:moveTo>
                <a:lnTo>
                  <a:pt x="864743" y="0"/>
                </a:lnTo>
                <a:lnTo>
                  <a:pt x="864743" y="10782"/>
                </a:lnTo>
                <a:lnTo>
                  <a:pt x="875538" y="10782"/>
                </a:lnTo>
                <a:lnTo>
                  <a:pt x="875538" y="0"/>
                </a:lnTo>
                <a:close/>
              </a:path>
              <a:path w="965200" h="10795">
                <a:moveTo>
                  <a:pt x="922147" y="0"/>
                </a:moveTo>
                <a:lnTo>
                  <a:pt x="911352" y="0"/>
                </a:lnTo>
                <a:lnTo>
                  <a:pt x="911352" y="10782"/>
                </a:lnTo>
                <a:lnTo>
                  <a:pt x="922147" y="10782"/>
                </a:lnTo>
                <a:lnTo>
                  <a:pt x="922147" y="0"/>
                </a:lnTo>
                <a:close/>
              </a:path>
              <a:path w="965200" h="10795">
                <a:moveTo>
                  <a:pt x="964819" y="0"/>
                </a:moveTo>
                <a:lnTo>
                  <a:pt x="954024" y="0"/>
                </a:lnTo>
                <a:lnTo>
                  <a:pt x="954024" y="10782"/>
                </a:lnTo>
                <a:lnTo>
                  <a:pt x="964819" y="10782"/>
                </a:lnTo>
                <a:lnTo>
                  <a:pt x="964819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2179701" y="7632585"/>
            <a:ext cx="1220470" cy="10795"/>
          </a:xfrm>
          <a:custGeom>
            <a:avLst/>
            <a:gdLst/>
            <a:ahLst/>
            <a:cxnLst/>
            <a:rect l="l" t="t" r="r" b="b"/>
            <a:pathLst>
              <a:path w="1220470" h="10795">
                <a:moveTo>
                  <a:pt x="10795" y="0"/>
                </a:moveTo>
                <a:lnTo>
                  <a:pt x="0" y="0"/>
                </a:lnTo>
                <a:lnTo>
                  <a:pt x="0" y="10782"/>
                </a:lnTo>
                <a:lnTo>
                  <a:pt x="10795" y="10782"/>
                </a:lnTo>
                <a:lnTo>
                  <a:pt x="10795" y="0"/>
                </a:lnTo>
                <a:close/>
              </a:path>
              <a:path w="1220470" h="10795">
                <a:moveTo>
                  <a:pt x="56769" y="0"/>
                </a:moveTo>
                <a:lnTo>
                  <a:pt x="45974" y="0"/>
                </a:lnTo>
                <a:lnTo>
                  <a:pt x="45974" y="10782"/>
                </a:lnTo>
                <a:lnTo>
                  <a:pt x="56769" y="10782"/>
                </a:lnTo>
                <a:lnTo>
                  <a:pt x="56769" y="0"/>
                </a:lnTo>
                <a:close/>
              </a:path>
              <a:path w="1220470" h="10795">
                <a:moveTo>
                  <a:pt x="99441" y="0"/>
                </a:moveTo>
                <a:lnTo>
                  <a:pt x="88646" y="0"/>
                </a:lnTo>
                <a:lnTo>
                  <a:pt x="88646" y="10782"/>
                </a:lnTo>
                <a:lnTo>
                  <a:pt x="99441" y="10782"/>
                </a:lnTo>
                <a:lnTo>
                  <a:pt x="99441" y="0"/>
                </a:lnTo>
                <a:close/>
              </a:path>
              <a:path w="1220470" h="10795">
                <a:moveTo>
                  <a:pt x="146050" y="0"/>
                </a:moveTo>
                <a:lnTo>
                  <a:pt x="135255" y="0"/>
                </a:lnTo>
                <a:lnTo>
                  <a:pt x="135255" y="10782"/>
                </a:lnTo>
                <a:lnTo>
                  <a:pt x="146050" y="10782"/>
                </a:lnTo>
                <a:lnTo>
                  <a:pt x="146050" y="0"/>
                </a:lnTo>
                <a:close/>
              </a:path>
              <a:path w="1220470" h="10795">
                <a:moveTo>
                  <a:pt x="189992" y="0"/>
                </a:moveTo>
                <a:lnTo>
                  <a:pt x="179197" y="0"/>
                </a:lnTo>
                <a:lnTo>
                  <a:pt x="179197" y="10782"/>
                </a:lnTo>
                <a:lnTo>
                  <a:pt x="189992" y="10782"/>
                </a:lnTo>
                <a:lnTo>
                  <a:pt x="189992" y="0"/>
                </a:lnTo>
                <a:close/>
              </a:path>
              <a:path w="1220470" h="10795">
                <a:moveTo>
                  <a:pt x="235966" y="0"/>
                </a:moveTo>
                <a:lnTo>
                  <a:pt x="225171" y="0"/>
                </a:lnTo>
                <a:lnTo>
                  <a:pt x="225171" y="10782"/>
                </a:lnTo>
                <a:lnTo>
                  <a:pt x="235966" y="10782"/>
                </a:lnTo>
                <a:lnTo>
                  <a:pt x="235966" y="0"/>
                </a:lnTo>
                <a:close/>
              </a:path>
              <a:path w="1220470" h="10795">
                <a:moveTo>
                  <a:pt x="278638" y="0"/>
                </a:moveTo>
                <a:lnTo>
                  <a:pt x="267843" y="0"/>
                </a:lnTo>
                <a:lnTo>
                  <a:pt x="267843" y="10782"/>
                </a:lnTo>
                <a:lnTo>
                  <a:pt x="278638" y="10782"/>
                </a:lnTo>
                <a:lnTo>
                  <a:pt x="278638" y="0"/>
                </a:lnTo>
                <a:close/>
              </a:path>
              <a:path w="1220470" h="10795">
                <a:moveTo>
                  <a:pt x="324612" y="0"/>
                </a:moveTo>
                <a:lnTo>
                  <a:pt x="313817" y="0"/>
                </a:lnTo>
                <a:lnTo>
                  <a:pt x="313817" y="10782"/>
                </a:lnTo>
                <a:lnTo>
                  <a:pt x="324612" y="10782"/>
                </a:lnTo>
                <a:lnTo>
                  <a:pt x="324612" y="0"/>
                </a:lnTo>
                <a:close/>
              </a:path>
              <a:path w="1220470" h="10795">
                <a:moveTo>
                  <a:pt x="368681" y="0"/>
                </a:moveTo>
                <a:lnTo>
                  <a:pt x="357886" y="0"/>
                </a:lnTo>
                <a:lnTo>
                  <a:pt x="357886" y="10782"/>
                </a:lnTo>
                <a:lnTo>
                  <a:pt x="368681" y="10782"/>
                </a:lnTo>
                <a:lnTo>
                  <a:pt x="368681" y="0"/>
                </a:lnTo>
                <a:close/>
              </a:path>
              <a:path w="1220470" h="10795">
                <a:moveTo>
                  <a:pt x="414528" y="0"/>
                </a:moveTo>
                <a:lnTo>
                  <a:pt x="403733" y="0"/>
                </a:lnTo>
                <a:lnTo>
                  <a:pt x="403733" y="10782"/>
                </a:lnTo>
                <a:lnTo>
                  <a:pt x="414528" y="10782"/>
                </a:lnTo>
                <a:lnTo>
                  <a:pt x="414528" y="0"/>
                </a:lnTo>
                <a:close/>
              </a:path>
              <a:path w="1220470" h="10795">
                <a:moveTo>
                  <a:pt x="457327" y="0"/>
                </a:moveTo>
                <a:lnTo>
                  <a:pt x="446532" y="0"/>
                </a:lnTo>
                <a:lnTo>
                  <a:pt x="446532" y="10782"/>
                </a:lnTo>
                <a:lnTo>
                  <a:pt x="457327" y="10782"/>
                </a:lnTo>
                <a:lnTo>
                  <a:pt x="457327" y="0"/>
                </a:lnTo>
                <a:close/>
              </a:path>
              <a:path w="1220470" h="10795">
                <a:moveTo>
                  <a:pt x="503174" y="0"/>
                </a:moveTo>
                <a:lnTo>
                  <a:pt x="492379" y="0"/>
                </a:lnTo>
                <a:lnTo>
                  <a:pt x="492379" y="10782"/>
                </a:lnTo>
                <a:lnTo>
                  <a:pt x="503174" y="10782"/>
                </a:lnTo>
                <a:lnTo>
                  <a:pt x="503174" y="0"/>
                </a:lnTo>
                <a:close/>
              </a:path>
              <a:path w="1220470" h="10795">
                <a:moveTo>
                  <a:pt x="548513" y="0"/>
                </a:moveTo>
                <a:lnTo>
                  <a:pt x="537718" y="0"/>
                </a:lnTo>
                <a:lnTo>
                  <a:pt x="537718" y="10782"/>
                </a:lnTo>
                <a:lnTo>
                  <a:pt x="548513" y="10782"/>
                </a:lnTo>
                <a:lnTo>
                  <a:pt x="548513" y="0"/>
                </a:lnTo>
                <a:close/>
              </a:path>
              <a:path w="1220470" h="10795">
                <a:moveTo>
                  <a:pt x="591185" y="0"/>
                </a:moveTo>
                <a:lnTo>
                  <a:pt x="580390" y="0"/>
                </a:lnTo>
                <a:lnTo>
                  <a:pt x="580390" y="10782"/>
                </a:lnTo>
                <a:lnTo>
                  <a:pt x="591185" y="10782"/>
                </a:lnTo>
                <a:lnTo>
                  <a:pt x="591185" y="0"/>
                </a:lnTo>
                <a:close/>
              </a:path>
              <a:path w="1220470" h="10795">
                <a:moveTo>
                  <a:pt x="637159" y="0"/>
                </a:moveTo>
                <a:lnTo>
                  <a:pt x="626364" y="0"/>
                </a:lnTo>
                <a:lnTo>
                  <a:pt x="626364" y="10782"/>
                </a:lnTo>
                <a:lnTo>
                  <a:pt x="637159" y="10782"/>
                </a:lnTo>
                <a:lnTo>
                  <a:pt x="637159" y="0"/>
                </a:lnTo>
                <a:close/>
              </a:path>
              <a:path w="1220470" h="10795">
                <a:moveTo>
                  <a:pt x="681101" y="0"/>
                </a:moveTo>
                <a:lnTo>
                  <a:pt x="670306" y="0"/>
                </a:lnTo>
                <a:lnTo>
                  <a:pt x="670306" y="10782"/>
                </a:lnTo>
                <a:lnTo>
                  <a:pt x="681101" y="10782"/>
                </a:lnTo>
                <a:lnTo>
                  <a:pt x="681101" y="0"/>
                </a:lnTo>
                <a:close/>
              </a:path>
              <a:path w="1220470" h="10795">
                <a:moveTo>
                  <a:pt x="727710" y="0"/>
                </a:moveTo>
                <a:lnTo>
                  <a:pt x="716915" y="0"/>
                </a:lnTo>
                <a:lnTo>
                  <a:pt x="716915" y="10782"/>
                </a:lnTo>
                <a:lnTo>
                  <a:pt x="727710" y="10782"/>
                </a:lnTo>
                <a:lnTo>
                  <a:pt x="727710" y="0"/>
                </a:lnTo>
                <a:close/>
              </a:path>
              <a:path w="1220470" h="10795">
                <a:moveTo>
                  <a:pt x="770509" y="0"/>
                </a:moveTo>
                <a:lnTo>
                  <a:pt x="759714" y="0"/>
                </a:lnTo>
                <a:lnTo>
                  <a:pt x="759714" y="10782"/>
                </a:lnTo>
                <a:lnTo>
                  <a:pt x="770509" y="10782"/>
                </a:lnTo>
                <a:lnTo>
                  <a:pt x="770509" y="0"/>
                </a:lnTo>
                <a:close/>
              </a:path>
              <a:path w="1220470" h="10795">
                <a:moveTo>
                  <a:pt x="816356" y="0"/>
                </a:moveTo>
                <a:lnTo>
                  <a:pt x="805561" y="0"/>
                </a:lnTo>
                <a:lnTo>
                  <a:pt x="805561" y="10782"/>
                </a:lnTo>
                <a:lnTo>
                  <a:pt x="816356" y="10782"/>
                </a:lnTo>
                <a:lnTo>
                  <a:pt x="816356" y="0"/>
                </a:lnTo>
                <a:close/>
              </a:path>
              <a:path w="1220470" h="10795">
                <a:moveTo>
                  <a:pt x="859155" y="0"/>
                </a:moveTo>
                <a:lnTo>
                  <a:pt x="848360" y="0"/>
                </a:lnTo>
                <a:lnTo>
                  <a:pt x="848360" y="10782"/>
                </a:lnTo>
                <a:lnTo>
                  <a:pt x="859155" y="10782"/>
                </a:lnTo>
                <a:lnTo>
                  <a:pt x="859155" y="0"/>
                </a:lnTo>
                <a:close/>
              </a:path>
              <a:path w="1220470" h="10795">
                <a:moveTo>
                  <a:pt x="907542" y="0"/>
                </a:moveTo>
                <a:lnTo>
                  <a:pt x="896747" y="0"/>
                </a:lnTo>
                <a:lnTo>
                  <a:pt x="896747" y="10782"/>
                </a:lnTo>
                <a:lnTo>
                  <a:pt x="907542" y="10782"/>
                </a:lnTo>
                <a:lnTo>
                  <a:pt x="907542" y="0"/>
                </a:lnTo>
                <a:close/>
              </a:path>
              <a:path w="1220470" h="10795">
                <a:moveTo>
                  <a:pt x="950341" y="0"/>
                </a:moveTo>
                <a:lnTo>
                  <a:pt x="939546" y="0"/>
                </a:lnTo>
                <a:lnTo>
                  <a:pt x="939546" y="10782"/>
                </a:lnTo>
                <a:lnTo>
                  <a:pt x="950341" y="10782"/>
                </a:lnTo>
                <a:lnTo>
                  <a:pt x="950341" y="0"/>
                </a:lnTo>
                <a:close/>
              </a:path>
              <a:path w="1220470" h="10795">
                <a:moveTo>
                  <a:pt x="996823" y="0"/>
                </a:moveTo>
                <a:lnTo>
                  <a:pt x="986028" y="0"/>
                </a:lnTo>
                <a:lnTo>
                  <a:pt x="986028" y="10782"/>
                </a:lnTo>
                <a:lnTo>
                  <a:pt x="996823" y="10782"/>
                </a:lnTo>
                <a:lnTo>
                  <a:pt x="996823" y="0"/>
                </a:lnTo>
                <a:close/>
              </a:path>
              <a:path w="1220470" h="10795">
                <a:moveTo>
                  <a:pt x="1039622" y="0"/>
                </a:moveTo>
                <a:lnTo>
                  <a:pt x="1028827" y="0"/>
                </a:lnTo>
                <a:lnTo>
                  <a:pt x="1028827" y="10782"/>
                </a:lnTo>
                <a:lnTo>
                  <a:pt x="1039622" y="10782"/>
                </a:lnTo>
                <a:lnTo>
                  <a:pt x="1039622" y="0"/>
                </a:lnTo>
                <a:close/>
              </a:path>
              <a:path w="1220470" h="10795">
                <a:moveTo>
                  <a:pt x="1088009" y="0"/>
                </a:moveTo>
                <a:lnTo>
                  <a:pt x="1077214" y="0"/>
                </a:lnTo>
                <a:lnTo>
                  <a:pt x="1077214" y="10782"/>
                </a:lnTo>
                <a:lnTo>
                  <a:pt x="1088009" y="10782"/>
                </a:lnTo>
                <a:lnTo>
                  <a:pt x="1088009" y="0"/>
                </a:lnTo>
                <a:close/>
              </a:path>
              <a:path w="1220470" h="10795">
                <a:moveTo>
                  <a:pt x="1130808" y="0"/>
                </a:moveTo>
                <a:lnTo>
                  <a:pt x="1120013" y="0"/>
                </a:lnTo>
                <a:lnTo>
                  <a:pt x="1120013" y="10782"/>
                </a:lnTo>
                <a:lnTo>
                  <a:pt x="1130808" y="10782"/>
                </a:lnTo>
                <a:lnTo>
                  <a:pt x="1130808" y="0"/>
                </a:lnTo>
                <a:close/>
              </a:path>
              <a:path w="1220470" h="10795">
                <a:moveTo>
                  <a:pt x="1177417" y="0"/>
                </a:moveTo>
                <a:lnTo>
                  <a:pt x="1166622" y="0"/>
                </a:lnTo>
                <a:lnTo>
                  <a:pt x="1166622" y="10782"/>
                </a:lnTo>
                <a:lnTo>
                  <a:pt x="1177417" y="10782"/>
                </a:lnTo>
                <a:lnTo>
                  <a:pt x="1177417" y="0"/>
                </a:lnTo>
                <a:close/>
              </a:path>
              <a:path w="1220470" h="10795">
                <a:moveTo>
                  <a:pt x="1220089" y="0"/>
                </a:moveTo>
                <a:lnTo>
                  <a:pt x="1209294" y="0"/>
                </a:lnTo>
                <a:lnTo>
                  <a:pt x="1209294" y="10782"/>
                </a:lnTo>
                <a:lnTo>
                  <a:pt x="1220089" y="10782"/>
                </a:lnTo>
                <a:lnTo>
                  <a:pt x="1220089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0" name="object 40" descr=""/>
          <p:cNvGrpSpPr/>
          <p:nvPr/>
        </p:nvGrpSpPr>
        <p:grpSpPr>
          <a:xfrm>
            <a:off x="376554" y="7562722"/>
            <a:ext cx="1771650" cy="95885"/>
            <a:chOff x="376554" y="7562722"/>
            <a:chExt cx="1771650" cy="95885"/>
          </a:xfrm>
        </p:grpSpPr>
        <p:pic>
          <p:nvPicPr>
            <p:cNvPr id="41" name="object 4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6554" y="7562722"/>
              <a:ext cx="1738502" cy="95885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137028" y="7632573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5" y="0"/>
                  </a:moveTo>
                  <a:lnTo>
                    <a:pt x="0" y="0"/>
                  </a:lnTo>
                  <a:lnTo>
                    <a:pt x="0" y="10794"/>
                  </a:lnTo>
                  <a:lnTo>
                    <a:pt x="10795" y="10794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2138299" y="7406779"/>
            <a:ext cx="1292225" cy="10795"/>
          </a:xfrm>
          <a:custGeom>
            <a:avLst/>
            <a:gdLst/>
            <a:ahLst/>
            <a:cxnLst/>
            <a:rect l="l" t="t" r="r" b="b"/>
            <a:pathLst>
              <a:path w="1292225" h="10795">
                <a:moveTo>
                  <a:pt x="10795" y="0"/>
                </a:moveTo>
                <a:lnTo>
                  <a:pt x="0" y="0"/>
                </a:lnTo>
                <a:lnTo>
                  <a:pt x="0" y="10782"/>
                </a:lnTo>
                <a:lnTo>
                  <a:pt x="10795" y="10782"/>
                </a:lnTo>
                <a:lnTo>
                  <a:pt x="10795" y="0"/>
                </a:lnTo>
                <a:close/>
              </a:path>
              <a:path w="1292225" h="10795">
                <a:moveTo>
                  <a:pt x="54737" y="0"/>
                </a:moveTo>
                <a:lnTo>
                  <a:pt x="43942" y="0"/>
                </a:lnTo>
                <a:lnTo>
                  <a:pt x="43942" y="10782"/>
                </a:lnTo>
                <a:lnTo>
                  <a:pt x="54737" y="10782"/>
                </a:lnTo>
                <a:lnTo>
                  <a:pt x="54737" y="0"/>
                </a:lnTo>
                <a:close/>
              </a:path>
              <a:path w="1292225" h="10795">
                <a:moveTo>
                  <a:pt x="100711" y="0"/>
                </a:moveTo>
                <a:lnTo>
                  <a:pt x="89916" y="0"/>
                </a:lnTo>
                <a:lnTo>
                  <a:pt x="89916" y="10782"/>
                </a:lnTo>
                <a:lnTo>
                  <a:pt x="100711" y="10782"/>
                </a:lnTo>
                <a:lnTo>
                  <a:pt x="100711" y="0"/>
                </a:lnTo>
                <a:close/>
              </a:path>
              <a:path w="1292225" h="10795">
                <a:moveTo>
                  <a:pt x="143383" y="0"/>
                </a:moveTo>
                <a:lnTo>
                  <a:pt x="132588" y="0"/>
                </a:lnTo>
                <a:lnTo>
                  <a:pt x="132588" y="10782"/>
                </a:lnTo>
                <a:lnTo>
                  <a:pt x="143383" y="10782"/>
                </a:lnTo>
                <a:lnTo>
                  <a:pt x="143383" y="0"/>
                </a:lnTo>
                <a:close/>
              </a:path>
              <a:path w="1292225" h="10795">
                <a:moveTo>
                  <a:pt x="189992" y="0"/>
                </a:moveTo>
                <a:lnTo>
                  <a:pt x="179197" y="0"/>
                </a:lnTo>
                <a:lnTo>
                  <a:pt x="179197" y="10782"/>
                </a:lnTo>
                <a:lnTo>
                  <a:pt x="189992" y="10782"/>
                </a:lnTo>
                <a:lnTo>
                  <a:pt x="189992" y="0"/>
                </a:lnTo>
                <a:close/>
              </a:path>
              <a:path w="1292225" h="10795">
                <a:moveTo>
                  <a:pt x="233934" y="0"/>
                </a:moveTo>
                <a:lnTo>
                  <a:pt x="223139" y="0"/>
                </a:lnTo>
                <a:lnTo>
                  <a:pt x="223139" y="10782"/>
                </a:lnTo>
                <a:lnTo>
                  <a:pt x="233934" y="10782"/>
                </a:lnTo>
                <a:lnTo>
                  <a:pt x="233934" y="0"/>
                </a:lnTo>
                <a:close/>
              </a:path>
              <a:path w="1292225" h="10795">
                <a:moveTo>
                  <a:pt x="280543" y="0"/>
                </a:moveTo>
                <a:lnTo>
                  <a:pt x="269748" y="0"/>
                </a:lnTo>
                <a:lnTo>
                  <a:pt x="269748" y="10782"/>
                </a:lnTo>
                <a:lnTo>
                  <a:pt x="280543" y="10782"/>
                </a:lnTo>
                <a:lnTo>
                  <a:pt x="280543" y="0"/>
                </a:lnTo>
                <a:close/>
              </a:path>
              <a:path w="1292225" h="10795">
                <a:moveTo>
                  <a:pt x="327660" y="0"/>
                </a:moveTo>
                <a:lnTo>
                  <a:pt x="316865" y="0"/>
                </a:lnTo>
                <a:lnTo>
                  <a:pt x="316865" y="10782"/>
                </a:lnTo>
                <a:lnTo>
                  <a:pt x="327660" y="10782"/>
                </a:lnTo>
                <a:lnTo>
                  <a:pt x="327660" y="0"/>
                </a:lnTo>
                <a:close/>
              </a:path>
              <a:path w="1292225" h="10795">
                <a:moveTo>
                  <a:pt x="374269" y="0"/>
                </a:moveTo>
                <a:lnTo>
                  <a:pt x="363474" y="0"/>
                </a:lnTo>
                <a:lnTo>
                  <a:pt x="363474" y="10782"/>
                </a:lnTo>
                <a:lnTo>
                  <a:pt x="374269" y="10782"/>
                </a:lnTo>
                <a:lnTo>
                  <a:pt x="374269" y="0"/>
                </a:lnTo>
                <a:close/>
              </a:path>
              <a:path w="1292225" h="10795">
                <a:moveTo>
                  <a:pt x="421513" y="0"/>
                </a:moveTo>
                <a:lnTo>
                  <a:pt x="410718" y="0"/>
                </a:lnTo>
                <a:lnTo>
                  <a:pt x="410718" y="10782"/>
                </a:lnTo>
                <a:lnTo>
                  <a:pt x="421513" y="10782"/>
                </a:lnTo>
                <a:lnTo>
                  <a:pt x="421513" y="0"/>
                </a:lnTo>
                <a:close/>
              </a:path>
              <a:path w="1292225" h="10795">
                <a:moveTo>
                  <a:pt x="469900" y="0"/>
                </a:moveTo>
                <a:lnTo>
                  <a:pt x="459105" y="0"/>
                </a:lnTo>
                <a:lnTo>
                  <a:pt x="459105" y="10782"/>
                </a:lnTo>
                <a:lnTo>
                  <a:pt x="469900" y="10782"/>
                </a:lnTo>
                <a:lnTo>
                  <a:pt x="469900" y="0"/>
                </a:lnTo>
                <a:close/>
              </a:path>
              <a:path w="1292225" h="10795">
                <a:moveTo>
                  <a:pt x="516509" y="0"/>
                </a:moveTo>
                <a:lnTo>
                  <a:pt x="505714" y="0"/>
                </a:lnTo>
                <a:lnTo>
                  <a:pt x="505714" y="10782"/>
                </a:lnTo>
                <a:lnTo>
                  <a:pt x="516509" y="10782"/>
                </a:lnTo>
                <a:lnTo>
                  <a:pt x="516509" y="0"/>
                </a:lnTo>
                <a:close/>
              </a:path>
              <a:path w="1292225" h="10795">
                <a:moveTo>
                  <a:pt x="563626" y="0"/>
                </a:moveTo>
                <a:lnTo>
                  <a:pt x="552831" y="0"/>
                </a:lnTo>
                <a:lnTo>
                  <a:pt x="552831" y="10782"/>
                </a:lnTo>
                <a:lnTo>
                  <a:pt x="563626" y="10782"/>
                </a:lnTo>
                <a:lnTo>
                  <a:pt x="563626" y="0"/>
                </a:lnTo>
                <a:close/>
              </a:path>
              <a:path w="1292225" h="10795">
                <a:moveTo>
                  <a:pt x="610235" y="0"/>
                </a:moveTo>
                <a:lnTo>
                  <a:pt x="599440" y="0"/>
                </a:lnTo>
                <a:lnTo>
                  <a:pt x="599440" y="10782"/>
                </a:lnTo>
                <a:lnTo>
                  <a:pt x="610235" y="10782"/>
                </a:lnTo>
                <a:lnTo>
                  <a:pt x="610235" y="0"/>
                </a:lnTo>
                <a:close/>
              </a:path>
              <a:path w="1292225" h="10795">
                <a:moveTo>
                  <a:pt x="654177" y="0"/>
                </a:moveTo>
                <a:lnTo>
                  <a:pt x="643382" y="0"/>
                </a:lnTo>
                <a:lnTo>
                  <a:pt x="643382" y="10782"/>
                </a:lnTo>
                <a:lnTo>
                  <a:pt x="654177" y="10782"/>
                </a:lnTo>
                <a:lnTo>
                  <a:pt x="654177" y="0"/>
                </a:lnTo>
                <a:close/>
              </a:path>
              <a:path w="1292225" h="10795">
                <a:moveTo>
                  <a:pt x="700151" y="0"/>
                </a:moveTo>
                <a:lnTo>
                  <a:pt x="689356" y="0"/>
                </a:lnTo>
                <a:lnTo>
                  <a:pt x="689356" y="10782"/>
                </a:lnTo>
                <a:lnTo>
                  <a:pt x="700151" y="10782"/>
                </a:lnTo>
                <a:lnTo>
                  <a:pt x="700151" y="0"/>
                </a:lnTo>
                <a:close/>
              </a:path>
              <a:path w="1292225" h="10795">
                <a:moveTo>
                  <a:pt x="742823" y="0"/>
                </a:moveTo>
                <a:lnTo>
                  <a:pt x="732028" y="0"/>
                </a:lnTo>
                <a:lnTo>
                  <a:pt x="732028" y="10782"/>
                </a:lnTo>
                <a:lnTo>
                  <a:pt x="742823" y="10782"/>
                </a:lnTo>
                <a:lnTo>
                  <a:pt x="742823" y="0"/>
                </a:lnTo>
                <a:close/>
              </a:path>
              <a:path w="1292225" h="10795">
                <a:moveTo>
                  <a:pt x="789432" y="0"/>
                </a:moveTo>
                <a:lnTo>
                  <a:pt x="778637" y="0"/>
                </a:lnTo>
                <a:lnTo>
                  <a:pt x="778637" y="10782"/>
                </a:lnTo>
                <a:lnTo>
                  <a:pt x="789432" y="10782"/>
                </a:lnTo>
                <a:lnTo>
                  <a:pt x="789432" y="0"/>
                </a:lnTo>
                <a:close/>
              </a:path>
              <a:path w="1292225" h="10795">
                <a:moveTo>
                  <a:pt x="832231" y="0"/>
                </a:moveTo>
                <a:lnTo>
                  <a:pt x="821436" y="0"/>
                </a:lnTo>
                <a:lnTo>
                  <a:pt x="821436" y="10782"/>
                </a:lnTo>
                <a:lnTo>
                  <a:pt x="832231" y="10782"/>
                </a:lnTo>
                <a:lnTo>
                  <a:pt x="832231" y="0"/>
                </a:lnTo>
                <a:close/>
              </a:path>
              <a:path w="1292225" h="10795">
                <a:moveTo>
                  <a:pt x="880618" y="0"/>
                </a:moveTo>
                <a:lnTo>
                  <a:pt x="869823" y="0"/>
                </a:lnTo>
                <a:lnTo>
                  <a:pt x="869823" y="10782"/>
                </a:lnTo>
                <a:lnTo>
                  <a:pt x="880618" y="10782"/>
                </a:lnTo>
                <a:lnTo>
                  <a:pt x="880618" y="0"/>
                </a:lnTo>
                <a:close/>
              </a:path>
              <a:path w="1292225" h="10795">
                <a:moveTo>
                  <a:pt x="923417" y="0"/>
                </a:moveTo>
                <a:lnTo>
                  <a:pt x="912622" y="0"/>
                </a:lnTo>
                <a:lnTo>
                  <a:pt x="912622" y="10782"/>
                </a:lnTo>
                <a:lnTo>
                  <a:pt x="923417" y="10782"/>
                </a:lnTo>
                <a:lnTo>
                  <a:pt x="923417" y="0"/>
                </a:lnTo>
                <a:close/>
              </a:path>
              <a:path w="1292225" h="10795">
                <a:moveTo>
                  <a:pt x="969264" y="0"/>
                </a:moveTo>
                <a:lnTo>
                  <a:pt x="958469" y="0"/>
                </a:lnTo>
                <a:lnTo>
                  <a:pt x="958469" y="10782"/>
                </a:lnTo>
                <a:lnTo>
                  <a:pt x="969264" y="10782"/>
                </a:lnTo>
                <a:lnTo>
                  <a:pt x="969264" y="0"/>
                </a:lnTo>
                <a:close/>
              </a:path>
              <a:path w="1292225" h="10795">
                <a:moveTo>
                  <a:pt x="1014603" y="0"/>
                </a:moveTo>
                <a:lnTo>
                  <a:pt x="1003808" y="0"/>
                </a:lnTo>
                <a:lnTo>
                  <a:pt x="1003808" y="10782"/>
                </a:lnTo>
                <a:lnTo>
                  <a:pt x="1014603" y="10782"/>
                </a:lnTo>
                <a:lnTo>
                  <a:pt x="1014603" y="0"/>
                </a:lnTo>
                <a:close/>
              </a:path>
              <a:path w="1292225" h="10795">
                <a:moveTo>
                  <a:pt x="1061085" y="0"/>
                </a:moveTo>
                <a:lnTo>
                  <a:pt x="1050290" y="0"/>
                </a:lnTo>
                <a:lnTo>
                  <a:pt x="1050290" y="10782"/>
                </a:lnTo>
                <a:lnTo>
                  <a:pt x="1061085" y="10782"/>
                </a:lnTo>
                <a:lnTo>
                  <a:pt x="1061085" y="0"/>
                </a:lnTo>
                <a:close/>
              </a:path>
              <a:path w="1292225" h="10795">
                <a:moveTo>
                  <a:pt x="1108329" y="0"/>
                </a:moveTo>
                <a:lnTo>
                  <a:pt x="1097534" y="0"/>
                </a:lnTo>
                <a:lnTo>
                  <a:pt x="1097534" y="10782"/>
                </a:lnTo>
                <a:lnTo>
                  <a:pt x="1108329" y="10782"/>
                </a:lnTo>
                <a:lnTo>
                  <a:pt x="1108329" y="0"/>
                </a:lnTo>
                <a:close/>
              </a:path>
              <a:path w="1292225" h="10795">
                <a:moveTo>
                  <a:pt x="1154176" y="0"/>
                </a:moveTo>
                <a:lnTo>
                  <a:pt x="1143368" y="0"/>
                </a:lnTo>
                <a:lnTo>
                  <a:pt x="1143368" y="10782"/>
                </a:lnTo>
                <a:lnTo>
                  <a:pt x="1154176" y="10782"/>
                </a:lnTo>
                <a:lnTo>
                  <a:pt x="1154176" y="0"/>
                </a:lnTo>
                <a:close/>
              </a:path>
              <a:path w="1292225" h="10795">
                <a:moveTo>
                  <a:pt x="1198245" y="0"/>
                </a:moveTo>
                <a:lnTo>
                  <a:pt x="1187450" y="0"/>
                </a:lnTo>
                <a:lnTo>
                  <a:pt x="1187450" y="10782"/>
                </a:lnTo>
                <a:lnTo>
                  <a:pt x="1198245" y="10782"/>
                </a:lnTo>
                <a:lnTo>
                  <a:pt x="1198245" y="0"/>
                </a:lnTo>
                <a:close/>
              </a:path>
              <a:path w="1292225" h="10795">
                <a:moveTo>
                  <a:pt x="1245489" y="0"/>
                </a:moveTo>
                <a:lnTo>
                  <a:pt x="1234694" y="0"/>
                </a:lnTo>
                <a:lnTo>
                  <a:pt x="1234694" y="10782"/>
                </a:lnTo>
                <a:lnTo>
                  <a:pt x="1245489" y="10782"/>
                </a:lnTo>
                <a:lnTo>
                  <a:pt x="1245489" y="0"/>
                </a:lnTo>
                <a:close/>
              </a:path>
              <a:path w="1292225" h="10795">
                <a:moveTo>
                  <a:pt x="1291971" y="0"/>
                </a:moveTo>
                <a:lnTo>
                  <a:pt x="1281176" y="0"/>
                </a:lnTo>
                <a:lnTo>
                  <a:pt x="1281176" y="10782"/>
                </a:lnTo>
                <a:lnTo>
                  <a:pt x="1291971" y="10782"/>
                </a:lnTo>
                <a:lnTo>
                  <a:pt x="1291971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3536061" y="7184275"/>
            <a:ext cx="151130" cy="10795"/>
          </a:xfrm>
          <a:custGeom>
            <a:avLst/>
            <a:gdLst/>
            <a:ahLst/>
            <a:cxnLst/>
            <a:rect l="l" t="t" r="r" b="b"/>
            <a:pathLst>
              <a:path w="151129" h="10795">
                <a:moveTo>
                  <a:pt x="10795" y="0"/>
                </a:moveTo>
                <a:lnTo>
                  <a:pt x="0" y="0"/>
                </a:lnTo>
                <a:lnTo>
                  <a:pt x="0" y="10782"/>
                </a:lnTo>
                <a:lnTo>
                  <a:pt x="10795" y="10782"/>
                </a:lnTo>
                <a:lnTo>
                  <a:pt x="10795" y="0"/>
                </a:lnTo>
                <a:close/>
              </a:path>
              <a:path w="151129" h="10795">
                <a:moveTo>
                  <a:pt x="57404" y="0"/>
                </a:moveTo>
                <a:lnTo>
                  <a:pt x="46609" y="0"/>
                </a:lnTo>
                <a:lnTo>
                  <a:pt x="46609" y="10782"/>
                </a:lnTo>
                <a:lnTo>
                  <a:pt x="57404" y="10782"/>
                </a:lnTo>
                <a:lnTo>
                  <a:pt x="57404" y="0"/>
                </a:lnTo>
                <a:close/>
              </a:path>
              <a:path w="151129" h="10795">
                <a:moveTo>
                  <a:pt x="104521" y="0"/>
                </a:moveTo>
                <a:lnTo>
                  <a:pt x="93726" y="0"/>
                </a:lnTo>
                <a:lnTo>
                  <a:pt x="93726" y="10782"/>
                </a:lnTo>
                <a:lnTo>
                  <a:pt x="104521" y="10782"/>
                </a:lnTo>
                <a:lnTo>
                  <a:pt x="104521" y="0"/>
                </a:lnTo>
                <a:close/>
              </a:path>
              <a:path w="151129" h="10795">
                <a:moveTo>
                  <a:pt x="151130" y="0"/>
                </a:moveTo>
                <a:lnTo>
                  <a:pt x="140335" y="0"/>
                </a:lnTo>
                <a:lnTo>
                  <a:pt x="140335" y="10782"/>
                </a:lnTo>
                <a:lnTo>
                  <a:pt x="151130" y="10782"/>
                </a:lnTo>
                <a:lnTo>
                  <a:pt x="15113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" name="object 45" descr=""/>
          <p:cNvGrpSpPr/>
          <p:nvPr/>
        </p:nvGrpSpPr>
        <p:grpSpPr>
          <a:xfrm>
            <a:off x="383540" y="7112510"/>
            <a:ext cx="3119755" cy="95250"/>
            <a:chOff x="383540" y="7112510"/>
            <a:chExt cx="3119755" cy="95250"/>
          </a:xfrm>
        </p:grpSpPr>
        <p:pic>
          <p:nvPicPr>
            <p:cNvPr id="46" name="object 4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3540" y="7112510"/>
              <a:ext cx="3085465" cy="95247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3492119" y="718426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795" y="0"/>
                  </a:moveTo>
                  <a:lnTo>
                    <a:pt x="0" y="0"/>
                  </a:lnTo>
                  <a:lnTo>
                    <a:pt x="0" y="10794"/>
                  </a:lnTo>
                  <a:lnTo>
                    <a:pt x="10795" y="10794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/>
          <p:nvPr/>
        </p:nvSpPr>
        <p:spPr>
          <a:xfrm>
            <a:off x="1729486" y="6279387"/>
            <a:ext cx="1584325" cy="10795"/>
          </a:xfrm>
          <a:custGeom>
            <a:avLst/>
            <a:gdLst/>
            <a:ahLst/>
            <a:cxnLst/>
            <a:rect l="l" t="t" r="r" b="b"/>
            <a:pathLst>
              <a:path w="158432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584325" h="10795">
                <a:moveTo>
                  <a:pt x="56769" y="0"/>
                </a:moveTo>
                <a:lnTo>
                  <a:pt x="45974" y="0"/>
                </a:lnTo>
                <a:lnTo>
                  <a:pt x="45974" y="10795"/>
                </a:lnTo>
                <a:lnTo>
                  <a:pt x="56769" y="10795"/>
                </a:lnTo>
                <a:lnTo>
                  <a:pt x="56769" y="0"/>
                </a:lnTo>
                <a:close/>
              </a:path>
              <a:path w="1584325" h="10795">
                <a:moveTo>
                  <a:pt x="103886" y="0"/>
                </a:moveTo>
                <a:lnTo>
                  <a:pt x="93091" y="0"/>
                </a:lnTo>
                <a:lnTo>
                  <a:pt x="93091" y="10795"/>
                </a:lnTo>
                <a:lnTo>
                  <a:pt x="103886" y="10795"/>
                </a:lnTo>
                <a:lnTo>
                  <a:pt x="103886" y="0"/>
                </a:lnTo>
                <a:close/>
              </a:path>
              <a:path w="1584325" h="10795">
                <a:moveTo>
                  <a:pt x="150495" y="0"/>
                </a:moveTo>
                <a:lnTo>
                  <a:pt x="139700" y="0"/>
                </a:lnTo>
                <a:lnTo>
                  <a:pt x="139700" y="10795"/>
                </a:lnTo>
                <a:lnTo>
                  <a:pt x="150495" y="10795"/>
                </a:lnTo>
                <a:lnTo>
                  <a:pt x="150495" y="0"/>
                </a:lnTo>
                <a:close/>
              </a:path>
              <a:path w="1584325" h="10795">
                <a:moveTo>
                  <a:pt x="194437" y="0"/>
                </a:moveTo>
                <a:lnTo>
                  <a:pt x="183642" y="0"/>
                </a:lnTo>
                <a:lnTo>
                  <a:pt x="183642" y="10795"/>
                </a:lnTo>
                <a:lnTo>
                  <a:pt x="194437" y="10795"/>
                </a:lnTo>
                <a:lnTo>
                  <a:pt x="194437" y="0"/>
                </a:lnTo>
                <a:close/>
              </a:path>
              <a:path w="1584325" h="10795">
                <a:moveTo>
                  <a:pt x="240411" y="0"/>
                </a:moveTo>
                <a:lnTo>
                  <a:pt x="229616" y="0"/>
                </a:lnTo>
                <a:lnTo>
                  <a:pt x="229616" y="10795"/>
                </a:lnTo>
                <a:lnTo>
                  <a:pt x="240411" y="10795"/>
                </a:lnTo>
                <a:lnTo>
                  <a:pt x="240411" y="0"/>
                </a:lnTo>
                <a:close/>
              </a:path>
              <a:path w="1584325" h="10795">
                <a:moveTo>
                  <a:pt x="283083" y="0"/>
                </a:moveTo>
                <a:lnTo>
                  <a:pt x="272288" y="0"/>
                </a:lnTo>
                <a:lnTo>
                  <a:pt x="272288" y="10795"/>
                </a:lnTo>
                <a:lnTo>
                  <a:pt x="283083" y="10795"/>
                </a:lnTo>
                <a:lnTo>
                  <a:pt x="283083" y="0"/>
                </a:lnTo>
                <a:close/>
              </a:path>
              <a:path w="1584325" h="10795">
                <a:moveTo>
                  <a:pt x="329057" y="0"/>
                </a:moveTo>
                <a:lnTo>
                  <a:pt x="318262" y="0"/>
                </a:lnTo>
                <a:lnTo>
                  <a:pt x="318262" y="10795"/>
                </a:lnTo>
                <a:lnTo>
                  <a:pt x="329057" y="10795"/>
                </a:lnTo>
                <a:lnTo>
                  <a:pt x="329057" y="0"/>
                </a:lnTo>
                <a:close/>
              </a:path>
              <a:path w="1584325" h="10795">
                <a:moveTo>
                  <a:pt x="371856" y="0"/>
                </a:moveTo>
                <a:lnTo>
                  <a:pt x="361061" y="0"/>
                </a:lnTo>
                <a:lnTo>
                  <a:pt x="361061" y="10795"/>
                </a:lnTo>
                <a:lnTo>
                  <a:pt x="371856" y="10795"/>
                </a:lnTo>
                <a:lnTo>
                  <a:pt x="371856" y="0"/>
                </a:lnTo>
                <a:close/>
              </a:path>
              <a:path w="1584325" h="10795">
                <a:moveTo>
                  <a:pt x="420243" y="0"/>
                </a:moveTo>
                <a:lnTo>
                  <a:pt x="409448" y="0"/>
                </a:lnTo>
                <a:lnTo>
                  <a:pt x="409448" y="10795"/>
                </a:lnTo>
                <a:lnTo>
                  <a:pt x="420243" y="10795"/>
                </a:lnTo>
                <a:lnTo>
                  <a:pt x="420243" y="0"/>
                </a:lnTo>
                <a:close/>
              </a:path>
              <a:path w="1584325" h="10795">
                <a:moveTo>
                  <a:pt x="463042" y="0"/>
                </a:moveTo>
                <a:lnTo>
                  <a:pt x="452247" y="0"/>
                </a:lnTo>
                <a:lnTo>
                  <a:pt x="452247" y="10795"/>
                </a:lnTo>
                <a:lnTo>
                  <a:pt x="463042" y="10795"/>
                </a:lnTo>
                <a:lnTo>
                  <a:pt x="463042" y="0"/>
                </a:lnTo>
                <a:close/>
              </a:path>
              <a:path w="1584325" h="10795">
                <a:moveTo>
                  <a:pt x="508889" y="0"/>
                </a:moveTo>
                <a:lnTo>
                  <a:pt x="498094" y="0"/>
                </a:lnTo>
                <a:lnTo>
                  <a:pt x="498094" y="10795"/>
                </a:lnTo>
                <a:lnTo>
                  <a:pt x="508889" y="10795"/>
                </a:lnTo>
                <a:lnTo>
                  <a:pt x="508889" y="0"/>
                </a:lnTo>
                <a:close/>
              </a:path>
              <a:path w="1584325" h="10795">
                <a:moveTo>
                  <a:pt x="551688" y="0"/>
                </a:moveTo>
                <a:lnTo>
                  <a:pt x="540893" y="0"/>
                </a:lnTo>
                <a:lnTo>
                  <a:pt x="540893" y="10795"/>
                </a:lnTo>
                <a:lnTo>
                  <a:pt x="551688" y="10795"/>
                </a:lnTo>
                <a:lnTo>
                  <a:pt x="551688" y="0"/>
                </a:lnTo>
                <a:close/>
              </a:path>
              <a:path w="1584325" h="10795">
                <a:moveTo>
                  <a:pt x="600710" y="0"/>
                </a:moveTo>
                <a:lnTo>
                  <a:pt x="589915" y="0"/>
                </a:lnTo>
                <a:lnTo>
                  <a:pt x="589915" y="10795"/>
                </a:lnTo>
                <a:lnTo>
                  <a:pt x="600710" y="10795"/>
                </a:lnTo>
                <a:lnTo>
                  <a:pt x="600710" y="0"/>
                </a:lnTo>
                <a:close/>
              </a:path>
              <a:path w="1584325" h="10795">
                <a:moveTo>
                  <a:pt x="643509" y="0"/>
                </a:moveTo>
                <a:lnTo>
                  <a:pt x="632714" y="0"/>
                </a:lnTo>
                <a:lnTo>
                  <a:pt x="632714" y="10795"/>
                </a:lnTo>
                <a:lnTo>
                  <a:pt x="643509" y="10795"/>
                </a:lnTo>
                <a:lnTo>
                  <a:pt x="643509" y="0"/>
                </a:lnTo>
                <a:close/>
              </a:path>
              <a:path w="1584325" h="10795">
                <a:moveTo>
                  <a:pt x="689356" y="0"/>
                </a:moveTo>
                <a:lnTo>
                  <a:pt x="678561" y="0"/>
                </a:lnTo>
                <a:lnTo>
                  <a:pt x="678561" y="10795"/>
                </a:lnTo>
                <a:lnTo>
                  <a:pt x="689356" y="10795"/>
                </a:lnTo>
                <a:lnTo>
                  <a:pt x="689356" y="0"/>
                </a:lnTo>
                <a:close/>
              </a:path>
              <a:path w="1584325" h="10795">
                <a:moveTo>
                  <a:pt x="732155" y="0"/>
                </a:moveTo>
                <a:lnTo>
                  <a:pt x="721360" y="0"/>
                </a:lnTo>
                <a:lnTo>
                  <a:pt x="721360" y="10795"/>
                </a:lnTo>
                <a:lnTo>
                  <a:pt x="732155" y="10795"/>
                </a:lnTo>
                <a:lnTo>
                  <a:pt x="732155" y="0"/>
                </a:lnTo>
                <a:close/>
              </a:path>
              <a:path w="1584325" h="10795">
                <a:moveTo>
                  <a:pt x="778129" y="0"/>
                </a:moveTo>
                <a:lnTo>
                  <a:pt x="767334" y="0"/>
                </a:lnTo>
                <a:lnTo>
                  <a:pt x="767334" y="10795"/>
                </a:lnTo>
                <a:lnTo>
                  <a:pt x="778129" y="10795"/>
                </a:lnTo>
                <a:lnTo>
                  <a:pt x="778129" y="0"/>
                </a:lnTo>
                <a:close/>
              </a:path>
              <a:path w="1584325" h="10795">
                <a:moveTo>
                  <a:pt x="822071" y="0"/>
                </a:moveTo>
                <a:lnTo>
                  <a:pt x="811276" y="0"/>
                </a:lnTo>
                <a:lnTo>
                  <a:pt x="811276" y="10795"/>
                </a:lnTo>
                <a:lnTo>
                  <a:pt x="822071" y="10795"/>
                </a:lnTo>
                <a:lnTo>
                  <a:pt x="822071" y="0"/>
                </a:lnTo>
                <a:close/>
              </a:path>
              <a:path w="1584325" h="10795">
                <a:moveTo>
                  <a:pt x="868680" y="0"/>
                </a:moveTo>
                <a:lnTo>
                  <a:pt x="857885" y="0"/>
                </a:lnTo>
                <a:lnTo>
                  <a:pt x="857885" y="10795"/>
                </a:lnTo>
                <a:lnTo>
                  <a:pt x="868680" y="10795"/>
                </a:lnTo>
                <a:lnTo>
                  <a:pt x="868680" y="0"/>
                </a:lnTo>
                <a:close/>
              </a:path>
              <a:path w="1584325" h="10795">
                <a:moveTo>
                  <a:pt x="911352" y="0"/>
                </a:moveTo>
                <a:lnTo>
                  <a:pt x="900557" y="0"/>
                </a:lnTo>
                <a:lnTo>
                  <a:pt x="900557" y="10795"/>
                </a:lnTo>
                <a:lnTo>
                  <a:pt x="911352" y="10795"/>
                </a:lnTo>
                <a:lnTo>
                  <a:pt x="911352" y="0"/>
                </a:lnTo>
                <a:close/>
              </a:path>
              <a:path w="1584325" h="10795">
                <a:moveTo>
                  <a:pt x="957326" y="0"/>
                </a:moveTo>
                <a:lnTo>
                  <a:pt x="946531" y="0"/>
                </a:lnTo>
                <a:lnTo>
                  <a:pt x="946531" y="10795"/>
                </a:lnTo>
                <a:lnTo>
                  <a:pt x="957326" y="10795"/>
                </a:lnTo>
                <a:lnTo>
                  <a:pt x="957326" y="0"/>
                </a:lnTo>
                <a:close/>
              </a:path>
              <a:path w="1584325" h="10795">
                <a:moveTo>
                  <a:pt x="1003808" y="0"/>
                </a:moveTo>
                <a:lnTo>
                  <a:pt x="993013" y="0"/>
                </a:lnTo>
                <a:lnTo>
                  <a:pt x="993013" y="10795"/>
                </a:lnTo>
                <a:lnTo>
                  <a:pt x="1003808" y="10795"/>
                </a:lnTo>
                <a:lnTo>
                  <a:pt x="1003808" y="0"/>
                </a:lnTo>
                <a:close/>
              </a:path>
              <a:path w="1584325" h="10795">
                <a:moveTo>
                  <a:pt x="1046607" y="0"/>
                </a:moveTo>
                <a:lnTo>
                  <a:pt x="1035812" y="0"/>
                </a:lnTo>
                <a:lnTo>
                  <a:pt x="1035812" y="10795"/>
                </a:lnTo>
                <a:lnTo>
                  <a:pt x="1046607" y="10795"/>
                </a:lnTo>
                <a:lnTo>
                  <a:pt x="1046607" y="0"/>
                </a:lnTo>
                <a:close/>
              </a:path>
              <a:path w="1584325" h="10795">
                <a:moveTo>
                  <a:pt x="1094994" y="0"/>
                </a:moveTo>
                <a:lnTo>
                  <a:pt x="1084199" y="0"/>
                </a:lnTo>
                <a:lnTo>
                  <a:pt x="1084199" y="10795"/>
                </a:lnTo>
                <a:lnTo>
                  <a:pt x="1094994" y="10795"/>
                </a:lnTo>
                <a:lnTo>
                  <a:pt x="1094994" y="0"/>
                </a:lnTo>
                <a:close/>
              </a:path>
              <a:path w="1584325" h="10795">
                <a:moveTo>
                  <a:pt x="1137793" y="0"/>
                </a:moveTo>
                <a:lnTo>
                  <a:pt x="1126998" y="0"/>
                </a:lnTo>
                <a:lnTo>
                  <a:pt x="1126998" y="10795"/>
                </a:lnTo>
                <a:lnTo>
                  <a:pt x="1137793" y="10795"/>
                </a:lnTo>
                <a:lnTo>
                  <a:pt x="1137793" y="0"/>
                </a:lnTo>
                <a:close/>
              </a:path>
              <a:path w="1584325" h="10795">
                <a:moveTo>
                  <a:pt x="1183767" y="0"/>
                </a:moveTo>
                <a:lnTo>
                  <a:pt x="1172972" y="0"/>
                </a:lnTo>
                <a:lnTo>
                  <a:pt x="1172972" y="10795"/>
                </a:lnTo>
                <a:lnTo>
                  <a:pt x="1183767" y="10795"/>
                </a:lnTo>
                <a:lnTo>
                  <a:pt x="1183767" y="0"/>
                </a:lnTo>
                <a:close/>
              </a:path>
              <a:path w="1584325" h="10795">
                <a:moveTo>
                  <a:pt x="1226439" y="0"/>
                </a:moveTo>
                <a:lnTo>
                  <a:pt x="1215644" y="0"/>
                </a:lnTo>
                <a:lnTo>
                  <a:pt x="1215644" y="10795"/>
                </a:lnTo>
                <a:lnTo>
                  <a:pt x="1226439" y="10795"/>
                </a:lnTo>
                <a:lnTo>
                  <a:pt x="1226439" y="0"/>
                </a:lnTo>
                <a:close/>
              </a:path>
              <a:path w="1584325" h="10795">
                <a:moveTo>
                  <a:pt x="1272413" y="0"/>
                </a:moveTo>
                <a:lnTo>
                  <a:pt x="1261618" y="0"/>
                </a:lnTo>
                <a:lnTo>
                  <a:pt x="1261618" y="10795"/>
                </a:lnTo>
                <a:lnTo>
                  <a:pt x="1272413" y="10795"/>
                </a:lnTo>
                <a:lnTo>
                  <a:pt x="1272413" y="0"/>
                </a:lnTo>
                <a:close/>
              </a:path>
              <a:path w="1584325" h="10795">
                <a:moveTo>
                  <a:pt x="1316355" y="0"/>
                </a:moveTo>
                <a:lnTo>
                  <a:pt x="1305560" y="0"/>
                </a:lnTo>
                <a:lnTo>
                  <a:pt x="1305560" y="10795"/>
                </a:lnTo>
                <a:lnTo>
                  <a:pt x="1316355" y="10795"/>
                </a:lnTo>
                <a:lnTo>
                  <a:pt x="1316355" y="0"/>
                </a:lnTo>
                <a:close/>
              </a:path>
              <a:path w="1584325" h="10795">
                <a:moveTo>
                  <a:pt x="1362329" y="0"/>
                </a:moveTo>
                <a:lnTo>
                  <a:pt x="1351534" y="0"/>
                </a:lnTo>
                <a:lnTo>
                  <a:pt x="1351534" y="10795"/>
                </a:lnTo>
                <a:lnTo>
                  <a:pt x="1362329" y="10795"/>
                </a:lnTo>
                <a:lnTo>
                  <a:pt x="1362329" y="0"/>
                </a:lnTo>
                <a:close/>
              </a:path>
              <a:path w="1584325" h="10795">
                <a:moveTo>
                  <a:pt x="1405001" y="0"/>
                </a:moveTo>
                <a:lnTo>
                  <a:pt x="1394206" y="0"/>
                </a:lnTo>
                <a:lnTo>
                  <a:pt x="1394206" y="10795"/>
                </a:lnTo>
                <a:lnTo>
                  <a:pt x="1405001" y="10795"/>
                </a:lnTo>
                <a:lnTo>
                  <a:pt x="1405001" y="0"/>
                </a:lnTo>
                <a:close/>
              </a:path>
              <a:path w="1584325" h="10795">
                <a:moveTo>
                  <a:pt x="1451610" y="0"/>
                </a:moveTo>
                <a:lnTo>
                  <a:pt x="1440815" y="0"/>
                </a:lnTo>
                <a:lnTo>
                  <a:pt x="1440815" y="10795"/>
                </a:lnTo>
                <a:lnTo>
                  <a:pt x="1451610" y="10795"/>
                </a:lnTo>
                <a:lnTo>
                  <a:pt x="1451610" y="0"/>
                </a:lnTo>
                <a:close/>
              </a:path>
              <a:path w="1584325" h="10795">
                <a:moveTo>
                  <a:pt x="1495552" y="0"/>
                </a:moveTo>
                <a:lnTo>
                  <a:pt x="1484757" y="0"/>
                </a:lnTo>
                <a:lnTo>
                  <a:pt x="1484757" y="10795"/>
                </a:lnTo>
                <a:lnTo>
                  <a:pt x="1495552" y="10795"/>
                </a:lnTo>
                <a:lnTo>
                  <a:pt x="1495552" y="0"/>
                </a:lnTo>
                <a:close/>
              </a:path>
              <a:path w="1584325" h="10795">
                <a:moveTo>
                  <a:pt x="1541526" y="0"/>
                </a:moveTo>
                <a:lnTo>
                  <a:pt x="1530718" y="0"/>
                </a:lnTo>
                <a:lnTo>
                  <a:pt x="1530718" y="10795"/>
                </a:lnTo>
                <a:lnTo>
                  <a:pt x="1541526" y="10795"/>
                </a:lnTo>
                <a:lnTo>
                  <a:pt x="1541526" y="0"/>
                </a:lnTo>
                <a:close/>
              </a:path>
              <a:path w="1584325" h="10795">
                <a:moveTo>
                  <a:pt x="1584325" y="0"/>
                </a:moveTo>
                <a:lnTo>
                  <a:pt x="1573517" y="0"/>
                </a:lnTo>
                <a:lnTo>
                  <a:pt x="1573517" y="10795"/>
                </a:lnTo>
                <a:lnTo>
                  <a:pt x="1584325" y="10795"/>
                </a:lnTo>
                <a:lnTo>
                  <a:pt x="158432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383540" y="6207641"/>
            <a:ext cx="1313180" cy="95250"/>
            <a:chOff x="383540" y="6207641"/>
            <a:chExt cx="1313180" cy="95250"/>
          </a:xfrm>
        </p:grpSpPr>
        <p:pic>
          <p:nvPicPr>
            <p:cNvPr id="50" name="object 5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3540" y="6207641"/>
              <a:ext cx="1266824" cy="95241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1685543" y="627938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/>
          <p:nvPr/>
        </p:nvSpPr>
        <p:spPr>
          <a:xfrm>
            <a:off x="1910969" y="6049136"/>
            <a:ext cx="1474470" cy="10795"/>
          </a:xfrm>
          <a:custGeom>
            <a:avLst/>
            <a:gdLst/>
            <a:ahLst/>
            <a:cxnLst/>
            <a:rect l="l" t="t" r="r" b="b"/>
            <a:pathLst>
              <a:path w="1474470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474470" h="10795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474470" h="10795">
                <a:moveTo>
                  <a:pt x="102616" y="0"/>
                </a:moveTo>
                <a:lnTo>
                  <a:pt x="91821" y="0"/>
                </a:lnTo>
                <a:lnTo>
                  <a:pt x="91821" y="10795"/>
                </a:lnTo>
                <a:lnTo>
                  <a:pt x="102616" y="10795"/>
                </a:lnTo>
                <a:lnTo>
                  <a:pt x="102616" y="0"/>
                </a:lnTo>
                <a:close/>
              </a:path>
              <a:path w="1474470" h="10795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474470" h="10795">
                <a:moveTo>
                  <a:pt x="191262" y="0"/>
                </a:moveTo>
                <a:lnTo>
                  <a:pt x="180467" y="0"/>
                </a:lnTo>
                <a:lnTo>
                  <a:pt x="180467" y="10795"/>
                </a:lnTo>
                <a:lnTo>
                  <a:pt x="191262" y="10795"/>
                </a:lnTo>
                <a:lnTo>
                  <a:pt x="191262" y="0"/>
                </a:lnTo>
                <a:close/>
              </a:path>
              <a:path w="1474470" h="10795">
                <a:moveTo>
                  <a:pt x="239649" y="0"/>
                </a:moveTo>
                <a:lnTo>
                  <a:pt x="228854" y="0"/>
                </a:lnTo>
                <a:lnTo>
                  <a:pt x="228854" y="10795"/>
                </a:lnTo>
                <a:lnTo>
                  <a:pt x="239649" y="10795"/>
                </a:lnTo>
                <a:lnTo>
                  <a:pt x="239649" y="0"/>
                </a:lnTo>
                <a:close/>
              </a:path>
              <a:path w="1474470" h="10795">
                <a:moveTo>
                  <a:pt x="282448" y="0"/>
                </a:moveTo>
                <a:lnTo>
                  <a:pt x="271653" y="0"/>
                </a:lnTo>
                <a:lnTo>
                  <a:pt x="271653" y="10795"/>
                </a:lnTo>
                <a:lnTo>
                  <a:pt x="282448" y="10795"/>
                </a:lnTo>
                <a:lnTo>
                  <a:pt x="282448" y="0"/>
                </a:lnTo>
                <a:close/>
              </a:path>
              <a:path w="1474470" h="10795">
                <a:moveTo>
                  <a:pt x="328930" y="0"/>
                </a:moveTo>
                <a:lnTo>
                  <a:pt x="318135" y="0"/>
                </a:lnTo>
                <a:lnTo>
                  <a:pt x="318135" y="10795"/>
                </a:lnTo>
                <a:lnTo>
                  <a:pt x="328930" y="10795"/>
                </a:lnTo>
                <a:lnTo>
                  <a:pt x="328930" y="0"/>
                </a:lnTo>
                <a:close/>
              </a:path>
              <a:path w="1474470" h="10795">
                <a:moveTo>
                  <a:pt x="371729" y="0"/>
                </a:moveTo>
                <a:lnTo>
                  <a:pt x="360934" y="0"/>
                </a:lnTo>
                <a:lnTo>
                  <a:pt x="360934" y="10795"/>
                </a:lnTo>
                <a:lnTo>
                  <a:pt x="371729" y="10795"/>
                </a:lnTo>
                <a:lnTo>
                  <a:pt x="371729" y="0"/>
                </a:lnTo>
                <a:close/>
              </a:path>
              <a:path w="1474470" h="10795">
                <a:moveTo>
                  <a:pt x="417703" y="0"/>
                </a:moveTo>
                <a:lnTo>
                  <a:pt x="406908" y="0"/>
                </a:lnTo>
                <a:lnTo>
                  <a:pt x="406908" y="10795"/>
                </a:lnTo>
                <a:lnTo>
                  <a:pt x="417703" y="10795"/>
                </a:lnTo>
                <a:lnTo>
                  <a:pt x="417703" y="0"/>
                </a:lnTo>
                <a:close/>
              </a:path>
              <a:path w="1474470" h="10795">
                <a:moveTo>
                  <a:pt x="461645" y="0"/>
                </a:moveTo>
                <a:lnTo>
                  <a:pt x="450850" y="0"/>
                </a:lnTo>
                <a:lnTo>
                  <a:pt x="450850" y="10795"/>
                </a:lnTo>
                <a:lnTo>
                  <a:pt x="461645" y="10795"/>
                </a:lnTo>
                <a:lnTo>
                  <a:pt x="461645" y="0"/>
                </a:lnTo>
                <a:close/>
              </a:path>
              <a:path w="1474470" h="10795">
                <a:moveTo>
                  <a:pt x="508254" y="0"/>
                </a:moveTo>
                <a:lnTo>
                  <a:pt x="497459" y="0"/>
                </a:lnTo>
                <a:lnTo>
                  <a:pt x="497459" y="10795"/>
                </a:lnTo>
                <a:lnTo>
                  <a:pt x="508254" y="10795"/>
                </a:lnTo>
                <a:lnTo>
                  <a:pt x="508254" y="0"/>
                </a:lnTo>
                <a:close/>
              </a:path>
              <a:path w="1474470" h="10795">
                <a:moveTo>
                  <a:pt x="550926" y="0"/>
                </a:moveTo>
                <a:lnTo>
                  <a:pt x="540131" y="0"/>
                </a:lnTo>
                <a:lnTo>
                  <a:pt x="540131" y="10795"/>
                </a:lnTo>
                <a:lnTo>
                  <a:pt x="550926" y="10795"/>
                </a:lnTo>
                <a:lnTo>
                  <a:pt x="550926" y="0"/>
                </a:lnTo>
                <a:close/>
              </a:path>
              <a:path w="1474470" h="10795">
                <a:moveTo>
                  <a:pt x="596900" y="0"/>
                </a:moveTo>
                <a:lnTo>
                  <a:pt x="586105" y="0"/>
                </a:lnTo>
                <a:lnTo>
                  <a:pt x="586105" y="10795"/>
                </a:lnTo>
                <a:lnTo>
                  <a:pt x="596900" y="10795"/>
                </a:lnTo>
                <a:lnTo>
                  <a:pt x="596900" y="0"/>
                </a:lnTo>
                <a:close/>
              </a:path>
              <a:path w="1474470" h="10795">
                <a:moveTo>
                  <a:pt x="640842" y="0"/>
                </a:moveTo>
                <a:lnTo>
                  <a:pt x="630047" y="0"/>
                </a:lnTo>
                <a:lnTo>
                  <a:pt x="630047" y="10795"/>
                </a:lnTo>
                <a:lnTo>
                  <a:pt x="640842" y="10795"/>
                </a:lnTo>
                <a:lnTo>
                  <a:pt x="640842" y="0"/>
                </a:lnTo>
                <a:close/>
              </a:path>
              <a:path w="1474470" h="10795">
                <a:moveTo>
                  <a:pt x="687451" y="0"/>
                </a:moveTo>
                <a:lnTo>
                  <a:pt x="676656" y="0"/>
                </a:lnTo>
                <a:lnTo>
                  <a:pt x="676656" y="10795"/>
                </a:lnTo>
                <a:lnTo>
                  <a:pt x="687451" y="10795"/>
                </a:lnTo>
                <a:lnTo>
                  <a:pt x="687451" y="0"/>
                </a:lnTo>
                <a:close/>
              </a:path>
              <a:path w="1474470" h="10795">
                <a:moveTo>
                  <a:pt x="734568" y="0"/>
                </a:moveTo>
                <a:lnTo>
                  <a:pt x="723773" y="0"/>
                </a:lnTo>
                <a:lnTo>
                  <a:pt x="723773" y="10795"/>
                </a:lnTo>
                <a:lnTo>
                  <a:pt x="734568" y="10795"/>
                </a:lnTo>
                <a:lnTo>
                  <a:pt x="734568" y="0"/>
                </a:lnTo>
                <a:close/>
              </a:path>
              <a:path w="1474470" h="10795">
                <a:moveTo>
                  <a:pt x="781177" y="0"/>
                </a:moveTo>
                <a:lnTo>
                  <a:pt x="770382" y="0"/>
                </a:lnTo>
                <a:lnTo>
                  <a:pt x="770382" y="10795"/>
                </a:lnTo>
                <a:lnTo>
                  <a:pt x="781177" y="10795"/>
                </a:lnTo>
                <a:lnTo>
                  <a:pt x="781177" y="0"/>
                </a:lnTo>
                <a:close/>
              </a:path>
              <a:path w="1474470" h="10795">
                <a:moveTo>
                  <a:pt x="828421" y="0"/>
                </a:moveTo>
                <a:lnTo>
                  <a:pt x="817626" y="0"/>
                </a:lnTo>
                <a:lnTo>
                  <a:pt x="817626" y="10795"/>
                </a:lnTo>
                <a:lnTo>
                  <a:pt x="828421" y="10795"/>
                </a:lnTo>
                <a:lnTo>
                  <a:pt x="828421" y="0"/>
                </a:lnTo>
                <a:close/>
              </a:path>
              <a:path w="1474470" h="10795">
                <a:moveTo>
                  <a:pt x="876808" y="0"/>
                </a:moveTo>
                <a:lnTo>
                  <a:pt x="866013" y="0"/>
                </a:lnTo>
                <a:lnTo>
                  <a:pt x="866013" y="10795"/>
                </a:lnTo>
                <a:lnTo>
                  <a:pt x="876808" y="10795"/>
                </a:lnTo>
                <a:lnTo>
                  <a:pt x="876808" y="0"/>
                </a:lnTo>
                <a:close/>
              </a:path>
              <a:path w="1474470" h="10795">
                <a:moveTo>
                  <a:pt x="923417" y="0"/>
                </a:moveTo>
                <a:lnTo>
                  <a:pt x="912622" y="0"/>
                </a:lnTo>
                <a:lnTo>
                  <a:pt x="912622" y="10795"/>
                </a:lnTo>
                <a:lnTo>
                  <a:pt x="923417" y="10795"/>
                </a:lnTo>
                <a:lnTo>
                  <a:pt x="923417" y="0"/>
                </a:lnTo>
                <a:close/>
              </a:path>
              <a:path w="1474470" h="10795">
                <a:moveTo>
                  <a:pt x="970534" y="0"/>
                </a:moveTo>
                <a:lnTo>
                  <a:pt x="959739" y="0"/>
                </a:lnTo>
                <a:lnTo>
                  <a:pt x="959739" y="10795"/>
                </a:lnTo>
                <a:lnTo>
                  <a:pt x="970534" y="10795"/>
                </a:lnTo>
                <a:lnTo>
                  <a:pt x="970534" y="0"/>
                </a:lnTo>
                <a:close/>
              </a:path>
              <a:path w="1474470" h="10795">
                <a:moveTo>
                  <a:pt x="1021588" y="0"/>
                </a:moveTo>
                <a:lnTo>
                  <a:pt x="1010793" y="0"/>
                </a:lnTo>
                <a:lnTo>
                  <a:pt x="1010793" y="10795"/>
                </a:lnTo>
                <a:lnTo>
                  <a:pt x="1021588" y="10795"/>
                </a:lnTo>
                <a:lnTo>
                  <a:pt x="1021588" y="0"/>
                </a:lnTo>
                <a:close/>
              </a:path>
              <a:path w="1474470" h="10795">
                <a:moveTo>
                  <a:pt x="1064260" y="0"/>
                </a:moveTo>
                <a:lnTo>
                  <a:pt x="1053465" y="0"/>
                </a:lnTo>
                <a:lnTo>
                  <a:pt x="1053465" y="10795"/>
                </a:lnTo>
                <a:lnTo>
                  <a:pt x="1064260" y="10795"/>
                </a:lnTo>
                <a:lnTo>
                  <a:pt x="1064260" y="0"/>
                </a:lnTo>
                <a:close/>
              </a:path>
              <a:path w="1474470" h="10795">
                <a:moveTo>
                  <a:pt x="1110234" y="0"/>
                </a:moveTo>
                <a:lnTo>
                  <a:pt x="1099439" y="0"/>
                </a:lnTo>
                <a:lnTo>
                  <a:pt x="1099439" y="10795"/>
                </a:lnTo>
                <a:lnTo>
                  <a:pt x="1110234" y="10795"/>
                </a:lnTo>
                <a:lnTo>
                  <a:pt x="1110234" y="0"/>
                </a:lnTo>
                <a:close/>
              </a:path>
              <a:path w="1474470" h="10795">
                <a:moveTo>
                  <a:pt x="1154303" y="0"/>
                </a:moveTo>
                <a:lnTo>
                  <a:pt x="1143508" y="0"/>
                </a:lnTo>
                <a:lnTo>
                  <a:pt x="1143508" y="10795"/>
                </a:lnTo>
                <a:lnTo>
                  <a:pt x="1154303" y="10795"/>
                </a:lnTo>
                <a:lnTo>
                  <a:pt x="1154303" y="0"/>
                </a:lnTo>
                <a:close/>
              </a:path>
              <a:path w="1474470" h="10795">
                <a:moveTo>
                  <a:pt x="1200785" y="0"/>
                </a:moveTo>
                <a:lnTo>
                  <a:pt x="1189990" y="0"/>
                </a:lnTo>
                <a:lnTo>
                  <a:pt x="1189990" y="10795"/>
                </a:lnTo>
                <a:lnTo>
                  <a:pt x="1200785" y="10795"/>
                </a:lnTo>
                <a:lnTo>
                  <a:pt x="1200785" y="0"/>
                </a:lnTo>
                <a:close/>
              </a:path>
              <a:path w="1474470" h="10795">
                <a:moveTo>
                  <a:pt x="1243584" y="0"/>
                </a:moveTo>
                <a:lnTo>
                  <a:pt x="1232789" y="0"/>
                </a:lnTo>
                <a:lnTo>
                  <a:pt x="1232789" y="10795"/>
                </a:lnTo>
                <a:lnTo>
                  <a:pt x="1243584" y="10795"/>
                </a:lnTo>
                <a:lnTo>
                  <a:pt x="1243584" y="0"/>
                </a:lnTo>
                <a:close/>
              </a:path>
              <a:path w="1474470" h="10795">
                <a:moveTo>
                  <a:pt x="1289431" y="0"/>
                </a:moveTo>
                <a:lnTo>
                  <a:pt x="1278636" y="0"/>
                </a:lnTo>
                <a:lnTo>
                  <a:pt x="1278636" y="10795"/>
                </a:lnTo>
                <a:lnTo>
                  <a:pt x="1289431" y="10795"/>
                </a:lnTo>
                <a:lnTo>
                  <a:pt x="1289431" y="0"/>
                </a:lnTo>
                <a:close/>
              </a:path>
              <a:path w="1474470" h="10795">
                <a:moveTo>
                  <a:pt x="1332230" y="0"/>
                </a:moveTo>
                <a:lnTo>
                  <a:pt x="1321435" y="0"/>
                </a:lnTo>
                <a:lnTo>
                  <a:pt x="1321435" y="10795"/>
                </a:lnTo>
                <a:lnTo>
                  <a:pt x="1332230" y="10795"/>
                </a:lnTo>
                <a:lnTo>
                  <a:pt x="1332230" y="0"/>
                </a:lnTo>
                <a:close/>
              </a:path>
              <a:path w="1474470" h="10795">
                <a:moveTo>
                  <a:pt x="1381252" y="0"/>
                </a:moveTo>
                <a:lnTo>
                  <a:pt x="1370457" y="0"/>
                </a:lnTo>
                <a:lnTo>
                  <a:pt x="1370457" y="10795"/>
                </a:lnTo>
                <a:lnTo>
                  <a:pt x="1381252" y="10795"/>
                </a:lnTo>
                <a:lnTo>
                  <a:pt x="1381252" y="0"/>
                </a:lnTo>
                <a:close/>
              </a:path>
              <a:path w="1474470" h="10795">
                <a:moveTo>
                  <a:pt x="1428496" y="0"/>
                </a:moveTo>
                <a:lnTo>
                  <a:pt x="1417701" y="0"/>
                </a:lnTo>
                <a:lnTo>
                  <a:pt x="1417701" y="10795"/>
                </a:lnTo>
                <a:lnTo>
                  <a:pt x="1428496" y="10795"/>
                </a:lnTo>
                <a:lnTo>
                  <a:pt x="1428496" y="0"/>
                </a:lnTo>
                <a:close/>
              </a:path>
              <a:path w="1474470" h="10795">
                <a:moveTo>
                  <a:pt x="1474343" y="0"/>
                </a:moveTo>
                <a:lnTo>
                  <a:pt x="1463548" y="0"/>
                </a:lnTo>
                <a:lnTo>
                  <a:pt x="1463548" y="10795"/>
                </a:lnTo>
                <a:lnTo>
                  <a:pt x="1474343" y="10795"/>
                </a:lnTo>
                <a:lnTo>
                  <a:pt x="1474343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854454" y="5821933"/>
            <a:ext cx="1523365" cy="10795"/>
          </a:xfrm>
          <a:custGeom>
            <a:avLst/>
            <a:gdLst/>
            <a:ahLst/>
            <a:cxnLst/>
            <a:rect l="l" t="t" r="r" b="b"/>
            <a:pathLst>
              <a:path w="1523364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523364" h="10795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523364" h="10795">
                <a:moveTo>
                  <a:pt x="102616" y="0"/>
                </a:moveTo>
                <a:lnTo>
                  <a:pt x="91821" y="0"/>
                </a:lnTo>
                <a:lnTo>
                  <a:pt x="91821" y="10795"/>
                </a:lnTo>
                <a:lnTo>
                  <a:pt x="102616" y="10795"/>
                </a:lnTo>
                <a:lnTo>
                  <a:pt x="102616" y="0"/>
                </a:lnTo>
                <a:close/>
              </a:path>
              <a:path w="1523364" h="10795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523364" h="10795">
                <a:moveTo>
                  <a:pt x="191262" y="0"/>
                </a:moveTo>
                <a:lnTo>
                  <a:pt x="180467" y="0"/>
                </a:lnTo>
                <a:lnTo>
                  <a:pt x="180467" y="10795"/>
                </a:lnTo>
                <a:lnTo>
                  <a:pt x="191262" y="10795"/>
                </a:lnTo>
                <a:lnTo>
                  <a:pt x="191262" y="0"/>
                </a:lnTo>
                <a:close/>
              </a:path>
              <a:path w="1523364" h="10795">
                <a:moveTo>
                  <a:pt x="239649" y="0"/>
                </a:moveTo>
                <a:lnTo>
                  <a:pt x="228854" y="0"/>
                </a:lnTo>
                <a:lnTo>
                  <a:pt x="228854" y="10795"/>
                </a:lnTo>
                <a:lnTo>
                  <a:pt x="239649" y="10795"/>
                </a:lnTo>
                <a:lnTo>
                  <a:pt x="239649" y="0"/>
                </a:lnTo>
                <a:close/>
              </a:path>
              <a:path w="1523364" h="10795">
                <a:moveTo>
                  <a:pt x="282448" y="0"/>
                </a:moveTo>
                <a:lnTo>
                  <a:pt x="271653" y="0"/>
                </a:lnTo>
                <a:lnTo>
                  <a:pt x="271653" y="10795"/>
                </a:lnTo>
                <a:lnTo>
                  <a:pt x="282448" y="10795"/>
                </a:lnTo>
                <a:lnTo>
                  <a:pt x="282448" y="0"/>
                </a:lnTo>
                <a:close/>
              </a:path>
              <a:path w="1523364" h="10795">
                <a:moveTo>
                  <a:pt x="328930" y="0"/>
                </a:moveTo>
                <a:lnTo>
                  <a:pt x="318135" y="0"/>
                </a:lnTo>
                <a:lnTo>
                  <a:pt x="318135" y="10795"/>
                </a:lnTo>
                <a:lnTo>
                  <a:pt x="328930" y="10795"/>
                </a:lnTo>
                <a:lnTo>
                  <a:pt x="328930" y="0"/>
                </a:lnTo>
                <a:close/>
              </a:path>
              <a:path w="1523364" h="10795">
                <a:moveTo>
                  <a:pt x="371729" y="0"/>
                </a:moveTo>
                <a:lnTo>
                  <a:pt x="360934" y="0"/>
                </a:lnTo>
                <a:lnTo>
                  <a:pt x="360934" y="10795"/>
                </a:lnTo>
                <a:lnTo>
                  <a:pt x="371729" y="10795"/>
                </a:lnTo>
                <a:lnTo>
                  <a:pt x="371729" y="0"/>
                </a:lnTo>
                <a:close/>
              </a:path>
              <a:path w="1523364" h="10795">
                <a:moveTo>
                  <a:pt x="417703" y="0"/>
                </a:moveTo>
                <a:lnTo>
                  <a:pt x="406908" y="0"/>
                </a:lnTo>
                <a:lnTo>
                  <a:pt x="406908" y="10795"/>
                </a:lnTo>
                <a:lnTo>
                  <a:pt x="417703" y="10795"/>
                </a:lnTo>
                <a:lnTo>
                  <a:pt x="417703" y="0"/>
                </a:lnTo>
                <a:close/>
              </a:path>
              <a:path w="1523364" h="10795">
                <a:moveTo>
                  <a:pt x="461645" y="0"/>
                </a:moveTo>
                <a:lnTo>
                  <a:pt x="450850" y="0"/>
                </a:lnTo>
                <a:lnTo>
                  <a:pt x="450850" y="10795"/>
                </a:lnTo>
                <a:lnTo>
                  <a:pt x="461645" y="10795"/>
                </a:lnTo>
                <a:lnTo>
                  <a:pt x="461645" y="0"/>
                </a:lnTo>
                <a:close/>
              </a:path>
              <a:path w="1523364" h="10795">
                <a:moveTo>
                  <a:pt x="508254" y="0"/>
                </a:moveTo>
                <a:lnTo>
                  <a:pt x="497459" y="0"/>
                </a:lnTo>
                <a:lnTo>
                  <a:pt x="497459" y="10795"/>
                </a:lnTo>
                <a:lnTo>
                  <a:pt x="508254" y="10795"/>
                </a:lnTo>
                <a:lnTo>
                  <a:pt x="508254" y="0"/>
                </a:lnTo>
                <a:close/>
              </a:path>
              <a:path w="1523364" h="10795">
                <a:moveTo>
                  <a:pt x="555371" y="0"/>
                </a:moveTo>
                <a:lnTo>
                  <a:pt x="544576" y="0"/>
                </a:lnTo>
                <a:lnTo>
                  <a:pt x="544576" y="10795"/>
                </a:lnTo>
                <a:lnTo>
                  <a:pt x="555371" y="10795"/>
                </a:lnTo>
                <a:lnTo>
                  <a:pt x="555371" y="0"/>
                </a:lnTo>
                <a:close/>
              </a:path>
              <a:path w="1523364" h="10795">
                <a:moveTo>
                  <a:pt x="601345" y="0"/>
                </a:moveTo>
                <a:lnTo>
                  <a:pt x="590550" y="0"/>
                </a:lnTo>
                <a:lnTo>
                  <a:pt x="590550" y="10795"/>
                </a:lnTo>
                <a:lnTo>
                  <a:pt x="601345" y="10795"/>
                </a:lnTo>
                <a:lnTo>
                  <a:pt x="601345" y="0"/>
                </a:lnTo>
                <a:close/>
              </a:path>
              <a:path w="1523364" h="10795">
                <a:moveTo>
                  <a:pt x="645287" y="0"/>
                </a:moveTo>
                <a:lnTo>
                  <a:pt x="634492" y="0"/>
                </a:lnTo>
                <a:lnTo>
                  <a:pt x="634492" y="10795"/>
                </a:lnTo>
                <a:lnTo>
                  <a:pt x="645287" y="10795"/>
                </a:lnTo>
                <a:lnTo>
                  <a:pt x="645287" y="0"/>
                </a:lnTo>
                <a:close/>
              </a:path>
              <a:path w="1523364" h="10795">
                <a:moveTo>
                  <a:pt x="692531" y="0"/>
                </a:moveTo>
                <a:lnTo>
                  <a:pt x="681736" y="0"/>
                </a:lnTo>
                <a:lnTo>
                  <a:pt x="681736" y="10795"/>
                </a:lnTo>
                <a:lnTo>
                  <a:pt x="692531" y="10795"/>
                </a:lnTo>
                <a:lnTo>
                  <a:pt x="692531" y="0"/>
                </a:lnTo>
                <a:close/>
              </a:path>
              <a:path w="1523364" h="10795">
                <a:moveTo>
                  <a:pt x="739013" y="0"/>
                </a:moveTo>
                <a:lnTo>
                  <a:pt x="728218" y="0"/>
                </a:lnTo>
                <a:lnTo>
                  <a:pt x="728218" y="10795"/>
                </a:lnTo>
                <a:lnTo>
                  <a:pt x="739013" y="10795"/>
                </a:lnTo>
                <a:lnTo>
                  <a:pt x="739013" y="0"/>
                </a:lnTo>
                <a:close/>
              </a:path>
              <a:path w="1523364" h="10795">
                <a:moveTo>
                  <a:pt x="786257" y="0"/>
                </a:moveTo>
                <a:lnTo>
                  <a:pt x="775462" y="0"/>
                </a:lnTo>
                <a:lnTo>
                  <a:pt x="775462" y="10795"/>
                </a:lnTo>
                <a:lnTo>
                  <a:pt x="786257" y="10795"/>
                </a:lnTo>
                <a:lnTo>
                  <a:pt x="786257" y="0"/>
                </a:lnTo>
                <a:close/>
              </a:path>
              <a:path w="1523364" h="10795">
                <a:moveTo>
                  <a:pt x="832866" y="0"/>
                </a:moveTo>
                <a:lnTo>
                  <a:pt x="822071" y="0"/>
                </a:lnTo>
                <a:lnTo>
                  <a:pt x="822071" y="10795"/>
                </a:lnTo>
                <a:lnTo>
                  <a:pt x="832866" y="10795"/>
                </a:lnTo>
                <a:lnTo>
                  <a:pt x="832866" y="0"/>
                </a:lnTo>
                <a:close/>
              </a:path>
              <a:path w="1523364" h="10795">
                <a:moveTo>
                  <a:pt x="876808" y="0"/>
                </a:moveTo>
                <a:lnTo>
                  <a:pt x="866013" y="0"/>
                </a:lnTo>
                <a:lnTo>
                  <a:pt x="866013" y="10795"/>
                </a:lnTo>
                <a:lnTo>
                  <a:pt x="876808" y="10795"/>
                </a:lnTo>
                <a:lnTo>
                  <a:pt x="876808" y="0"/>
                </a:lnTo>
                <a:close/>
              </a:path>
              <a:path w="1523364" h="10795">
                <a:moveTo>
                  <a:pt x="923417" y="0"/>
                </a:moveTo>
                <a:lnTo>
                  <a:pt x="912622" y="0"/>
                </a:lnTo>
                <a:lnTo>
                  <a:pt x="912622" y="10795"/>
                </a:lnTo>
                <a:lnTo>
                  <a:pt x="923417" y="10795"/>
                </a:lnTo>
                <a:lnTo>
                  <a:pt x="923417" y="0"/>
                </a:lnTo>
                <a:close/>
              </a:path>
              <a:path w="1523364" h="10795">
                <a:moveTo>
                  <a:pt x="966089" y="0"/>
                </a:moveTo>
                <a:lnTo>
                  <a:pt x="955294" y="0"/>
                </a:lnTo>
                <a:lnTo>
                  <a:pt x="955294" y="10795"/>
                </a:lnTo>
                <a:lnTo>
                  <a:pt x="966089" y="10795"/>
                </a:lnTo>
                <a:lnTo>
                  <a:pt x="966089" y="0"/>
                </a:lnTo>
                <a:close/>
              </a:path>
              <a:path w="1523364" h="10795">
                <a:moveTo>
                  <a:pt x="1017143" y="0"/>
                </a:moveTo>
                <a:lnTo>
                  <a:pt x="1006348" y="0"/>
                </a:lnTo>
                <a:lnTo>
                  <a:pt x="1006348" y="10795"/>
                </a:lnTo>
                <a:lnTo>
                  <a:pt x="1017143" y="10795"/>
                </a:lnTo>
                <a:lnTo>
                  <a:pt x="1017143" y="0"/>
                </a:lnTo>
                <a:close/>
              </a:path>
              <a:path w="1523364" h="10795">
                <a:moveTo>
                  <a:pt x="1059815" y="0"/>
                </a:moveTo>
                <a:lnTo>
                  <a:pt x="1049020" y="0"/>
                </a:lnTo>
                <a:lnTo>
                  <a:pt x="1049020" y="10795"/>
                </a:lnTo>
                <a:lnTo>
                  <a:pt x="1059815" y="10795"/>
                </a:lnTo>
                <a:lnTo>
                  <a:pt x="1059815" y="0"/>
                </a:lnTo>
                <a:close/>
              </a:path>
              <a:path w="1523364" h="10795">
                <a:moveTo>
                  <a:pt x="1105789" y="0"/>
                </a:moveTo>
                <a:lnTo>
                  <a:pt x="1094994" y="0"/>
                </a:lnTo>
                <a:lnTo>
                  <a:pt x="1094994" y="10795"/>
                </a:lnTo>
                <a:lnTo>
                  <a:pt x="1105789" y="10795"/>
                </a:lnTo>
                <a:lnTo>
                  <a:pt x="1105789" y="0"/>
                </a:lnTo>
                <a:close/>
              </a:path>
              <a:path w="1523364" h="10795">
                <a:moveTo>
                  <a:pt x="1148461" y="0"/>
                </a:moveTo>
                <a:lnTo>
                  <a:pt x="1137666" y="0"/>
                </a:lnTo>
                <a:lnTo>
                  <a:pt x="1137666" y="10795"/>
                </a:lnTo>
                <a:lnTo>
                  <a:pt x="1148461" y="10795"/>
                </a:lnTo>
                <a:lnTo>
                  <a:pt x="1148461" y="0"/>
                </a:lnTo>
                <a:close/>
              </a:path>
              <a:path w="1523364" h="10795">
                <a:moveTo>
                  <a:pt x="1197610" y="0"/>
                </a:moveTo>
                <a:lnTo>
                  <a:pt x="1186815" y="0"/>
                </a:lnTo>
                <a:lnTo>
                  <a:pt x="1186815" y="10795"/>
                </a:lnTo>
                <a:lnTo>
                  <a:pt x="1197610" y="10795"/>
                </a:lnTo>
                <a:lnTo>
                  <a:pt x="1197610" y="0"/>
                </a:lnTo>
                <a:close/>
              </a:path>
              <a:path w="1523364" h="10795">
                <a:moveTo>
                  <a:pt x="1244854" y="0"/>
                </a:moveTo>
                <a:lnTo>
                  <a:pt x="1234059" y="0"/>
                </a:lnTo>
                <a:lnTo>
                  <a:pt x="1234059" y="10795"/>
                </a:lnTo>
                <a:lnTo>
                  <a:pt x="1244854" y="10795"/>
                </a:lnTo>
                <a:lnTo>
                  <a:pt x="1244854" y="0"/>
                </a:lnTo>
                <a:close/>
              </a:path>
              <a:path w="1523364" h="10795">
                <a:moveTo>
                  <a:pt x="1290701" y="0"/>
                </a:moveTo>
                <a:lnTo>
                  <a:pt x="1279906" y="0"/>
                </a:lnTo>
                <a:lnTo>
                  <a:pt x="1279906" y="10795"/>
                </a:lnTo>
                <a:lnTo>
                  <a:pt x="1290701" y="10795"/>
                </a:lnTo>
                <a:lnTo>
                  <a:pt x="1290701" y="0"/>
                </a:lnTo>
                <a:close/>
              </a:path>
              <a:path w="1523364" h="10795">
                <a:moveTo>
                  <a:pt x="1333500" y="0"/>
                </a:moveTo>
                <a:lnTo>
                  <a:pt x="1322705" y="0"/>
                </a:lnTo>
                <a:lnTo>
                  <a:pt x="1322705" y="10795"/>
                </a:lnTo>
                <a:lnTo>
                  <a:pt x="1333500" y="10795"/>
                </a:lnTo>
                <a:lnTo>
                  <a:pt x="1333500" y="0"/>
                </a:lnTo>
                <a:close/>
              </a:path>
              <a:path w="1523364" h="10795">
                <a:moveTo>
                  <a:pt x="1382522" y="0"/>
                </a:moveTo>
                <a:lnTo>
                  <a:pt x="1371727" y="0"/>
                </a:lnTo>
                <a:lnTo>
                  <a:pt x="1371727" y="10795"/>
                </a:lnTo>
                <a:lnTo>
                  <a:pt x="1382522" y="10795"/>
                </a:lnTo>
                <a:lnTo>
                  <a:pt x="1382522" y="0"/>
                </a:lnTo>
                <a:close/>
              </a:path>
              <a:path w="1523364" h="10795">
                <a:moveTo>
                  <a:pt x="1429131" y="0"/>
                </a:moveTo>
                <a:lnTo>
                  <a:pt x="1418336" y="0"/>
                </a:lnTo>
                <a:lnTo>
                  <a:pt x="1418336" y="10795"/>
                </a:lnTo>
                <a:lnTo>
                  <a:pt x="1429131" y="10795"/>
                </a:lnTo>
                <a:lnTo>
                  <a:pt x="1429131" y="0"/>
                </a:lnTo>
                <a:close/>
              </a:path>
              <a:path w="1523364" h="10795">
                <a:moveTo>
                  <a:pt x="1475613" y="0"/>
                </a:moveTo>
                <a:lnTo>
                  <a:pt x="1464818" y="0"/>
                </a:lnTo>
                <a:lnTo>
                  <a:pt x="1464818" y="10795"/>
                </a:lnTo>
                <a:lnTo>
                  <a:pt x="1475613" y="10795"/>
                </a:lnTo>
                <a:lnTo>
                  <a:pt x="1475613" y="0"/>
                </a:lnTo>
                <a:close/>
              </a:path>
              <a:path w="1523364" h="10795">
                <a:moveTo>
                  <a:pt x="1522857" y="0"/>
                </a:moveTo>
                <a:lnTo>
                  <a:pt x="1512062" y="0"/>
                </a:lnTo>
                <a:lnTo>
                  <a:pt x="1512062" y="10795"/>
                </a:lnTo>
                <a:lnTo>
                  <a:pt x="1522857" y="10795"/>
                </a:lnTo>
                <a:lnTo>
                  <a:pt x="1522857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2967736" y="5598032"/>
            <a:ext cx="604520" cy="10795"/>
          </a:xfrm>
          <a:custGeom>
            <a:avLst/>
            <a:gdLst/>
            <a:ahLst/>
            <a:cxnLst/>
            <a:rect l="l" t="t" r="r" b="b"/>
            <a:pathLst>
              <a:path w="604520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604520" h="10795">
                <a:moveTo>
                  <a:pt x="56769" y="0"/>
                </a:moveTo>
                <a:lnTo>
                  <a:pt x="45974" y="0"/>
                </a:lnTo>
                <a:lnTo>
                  <a:pt x="45974" y="10795"/>
                </a:lnTo>
                <a:lnTo>
                  <a:pt x="56769" y="10795"/>
                </a:lnTo>
                <a:lnTo>
                  <a:pt x="56769" y="0"/>
                </a:lnTo>
                <a:close/>
              </a:path>
              <a:path w="604520" h="10795">
                <a:moveTo>
                  <a:pt x="103886" y="0"/>
                </a:moveTo>
                <a:lnTo>
                  <a:pt x="93091" y="0"/>
                </a:lnTo>
                <a:lnTo>
                  <a:pt x="93091" y="10795"/>
                </a:lnTo>
                <a:lnTo>
                  <a:pt x="103886" y="10795"/>
                </a:lnTo>
                <a:lnTo>
                  <a:pt x="103886" y="0"/>
                </a:lnTo>
                <a:close/>
              </a:path>
              <a:path w="604520" h="10795">
                <a:moveTo>
                  <a:pt x="150495" y="0"/>
                </a:moveTo>
                <a:lnTo>
                  <a:pt x="139700" y="0"/>
                </a:lnTo>
                <a:lnTo>
                  <a:pt x="139700" y="10795"/>
                </a:lnTo>
                <a:lnTo>
                  <a:pt x="150495" y="10795"/>
                </a:lnTo>
                <a:lnTo>
                  <a:pt x="150495" y="0"/>
                </a:lnTo>
                <a:close/>
              </a:path>
              <a:path w="604520" h="10795">
                <a:moveTo>
                  <a:pt x="194437" y="0"/>
                </a:moveTo>
                <a:lnTo>
                  <a:pt x="183642" y="0"/>
                </a:lnTo>
                <a:lnTo>
                  <a:pt x="183642" y="10795"/>
                </a:lnTo>
                <a:lnTo>
                  <a:pt x="194437" y="10795"/>
                </a:lnTo>
                <a:lnTo>
                  <a:pt x="194437" y="0"/>
                </a:lnTo>
                <a:close/>
              </a:path>
              <a:path w="604520" h="10795">
                <a:moveTo>
                  <a:pt x="240411" y="0"/>
                </a:moveTo>
                <a:lnTo>
                  <a:pt x="229616" y="0"/>
                </a:lnTo>
                <a:lnTo>
                  <a:pt x="229616" y="10795"/>
                </a:lnTo>
                <a:lnTo>
                  <a:pt x="240411" y="10795"/>
                </a:lnTo>
                <a:lnTo>
                  <a:pt x="240411" y="0"/>
                </a:lnTo>
                <a:close/>
              </a:path>
              <a:path w="604520" h="10795">
                <a:moveTo>
                  <a:pt x="285623" y="0"/>
                </a:moveTo>
                <a:lnTo>
                  <a:pt x="274828" y="0"/>
                </a:lnTo>
                <a:lnTo>
                  <a:pt x="274828" y="10795"/>
                </a:lnTo>
                <a:lnTo>
                  <a:pt x="285623" y="10795"/>
                </a:lnTo>
                <a:lnTo>
                  <a:pt x="285623" y="0"/>
                </a:lnTo>
                <a:close/>
              </a:path>
              <a:path w="604520" h="10795">
                <a:moveTo>
                  <a:pt x="331597" y="0"/>
                </a:moveTo>
                <a:lnTo>
                  <a:pt x="320802" y="0"/>
                </a:lnTo>
                <a:lnTo>
                  <a:pt x="320802" y="10795"/>
                </a:lnTo>
                <a:lnTo>
                  <a:pt x="331597" y="10795"/>
                </a:lnTo>
                <a:lnTo>
                  <a:pt x="331597" y="0"/>
                </a:lnTo>
                <a:close/>
              </a:path>
              <a:path w="604520" h="10795">
                <a:moveTo>
                  <a:pt x="374396" y="0"/>
                </a:moveTo>
                <a:lnTo>
                  <a:pt x="363601" y="0"/>
                </a:lnTo>
                <a:lnTo>
                  <a:pt x="363601" y="10795"/>
                </a:lnTo>
                <a:lnTo>
                  <a:pt x="374396" y="10795"/>
                </a:lnTo>
                <a:lnTo>
                  <a:pt x="374396" y="0"/>
                </a:lnTo>
                <a:close/>
              </a:path>
              <a:path w="604520" h="10795">
                <a:moveTo>
                  <a:pt x="420243" y="0"/>
                </a:moveTo>
                <a:lnTo>
                  <a:pt x="409448" y="0"/>
                </a:lnTo>
                <a:lnTo>
                  <a:pt x="409448" y="10795"/>
                </a:lnTo>
                <a:lnTo>
                  <a:pt x="420243" y="10795"/>
                </a:lnTo>
                <a:lnTo>
                  <a:pt x="420243" y="0"/>
                </a:lnTo>
                <a:close/>
              </a:path>
              <a:path w="604520" h="10795">
                <a:moveTo>
                  <a:pt x="464312" y="0"/>
                </a:moveTo>
                <a:lnTo>
                  <a:pt x="453517" y="0"/>
                </a:lnTo>
                <a:lnTo>
                  <a:pt x="453517" y="10795"/>
                </a:lnTo>
                <a:lnTo>
                  <a:pt x="464312" y="10795"/>
                </a:lnTo>
                <a:lnTo>
                  <a:pt x="464312" y="0"/>
                </a:lnTo>
                <a:close/>
              </a:path>
              <a:path w="604520" h="10795">
                <a:moveTo>
                  <a:pt x="510794" y="0"/>
                </a:moveTo>
                <a:lnTo>
                  <a:pt x="499999" y="0"/>
                </a:lnTo>
                <a:lnTo>
                  <a:pt x="499999" y="10795"/>
                </a:lnTo>
                <a:lnTo>
                  <a:pt x="510794" y="10795"/>
                </a:lnTo>
                <a:lnTo>
                  <a:pt x="510794" y="0"/>
                </a:lnTo>
                <a:close/>
              </a:path>
              <a:path w="604520" h="10795">
                <a:moveTo>
                  <a:pt x="558038" y="0"/>
                </a:moveTo>
                <a:lnTo>
                  <a:pt x="547243" y="0"/>
                </a:lnTo>
                <a:lnTo>
                  <a:pt x="547243" y="10795"/>
                </a:lnTo>
                <a:lnTo>
                  <a:pt x="558038" y="10795"/>
                </a:lnTo>
                <a:lnTo>
                  <a:pt x="558038" y="0"/>
                </a:lnTo>
                <a:close/>
              </a:path>
              <a:path w="604520" h="10795">
                <a:moveTo>
                  <a:pt x="604520" y="0"/>
                </a:moveTo>
                <a:lnTo>
                  <a:pt x="593725" y="0"/>
                </a:lnTo>
                <a:lnTo>
                  <a:pt x="593725" y="10795"/>
                </a:lnTo>
                <a:lnTo>
                  <a:pt x="604520" y="10795"/>
                </a:lnTo>
                <a:lnTo>
                  <a:pt x="60452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5" name="object 55" descr=""/>
          <p:cNvGrpSpPr/>
          <p:nvPr/>
        </p:nvGrpSpPr>
        <p:grpSpPr>
          <a:xfrm>
            <a:off x="376554" y="5526808"/>
            <a:ext cx="2559685" cy="95250"/>
            <a:chOff x="376554" y="5526808"/>
            <a:chExt cx="2559685" cy="95250"/>
          </a:xfrm>
        </p:grpSpPr>
        <p:pic>
          <p:nvPicPr>
            <p:cNvPr id="56" name="object 5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6554" y="5526808"/>
              <a:ext cx="2515870" cy="95227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2925063" y="559803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/>
          <p:nvPr/>
        </p:nvSpPr>
        <p:spPr>
          <a:xfrm>
            <a:off x="1970659" y="5372099"/>
            <a:ext cx="1403985" cy="10795"/>
          </a:xfrm>
          <a:custGeom>
            <a:avLst/>
            <a:gdLst/>
            <a:ahLst/>
            <a:cxnLst/>
            <a:rect l="l" t="t" r="r" b="b"/>
            <a:pathLst>
              <a:path w="140398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403985" h="10795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403985" h="10795">
                <a:moveTo>
                  <a:pt x="102616" y="0"/>
                </a:moveTo>
                <a:lnTo>
                  <a:pt x="91821" y="0"/>
                </a:lnTo>
                <a:lnTo>
                  <a:pt x="91821" y="10795"/>
                </a:lnTo>
                <a:lnTo>
                  <a:pt x="102616" y="10795"/>
                </a:lnTo>
                <a:lnTo>
                  <a:pt x="102616" y="0"/>
                </a:lnTo>
                <a:close/>
              </a:path>
              <a:path w="1403985" h="10795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403985" h="10795">
                <a:moveTo>
                  <a:pt x="191262" y="0"/>
                </a:moveTo>
                <a:lnTo>
                  <a:pt x="180467" y="0"/>
                </a:lnTo>
                <a:lnTo>
                  <a:pt x="180467" y="10795"/>
                </a:lnTo>
                <a:lnTo>
                  <a:pt x="191262" y="10795"/>
                </a:lnTo>
                <a:lnTo>
                  <a:pt x="191262" y="0"/>
                </a:lnTo>
                <a:close/>
              </a:path>
              <a:path w="1403985" h="10795">
                <a:moveTo>
                  <a:pt x="239649" y="0"/>
                </a:moveTo>
                <a:lnTo>
                  <a:pt x="228854" y="0"/>
                </a:lnTo>
                <a:lnTo>
                  <a:pt x="228854" y="10795"/>
                </a:lnTo>
                <a:lnTo>
                  <a:pt x="239649" y="10795"/>
                </a:lnTo>
                <a:lnTo>
                  <a:pt x="239649" y="0"/>
                </a:lnTo>
                <a:close/>
              </a:path>
              <a:path w="1403985" h="10795">
                <a:moveTo>
                  <a:pt x="282448" y="0"/>
                </a:moveTo>
                <a:lnTo>
                  <a:pt x="271653" y="0"/>
                </a:lnTo>
                <a:lnTo>
                  <a:pt x="271653" y="10795"/>
                </a:lnTo>
                <a:lnTo>
                  <a:pt x="282448" y="10795"/>
                </a:lnTo>
                <a:lnTo>
                  <a:pt x="282448" y="0"/>
                </a:lnTo>
                <a:close/>
              </a:path>
              <a:path w="1403985" h="10795">
                <a:moveTo>
                  <a:pt x="328930" y="0"/>
                </a:moveTo>
                <a:lnTo>
                  <a:pt x="318135" y="0"/>
                </a:lnTo>
                <a:lnTo>
                  <a:pt x="318135" y="10795"/>
                </a:lnTo>
                <a:lnTo>
                  <a:pt x="328930" y="10795"/>
                </a:lnTo>
                <a:lnTo>
                  <a:pt x="328930" y="0"/>
                </a:lnTo>
                <a:close/>
              </a:path>
              <a:path w="1403985" h="10795">
                <a:moveTo>
                  <a:pt x="371729" y="0"/>
                </a:moveTo>
                <a:lnTo>
                  <a:pt x="360934" y="0"/>
                </a:lnTo>
                <a:lnTo>
                  <a:pt x="360934" y="10795"/>
                </a:lnTo>
                <a:lnTo>
                  <a:pt x="371729" y="10795"/>
                </a:lnTo>
                <a:lnTo>
                  <a:pt x="371729" y="0"/>
                </a:lnTo>
                <a:close/>
              </a:path>
              <a:path w="1403985" h="10795">
                <a:moveTo>
                  <a:pt x="417703" y="0"/>
                </a:moveTo>
                <a:lnTo>
                  <a:pt x="406908" y="0"/>
                </a:lnTo>
                <a:lnTo>
                  <a:pt x="406908" y="10795"/>
                </a:lnTo>
                <a:lnTo>
                  <a:pt x="417703" y="10795"/>
                </a:lnTo>
                <a:lnTo>
                  <a:pt x="417703" y="0"/>
                </a:lnTo>
                <a:close/>
              </a:path>
              <a:path w="1403985" h="10795">
                <a:moveTo>
                  <a:pt x="461645" y="0"/>
                </a:moveTo>
                <a:lnTo>
                  <a:pt x="450850" y="0"/>
                </a:lnTo>
                <a:lnTo>
                  <a:pt x="450850" y="10795"/>
                </a:lnTo>
                <a:lnTo>
                  <a:pt x="461645" y="10795"/>
                </a:lnTo>
                <a:lnTo>
                  <a:pt x="461645" y="0"/>
                </a:lnTo>
                <a:close/>
              </a:path>
              <a:path w="1403985" h="10795">
                <a:moveTo>
                  <a:pt x="508254" y="0"/>
                </a:moveTo>
                <a:lnTo>
                  <a:pt x="497459" y="0"/>
                </a:lnTo>
                <a:lnTo>
                  <a:pt x="497459" y="10795"/>
                </a:lnTo>
                <a:lnTo>
                  <a:pt x="508254" y="10795"/>
                </a:lnTo>
                <a:lnTo>
                  <a:pt x="508254" y="0"/>
                </a:lnTo>
                <a:close/>
              </a:path>
              <a:path w="1403985" h="10795">
                <a:moveTo>
                  <a:pt x="550926" y="0"/>
                </a:moveTo>
                <a:lnTo>
                  <a:pt x="540131" y="0"/>
                </a:lnTo>
                <a:lnTo>
                  <a:pt x="540131" y="10795"/>
                </a:lnTo>
                <a:lnTo>
                  <a:pt x="550926" y="10795"/>
                </a:lnTo>
                <a:lnTo>
                  <a:pt x="550926" y="0"/>
                </a:lnTo>
                <a:close/>
              </a:path>
              <a:path w="1403985" h="10795">
                <a:moveTo>
                  <a:pt x="596900" y="0"/>
                </a:moveTo>
                <a:lnTo>
                  <a:pt x="586105" y="0"/>
                </a:lnTo>
                <a:lnTo>
                  <a:pt x="586105" y="10795"/>
                </a:lnTo>
                <a:lnTo>
                  <a:pt x="596900" y="10795"/>
                </a:lnTo>
                <a:lnTo>
                  <a:pt x="596900" y="0"/>
                </a:lnTo>
                <a:close/>
              </a:path>
              <a:path w="1403985" h="10795">
                <a:moveTo>
                  <a:pt x="640842" y="0"/>
                </a:moveTo>
                <a:lnTo>
                  <a:pt x="630047" y="0"/>
                </a:lnTo>
                <a:lnTo>
                  <a:pt x="630047" y="10795"/>
                </a:lnTo>
                <a:lnTo>
                  <a:pt x="640842" y="10795"/>
                </a:lnTo>
                <a:lnTo>
                  <a:pt x="640842" y="0"/>
                </a:lnTo>
                <a:close/>
              </a:path>
              <a:path w="1403985" h="10795">
                <a:moveTo>
                  <a:pt x="686816" y="0"/>
                </a:moveTo>
                <a:lnTo>
                  <a:pt x="676021" y="0"/>
                </a:lnTo>
                <a:lnTo>
                  <a:pt x="676021" y="10795"/>
                </a:lnTo>
                <a:lnTo>
                  <a:pt x="686816" y="10795"/>
                </a:lnTo>
                <a:lnTo>
                  <a:pt x="686816" y="0"/>
                </a:lnTo>
                <a:close/>
              </a:path>
              <a:path w="1403985" h="10795">
                <a:moveTo>
                  <a:pt x="729488" y="0"/>
                </a:moveTo>
                <a:lnTo>
                  <a:pt x="718693" y="0"/>
                </a:lnTo>
                <a:lnTo>
                  <a:pt x="718693" y="10795"/>
                </a:lnTo>
                <a:lnTo>
                  <a:pt x="729488" y="10795"/>
                </a:lnTo>
                <a:lnTo>
                  <a:pt x="729488" y="0"/>
                </a:lnTo>
                <a:close/>
              </a:path>
              <a:path w="1403985" h="10795">
                <a:moveTo>
                  <a:pt x="776097" y="0"/>
                </a:moveTo>
                <a:lnTo>
                  <a:pt x="765302" y="0"/>
                </a:lnTo>
                <a:lnTo>
                  <a:pt x="765302" y="10795"/>
                </a:lnTo>
                <a:lnTo>
                  <a:pt x="776097" y="10795"/>
                </a:lnTo>
                <a:lnTo>
                  <a:pt x="776097" y="0"/>
                </a:lnTo>
                <a:close/>
              </a:path>
              <a:path w="1403985" h="10795">
                <a:moveTo>
                  <a:pt x="818896" y="0"/>
                </a:moveTo>
                <a:lnTo>
                  <a:pt x="808101" y="0"/>
                </a:lnTo>
                <a:lnTo>
                  <a:pt x="808101" y="10795"/>
                </a:lnTo>
                <a:lnTo>
                  <a:pt x="818896" y="10795"/>
                </a:lnTo>
                <a:lnTo>
                  <a:pt x="818896" y="0"/>
                </a:lnTo>
                <a:close/>
              </a:path>
              <a:path w="1403985" h="10795">
                <a:moveTo>
                  <a:pt x="867283" y="0"/>
                </a:moveTo>
                <a:lnTo>
                  <a:pt x="856488" y="0"/>
                </a:lnTo>
                <a:lnTo>
                  <a:pt x="856488" y="10795"/>
                </a:lnTo>
                <a:lnTo>
                  <a:pt x="867283" y="10795"/>
                </a:lnTo>
                <a:lnTo>
                  <a:pt x="867283" y="0"/>
                </a:lnTo>
                <a:close/>
              </a:path>
              <a:path w="1403985" h="10795">
                <a:moveTo>
                  <a:pt x="910082" y="0"/>
                </a:moveTo>
                <a:lnTo>
                  <a:pt x="899287" y="0"/>
                </a:lnTo>
                <a:lnTo>
                  <a:pt x="899287" y="10795"/>
                </a:lnTo>
                <a:lnTo>
                  <a:pt x="910082" y="10795"/>
                </a:lnTo>
                <a:lnTo>
                  <a:pt x="910082" y="0"/>
                </a:lnTo>
                <a:close/>
              </a:path>
              <a:path w="1403985" h="10795">
                <a:moveTo>
                  <a:pt x="955929" y="0"/>
                </a:moveTo>
                <a:lnTo>
                  <a:pt x="945134" y="0"/>
                </a:lnTo>
                <a:lnTo>
                  <a:pt x="945134" y="10795"/>
                </a:lnTo>
                <a:lnTo>
                  <a:pt x="955929" y="10795"/>
                </a:lnTo>
                <a:lnTo>
                  <a:pt x="955929" y="0"/>
                </a:lnTo>
                <a:close/>
              </a:path>
              <a:path w="1403985" h="10795">
                <a:moveTo>
                  <a:pt x="1001903" y="0"/>
                </a:moveTo>
                <a:lnTo>
                  <a:pt x="991108" y="0"/>
                </a:lnTo>
                <a:lnTo>
                  <a:pt x="991108" y="10795"/>
                </a:lnTo>
                <a:lnTo>
                  <a:pt x="1001903" y="10795"/>
                </a:lnTo>
                <a:lnTo>
                  <a:pt x="1001903" y="0"/>
                </a:lnTo>
                <a:close/>
              </a:path>
              <a:path w="1403985" h="10795">
                <a:moveTo>
                  <a:pt x="1044575" y="0"/>
                </a:moveTo>
                <a:lnTo>
                  <a:pt x="1033780" y="0"/>
                </a:lnTo>
                <a:lnTo>
                  <a:pt x="1033780" y="10795"/>
                </a:lnTo>
                <a:lnTo>
                  <a:pt x="1044575" y="10795"/>
                </a:lnTo>
                <a:lnTo>
                  <a:pt x="1044575" y="0"/>
                </a:lnTo>
                <a:close/>
              </a:path>
              <a:path w="1403985" h="10795">
                <a:moveTo>
                  <a:pt x="1090549" y="0"/>
                </a:moveTo>
                <a:lnTo>
                  <a:pt x="1079754" y="0"/>
                </a:lnTo>
                <a:lnTo>
                  <a:pt x="1079754" y="10795"/>
                </a:lnTo>
                <a:lnTo>
                  <a:pt x="1090549" y="10795"/>
                </a:lnTo>
                <a:lnTo>
                  <a:pt x="1090549" y="0"/>
                </a:lnTo>
                <a:close/>
              </a:path>
              <a:path w="1403985" h="10795">
                <a:moveTo>
                  <a:pt x="1134491" y="0"/>
                </a:moveTo>
                <a:lnTo>
                  <a:pt x="1123696" y="0"/>
                </a:lnTo>
                <a:lnTo>
                  <a:pt x="1123696" y="10795"/>
                </a:lnTo>
                <a:lnTo>
                  <a:pt x="1134491" y="10795"/>
                </a:lnTo>
                <a:lnTo>
                  <a:pt x="1134491" y="0"/>
                </a:lnTo>
                <a:close/>
              </a:path>
              <a:path w="1403985" h="10795">
                <a:moveTo>
                  <a:pt x="1180465" y="0"/>
                </a:moveTo>
                <a:lnTo>
                  <a:pt x="1169670" y="0"/>
                </a:lnTo>
                <a:lnTo>
                  <a:pt x="1169670" y="10795"/>
                </a:lnTo>
                <a:lnTo>
                  <a:pt x="1180465" y="10795"/>
                </a:lnTo>
                <a:lnTo>
                  <a:pt x="1180465" y="0"/>
                </a:lnTo>
                <a:close/>
              </a:path>
              <a:path w="1403985" h="10795">
                <a:moveTo>
                  <a:pt x="1223264" y="0"/>
                </a:moveTo>
                <a:lnTo>
                  <a:pt x="1212469" y="0"/>
                </a:lnTo>
                <a:lnTo>
                  <a:pt x="1212469" y="10795"/>
                </a:lnTo>
                <a:lnTo>
                  <a:pt x="1223264" y="10795"/>
                </a:lnTo>
                <a:lnTo>
                  <a:pt x="1223264" y="0"/>
                </a:lnTo>
                <a:close/>
              </a:path>
              <a:path w="1403985" h="10795">
                <a:moveTo>
                  <a:pt x="1269111" y="0"/>
                </a:moveTo>
                <a:lnTo>
                  <a:pt x="1258316" y="0"/>
                </a:lnTo>
                <a:lnTo>
                  <a:pt x="1258316" y="10795"/>
                </a:lnTo>
                <a:lnTo>
                  <a:pt x="1269111" y="10795"/>
                </a:lnTo>
                <a:lnTo>
                  <a:pt x="1269111" y="0"/>
                </a:lnTo>
                <a:close/>
              </a:path>
              <a:path w="1403985" h="10795">
                <a:moveTo>
                  <a:pt x="1311910" y="0"/>
                </a:moveTo>
                <a:lnTo>
                  <a:pt x="1301115" y="0"/>
                </a:lnTo>
                <a:lnTo>
                  <a:pt x="1301115" y="10795"/>
                </a:lnTo>
                <a:lnTo>
                  <a:pt x="1311910" y="10795"/>
                </a:lnTo>
                <a:lnTo>
                  <a:pt x="1311910" y="0"/>
                </a:lnTo>
                <a:close/>
              </a:path>
              <a:path w="1403985" h="10795">
                <a:moveTo>
                  <a:pt x="1360932" y="0"/>
                </a:moveTo>
                <a:lnTo>
                  <a:pt x="1350137" y="0"/>
                </a:lnTo>
                <a:lnTo>
                  <a:pt x="1350137" y="10795"/>
                </a:lnTo>
                <a:lnTo>
                  <a:pt x="1360932" y="10795"/>
                </a:lnTo>
                <a:lnTo>
                  <a:pt x="1360932" y="0"/>
                </a:lnTo>
                <a:close/>
              </a:path>
              <a:path w="1403985" h="10795">
                <a:moveTo>
                  <a:pt x="1403731" y="0"/>
                </a:moveTo>
                <a:lnTo>
                  <a:pt x="1392936" y="0"/>
                </a:lnTo>
                <a:lnTo>
                  <a:pt x="1392936" y="10795"/>
                </a:lnTo>
                <a:lnTo>
                  <a:pt x="1403731" y="10795"/>
                </a:lnTo>
                <a:lnTo>
                  <a:pt x="1403731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1684909" y="5145531"/>
            <a:ext cx="1649095" cy="10795"/>
          </a:xfrm>
          <a:custGeom>
            <a:avLst/>
            <a:gdLst/>
            <a:ahLst/>
            <a:cxnLst/>
            <a:rect l="l" t="t" r="r" b="b"/>
            <a:pathLst>
              <a:path w="164909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649095" h="10795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649095" h="10795">
                <a:moveTo>
                  <a:pt x="106426" y="0"/>
                </a:moveTo>
                <a:lnTo>
                  <a:pt x="95631" y="0"/>
                </a:lnTo>
                <a:lnTo>
                  <a:pt x="95631" y="10795"/>
                </a:lnTo>
                <a:lnTo>
                  <a:pt x="106426" y="10795"/>
                </a:lnTo>
                <a:lnTo>
                  <a:pt x="106426" y="0"/>
                </a:lnTo>
                <a:close/>
              </a:path>
              <a:path w="1649095" h="10795">
                <a:moveTo>
                  <a:pt x="152908" y="0"/>
                </a:moveTo>
                <a:lnTo>
                  <a:pt x="142113" y="0"/>
                </a:lnTo>
                <a:lnTo>
                  <a:pt x="142113" y="10795"/>
                </a:lnTo>
                <a:lnTo>
                  <a:pt x="152908" y="10795"/>
                </a:lnTo>
                <a:lnTo>
                  <a:pt x="152908" y="0"/>
                </a:lnTo>
                <a:close/>
              </a:path>
              <a:path w="1649095" h="10795">
                <a:moveTo>
                  <a:pt x="200152" y="0"/>
                </a:moveTo>
                <a:lnTo>
                  <a:pt x="189357" y="0"/>
                </a:lnTo>
                <a:lnTo>
                  <a:pt x="189357" y="10795"/>
                </a:lnTo>
                <a:lnTo>
                  <a:pt x="200152" y="10795"/>
                </a:lnTo>
                <a:lnTo>
                  <a:pt x="200152" y="0"/>
                </a:lnTo>
                <a:close/>
              </a:path>
              <a:path w="1649095" h="10795">
                <a:moveTo>
                  <a:pt x="244094" y="0"/>
                </a:moveTo>
                <a:lnTo>
                  <a:pt x="233299" y="0"/>
                </a:lnTo>
                <a:lnTo>
                  <a:pt x="233299" y="10795"/>
                </a:lnTo>
                <a:lnTo>
                  <a:pt x="244094" y="10795"/>
                </a:lnTo>
                <a:lnTo>
                  <a:pt x="244094" y="0"/>
                </a:lnTo>
                <a:close/>
              </a:path>
              <a:path w="1649095" h="10795">
                <a:moveTo>
                  <a:pt x="290068" y="0"/>
                </a:moveTo>
                <a:lnTo>
                  <a:pt x="279273" y="0"/>
                </a:lnTo>
                <a:lnTo>
                  <a:pt x="279273" y="10795"/>
                </a:lnTo>
                <a:lnTo>
                  <a:pt x="290068" y="10795"/>
                </a:lnTo>
                <a:lnTo>
                  <a:pt x="290068" y="0"/>
                </a:lnTo>
                <a:close/>
              </a:path>
              <a:path w="1649095" h="10795">
                <a:moveTo>
                  <a:pt x="332740" y="0"/>
                </a:moveTo>
                <a:lnTo>
                  <a:pt x="321945" y="0"/>
                </a:lnTo>
                <a:lnTo>
                  <a:pt x="321945" y="10795"/>
                </a:lnTo>
                <a:lnTo>
                  <a:pt x="332740" y="10795"/>
                </a:lnTo>
                <a:lnTo>
                  <a:pt x="332740" y="0"/>
                </a:lnTo>
                <a:close/>
              </a:path>
              <a:path w="1649095" h="10795">
                <a:moveTo>
                  <a:pt x="378714" y="0"/>
                </a:moveTo>
                <a:lnTo>
                  <a:pt x="367919" y="0"/>
                </a:lnTo>
                <a:lnTo>
                  <a:pt x="367919" y="10795"/>
                </a:lnTo>
                <a:lnTo>
                  <a:pt x="378714" y="10795"/>
                </a:lnTo>
                <a:lnTo>
                  <a:pt x="378714" y="0"/>
                </a:lnTo>
                <a:close/>
              </a:path>
              <a:path w="1649095" h="10795">
                <a:moveTo>
                  <a:pt x="425958" y="0"/>
                </a:moveTo>
                <a:lnTo>
                  <a:pt x="415163" y="0"/>
                </a:lnTo>
                <a:lnTo>
                  <a:pt x="415163" y="10795"/>
                </a:lnTo>
                <a:lnTo>
                  <a:pt x="425958" y="10795"/>
                </a:lnTo>
                <a:lnTo>
                  <a:pt x="425958" y="0"/>
                </a:lnTo>
                <a:close/>
              </a:path>
              <a:path w="1649095" h="10795">
                <a:moveTo>
                  <a:pt x="474345" y="0"/>
                </a:moveTo>
                <a:lnTo>
                  <a:pt x="463550" y="0"/>
                </a:lnTo>
                <a:lnTo>
                  <a:pt x="463550" y="10795"/>
                </a:lnTo>
                <a:lnTo>
                  <a:pt x="474345" y="10795"/>
                </a:lnTo>
                <a:lnTo>
                  <a:pt x="474345" y="0"/>
                </a:lnTo>
                <a:close/>
              </a:path>
              <a:path w="1649095" h="10795">
                <a:moveTo>
                  <a:pt x="517144" y="0"/>
                </a:moveTo>
                <a:lnTo>
                  <a:pt x="506349" y="0"/>
                </a:lnTo>
                <a:lnTo>
                  <a:pt x="506349" y="10795"/>
                </a:lnTo>
                <a:lnTo>
                  <a:pt x="517144" y="10795"/>
                </a:lnTo>
                <a:lnTo>
                  <a:pt x="517144" y="0"/>
                </a:lnTo>
                <a:close/>
              </a:path>
              <a:path w="1649095" h="10795">
                <a:moveTo>
                  <a:pt x="562991" y="0"/>
                </a:moveTo>
                <a:lnTo>
                  <a:pt x="552196" y="0"/>
                </a:lnTo>
                <a:lnTo>
                  <a:pt x="552196" y="10795"/>
                </a:lnTo>
                <a:lnTo>
                  <a:pt x="562991" y="10795"/>
                </a:lnTo>
                <a:lnTo>
                  <a:pt x="562991" y="0"/>
                </a:lnTo>
                <a:close/>
              </a:path>
              <a:path w="1649095" h="10795">
                <a:moveTo>
                  <a:pt x="605790" y="0"/>
                </a:moveTo>
                <a:lnTo>
                  <a:pt x="594995" y="0"/>
                </a:lnTo>
                <a:lnTo>
                  <a:pt x="594995" y="10795"/>
                </a:lnTo>
                <a:lnTo>
                  <a:pt x="605790" y="10795"/>
                </a:lnTo>
                <a:lnTo>
                  <a:pt x="605790" y="0"/>
                </a:lnTo>
                <a:close/>
              </a:path>
              <a:path w="1649095" h="10795">
                <a:moveTo>
                  <a:pt x="654812" y="0"/>
                </a:moveTo>
                <a:lnTo>
                  <a:pt x="644017" y="0"/>
                </a:lnTo>
                <a:lnTo>
                  <a:pt x="644017" y="10795"/>
                </a:lnTo>
                <a:lnTo>
                  <a:pt x="654812" y="10795"/>
                </a:lnTo>
                <a:lnTo>
                  <a:pt x="654812" y="0"/>
                </a:lnTo>
                <a:close/>
              </a:path>
              <a:path w="1649095" h="10795">
                <a:moveTo>
                  <a:pt x="697611" y="0"/>
                </a:moveTo>
                <a:lnTo>
                  <a:pt x="686816" y="0"/>
                </a:lnTo>
                <a:lnTo>
                  <a:pt x="686816" y="10795"/>
                </a:lnTo>
                <a:lnTo>
                  <a:pt x="697611" y="10795"/>
                </a:lnTo>
                <a:lnTo>
                  <a:pt x="697611" y="0"/>
                </a:lnTo>
                <a:close/>
              </a:path>
              <a:path w="1649095" h="10795">
                <a:moveTo>
                  <a:pt x="743458" y="0"/>
                </a:moveTo>
                <a:lnTo>
                  <a:pt x="732663" y="0"/>
                </a:lnTo>
                <a:lnTo>
                  <a:pt x="732663" y="10795"/>
                </a:lnTo>
                <a:lnTo>
                  <a:pt x="743458" y="10795"/>
                </a:lnTo>
                <a:lnTo>
                  <a:pt x="743458" y="0"/>
                </a:lnTo>
                <a:close/>
              </a:path>
              <a:path w="1649095" h="10795">
                <a:moveTo>
                  <a:pt x="786257" y="0"/>
                </a:moveTo>
                <a:lnTo>
                  <a:pt x="775462" y="0"/>
                </a:lnTo>
                <a:lnTo>
                  <a:pt x="775462" y="10795"/>
                </a:lnTo>
                <a:lnTo>
                  <a:pt x="786257" y="10795"/>
                </a:lnTo>
                <a:lnTo>
                  <a:pt x="786257" y="0"/>
                </a:lnTo>
                <a:close/>
              </a:path>
              <a:path w="1649095" h="10795">
                <a:moveTo>
                  <a:pt x="832231" y="0"/>
                </a:moveTo>
                <a:lnTo>
                  <a:pt x="821436" y="0"/>
                </a:lnTo>
                <a:lnTo>
                  <a:pt x="821436" y="10795"/>
                </a:lnTo>
                <a:lnTo>
                  <a:pt x="832231" y="10795"/>
                </a:lnTo>
                <a:lnTo>
                  <a:pt x="832231" y="0"/>
                </a:lnTo>
                <a:close/>
              </a:path>
              <a:path w="1649095" h="10795">
                <a:moveTo>
                  <a:pt x="876173" y="0"/>
                </a:moveTo>
                <a:lnTo>
                  <a:pt x="865378" y="0"/>
                </a:lnTo>
                <a:lnTo>
                  <a:pt x="865378" y="10795"/>
                </a:lnTo>
                <a:lnTo>
                  <a:pt x="876173" y="10795"/>
                </a:lnTo>
                <a:lnTo>
                  <a:pt x="876173" y="0"/>
                </a:lnTo>
                <a:close/>
              </a:path>
              <a:path w="1649095" h="10795">
                <a:moveTo>
                  <a:pt x="922782" y="0"/>
                </a:moveTo>
                <a:lnTo>
                  <a:pt x="911987" y="0"/>
                </a:lnTo>
                <a:lnTo>
                  <a:pt x="911987" y="10795"/>
                </a:lnTo>
                <a:lnTo>
                  <a:pt x="922782" y="10795"/>
                </a:lnTo>
                <a:lnTo>
                  <a:pt x="922782" y="0"/>
                </a:lnTo>
                <a:close/>
              </a:path>
              <a:path w="1649095" h="10795">
                <a:moveTo>
                  <a:pt x="965454" y="0"/>
                </a:moveTo>
                <a:lnTo>
                  <a:pt x="954659" y="0"/>
                </a:lnTo>
                <a:lnTo>
                  <a:pt x="954659" y="10795"/>
                </a:lnTo>
                <a:lnTo>
                  <a:pt x="965454" y="10795"/>
                </a:lnTo>
                <a:lnTo>
                  <a:pt x="965454" y="0"/>
                </a:lnTo>
                <a:close/>
              </a:path>
              <a:path w="1649095" h="10795">
                <a:moveTo>
                  <a:pt x="1016508" y="0"/>
                </a:moveTo>
                <a:lnTo>
                  <a:pt x="1005713" y="0"/>
                </a:lnTo>
                <a:lnTo>
                  <a:pt x="1005713" y="10795"/>
                </a:lnTo>
                <a:lnTo>
                  <a:pt x="1016508" y="10795"/>
                </a:lnTo>
                <a:lnTo>
                  <a:pt x="1016508" y="0"/>
                </a:lnTo>
                <a:close/>
              </a:path>
              <a:path w="1649095" h="10795">
                <a:moveTo>
                  <a:pt x="1062990" y="0"/>
                </a:moveTo>
                <a:lnTo>
                  <a:pt x="1052195" y="0"/>
                </a:lnTo>
                <a:lnTo>
                  <a:pt x="1052195" y="10795"/>
                </a:lnTo>
                <a:lnTo>
                  <a:pt x="1062990" y="10795"/>
                </a:lnTo>
                <a:lnTo>
                  <a:pt x="1062990" y="0"/>
                </a:lnTo>
                <a:close/>
              </a:path>
              <a:path w="1649095" h="10795">
                <a:moveTo>
                  <a:pt x="1110234" y="0"/>
                </a:moveTo>
                <a:lnTo>
                  <a:pt x="1099439" y="0"/>
                </a:lnTo>
                <a:lnTo>
                  <a:pt x="1099439" y="10795"/>
                </a:lnTo>
                <a:lnTo>
                  <a:pt x="1110234" y="10795"/>
                </a:lnTo>
                <a:lnTo>
                  <a:pt x="1110234" y="0"/>
                </a:lnTo>
                <a:close/>
              </a:path>
              <a:path w="1649095" h="10795">
                <a:moveTo>
                  <a:pt x="1158621" y="0"/>
                </a:moveTo>
                <a:lnTo>
                  <a:pt x="1147826" y="0"/>
                </a:lnTo>
                <a:lnTo>
                  <a:pt x="1147826" y="10795"/>
                </a:lnTo>
                <a:lnTo>
                  <a:pt x="1158621" y="10795"/>
                </a:lnTo>
                <a:lnTo>
                  <a:pt x="1158621" y="0"/>
                </a:lnTo>
                <a:close/>
              </a:path>
              <a:path w="1649095" h="10795">
                <a:moveTo>
                  <a:pt x="1201420" y="0"/>
                </a:moveTo>
                <a:lnTo>
                  <a:pt x="1190625" y="0"/>
                </a:lnTo>
                <a:lnTo>
                  <a:pt x="1190625" y="10795"/>
                </a:lnTo>
                <a:lnTo>
                  <a:pt x="1201420" y="10795"/>
                </a:lnTo>
                <a:lnTo>
                  <a:pt x="1201420" y="0"/>
                </a:lnTo>
                <a:close/>
              </a:path>
              <a:path w="1649095" h="10795">
                <a:moveTo>
                  <a:pt x="1248029" y="0"/>
                </a:moveTo>
                <a:lnTo>
                  <a:pt x="1237234" y="0"/>
                </a:lnTo>
                <a:lnTo>
                  <a:pt x="1237234" y="10795"/>
                </a:lnTo>
                <a:lnTo>
                  <a:pt x="1248029" y="10795"/>
                </a:lnTo>
                <a:lnTo>
                  <a:pt x="1248029" y="0"/>
                </a:lnTo>
                <a:close/>
              </a:path>
              <a:path w="1649095" h="10795">
                <a:moveTo>
                  <a:pt x="1290701" y="0"/>
                </a:moveTo>
                <a:lnTo>
                  <a:pt x="1279906" y="0"/>
                </a:lnTo>
                <a:lnTo>
                  <a:pt x="1279906" y="10795"/>
                </a:lnTo>
                <a:lnTo>
                  <a:pt x="1290701" y="10795"/>
                </a:lnTo>
                <a:lnTo>
                  <a:pt x="1290701" y="0"/>
                </a:lnTo>
                <a:close/>
              </a:path>
              <a:path w="1649095" h="10795">
                <a:moveTo>
                  <a:pt x="1336675" y="0"/>
                </a:moveTo>
                <a:lnTo>
                  <a:pt x="1325880" y="0"/>
                </a:lnTo>
                <a:lnTo>
                  <a:pt x="1325880" y="10795"/>
                </a:lnTo>
                <a:lnTo>
                  <a:pt x="1336675" y="10795"/>
                </a:lnTo>
                <a:lnTo>
                  <a:pt x="1336675" y="0"/>
                </a:lnTo>
                <a:close/>
              </a:path>
              <a:path w="1649095" h="10795">
                <a:moveTo>
                  <a:pt x="1380617" y="0"/>
                </a:moveTo>
                <a:lnTo>
                  <a:pt x="1369822" y="0"/>
                </a:lnTo>
                <a:lnTo>
                  <a:pt x="1369822" y="10795"/>
                </a:lnTo>
                <a:lnTo>
                  <a:pt x="1380617" y="10795"/>
                </a:lnTo>
                <a:lnTo>
                  <a:pt x="1380617" y="0"/>
                </a:lnTo>
                <a:close/>
              </a:path>
              <a:path w="1649095" h="10795">
                <a:moveTo>
                  <a:pt x="1426591" y="0"/>
                </a:moveTo>
                <a:lnTo>
                  <a:pt x="1415796" y="0"/>
                </a:lnTo>
                <a:lnTo>
                  <a:pt x="1415796" y="10795"/>
                </a:lnTo>
                <a:lnTo>
                  <a:pt x="1426591" y="10795"/>
                </a:lnTo>
                <a:lnTo>
                  <a:pt x="1426591" y="0"/>
                </a:lnTo>
                <a:close/>
              </a:path>
              <a:path w="1649095" h="10795">
                <a:moveTo>
                  <a:pt x="1469263" y="0"/>
                </a:moveTo>
                <a:lnTo>
                  <a:pt x="1458468" y="0"/>
                </a:lnTo>
                <a:lnTo>
                  <a:pt x="1458468" y="10795"/>
                </a:lnTo>
                <a:lnTo>
                  <a:pt x="1469263" y="10795"/>
                </a:lnTo>
                <a:lnTo>
                  <a:pt x="1469263" y="0"/>
                </a:lnTo>
                <a:close/>
              </a:path>
              <a:path w="1649095" h="10795">
                <a:moveTo>
                  <a:pt x="1515872" y="0"/>
                </a:moveTo>
                <a:lnTo>
                  <a:pt x="1505077" y="0"/>
                </a:lnTo>
                <a:lnTo>
                  <a:pt x="1505077" y="10795"/>
                </a:lnTo>
                <a:lnTo>
                  <a:pt x="1515872" y="10795"/>
                </a:lnTo>
                <a:lnTo>
                  <a:pt x="1515872" y="0"/>
                </a:lnTo>
                <a:close/>
              </a:path>
              <a:path w="1649095" h="10795">
                <a:moveTo>
                  <a:pt x="1559814" y="0"/>
                </a:moveTo>
                <a:lnTo>
                  <a:pt x="1549019" y="0"/>
                </a:lnTo>
                <a:lnTo>
                  <a:pt x="1549019" y="10795"/>
                </a:lnTo>
                <a:lnTo>
                  <a:pt x="1559814" y="10795"/>
                </a:lnTo>
                <a:lnTo>
                  <a:pt x="1559814" y="0"/>
                </a:lnTo>
                <a:close/>
              </a:path>
              <a:path w="1649095" h="10795">
                <a:moveTo>
                  <a:pt x="1605788" y="0"/>
                </a:moveTo>
                <a:lnTo>
                  <a:pt x="1594993" y="0"/>
                </a:lnTo>
                <a:lnTo>
                  <a:pt x="1594993" y="10795"/>
                </a:lnTo>
                <a:lnTo>
                  <a:pt x="1605788" y="10795"/>
                </a:lnTo>
                <a:lnTo>
                  <a:pt x="1605788" y="0"/>
                </a:lnTo>
                <a:close/>
              </a:path>
              <a:path w="1649095" h="10795">
                <a:moveTo>
                  <a:pt x="1648587" y="0"/>
                </a:moveTo>
                <a:lnTo>
                  <a:pt x="1637792" y="0"/>
                </a:lnTo>
                <a:lnTo>
                  <a:pt x="1637792" y="10795"/>
                </a:lnTo>
                <a:lnTo>
                  <a:pt x="1648587" y="10795"/>
                </a:lnTo>
                <a:lnTo>
                  <a:pt x="1648587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1797939" y="4920487"/>
            <a:ext cx="1567180" cy="10795"/>
          </a:xfrm>
          <a:custGeom>
            <a:avLst/>
            <a:gdLst/>
            <a:ahLst/>
            <a:cxnLst/>
            <a:rect l="l" t="t" r="r" b="b"/>
            <a:pathLst>
              <a:path w="1567179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567179" h="10795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567179" h="10795">
                <a:moveTo>
                  <a:pt x="102616" y="0"/>
                </a:moveTo>
                <a:lnTo>
                  <a:pt x="91821" y="0"/>
                </a:lnTo>
                <a:lnTo>
                  <a:pt x="91821" y="10795"/>
                </a:lnTo>
                <a:lnTo>
                  <a:pt x="102616" y="10795"/>
                </a:lnTo>
                <a:lnTo>
                  <a:pt x="102616" y="0"/>
                </a:lnTo>
                <a:close/>
              </a:path>
              <a:path w="1567179" h="10795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567179" h="10795">
                <a:moveTo>
                  <a:pt x="191262" y="0"/>
                </a:moveTo>
                <a:lnTo>
                  <a:pt x="180467" y="0"/>
                </a:lnTo>
                <a:lnTo>
                  <a:pt x="180467" y="10795"/>
                </a:lnTo>
                <a:lnTo>
                  <a:pt x="191262" y="10795"/>
                </a:lnTo>
                <a:lnTo>
                  <a:pt x="191262" y="0"/>
                </a:lnTo>
                <a:close/>
              </a:path>
              <a:path w="1567179" h="10795">
                <a:moveTo>
                  <a:pt x="237109" y="0"/>
                </a:moveTo>
                <a:lnTo>
                  <a:pt x="226314" y="0"/>
                </a:lnTo>
                <a:lnTo>
                  <a:pt x="226314" y="10795"/>
                </a:lnTo>
                <a:lnTo>
                  <a:pt x="237109" y="10795"/>
                </a:lnTo>
                <a:lnTo>
                  <a:pt x="237109" y="0"/>
                </a:lnTo>
                <a:close/>
              </a:path>
              <a:path w="1567179" h="10795">
                <a:moveTo>
                  <a:pt x="281178" y="0"/>
                </a:moveTo>
                <a:lnTo>
                  <a:pt x="270383" y="0"/>
                </a:lnTo>
                <a:lnTo>
                  <a:pt x="270383" y="10795"/>
                </a:lnTo>
                <a:lnTo>
                  <a:pt x="281178" y="10795"/>
                </a:lnTo>
                <a:lnTo>
                  <a:pt x="281178" y="0"/>
                </a:lnTo>
                <a:close/>
              </a:path>
              <a:path w="1567179" h="10795">
                <a:moveTo>
                  <a:pt x="327660" y="0"/>
                </a:moveTo>
                <a:lnTo>
                  <a:pt x="316865" y="0"/>
                </a:lnTo>
                <a:lnTo>
                  <a:pt x="316865" y="10795"/>
                </a:lnTo>
                <a:lnTo>
                  <a:pt x="327660" y="10795"/>
                </a:lnTo>
                <a:lnTo>
                  <a:pt x="327660" y="0"/>
                </a:lnTo>
                <a:close/>
              </a:path>
              <a:path w="1567179" h="10795">
                <a:moveTo>
                  <a:pt x="374904" y="0"/>
                </a:moveTo>
                <a:lnTo>
                  <a:pt x="364109" y="0"/>
                </a:lnTo>
                <a:lnTo>
                  <a:pt x="364109" y="10795"/>
                </a:lnTo>
                <a:lnTo>
                  <a:pt x="374904" y="10795"/>
                </a:lnTo>
                <a:lnTo>
                  <a:pt x="374904" y="0"/>
                </a:lnTo>
                <a:close/>
              </a:path>
              <a:path w="1567179" h="10795">
                <a:moveTo>
                  <a:pt x="420878" y="0"/>
                </a:moveTo>
                <a:lnTo>
                  <a:pt x="410083" y="0"/>
                </a:lnTo>
                <a:lnTo>
                  <a:pt x="410083" y="10795"/>
                </a:lnTo>
                <a:lnTo>
                  <a:pt x="420878" y="10795"/>
                </a:lnTo>
                <a:lnTo>
                  <a:pt x="420878" y="0"/>
                </a:lnTo>
                <a:close/>
              </a:path>
              <a:path w="1567179" h="10795">
                <a:moveTo>
                  <a:pt x="464820" y="0"/>
                </a:moveTo>
                <a:lnTo>
                  <a:pt x="454025" y="0"/>
                </a:lnTo>
                <a:lnTo>
                  <a:pt x="454025" y="10795"/>
                </a:lnTo>
                <a:lnTo>
                  <a:pt x="464820" y="10795"/>
                </a:lnTo>
                <a:lnTo>
                  <a:pt x="464820" y="0"/>
                </a:lnTo>
                <a:close/>
              </a:path>
              <a:path w="1567179" h="10795">
                <a:moveTo>
                  <a:pt x="512064" y="0"/>
                </a:moveTo>
                <a:lnTo>
                  <a:pt x="501269" y="0"/>
                </a:lnTo>
                <a:lnTo>
                  <a:pt x="501269" y="10795"/>
                </a:lnTo>
                <a:lnTo>
                  <a:pt x="512064" y="10795"/>
                </a:lnTo>
                <a:lnTo>
                  <a:pt x="512064" y="0"/>
                </a:lnTo>
                <a:close/>
              </a:path>
              <a:path w="1567179" h="10795">
                <a:moveTo>
                  <a:pt x="558546" y="0"/>
                </a:moveTo>
                <a:lnTo>
                  <a:pt x="547751" y="0"/>
                </a:lnTo>
                <a:lnTo>
                  <a:pt x="547751" y="10795"/>
                </a:lnTo>
                <a:lnTo>
                  <a:pt x="558546" y="10795"/>
                </a:lnTo>
                <a:lnTo>
                  <a:pt x="558546" y="0"/>
                </a:lnTo>
                <a:close/>
              </a:path>
              <a:path w="1567179" h="10795">
                <a:moveTo>
                  <a:pt x="605155" y="0"/>
                </a:moveTo>
                <a:lnTo>
                  <a:pt x="594360" y="0"/>
                </a:lnTo>
                <a:lnTo>
                  <a:pt x="594360" y="10795"/>
                </a:lnTo>
                <a:lnTo>
                  <a:pt x="605155" y="10795"/>
                </a:lnTo>
                <a:lnTo>
                  <a:pt x="605155" y="0"/>
                </a:lnTo>
                <a:close/>
              </a:path>
              <a:path w="1567179" h="10795">
                <a:moveTo>
                  <a:pt x="652272" y="0"/>
                </a:moveTo>
                <a:lnTo>
                  <a:pt x="641477" y="0"/>
                </a:lnTo>
                <a:lnTo>
                  <a:pt x="641477" y="10795"/>
                </a:lnTo>
                <a:lnTo>
                  <a:pt x="652272" y="10795"/>
                </a:lnTo>
                <a:lnTo>
                  <a:pt x="652272" y="0"/>
                </a:lnTo>
                <a:close/>
              </a:path>
              <a:path w="1567179" h="10795">
                <a:moveTo>
                  <a:pt x="696341" y="0"/>
                </a:moveTo>
                <a:lnTo>
                  <a:pt x="685546" y="0"/>
                </a:lnTo>
                <a:lnTo>
                  <a:pt x="685546" y="10795"/>
                </a:lnTo>
                <a:lnTo>
                  <a:pt x="696341" y="10795"/>
                </a:lnTo>
                <a:lnTo>
                  <a:pt x="696341" y="0"/>
                </a:lnTo>
                <a:close/>
              </a:path>
              <a:path w="1567179" h="10795">
                <a:moveTo>
                  <a:pt x="742188" y="0"/>
                </a:moveTo>
                <a:lnTo>
                  <a:pt x="731393" y="0"/>
                </a:lnTo>
                <a:lnTo>
                  <a:pt x="731393" y="10795"/>
                </a:lnTo>
                <a:lnTo>
                  <a:pt x="742188" y="10795"/>
                </a:lnTo>
                <a:lnTo>
                  <a:pt x="742188" y="0"/>
                </a:lnTo>
                <a:close/>
              </a:path>
              <a:path w="1567179" h="10795">
                <a:moveTo>
                  <a:pt x="784987" y="0"/>
                </a:moveTo>
                <a:lnTo>
                  <a:pt x="774192" y="0"/>
                </a:lnTo>
                <a:lnTo>
                  <a:pt x="774192" y="10795"/>
                </a:lnTo>
                <a:lnTo>
                  <a:pt x="784987" y="10795"/>
                </a:lnTo>
                <a:lnTo>
                  <a:pt x="784987" y="0"/>
                </a:lnTo>
                <a:close/>
              </a:path>
              <a:path w="1567179" h="10795">
                <a:moveTo>
                  <a:pt x="830961" y="0"/>
                </a:moveTo>
                <a:lnTo>
                  <a:pt x="820166" y="0"/>
                </a:lnTo>
                <a:lnTo>
                  <a:pt x="820166" y="10795"/>
                </a:lnTo>
                <a:lnTo>
                  <a:pt x="830961" y="10795"/>
                </a:lnTo>
                <a:lnTo>
                  <a:pt x="830961" y="0"/>
                </a:lnTo>
                <a:close/>
              </a:path>
              <a:path w="1567179" h="10795">
                <a:moveTo>
                  <a:pt x="874903" y="0"/>
                </a:moveTo>
                <a:lnTo>
                  <a:pt x="864108" y="0"/>
                </a:lnTo>
                <a:lnTo>
                  <a:pt x="864108" y="10795"/>
                </a:lnTo>
                <a:lnTo>
                  <a:pt x="874903" y="10795"/>
                </a:lnTo>
                <a:lnTo>
                  <a:pt x="874903" y="0"/>
                </a:lnTo>
                <a:close/>
              </a:path>
              <a:path w="1567179" h="10795">
                <a:moveTo>
                  <a:pt x="921512" y="0"/>
                </a:moveTo>
                <a:lnTo>
                  <a:pt x="910717" y="0"/>
                </a:lnTo>
                <a:lnTo>
                  <a:pt x="910717" y="10795"/>
                </a:lnTo>
                <a:lnTo>
                  <a:pt x="921512" y="10795"/>
                </a:lnTo>
                <a:lnTo>
                  <a:pt x="921512" y="0"/>
                </a:lnTo>
                <a:close/>
              </a:path>
              <a:path w="1567179" h="10795">
                <a:moveTo>
                  <a:pt x="964184" y="0"/>
                </a:moveTo>
                <a:lnTo>
                  <a:pt x="953389" y="0"/>
                </a:lnTo>
                <a:lnTo>
                  <a:pt x="953389" y="10795"/>
                </a:lnTo>
                <a:lnTo>
                  <a:pt x="964184" y="10795"/>
                </a:lnTo>
                <a:lnTo>
                  <a:pt x="964184" y="0"/>
                </a:lnTo>
                <a:close/>
              </a:path>
              <a:path w="1567179" h="10795">
                <a:moveTo>
                  <a:pt x="1015238" y="0"/>
                </a:moveTo>
                <a:lnTo>
                  <a:pt x="1004443" y="0"/>
                </a:lnTo>
                <a:lnTo>
                  <a:pt x="1004443" y="10795"/>
                </a:lnTo>
                <a:lnTo>
                  <a:pt x="1015238" y="10795"/>
                </a:lnTo>
                <a:lnTo>
                  <a:pt x="1015238" y="0"/>
                </a:lnTo>
                <a:close/>
              </a:path>
              <a:path w="1567179" h="10795">
                <a:moveTo>
                  <a:pt x="1057910" y="0"/>
                </a:moveTo>
                <a:lnTo>
                  <a:pt x="1047115" y="0"/>
                </a:lnTo>
                <a:lnTo>
                  <a:pt x="1047115" y="10795"/>
                </a:lnTo>
                <a:lnTo>
                  <a:pt x="1057910" y="10795"/>
                </a:lnTo>
                <a:lnTo>
                  <a:pt x="1057910" y="0"/>
                </a:lnTo>
                <a:close/>
              </a:path>
              <a:path w="1567179" h="10795">
                <a:moveTo>
                  <a:pt x="1103884" y="0"/>
                </a:moveTo>
                <a:lnTo>
                  <a:pt x="1093089" y="0"/>
                </a:lnTo>
                <a:lnTo>
                  <a:pt x="1093089" y="10795"/>
                </a:lnTo>
                <a:lnTo>
                  <a:pt x="1103884" y="10795"/>
                </a:lnTo>
                <a:lnTo>
                  <a:pt x="1103884" y="0"/>
                </a:lnTo>
                <a:close/>
              </a:path>
              <a:path w="1567179" h="10795">
                <a:moveTo>
                  <a:pt x="1146556" y="0"/>
                </a:moveTo>
                <a:lnTo>
                  <a:pt x="1135761" y="0"/>
                </a:lnTo>
                <a:lnTo>
                  <a:pt x="1135761" y="10795"/>
                </a:lnTo>
                <a:lnTo>
                  <a:pt x="1146556" y="10795"/>
                </a:lnTo>
                <a:lnTo>
                  <a:pt x="1146556" y="0"/>
                </a:lnTo>
                <a:close/>
              </a:path>
              <a:path w="1567179" h="10795">
                <a:moveTo>
                  <a:pt x="1195070" y="0"/>
                </a:moveTo>
                <a:lnTo>
                  <a:pt x="1184275" y="0"/>
                </a:lnTo>
                <a:lnTo>
                  <a:pt x="1184275" y="10795"/>
                </a:lnTo>
                <a:lnTo>
                  <a:pt x="1195070" y="10795"/>
                </a:lnTo>
                <a:lnTo>
                  <a:pt x="1195070" y="0"/>
                </a:lnTo>
                <a:close/>
              </a:path>
              <a:path w="1567179" h="10795">
                <a:moveTo>
                  <a:pt x="1242187" y="0"/>
                </a:moveTo>
                <a:lnTo>
                  <a:pt x="1231392" y="0"/>
                </a:lnTo>
                <a:lnTo>
                  <a:pt x="1231392" y="10795"/>
                </a:lnTo>
                <a:lnTo>
                  <a:pt x="1242187" y="10795"/>
                </a:lnTo>
                <a:lnTo>
                  <a:pt x="1242187" y="0"/>
                </a:lnTo>
                <a:close/>
              </a:path>
              <a:path w="1567179" h="10795">
                <a:moveTo>
                  <a:pt x="1288796" y="0"/>
                </a:moveTo>
                <a:lnTo>
                  <a:pt x="1278001" y="0"/>
                </a:lnTo>
                <a:lnTo>
                  <a:pt x="1278001" y="10795"/>
                </a:lnTo>
                <a:lnTo>
                  <a:pt x="1288796" y="10795"/>
                </a:lnTo>
                <a:lnTo>
                  <a:pt x="1288796" y="0"/>
                </a:lnTo>
                <a:close/>
              </a:path>
              <a:path w="1567179" h="10795">
                <a:moveTo>
                  <a:pt x="1336040" y="0"/>
                </a:moveTo>
                <a:lnTo>
                  <a:pt x="1325245" y="0"/>
                </a:lnTo>
                <a:lnTo>
                  <a:pt x="1325245" y="10795"/>
                </a:lnTo>
                <a:lnTo>
                  <a:pt x="1336040" y="10795"/>
                </a:lnTo>
                <a:lnTo>
                  <a:pt x="1336040" y="0"/>
                </a:lnTo>
                <a:close/>
              </a:path>
              <a:path w="1567179" h="10795">
                <a:moveTo>
                  <a:pt x="1379982" y="0"/>
                </a:moveTo>
                <a:lnTo>
                  <a:pt x="1369187" y="0"/>
                </a:lnTo>
                <a:lnTo>
                  <a:pt x="1369187" y="10795"/>
                </a:lnTo>
                <a:lnTo>
                  <a:pt x="1379982" y="10795"/>
                </a:lnTo>
                <a:lnTo>
                  <a:pt x="1379982" y="0"/>
                </a:lnTo>
                <a:close/>
              </a:path>
              <a:path w="1567179" h="10795">
                <a:moveTo>
                  <a:pt x="1425956" y="0"/>
                </a:moveTo>
                <a:lnTo>
                  <a:pt x="1415161" y="0"/>
                </a:lnTo>
                <a:lnTo>
                  <a:pt x="1415161" y="10795"/>
                </a:lnTo>
                <a:lnTo>
                  <a:pt x="1425956" y="10795"/>
                </a:lnTo>
                <a:lnTo>
                  <a:pt x="1425956" y="0"/>
                </a:lnTo>
                <a:close/>
              </a:path>
              <a:path w="1567179" h="10795">
                <a:moveTo>
                  <a:pt x="1473073" y="0"/>
                </a:moveTo>
                <a:lnTo>
                  <a:pt x="1462265" y="0"/>
                </a:lnTo>
                <a:lnTo>
                  <a:pt x="1462265" y="10795"/>
                </a:lnTo>
                <a:lnTo>
                  <a:pt x="1473073" y="10795"/>
                </a:lnTo>
                <a:lnTo>
                  <a:pt x="1473073" y="0"/>
                </a:lnTo>
                <a:close/>
              </a:path>
              <a:path w="1567179" h="10795">
                <a:moveTo>
                  <a:pt x="1519682" y="0"/>
                </a:moveTo>
                <a:lnTo>
                  <a:pt x="1508887" y="0"/>
                </a:lnTo>
                <a:lnTo>
                  <a:pt x="1508887" y="10795"/>
                </a:lnTo>
                <a:lnTo>
                  <a:pt x="1519682" y="10795"/>
                </a:lnTo>
                <a:lnTo>
                  <a:pt x="1519682" y="0"/>
                </a:lnTo>
                <a:close/>
              </a:path>
              <a:path w="1567179" h="10795">
                <a:moveTo>
                  <a:pt x="1566799" y="0"/>
                </a:moveTo>
                <a:lnTo>
                  <a:pt x="1556004" y="0"/>
                </a:lnTo>
                <a:lnTo>
                  <a:pt x="1556004" y="10795"/>
                </a:lnTo>
                <a:lnTo>
                  <a:pt x="1566799" y="10795"/>
                </a:lnTo>
                <a:lnTo>
                  <a:pt x="1566799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2123821" y="4693411"/>
            <a:ext cx="1270635" cy="10795"/>
          </a:xfrm>
          <a:custGeom>
            <a:avLst/>
            <a:gdLst/>
            <a:ahLst/>
            <a:cxnLst/>
            <a:rect l="l" t="t" r="r" b="b"/>
            <a:pathLst>
              <a:path w="127063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270635" h="10795">
                <a:moveTo>
                  <a:pt x="56769" y="0"/>
                </a:moveTo>
                <a:lnTo>
                  <a:pt x="45974" y="0"/>
                </a:lnTo>
                <a:lnTo>
                  <a:pt x="45974" y="10795"/>
                </a:lnTo>
                <a:lnTo>
                  <a:pt x="56769" y="10795"/>
                </a:lnTo>
                <a:lnTo>
                  <a:pt x="56769" y="0"/>
                </a:lnTo>
                <a:close/>
              </a:path>
              <a:path w="1270635" h="10795">
                <a:moveTo>
                  <a:pt x="100711" y="0"/>
                </a:moveTo>
                <a:lnTo>
                  <a:pt x="89916" y="0"/>
                </a:lnTo>
                <a:lnTo>
                  <a:pt x="89916" y="10795"/>
                </a:lnTo>
                <a:lnTo>
                  <a:pt x="100711" y="10795"/>
                </a:lnTo>
                <a:lnTo>
                  <a:pt x="100711" y="0"/>
                </a:lnTo>
                <a:close/>
              </a:path>
              <a:path w="1270635" h="10795">
                <a:moveTo>
                  <a:pt x="147320" y="0"/>
                </a:moveTo>
                <a:lnTo>
                  <a:pt x="136525" y="0"/>
                </a:lnTo>
                <a:lnTo>
                  <a:pt x="136525" y="10795"/>
                </a:lnTo>
                <a:lnTo>
                  <a:pt x="147320" y="10795"/>
                </a:lnTo>
                <a:lnTo>
                  <a:pt x="147320" y="0"/>
                </a:lnTo>
                <a:close/>
              </a:path>
              <a:path w="1270635" h="10795">
                <a:moveTo>
                  <a:pt x="193167" y="0"/>
                </a:moveTo>
                <a:lnTo>
                  <a:pt x="182372" y="0"/>
                </a:lnTo>
                <a:lnTo>
                  <a:pt x="182372" y="10795"/>
                </a:lnTo>
                <a:lnTo>
                  <a:pt x="193167" y="10795"/>
                </a:lnTo>
                <a:lnTo>
                  <a:pt x="193167" y="0"/>
                </a:lnTo>
                <a:close/>
              </a:path>
              <a:path w="1270635" h="10795">
                <a:moveTo>
                  <a:pt x="235966" y="0"/>
                </a:moveTo>
                <a:lnTo>
                  <a:pt x="225171" y="0"/>
                </a:lnTo>
                <a:lnTo>
                  <a:pt x="225171" y="10795"/>
                </a:lnTo>
                <a:lnTo>
                  <a:pt x="235966" y="10795"/>
                </a:lnTo>
                <a:lnTo>
                  <a:pt x="235966" y="0"/>
                </a:lnTo>
                <a:close/>
              </a:path>
              <a:path w="1270635" h="10795">
                <a:moveTo>
                  <a:pt x="282448" y="0"/>
                </a:moveTo>
                <a:lnTo>
                  <a:pt x="271653" y="0"/>
                </a:lnTo>
                <a:lnTo>
                  <a:pt x="271653" y="10795"/>
                </a:lnTo>
                <a:lnTo>
                  <a:pt x="282448" y="10795"/>
                </a:lnTo>
                <a:lnTo>
                  <a:pt x="282448" y="0"/>
                </a:lnTo>
                <a:close/>
              </a:path>
              <a:path w="1270635" h="10795">
                <a:moveTo>
                  <a:pt x="325247" y="0"/>
                </a:moveTo>
                <a:lnTo>
                  <a:pt x="314452" y="0"/>
                </a:lnTo>
                <a:lnTo>
                  <a:pt x="314452" y="10795"/>
                </a:lnTo>
                <a:lnTo>
                  <a:pt x="325247" y="10795"/>
                </a:lnTo>
                <a:lnTo>
                  <a:pt x="325247" y="0"/>
                </a:lnTo>
                <a:close/>
              </a:path>
              <a:path w="1270635" h="10795">
                <a:moveTo>
                  <a:pt x="371221" y="0"/>
                </a:moveTo>
                <a:lnTo>
                  <a:pt x="360426" y="0"/>
                </a:lnTo>
                <a:lnTo>
                  <a:pt x="360426" y="10795"/>
                </a:lnTo>
                <a:lnTo>
                  <a:pt x="371221" y="10795"/>
                </a:lnTo>
                <a:lnTo>
                  <a:pt x="371221" y="0"/>
                </a:lnTo>
                <a:close/>
              </a:path>
              <a:path w="1270635" h="10795">
                <a:moveTo>
                  <a:pt x="415163" y="0"/>
                </a:moveTo>
                <a:lnTo>
                  <a:pt x="404368" y="0"/>
                </a:lnTo>
                <a:lnTo>
                  <a:pt x="404368" y="10795"/>
                </a:lnTo>
                <a:lnTo>
                  <a:pt x="415163" y="10795"/>
                </a:lnTo>
                <a:lnTo>
                  <a:pt x="415163" y="0"/>
                </a:lnTo>
                <a:close/>
              </a:path>
              <a:path w="1270635" h="10795">
                <a:moveTo>
                  <a:pt x="461772" y="0"/>
                </a:moveTo>
                <a:lnTo>
                  <a:pt x="450977" y="0"/>
                </a:lnTo>
                <a:lnTo>
                  <a:pt x="450977" y="10795"/>
                </a:lnTo>
                <a:lnTo>
                  <a:pt x="461772" y="10795"/>
                </a:lnTo>
                <a:lnTo>
                  <a:pt x="461772" y="0"/>
                </a:lnTo>
                <a:close/>
              </a:path>
              <a:path w="1270635" h="10795">
                <a:moveTo>
                  <a:pt x="504444" y="0"/>
                </a:moveTo>
                <a:lnTo>
                  <a:pt x="493649" y="0"/>
                </a:lnTo>
                <a:lnTo>
                  <a:pt x="493649" y="10795"/>
                </a:lnTo>
                <a:lnTo>
                  <a:pt x="504444" y="10795"/>
                </a:lnTo>
                <a:lnTo>
                  <a:pt x="504444" y="0"/>
                </a:lnTo>
                <a:close/>
              </a:path>
              <a:path w="1270635" h="10795">
                <a:moveTo>
                  <a:pt x="550418" y="0"/>
                </a:moveTo>
                <a:lnTo>
                  <a:pt x="539623" y="0"/>
                </a:lnTo>
                <a:lnTo>
                  <a:pt x="539623" y="10795"/>
                </a:lnTo>
                <a:lnTo>
                  <a:pt x="550418" y="10795"/>
                </a:lnTo>
                <a:lnTo>
                  <a:pt x="550418" y="0"/>
                </a:lnTo>
                <a:close/>
              </a:path>
              <a:path w="1270635" h="10795">
                <a:moveTo>
                  <a:pt x="594360" y="0"/>
                </a:moveTo>
                <a:lnTo>
                  <a:pt x="583565" y="0"/>
                </a:lnTo>
                <a:lnTo>
                  <a:pt x="583565" y="10795"/>
                </a:lnTo>
                <a:lnTo>
                  <a:pt x="594360" y="10795"/>
                </a:lnTo>
                <a:lnTo>
                  <a:pt x="594360" y="0"/>
                </a:lnTo>
                <a:close/>
              </a:path>
              <a:path w="1270635" h="10795">
                <a:moveTo>
                  <a:pt x="640334" y="0"/>
                </a:moveTo>
                <a:lnTo>
                  <a:pt x="629539" y="0"/>
                </a:lnTo>
                <a:lnTo>
                  <a:pt x="629539" y="10795"/>
                </a:lnTo>
                <a:lnTo>
                  <a:pt x="640334" y="10795"/>
                </a:lnTo>
                <a:lnTo>
                  <a:pt x="640334" y="0"/>
                </a:lnTo>
                <a:close/>
              </a:path>
              <a:path w="1270635" h="10795">
                <a:moveTo>
                  <a:pt x="683006" y="0"/>
                </a:moveTo>
                <a:lnTo>
                  <a:pt x="672211" y="0"/>
                </a:lnTo>
                <a:lnTo>
                  <a:pt x="672211" y="10795"/>
                </a:lnTo>
                <a:lnTo>
                  <a:pt x="683006" y="10795"/>
                </a:lnTo>
                <a:lnTo>
                  <a:pt x="683006" y="0"/>
                </a:lnTo>
                <a:close/>
              </a:path>
              <a:path w="1270635" h="10795">
                <a:moveTo>
                  <a:pt x="729615" y="0"/>
                </a:moveTo>
                <a:lnTo>
                  <a:pt x="718820" y="0"/>
                </a:lnTo>
                <a:lnTo>
                  <a:pt x="718820" y="10795"/>
                </a:lnTo>
                <a:lnTo>
                  <a:pt x="729615" y="10795"/>
                </a:lnTo>
                <a:lnTo>
                  <a:pt x="729615" y="0"/>
                </a:lnTo>
                <a:close/>
              </a:path>
              <a:path w="1270635" h="10795">
                <a:moveTo>
                  <a:pt x="773684" y="0"/>
                </a:moveTo>
                <a:lnTo>
                  <a:pt x="762889" y="0"/>
                </a:lnTo>
                <a:lnTo>
                  <a:pt x="762889" y="10795"/>
                </a:lnTo>
                <a:lnTo>
                  <a:pt x="773684" y="10795"/>
                </a:lnTo>
                <a:lnTo>
                  <a:pt x="773684" y="0"/>
                </a:lnTo>
                <a:close/>
              </a:path>
              <a:path w="1270635" h="10795">
                <a:moveTo>
                  <a:pt x="819531" y="0"/>
                </a:moveTo>
                <a:lnTo>
                  <a:pt x="808736" y="0"/>
                </a:lnTo>
                <a:lnTo>
                  <a:pt x="808736" y="10795"/>
                </a:lnTo>
                <a:lnTo>
                  <a:pt x="819531" y="10795"/>
                </a:lnTo>
                <a:lnTo>
                  <a:pt x="819531" y="0"/>
                </a:lnTo>
                <a:close/>
              </a:path>
              <a:path w="1270635" h="10795">
                <a:moveTo>
                  <a:pt x="862330" y="0"/>
                </a:moveTo>
                <a:lnTo>
                  <a:pt x="851535" y="0"/>
                </a:lnTo>
                <a:lnTo>
                  <a:pt x="851535" y="10795"/>
                </a:lnTo>
                <a:lnTo>
                  <a:pt x="862330" y="10795"/>
                </a:lnTo>
                <a:lnTo>
                  <a:pt x="862330" y="0"/>
                </a:lnTo>
                <a:close/>
              </a:path>
              <a:path w="1270635" h="10795">
                <a:moveTo>
                  <a:pt x="908177" y="0"/>
                </a:moveTo>
                <a:lnTo>
                  <a:pt x="897382" y="0"/>
                </a:lnTo>
                <a:lnTo>
                  <a:pt x="897382" y="10795"/>
                </a:lnTo>
                <a:lnTo>
                  <a:pt x="908177" y="10795"/>
                </a:lnTo>
                <a:lnTo>
                  <a:pt x="908177" y="0"/>
                </a:lnTo>
                <a:close/>
              </a:path>
              <a:path w="1270635" h="10795">
                <a:moveTo>
                  <a:pt x="950976" y="0"/>
                </a:moveTo>
                <a:lnTo>
                  <a:pt x="940181" y="0"/>
                </a:lnTo>
                <a:lnTo>
                  <a:pt x="940181" y="10795"/>
                </a:lnTo>
                <a:lnTo>
                  <a:pt x="950976" y="10795"/>
                </a:lnTo>
                <a:lnTo>
                  <a:pt x="950976" y="0"/>
                </a:lnTo>
                <a:close/>
              </a:path>
              <a:path w="1270635" h="10795">
                <a:moveTo>
                  <a:pt x="999998" y="0"/>
                </a:moveTo>
                <a:lnTo>
                  <a:pt x="989203" y="0"/>
                </a:lnTo>
                <a:lnTo>
                  <a:pt x="989203" y="10795"/>
                </a:lnTo>
                <a:lnTo>
                  <a:pt x="999998" y="10795"/>
                </a:lnTo>
                <a:lnTo>
                  <a:pt x="999998" y="0"/>
                </a:lnTo>
                <a:close/>
              </a:path>
              <a:path w="1270635" h="10795">
                <a:moveTo>
                  <a:pt x="1047242" y="0"/>
                </a:moveTo>
                <a:lnTo>
                  <a:pt x="1036447" y="0"/>
                </a:lnTo>
                <a:lnTo>
                  <a:pt x="1036447" y="10795"/>
                </a:lnTo>
                <a:lnTo>
                  <a:pt x="1047242" y="10795"/>
                </a:lnTo>
                <a:lnTo>
                  <a:pt x="1047242" y="0"/>
                </a:lnTo>
                <a:close/>
              </a:path>
              <a:path w="1270635" h="10795">
                <a:moveTo>
                  <a:pt x="1093089" y="0"/>
                </a:moveTo>
                <a:lnTo>
                  <a:pt x="1082294" y="0"/>
                </a:lnTo>
                <a:lnTo>
                  <a:pt x="1082294" y="10795"/>
                </a:lnTo>
                <a:lnTo>
                  <a:pt x="1093089" y="10795"/>
                </a:lnTo>
                <a:lnTo>
                  <a:pt x="1093089" y="0"/>
                </a:lnTo>
                <a:close/>
              </a:path>
              <a:path w="1270635" h="10795">
                <a:moveTo>
                  <a:pt x="1135888" y="0"/>
                </a:moveTo>
                <a:lnTo>
                  <a:pt x="1125093" y="0"/>
                </a:lnTo>
                <a:lnTo>
                  <a:pt x="1125093" y="10795"/>
                </a:lnTo>
                <a:lnTo>
                  <a:pt x="1135888" y="10795"/>
                </a:lnTo>
                <a:lnTo>
                  <a:pt x="1135888" y="0"/>
                </a:lnTo>
                <a:close/>
              </a:path>
              <a:path w="1270635" h="10795">
                <a:moveTo>
                  <a:pt x="1181862" y="0"/>
                </a:moveTo>
                <a:lnTo>
                  <a:pt x="1171067" y="0"/>
                </a:lnTo>
                <a:lnTo>
                  <a:pt x="1171067" y="10795"/>
                </a:lnTo>
                <a:lnTo>
                  <a:pt x="1181862" y="10795"/>
                </a:lnTo>
                <a:lnTo>
                  <a:pt x="1181862" y="0"/>
                </a:lnTo>
                <a:close/>
              </a:path>
              <a:path w="1270635" h="10795">
                <a:moveTo>
                  <a:pt x="1227709" y="0"/>
                </a:moveTo>
                <a:lnTo>
                  <a:pt x="1216914" y="0"/>
                </a:lnTo>
                <a:lnTo>
                  <a:pt x="1216914" y="10795"/>
                </a:lnTo>
                <a:lnTo>
                  <a:pt x="1227709" y="10795"/>
                </a:lnTo>
                <a:lnTo>
                  <a:pt x="1227709" y="0"/>
                </a:lnTo>
                <a:close/>
              </a:path>
              <a:path w="1270635" h="10795">
                <a:moveTo>
                  <a:pt x="1270508" y="0"/>
                </a:moveTo>
                <a:lnTo>
                  <a:pt x="1259713" y="0"/>
                </a:lnTo>
                <a:lnTo>
                  <a:pt x="1259713" y="10795"/>
                </a:lnTo>
                <a:lnTo>
                  <a:pt x="1270508" y="10795"/>
                </a:lnTo>
                <a:lnTo>
                  <a:pt x="1270508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 descr=""/>
          <p:cNvGrpSpPr/>
          <p:nvPr/>
        </p:nvGrpSpPr>
        <p:grpSpPr>
          <a:xfrm>
            <a:off x="376554" y="4622170"/>
            <a:ext cx="1715770" cy="95250"/>
            <a:chOff x="376554" y="4622170"/>
            <a:chExt cx="1715770" cy="95250"/>
          </a:xfrm>
        </p:grpSpPr>
        <p:pic>
          <p:nvPicPr>
            <p:cNvPr id="63" name="object 6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6554" y="4622170"/>
              <a:ext cx="1681480" cy="9524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081149" y="469341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/>
          <p:nvPr/>
        </p:nvSpPr>
        <p:spPr>
          <a:xfrm>
            <a:off x="2409571" y="4468748"/>
            <a:ext cx="1050925" cy="10795"/>
          </a:xfrm>
          <a:custGeom>
            <a:avLst/>
            <a:gdLst/>
            <a:ahLst/>
            <a:cxnLst/>
            <a:rect l="l" t="t" r="r" b="b"/>
            <a:pathLst>
              <a:path w="105092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050925" h="10795">
                <a:moveTo>
                  <a:pt x="57404" y="0"/>
                </a:moveTo>
                <a:lnTo>
                  <a:pt x="46609" y="0"/>
                </a:lnTo>
                <a:lnTo>
                  <a:pt x="46609" y="10795"/>
                </a:lnTo>
                <a:lnTo>
                  <a:pt x="57404" y="10795"/>
                </a:lnTo>
                <a:lnTo>
                  <a:pt x="57404" y="0"/>
                </a:lnTo>
                <a:close/>
              </a:path>
              <a:path w="1050925" h="10795">
                <a:moveTo>
                  <a:pt x="103886" y="0"/>
                </a:moveTo>
                <a:lnTo>
                  <a:pt x="93091" y="0"/>
                </a:lnTo>
                <a:lnTo>
                  <a:pt x="93091" y="10795"/>
                </a:lnTo>
                <a:lnTo>
                  <a:pt x="103886" y="10795"/>
                </a:lnTo>
                <a:lnTo>
                  <a:pt x="103886" y="0"/>
                </a:lnTo>
                <a:close/>
              </a:path>
              <a:path w="1050925" h="10795">
                <a:moveTo>
                  <a:pt x="151130" y="0"/>
                </a:moveTo>
                <a:lnTo>
                  <a:pt x="140335" y="0"/>
                </a:lnTo>
                <a:lnTo>
                  <a:pt x="140335" y="10795"/>
                </a:lnTo>
                <a:lnTo>
                  <a:pt x="151130" y="10795"/>
                </a:lnTo>
                <a:lnTo>
                  <a:pt x="151130" y="0"/>
                </a:lnTo>
                <a:close/>
              </a:path>
              <a:path w="1050925" h="10795">
                <a:moveTo>
                  <a:pt x="195072" y="0"/>
                </a:moveTo>
                <a:lnTo>
                  <a:pt x="184277" y="0"/>
                </a:lnTo>
                <a:lnTo>
                  <a:pt x="184277" y="10795"/>
                </a:lnTo>
                <a:lnTo>
                  <a:pt x="195072" y="10795"/>
                </a:lnTo>
                <a:lnTo>
                  <a:pt x="195072" y="0"/>
                </a:lnTo>
                <a:close/>
              </a:path>
              <a:path w="1050925" h="10795">
                <a:moveTo>
                  <a:pt x="241046" y="0"/>
                </a:moveTo>
                <a:lnTo>
                  <a:pt x="230251" y="0"/>
                </a:lnTo>
                <a:lnTo>
                  <a:pt x="230251" y="10795"/>
                </a:lnTo>
                <a:lnTo>
                  <a:pt x="241046" y="10795"/>
                </a:lnTo>
                <a:lnTo>
                  <a:pt x="241046" y="0"/>
                </a:lnTo>
                <a:close/>
              </a:path>
              <a:path w="1050925" h="10795">
                <a:moveTo>
                  <a:pt x="283718" y="0"/>
                </a:moveTo>
                <a:lnTo>
                  <a:pt x="272923" y="0"/>
                </a:lnTo>
                <a:lnTo>
                  <a:pt x="272923" y="10795"/>
                </a:lnTo>
                <a:lnTo>
                  <a:pt x="283718" y="10795"/>
                </a:lnTo>
                <a:lnTo>
                  <a:pt x="283718" y="0"/>
                </a:lnTo>
                <a:close/>
              </a:path>
              <a:path w="1050925" h="10795">
                <a:moveTo>
                  <a:pt x="329692" y="0"/>
                </a:moveTo>
                <a:lnTo>
                  <a:pt x="318897" y="0"/>
                </a:lnTo>
                <a:lnTo>
                  <a:pt x="318897" y="10795"/>
                </a:lnTo>
                <a:lnTo>
                  <a:pt x="329692" y="10795"/>
                </a:lnTo>
                <a:lnTo>
                  <a:pt x="329692" y="0"/>
                </a:lnTo>
                <a:close/>
              </a:path>
              <a:path w="1050925" h="10795">
                <a:moveTo>
                  <a:pt x="373761" y="0"/>
                </a:moveTo>
                <a:lnTo>
                  <a:pt x="362966" y="0"/>
                </a:lnTo>
                <a:lnTo>
                  <a:pt x="362966" y="10795"/>
                </a:lnTo>
                <a:lnTo>
                  <a:pt x="373761" y="10795"/>
                </a:lnTo>
                <a:lnTo>
                  <a:pt x="373761" y="0"/>
                </a:lnTo>
                <a:close/>
              </a:path>
              <a:path w="1050925" h="10795">
                <a:moveTo>
                  <a:pt x="419608" y="0"/>
                </a:moveTo>
                <a:lnTo>
                  <a:pt x="408813" y="0"/>
                </a:lnTo>
                <a:lnTo>
                  <a:pt x="408813" y="10795"/>
                </a:lnTo>
                <a:lnTo>
                  <a:pt x="419608" y="10795"/>
                </a:lnTo>
                <a:lnTo>
                  <a:pt x="419608" y="0"/>
                </a:lnTo>
                <a:close/>
              </a:path>
              <a:path w="1050925" h="10795">
                <a:moveTo>
                  <a:pt x="462407" y="0"/>
                </a:moveTo>
                <a:lnTo>
                  <a:pt x="451612" y="0"/>
                </a:lnTo>
                <a:lnTo>
                  <a:pt x="451612" y="10795"/>
                </a:lnTo>
                <a:lnTo>
                  <a:pt x="462407" y="10795"/>
                </a:lnTo>
                <a:lnTo>
                  <a:pt x="462407" y="0"/>
                </a:lnTo>
                <a:close/>
              </a:path>
              <a:path w="1050925" h="10795">
                <a:moveTo>
                  <a:pt x="508254" y="0"/>
                </a:moveTo>
                <a:lnTo>
                  <a:pt x="497459" y="0"/>
                </a:lnTo>
                <a:lnTo>
                  <a:pt x="497459" y="10795"/>
                </a:lnTo>
                <a:lnTo>
                  <a:pt x="508254" y="10795"/>
                </a:lnTo>
                <a:lnTo>
                  <a:pt x="508254" y="0"/>
                </a:lnTo>
                <a:close/>
              </a:path>
              <a:path w="1050925" h="10795">
                <a:moveTo>
                  <a:pt x="551053" y="0"/>
                </a:moveTo>
                <a:lnTo>
                  <a:pt x="540258" y="0"/>
                </a:lnTo>
                <a:lnTo>
                  <a:pt x="540258" y="10795"/>
                </a:lnTo>
                <a:lnTo>
                  <a:pt x="551053" y="10795"/>
                </a:lnTo>
                <a:lnTo>
                  <a:pt x="551053" y="0"/>
                </a:lnTo>
                <a:close/>
              </a:path>
              <a:path w="1050925" h="10795">
                <a:moveTo>
                  <a:pt x="600075" y="0"/>
                </a:moveTo>
                <a:lnTo>
                  <a:pt x="589280" y="0"/>
                </a:lnTo>
                <a:lnTo>
                  <a:pt x="589280" y="10795"/>
                </a:lnTo>
                <a:lnTo>
                  <a:pt x="600075" y="10795"/>
                </a:lnTo>
                <a:lnTo>
                  <a:pt x="600075" y="0"/>
                </a:lnTo>
                <a:close/>
              </a:path>
              <a:path w="1050925" h="10795">
                <a:moveTo>
                  <a:pt x="642874" y="0"/>
                </a:moveTo>
                <a:lnTo>
                  <a:pt x="632079" y="0"/>
                </a:lnTo>
                <a:lnTo>
                  <a:pt x="632079" y="10795"/>
                </a:lnTo>
                <a:lnTo>
                  <a:pt x="642874" y="10795"/>
                </a:lnTo>
                <a:lnTo>
                  <a:pt x="642874" y="0"/>
                </a:lnTo>
                <a:close/>
              </a:path>
              <a:path w="1050925" h="10795">
                <a:moveTo>
                  <a:pt x="688721" y="0"/>
                </a:moveTo>
                <a:lnTo>
                  <a:pt x="677926" y="0"/>
                </a:lnTo>
                <a:lnTo>
                  <a:pt x="677926" y="10795"/>
                </a:lnTo>
                <a:lnTo>
                  <a:pt x="688721" y="10795"/>
                </a:lnTo>
                <a:lnTo>
                  <a:pt x="688721" y="0"/>
                </a:lnTo>
                <a:close/>
              </a:path>
              <a:path w="1050925" h="10795">
                <a:moveTo>
                  <a:pt x="731520" y="0"/>
                </a:moveTo>
                <a:lnTo>
                  <a:pt x="720725" y="0"/>
                </a:lnTo>
                <a:lnTo>
                  <a:pt x="720725" y="10795"/>
                </a:lnTo>
                <a:lnTo>
                  <a:pt x="731520" y="10795"/>
                </a:lnTo>
                <a:lnTo>
                  <a:pt x="731520" y="0"/>
                </a:lnTo>
                <a:close/>
              </a:path>
              <a:path w="1050925" h="10795">
                <a:moveTo>
                  <a:pt x="780034" y="0"/>
                </a:moveTo>
                <a:lnTo>
                  <a:pt x="769239" y="0"/>
                </a:lnTo>
                <a:lnTo>
                  <a:pt x="769239" y="10795"/>
                </a:lnTo>
                <a:lnTo>
                  <a:pt x="780034" y="10795"/>
                </a:lnTo>
                <a:lnTo>
                  <a:pt x="780034" y="0"/>
                </a:lnTo>
                <a:close/>
              </a:path>
              <a:path w="1050925" h="10795">
                <a:moveTo>
                  <a:pt x="822706" y="0"/>
                </a:moveTo>
                <a:lnTo>
                  <a:pt x="811911" y="0"/>
                </a:lnTo>
                <a:lnTo>
                  <a:pt x="811911" y="10795"/>
                </a:lnTo>
                <a:lnTo>
                  <a:pt x="822706" y="10795"/>
                </a:lnTo>
                <a:lnTo>
                  <a:pt x="822706" y="0"/>
                </a:lnTo>
                <a:close/>
              </a:path>
              <a:path w="1050925" h="10795">
                <a:moveTo>
                  <a:pt x="869315" y="0"/>
                </a:moveTo>
                <a:lnTo>
                  <a:pt x="858507" y="0"/>
                </a:lnTo>
                <a:lnTo>
                  <a:pt x="858507" y="10795"/>
                </a:lnTo>
                <a:lnTo>
                  <a:pt x="869315" y="10795"/>
                </a:lnTo>
                <a:lnTo>
                  <a:pt x="869315" y="0"/>
                </a:lnTo>
                <a:close/>
              </a:path>
              <a:path w="1050925" h="10795">
                <a:moveTo>
                  <a:pt x="911987" y="0"/>
                </a:moveTo>
                <a:lnTo>
                  <a:pt x="901192" y="0"/>
                </a:lnTo>
                <a:lnTo>
                  <a:pt x="901192" y="10795"/>
                </a:lnTo>
                <a:lnTo>
                  <a:pt x="911987" y="10795"/>
                </a:lnTo>
                <a:lnTo>
                  <a:pt x="911987" y="0"/>
                </a:lnTo>
                <a:close/>
              </a:path>
              <a:path w="1050925" h="10795">
                <a:moveTo>
                  <a:pt x="957961" y="0"/>
                </a:moveTo>
                <a:lnTo>
                  <a:pt x="947166" y="0"/>
                </a:lnTo>
                <a:lnTo>
                  <a:pt x="947166" y="10795"/>
                </a:lnTo>
                <a:lnTo>
                  <a:pt x="957961" y="10795"/>
                </a:lnTo>
                <a:lnTo>
                  <a:pt x="957961" y="0"/>
                </a:lnTo>
                <a:close/>
              </a:path>
              <a:path w="1050925" h="10795">
                <a:moveTo>
                  <a:pt x="1003173" y="0"/>
                </a:moveTo>
                <a:lnTo>
                  <a:pt x="992378" y="0"/>
                </a:lnTo>
                <a:lnTo>
                  <a:pt x="992378" y="10795"/>
                </a:lnTo>
                <a:lnTo>
                  <a:pt x="1003173" y="10795"/>
                </a:lnTo>
                <a:lnTo>
                  <a:pt x="1003173" y="0"/>
                </a:lnTo>
                <a:close/>
              </a:path>
              <a:path w="1050925" h="10795">
                <a:moveTo>
                  <a:pt x="1050417" y="0"/>
                </a:moveTo>
                <a:lnTo>
                  <a:pt x="1039622" y="0"/>
                </a:lnTo>
                <a:lnTo>
                  <a:pt x="1039622" y="10795"/>
                </a:lnTo>
                <a:lnTo>
                  <a:pt x="1050417" y="10795"/>
                </a:lnTo>
                <a:lnTo>
                  <a:pt x="1050417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6" name="object 66" descr=""/>
          <p:cNvGrpSpPr/>
          <p:nvPr/>
        </p:nvGrpSpPr>
        <p:grpSpPr>
          <a:xfrm>
            <a:off x="376554" y="4397024"/>
            <a:ext cx="1997075" cy="95250"/>
            <a:chOff x="376554" y="4397024"/>
            <a:chExt cx="1997075" cy="95250"/>
          </a:xfrm>
        </p:grpSpPr>
        <p:pic>
          <p:nvPicPr>
            <p:cNvPr id="67" name="object 6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6554" y="4397024"/>
              <a:ext cx="1971039" cy="95219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2362453" y="446874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/>
          <p:nvPr/>
        </p:nvSpPr>
        <p:spPr>
          <a:xfrm>
            <a:off x="3151759" y="4240910"/>
            <a:ext cx="474345" cy="10795"/>
          </a:xfrm>
          <a:custGeom>
            <a:avLst/>
            <a:gdLst/>
            <a:ahLst/>
            <a:cxnLst/>
            <a:rect l="l" t="t" r="r" b="b"/>
            <a:pathLst>
              <a:path w="47434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474345" h="10795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474345" h="10795">
                <a:moveTo>
                  <a:pt x="106426" y="0"/>
                </a:moveTo>
                <a:lnTo>
                  <a:pt x="95631" y="0"/>
                </a:lnTo>
                <a:lnTo>
                  <a:pt x="95631" y="10795"/>
                </a:lnTo>
                <a:lnTo>
                  <a:pt x="106426" y="10795"/>
                </a:lnTo>
                <a:lnTo>
                  <a:pt x="106426" y="0"/>
                </a:lnTo>
                <a:close/>
              </a:path>
              <a:path w="474345" h="10795">
                <a:moveTo>
                  <a:pt x="152908" y="0"/>
                </a:moveTo>
                <a:lnTo>
                  <a:pt x="142113" y="0"/>
                </a:lnTo>
                <a:lnTo>
                  <a:pt x="142113" y="10795"/>
                </a:lnTo>
                <a:lnTo>
                  <a:pt x="152908" y="10795"/>
                </a:lnTo>
                <a:lnTo>
                  <a:pt x="152908" y="0"/>
                </a:lnTo>
                <a:close/>
              </a:path>
              <a:path w="474345" h="10795">
                <a:moveTo>
                  <a:pt x="200152" y="0"/>
                </a:moveTo>
                <a:lnTo>
                  <a:pt x="189357" y="0"/>
                </a:lnTo>
                <a:lnTo>
                  <a:pt x="189357" y="10795"/>
                </a:lnTo>
                <a:lnTo>
                  <a:pt x="200152" y="10795"/>
                </a:lnTo>
                <a:lnTo>
                  <a:pt x="200152" y="0"/>
                </a:lnTo>
                <a:close/>
              </a:path>
              <a:path w="474345" h="10795">
                <a:moveTo>
                  <a:pt x="244094" y="0"/>
                </a:moveTo>
                <a:lnTo>
                  <a:pt x="233299" y="0"/>
                </a:lnTo>
                <a:lnTo>
                  <a:pt x="233299" y="10795"/>
                </a:lnTo>
                <a:lnTo>
                  <a:pt x="244094" y="10795"/>
                </a:lnTo>
                <a:lnTo>
                  <a:pt x="244094" y="0"/>
                </a:lnTo>
                <a:close/>
              </a:path>
              <a:path w="474345" h="10795">
                <a:moveTo>
                  <a:pt x="290068" y="0"/>
                </a:moveTo>
                <a:lnTo>
                  <a:pt x="279273" y="0"/>
                </a:lnTo>
                <a:lnTo>
                  <a:pt x="279273" y="10795"/>
                </a:lnTo>
                <a:lnTo>
                  <a:pt x="290068" y="10795"/>
                </a:lnTo>
                <a:lnTo>
                  <a:pt x="290068" y="0"/>
                </a:lnTo>
                <a:close/>
              </a:path>
              <a:path w="474345" h="10795">
                <a:moveTo>
                  <a:pt x="332740" y="0"/>
                </a:moveTo>
                <a:lnTo>
                  <a:pt x="321945" y="0"/>
                </a:lnTo>
                <a:lnTo>
                  <a:pt x="321945" y="10795"/>
                </a:lnTo>
                <a:lnTo>
                  <a:pt x="332740" y="10795"/>
                </a:lnTo>
                <a:lnTo>
                  <a:pt x="332740" y="0"/>
                </a:lnTo>
                <a:close/>
              </a:path>
              <a:path w="474345" h="10795">
                <a:moveTo>
                  <a:pt x="378714" y="0"/>
                </a:moveTo>
                <a:lnTo>
                  <a:pt x="367919" y="0"/>
                </a:lnTo>
                <a:lnTo>
                  <a:pt x="367919" y="10795"/>
                </a:lnTo>
                <a:lnTo>
                  <a:pt x="378714" y="10795"/>
                </a:lnTo>
                <a:lnTo>
                  <a:pt x="378714" y="0"/>
                </a:lnTo>
                <a:close/>
              </a:path>
              <a:path w="474345" h="10795">
                <a:moveTo>
                  <a:pt x="425958" y="0"/>
                </a:moveTo>
                <a:lnTo>
                  <a:pt x="415163" y="0"/>
                </a:lnTo>
                <a:lnTo>
                  <a:pt x="415163" y="10795"/>
                </a:lnTo>
                <a:lnTo>
                  <a:pt x="425958" y="10795"/>
                </a:lnTo>
                <a:lnTo>
                  <a:pt x="425958" y="0"/>
                </a:lnTo>
                <a:close/>
              </a:path>
              <a:path w="474345" h="10795">
                <a:moveTo>
                  <a:pt x="474345" y="0"/>
                </a:moveTo>
                <a:lnTo>
                  <a:pt x="463550" y="0"/>
                </a:lnTo>
                <a:lnTo>
                  <a:pt x="463550" y="10795"/>
                </a:lnTo>
                <a:lnTo>
                  <a:pt x="474345" y="10795"/>
                </a:lnTo>
                <a:lnTo>
                  <a:pt x="47434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124153" y="3553713"/>
            <a:ext cx="2102485" cy="10795"/>
          </a:xfrm>
          <a:custGeom>
            <a:avLst/>
            <a:gdLst/>
            <a:ahLst/>
            <a:cxnLst/>
            <a:rect l="l" t="t" r="r" b="b"/>
            <a:pathLst>
              <a:path w="210248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2102485" h="10795">
                <a:moveTo>
                  <a:pt x="59893" y="0"/>
                </a:moveTo>
                <a:lnTo>
                  <a:pt x="49098" y="0"/>
                </a:lnTo>
                <a:lnTo>
                  <a:pt x="49098" y="10795"/>
                </a:lnTo>
                <a:lnTo>
                  <a:pt x="59893" y="10795"/>
                </a:lnTo>
                <a:lnTo>
                  <a:pt x="59893" y="0"/>
                </a:lnTo>
                <a:close/>
              </a:path>
              <a:path w="2102485" h="10795">
                <a:moveTo>
                  <a:pt x="102628" y="0"/>
                </a:moveTo>
                <a:lnTo>
                  <a:pt x="91833" y="0"/>
                </a:lnTo>
                <a:lnTo>
                  <a:pt x="91833" y="10795"/>
                </a:lnTo>
                <a:lnTo>
                  <a:pt x="102628" y="10795"/>
                </a:lnTo>
                <a:lnTo>
                  <a:pt x="102628" y="0"/>
                </a:lnTo>
                <a:close/>
              </a:path>
              <a:path w="2102485" h="10795">
                <a:moveTo>
                  <a:pt x="148551" y="0"/>
                </a:moveTo>
                <a:lnTo>
                  <a:pt x="137756" y="0"/>
                </a:lnTo>
                <a:lnTo>
                  <a:pt x="137756" y="10795"/>
                </a:lnTo>
                <a:lnTo>
                  <a:pt x="148551" y="10795"/>
                </a:lnTo>
                <a:lnTo>
                  <a:pt x="148551" y="0"/>
                </a:lnTo>
                <a:close/>
              </a:path>
              <a:path w="2102485" h="10795">
                <a:moveTo>
                  <a:pt x="191312" y="0"/>
                </a:moveTo>
                <a:lnTo>
                  <a:pt x="180517" y="0"/>
                </a:lnTo>
                <a:lnTo>
                  <a:pt x="180517" y="10795"/>
                </a:lnTo>
                <a:lnTo>
                  <a:pt x="191312" y="10795"/>
                </a:lnTo>
                <a:lnTo>
                  <a:pt x="191312" y="0"/>
                </a:lnTo>
                <a:close/>
              </a:path>
              <a:path w="2102485" h="10795">
                <a:moveTo>
                  <a:pt x="239699" y="0"/>
                </a:moveTo>
                <a:lnTo>
                  <a:pt x="228904" y="0"/>
                </a:lnTo>
                <a:lnTo>
                  <a:pt x="228904" y="10795"/>
                </a:lnTo>
                <a:lnTo>
                  <a:pt x="239699" y="10795"/>
                </a:lnTo>
                <a:lnTo>
                  <a:pt x="239699" y="0"/>
                </a:lnTo>
                <a:close/>
              </a:path>
              <a:path w="2102485" h="10795">
                <a:moveTo>
                  <a:pt x="282486" y="0"/>
                </a:moveTo>
                <a:lnTo>
                  <a:pt x="271703" y="0"/>
                </a:lnTo>
                <a:lnTo>
                  <a:pt x="271703" y="10795"/>
                </a:lnTo>
                <a:lnTo>
                  <a:pt x="282486" y="10795"/>
                </a:lnTo>
                <a:lnTo>
                  <a:pt x="282486" y="0"/>
                </a:lnTo>
                <a:close/>
              </a:path>
              <a:path w="2102485" h="10795">
                <a:moveTo>
                  <a:pt x="328968" y="0"/>
                </a:moveTo>
                <a:lnTo>
                  <a:pt x="318185" y="0"/>
                </a:lnTo>
                <a:lnTo>
                  <a:pt x="318185" y="10795"/>
                </a:lnTo>
                <a:lnTo>
                  <a:pt x="328968" y="10795"/>
                </a:lnTo>
                <a:lnTo>
                  <a:pt x="328968" y="0"/>
                </a:lnTo>
                <a:close/>
              </a:path>
              <a:path w="2102485" h="10795">
                <a:moveTo>
                  <a:pt x="371767" y="0"/>
                </a:moveTo>
                <a:lnTo>
                  <a:pt x="360984" y="0"/>
                </a:lnTo>
                <a:lnTo>
                  <a:pt x="360984" y="10795"/>
                </a:lnTo>
                <a:lnTo>
                  <a:pt x="371767" y="10795"/>
                </a:lnTo>
                <a:lnTo>
                  <a:pt x="371767" y="0"/>
                </a:lnTo>
                <a:close/>
              </a:path>
              <a:path w="2102485" h="10795">
                <a:moveTo>
                  <a:pt x="417753" y="0"/>
                </a:moveTo>
                <a:lnTo>
                  <a:pt x="406958" y="0"/>
                </a:lnTo>
                <a:lnTo>
                  <a:pt x="406958" y="10795"/>
                </a:lnTo>
                <a:lnTo>
                  <a:pt x="417753" y="10795"/>
                </a:lnTo>
                <a:lnTo>
                  <a:pt x="417753" y="0"/>
                </a:lnTo>
                <a:close/>
              </a:path>
              <a:path w="2102485" h="10795">
                <a:moveTo>
                  <a:pt x="461683" y="0"/>
                </a:moveTo>
                <a:lnTo>
                  <a:pt x="450900" y="0"/>
                </a:lnTo>
                <a:lnTo>
                  <a:pt x="450900" y="10795"/>
                </a:lnTo>
                <a:lnTo>
                  <a:pt x="461683" y="10795"/>
                </a:lnTo>
                <a:lnTo>
                  <a:pt x="461683" y="0"/>
                </a:lnTo>
                <a:close/>
              </a:path>
              <a:path w="2102485" h="10795">
                <a:moveTo>
                  <a:pt x="508304" y="0"/>
                </a:moveTo>
                <a:lnTo>
                  <a:pt x="497509" y="0"/>
                </a:lnTo>
                <a:lnTo>
                  <a:pt x="497509" y="10795"/>
                </a:lnTo>
                <a:lnTo>
                  <a:pt x="508304" y="10795"/>
                </a:lnTo>
                <a:lnTo>
                  <a:pt x="508304" y="0"/>
                </a:lnTo>
                <a:close/>
              </a:path>
              <a:path w="2102485" h="10795">
                <a:moveTo>
                  <a:pt x="550976" y="0"/>
                </a:moveTo>
                <a:lnTo>
                  <a:pt x="540181" y="0"/>
                </a:lnTo>
                <a:lnTo>
                  <a:pt x="540181" y="10795"/>
                </a:lnTo>
                <a:lnTo>
                  <a:pt x="550976" y="10795"/>
                </a:lnTo>
                <a:lnTo>
                  <a:pt x="550976" y="0"/>
                </a:lnTo>
                <a:close/>
              </a:path>
              <a:path w="2102485" h="10795">
                <a:moveTo>
                  <a:pt x="596950" y="0"/>
                </a:moveTo>
                <a:lnTo>
                  <a:pt x="586155" y="0"/>
                </a:lnTo>
                <a:lnTo>
                  <a:pt x="586155" y="10795"/>
                </a:lnTo>
                <a:lnTo>
                  <a:pt x="596950" y="10795"/>
                </a:lnTo>
                <a:lnTo>
                  <a:pt x="596950" y="0"/>
                </a:lnTo>
                <a:close/>
              </a:path>
              <a:path w="2102485" h="10795">
                <a:moveTo>
                  <a:pt x="640892" y="0"/>
                </a:moveTo>
                <a:lnTo>
                  <a:pt x="630097" y="0"/>
                </a:lnTo>
                <a:lnTo>
                  <a:pt x="630097" y="10795"/>
                </a:lnTo>
                <a:lnTo>
                  <a:pt x="640892" y="10795"/>
                </a:lnTo>
                <a:lnTo>
                  <a:pt x="640892" y="0"/>
                </a:lnTo>
                <a:close/>
              </a:path>
              <a:path w="2102485" h="10795">
                <a:moveTo>
                  <a:pt x="686866" y="0"/>
                </a:moveTo>
                <a:lnTo>
                  <a:pt x="676071" y="0"/>
                </a:lnTo>
                <a:lnTo>
                  <a:pt x="676071" y="10795"/>
                </a:lnTo>
                <a:lnTo>
                  <a:pt x="686866" y="10795"/>
                </a:lnTo>
                <a:lnTo>
                  <a:pt x="686866" y="0"/>
                </a:lnTo>
                <a:close/>
              </a:path>
              <a:path w="2102485" h="10795">
                <a:moveTo>
                  <a:pt x="729538" y="0"/>
                </a:moveTo>
                <a:lnTo>
                  <a:pt x="718743" y="0"/>
                </a:lnTo>
                <a:lnTo>
                  <a:pt x="718743" y="10795"/>
                </a:lnTo>
                <a:lnTo>
                  <a:pt x="729538" y="10795"/>
                </a:lnTo>
                <a:lnTo>
                  <a:pt x="729538" y="0"/>
                </a:lnTo>
                <a:close/>
              </a:path>
              <a:path w="2102485" h="10795">
                <a:moveTo>
                  <a:pt x="776147" y="0"/>
                </a:moveTo>
                <a:lnTo>
                  <a:pt x="765352" y="0"/>
                </a:lnTo>
                <a:lnTo>
                  <a:pt x="765352" y="10795"/>
                </a:lnTo>
                <a:lnTo>
                  <a:pt x="776147" y="10795"/>
                </a:lnTo>
                <a:lnTo>
                  <a:pt x="776147" y="0"/>
                </a:lnTo>
                <a:close/>
              </a:path>
              <a:path w="2102485" h="10795">
                <a:moveTo>
                  <a:pt x="818946" y="0"/>
                </a:moveTo>
                <a:lnTo>
                  <a:pt x="808151" y="0"/>
                </a:lnTo>
                <a:lnTo>
                  <a:pt x="808151" y="10795"/>
                </a:lnTo>
                <a:lnTo>
                  <a:pt x="818946" y="10795"/>
                </a:lnTo>
                <a:lnTo>
                  <a:pt x="818946" y="0"/>
                </a:lnTo>
                <a:close/>
              </a:path>
              <a:path w="2102485" h="10795">
                <a:moveTo>
                  <a:pt x="867333" y="0"/>
                </a:moveTo>
                <a:lnTo>
                  <a:pt x="856538" y="0"/>
                </a:lnTo>
                <a:lnTo>
                  <a:pt x="856538" y="10795"/>
                </a:lnTo>
                <a:lnTo>
                  <a:pt x="867333" y="10795"/>
                </a:lnTo>
                <a:lnTo>
                  <a:pt x="867333" y="0"/>
                </a:lnTo>
                <a:close/>
              </a:path>
              <a:path w="2102485" h="10795">
                <a:moveTo>
                  <a:pt x="914577" y="0"/>
                </a:moveTo>
                <a:lnTo>
                  <a:pt x="903782" y="0"/>
                </a:lnTo>
                <a:lnTo>
                  <a:pt x="903782" y="10795"/>
                </a:lnTo>
                <a:lnTo>
                  <a:pt x="914577" y="10795"/>
                </a:lnTo>
                <a:lnTo>
                  <a:pt x="914577" y="0"/>
                </a:lnTo>
                <a:close/>
              </a:path>
              <a:path w="2102485" h="10795">
                <a:moveTo>
                  <a:pt x="961059" y="0"/>
                </a:moveTo>
                <a:lnTo>
                  <a:pt x="950264" y="0"/>
                </a:lnTo>
                <a:lnTo>
                  <a:pt x="950264" y="10795"/>
                </a:lnTo>
                <a:lnTo>
                  <a:pt x="961059" y="10795"/>
                </a:lnTo>
                <a:lnTo>
                  <a:pt x="961059" y="0"/>
                </a:lnTo>
                <a:close/>
              </a:path>
              <a:path w="2102485" h="10795">
                <a:moveTo>
                  <a:pt x="1012113" y="0"/>
                </a:moveTo>
                <a:lnTo>
                  <a:pt x="1001318" y="0"/>
                </a:lnTo>
                <a:lnTo>
                  <a:pt x="1001318" y="10795"/>
                </a:lnTo>
                <a:lnTo>
                  <a:pt x="1012113" y="10795"/>
                </a:lnTo>
                <a:lnTo>
                  <a:pt x="1012113" y="0"/>
                </a:lnTo>
                <a:close/>
              </a:path>
              <a:path w="2102485" h="10795">
                <a:moveTo>
                  <a:pt x="1054785" y="0"/>
                </a:moveTo>
                <a:lnTo>
                  <a:pt x="1043990" y="0"/>
                </a:lnTo>
                <a:lnTo>
                  <a:pt x="1043990" y="10795"/>
                </a:lnTo>
                <a:lnTo>
                  <a:pt x="1054785" y="10795"/>
                </a:lnTo>
                <a:lnTo>
                  <a:pt x="1054785" y="0"/>
                </a:lnTo>
                <a:close/>
              </a:path>
              <a:path w="2102485" h="10795">
                <a:moveTo>
                  <a:pt x="1100759" y="0"/>
                </a:moveTo>
                <a:lnTo>
                  <a:pt x="1089964" y="0"/>
                </a:lnTo>
                <a:lnTo>
                  <a:pt x="1089964" y="10795"/>
                </a:lnTo>
                <a:lnTo>
                  <a:pt x="1100759" y="10795"/>
                </a:lnTo>
                <a:lnTo>
                  <a:pt x="1100759" y="0"/>
                </a:lnTo>
                <a:close/>
              </a:path>
              <a:path w="2102485" h="10795">
                <a:moveTo>
                  <a:pt x="1143558" y="0"/>
                </a:moveTo>
                <a:lnTo>
                  <a:pt x="1132763" y="0"/>
                </a:lnTo>
                <a:lnTo>
                  <a:pt x="1132763" y="10795"/>
                </a:lnTo>
                <a:lnTo>
                  <a:pt x="1143558" y="10795"/>
                </a:lnTo>
                <a:lnTo>
                  <a:pt x="1143558" y="0"/>
                </a:lnTo>
                <a:close/>
              </a:path>
              <a:path w="2102485" h="10795">
                <a:moveTo>
                  <a:pt x="1191945" y="0"/>
                </a:moveTo>
                <a:lnTo>
                  <a:pt x="1181150" y="0"/>
                </a:lnTo>
                <a:lnTo>
                  <a:pt x="1181150" y="10795"/>
                </a:lnTo>
                <a:lnTo>
                  <a:pt x="1191945" y="10795"/>
                </a:lnTo>
                <a:lnTo>
                  <a:pt x="1191945" y="0"/>
                </a:lnTo>
                <a:close/>
              </a:path>
              <a:path w="2102485" h="10795">
                <a:moveTo>
                  <a:pt x="1234744" y="0"/>
                </a:moveTo>
                <a:lnTo>
                  <a:pt x="1223949" y="0"/>
                </a:lnTo>
                <a:lnTo>
                  <a:pt x="1223949" y="10795"/>
                </a:lnTo>
                <a:lnTo>
                  <a:pt x="1234744" y="10795"/>
                </a:lnTo>
                <a:lnTo>
                  <a:pt x="1234744" y="0"/>
                </a:lnTo>
                <a:close/>
              </a:path>
              <a:path w="2102485" h="10795">
                <a:moveTo>
                  <a:pt x="1280591" y="0"/>
                </a:moveTo>
                <a:lnTo>
                  <a:pt x="1269796" y="0"/>
                </a:lnTo>
                <a:lnTo>
                  <a:pt x="1269796" y="10795"/>
                </a:lnTo>
                <a:lnTo>
                  <a:pt x="1280591" y="10795"/>
                </a:lnTo>
                <a:lnTo>
                  <a:pt x="1280591" y="0"/>
                </a:lnTo>
                <a:close/>
              </a:path>
              <a:path w="2102485" h="10795">
                <a:moveTo>
                  <a:pt x="1323390" y="0"/>
                </a:moveTo>
                <a:lnTo>
                  <a:pt x="1312595" y="0"/>
                </a:lnTo>
                <a:lnTo>
                  <a:pt x="1312595" y="10795"/>
                </a:lnTo>
                <a:lnTo>
                  <a:pt x="1323390" y="10795"/>
                </a:lnTo>
                <a:lnTo>
                  <a:pt x="1323390" y="0"/>
                </a:lnTo>
                <a:close/>
              </a:path>
              <a:path w="2102485" h="10795">
                <a:moveTo>
                  <a:pt x="1372412" y="0"/>
                </a:moveTo>
                <a:lnTo>
                  <a:pt x="1361617" y="0"/>
                </a:lnTo>
                <a:lnTo>
                  <a:pt x="1361617" y="10795"/>
                </a:lnTo>
                <a:lnTo>
                  <a:pt x="1372412" y="10795"/>
                </a:lnTo>
                <a:lnTo>
                  <a:pt x="1372412" y="0"/>
                </a:lnTo>
                <a:close/>
              </a:path>
              <a:path w="2102485" h="10795">
                <a:moveTo>
                  <a:pt x="1415211" y="0"/>
                </a:moveTo>
                <a:lnTo>
                  <a:pt x="1404416" y="0"/>
                </a:lnTo>
                <a:lnTo>
                  <a:pt x="1404416" y="10795"/>
                </a:lnTo>
                <a:lnTo>
                  <a:pt x="1415211" y="10795"/>
                </a:lnTo>
                <a:lnTo>
                  <a:pt x="1415211" y="0"/>
                </a:lnTo>
                <a:close/>
              </a:path>
              <a:path w="2102485" h="10795">
                <a:moveTo>
                  <a:pt x="1461058" y="0"/>
                </a:moveTo>
                <a:lnTo>
                  <a:pt x="1450263" y="0"/>
                </a:lnTo>
                <a:lnTo>
                  <a:pt x="1450263" y="10795"/>
                </a:lnTo>
                <a:lnTo>
                  <a:pt x="1461058" y="10795"/>
                </a:lnTo>
                <a:lnTo>
                  <a:pt x="1461058" y="0"/>
                </a:lnTo>
                <a:close/>
              </a:path>
              <a:path w="2102485" h="10795">
                <a:moveTo>
                  <a:pt x="1503857" y="0"/>
                </a:moveTo>
                <a:lnTo>
                  <a:pt x="1493062" y="0"/>
                </a:lnTo>
                <a:lnTo>
                  <a:pt x="1493062" y="10795"/>
                </a:lnTo>
                <a:lnTo>
                  <a:pt x="1503857" y="10795"/>
                </a:lnTo>
                <a:lnTo>
                  <a:pt x="1503857" y="0"/>
                </a:lnTo>
                <a:close/>
              </a:path>
              <a:path w="2102485" h="10795">
                <a:moveTo>
                  <a:pt x="1549831" y="0"/>
                </a:moveTo>
                <a:lnTo>
                  <a:pt x="1539036" y="0"/>
                </a:lnTo>
                <a:lnTo>
                  <a:pt x="1539036" y="10795"/>
                </a:lnTo>
                <a:lnTo>
                  <a:pt x="1549831" y="10795"/>
                </a:lnTo>
                <a:lnTo>
                  <a:pt x="1549831" y="0"/>
                </a:lnTo>
                <a:close/>
              </a:path>
              <a:path w="2102485" h="10795">
                <a:moveTo>
                  <a:pt x="1593773" y="0"/>
                </a:moveTo>
                <a:lnTo>
                  <a:pt x="1582978" y="0"/>
                </a:lnTo>
                <a:lnTo>
                  <a:pt x="1582978" y="10795"/>
                </a:lnTo>
                <a:lnTo>
                  <a:pt x="1593773" y="10795"/>
                </a:lnTo>
                <a:lnTo>
                  <a:pt x="1593773" y="0"/>
                </a:lnTo>
                <a:close/>
              </a:path>
              <a:path w="2102485" h="10795">
                <a:moveTo>
                  <a:pt x="1640382" y="0"/>
                </a:moveTo>
                <a:lnTo>
                  <a:pt x="1629587" y="0"/>
                </a:lnTo>
                <a:lnTo>
                  <a:pt x="1629587" y="10795"/>
                </a:lnTo>
                <a:lnTo>
                  <a:pt x="1640382" y="10795"/>
                </a:lnTo>
                <a:lnTo>
                  <a:pt x="1640382" y="0"/>
                </a:lnTo>
                <a:close/>
              </a:path>
              <a:path w="2102485" h="10795">
                <a:moveTo>
                  <a:pt x="1687499" y="0"/>
                </a:moveTo>
                <a:lnTo>
                  <a:pt x="1676704" y="0"/>
                </a:lnTo>
                <a:lnTo>
                  <a:pt x="1676704" y="10795"/>
                </a:lnTo>
                <a:lnTo>
                  <a:pt x="1687499" y="10795"/>
                </a:lnTo>
                <a:lnTo>
                  <a:pt x="1687499" y="0"/>
                </a:lnTo>
                <a:close/>
              </a:path>
              <a:path w="2102485" h="10795">
                <a:moveTo>
                  <a:pt x="1733473" y="0"/>
                </a:moveTo>
                <a:lnTo>
                  <a:pt x="1722678" y="0"/>
                </a:lnTo>
                <a:lnTo>
                  <a:pt x="1722678" y="10795"/>
                </a:lnTo>
                <a:lnTo>
                  <a:pt x="1733473" y="10795"/>
                </a:lnTo>
                <a:lnTo>
                  <a:pt x="1733473" y="0"/>
                </a:lnTo>
                <a:close/>
              </a:path>
              <a:path w="2102485" h="10795">
                <a:moveTo>
                  <a:pt x="1777415" y="0"/>
                </a:moveTo>
                <a:lnTo>
                  <a:pt x="1766620" y="0"/>
                </a:lnTo>
                <a:lnTo>
                  <a:pt x="1766620" y="10795"/>
                </a:lnTo>
                <a:lnTo>
                  <a:pt x="1777415" y="10795"/>
                </a:lnTo>
                <a:lnTo>
                  <a:pt x="1777415" y="0"/>
                </a:lnTo>
                <a:close/>
              </a:path>
              <a:path w="2102485" h="10795">
                <a:moveTo>
                  <a:pt x="1824659" y="0"/>
                </a:moveTo>
                <a:lnTo>
                  <a:pt x="1813864" y="0"/>
                </a:lnTo>
                <a:lnTo>
                  <a:pt x="1813864" y="10795"/>
                </a:lnTo>
                <a:lnTo>
                  <a:pt x="1824659" y="10795"/>
                </a:lnTo>
                <a:lnTo>
                  <a:pt x="1824659" y="0"/>
                </a:lnTo>
                <a:close/>
              </a:path>
              <a:path w="2102485" h="10795">
                <a:moveTo>
                  <a:pt x="1871141" y="0"/>
                </a:moveTo>
                <a:lnTo>
                  <a:pt x="1860346" y="0"/>
                </a:lnTo>
                <a:lnTo>
                  <a:pt x="1860346" y="10795"/>
                </a:lnTo>
                <a:lnTo>
                  <a:pt x="1871141" y="10795"/>
                </a:lnTo>
                <a:lnTo>
                  <a:pt x="1871141" y="0"/>
                </a:lnTo>
                <a:close/>
              </a:path>
              <a:path w="2102485" h="10795">
                <a:moveTo>
                  <a:pt x="1918385" y="0"/>
                </a:moveTo>
                <a:lnTo>
                  <a:pt x="1907590" y="0"/>
                </a:lnTo>
                <a:lnTo>
                  <a:pt x="1907590" y="10795"/>
                </a:lnTo>
                <a:lnTo>
                  <a:pt x="1918385" y="10795"/>
                </a:lnTo>
                <a:lnTo>
                  <a:pt x="1918385" y="0"/>
                </a:lnTo>
                <a:close/>
              </a:path>
              <a:path w="2102485" h="10795">
                <a:moveTo>
                  <a:pt x="1966899" y="0"/>
                </a:moveTo>
                <a:lnTo>
                  <a:pt x="1956104" y="0"/>
                </a:lnTo>
                <a:lnTo>
                  <a:pt x="1956104" y="10795"/>
                </a:lnTo>
                <a:lnTo>
                  <a:pt x="1966899" y="10795"/>
                </a:lnTo>
                <a:lnTo>
                  <a:pt x="1966899" y="0"/>
                </a:lnTo>
                <a:close/>
              </a:path>
              <a:path w="2102485" h="10795">
                <a:moveTo>
                  <a:pt x="2009571" y="0"/>
                </a:moveTo>
                <a:lnTo>
                  <a:pt x="1998776" y="0"/>
                </a:lnTo>
                <a:lnTo>
                  <a:pt x="1998776" y="10795"/>
                </a:lnTo>
                <a:lnTo>
                  <a:pt x="2009571" y="10795"/>
                </a:lnTo>
                <a:lnTo>
                  <a:pt x="2009571" y="0"/>
                </a:lnTo>
                <a:close/>
              </a:path>
              <a:path w="2102485" h="10795">
                <a:moveTo>
                  <a:pt x="2058085" y="0"/>
                </a:moveTo>
                <a:lnTo>
                  <a:pt x="2047290" y="0"/>
                </a:lnTo>
                <a:lnTo>
                  <a:pt x="2047290" y="10795"/>
                </a:lnTo>
                <a:lnTo>
                  <a:pt x="2058085" y="10795"/>
                </a:lnTo>
                <a:lnTo>
                  <a:pt x="2058085" y="0"/>
                </a:lnTo>
                <a:close/>
              </a:path>
              <a:path w="2102485" h="10795">
                <a:moveTo>
                  <a:pt x="2102027" y="0"/>
                </a:moveTo>
                <a:lnTo>
                  <a:pt x="2091232" y="0"/>
                </a:lnTo>
                <a:lnTo>
                  <a:pt x="2091232" y="10795"/>
                </a:lnTo>
                <a:lnTo>
                  <a:pt x="2102027" y="10795"/>
                </a:lnTo>
                <a:lnTo>
                  <a:pt x="2102027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516634" y="3327526"/>
            <a:ext cx="1789430" cy="10795"/>
          </a:xfrm>
          <a:custGeom>
            <a:avLst/>
            <a:gdLst/>
            <a:ahLst/>
            <a:cxnLst/>
            <a:rect l="l" t="t" r="r" b="b"/>
            <a:pathLst>
              <a:path w="1789429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789429" h="10795">
                <a:moveTo>
                  <a:pt x="54724" y="0"/>
                </a:moveTo>
                <a:lnTo>
                  <a:pt x="43942" y="0"/>
                </a:lnTo>
                <a:lnTo>
                  <a:pt x="43942" y="10795"/>
                </a:lnTo>
                <a:lnTo>
                  <a:pt x="54724" y="10795"/>
                </a:lnTo>
                <a:lnTo>
                  <a:pt x="54724" y="0"/>
                </a:lnTo>
                <a:close/>
              </a:path>
              <a:path w="1789429" h="10795">
                <a:moveTo>
                  <a:pt x="100711" y="0"/>
                </a:moveTo>
                <a:lnTo>
                  <a:pt x="89916" y="0"/>
                </a:lnTo>
                <a:lnTo>
                  <a:pt x="89916" y="10795"/>
                </a:lnTo>
                <a:lnTo>
                  <a:pt x="100711" y="10795"/>
                </a:lnTo>
                <a:lnTo>
                  <a:pt x="100711" y="0"/>
                </a:lnTo>
                <a:close/>
              </a:path>
              <a:path w="1789429" h="10795">
                <a:moveTo>
                  <a:pt x="143383" y="0"/>
                </a:moveTo>
                <a:lnTo>
                  <a:pt x="132588" y="0"/>
                </a:lnTo>
                <a:lnTo>
                  <a:pt x="132588" y="10795"/>
                </a:lnTo>
                <a:lnTo>
                  <a:pt x="143383" y="10795"/>
                </a:lnTo>
                <a:lnTo>
                  <a:pt x="143383" y="0"/>
                </a:lnTo>
                <a:close/>
              </a:path>
              <a:path w="1789429" h="10795">
                <a:moveTo>
                  <a:pt x="189992" y="0"/>
                </a:moveTo>
                <a:lnTo>
                  <a:pt x="179197" y="0"/>
                </a:lnTo>
                <a:lnTo>
                  <a:pt x="179197" y="10795"/>
                </a:lnTo>
                <a:lnTo>
                  <a:pt x="189992" y="10795"/>
                </a:lnTo>
                <a:lnTo>
                  <a:pt x="189992" y="0"/>
                </a:lnTo>
                <a:close/>
              </a:path>
              <a:path w="1789429" h="10795">
                <a:moveTo>
                  <a:pt x="233934" y="0"/>
                </a:moveTo>
                <a:lnTo>
                  <a:pt x="223139" y="0"/>
                </a:lnTo>
                <a:lnTo>
                  <a:pt x="223139" y="10795"/>
                </a:lnTo>
                <a:lnTo>
                  <a:pt x="233934" y="10795"/>
                </a:lnTo>
                <a:lnTo>
                  <a:pt x="233934" y="0"/>
                </a:lnTo>
                <a:close/>
              </a:path>
              <a:path w="1789429" h="10795">
                <a:moveTo>
                  <a:pt x="279908" y="0"/>
                </a:moveTo>
                <a:lnTo>
                  <a:pt x="269113" y="0"/>
                </a:lnTo>
                <a:lnTo>
                  <a:pt x="269113" y="10795"/>
                </a:lnTo>
                <a:lnTo>
                  <a:pt x="279908" y="10795"/>
                </a:lnTo>
                <a:lnTo>
                  <a:pt x="279908" y="0"/>
                </a:lnTo>
                <a:close/>
              </a:path>
              <a:path w="1789429" h="10795">
                <a:moveTo>
                  <a:pt x="322580" y="0"/>
                </a:moveTo>
                <a:lnTo>
                  <a:pt x="311785" y="0"/>
                </a:lnTo>
                <a:lnTo>
                  <a:pt x="311785" y="10795"/>
                </a:lnTo>
                <a:lnTo>
                  <a:pt x="322580" y="10795"/>
                </a:lnTo>
                <a:lnTo>
                  <a:pt x="322580" y="0"/>
                </a:lnTo>
                <a:close/>
              </a:path>
              <a:path w="1789429" h="10795">
                <a:moveTo>
                  <a:pt x="368554" y="0"/>
                </a:moveTo>
                <a:lnTo>
                  <a:pt x="357759" y="0"/>
                </a:lnTo>
                <a:lnTo>
                  <a:pt x="357759" y="10795"/>
                </a:lnTo>
                <a:lnTo>
                  <a:pt x="368554" y="10795"/>
                </a:lnTo>
                <a:lnTo>
                  <a:pt x="368554" y="0"/>
                </a:lnTo>
                <a:close/>
              </a:path>
              <a:path w="1789429" h="10795">
                <a:moveTo>
                  <a:pt x="411353" y="0"/>
                </a:moveTo>
                <a:lnTo>
                  <a:pt x="400558" y="0"/>
                </a:lnTo>
                <a:lnTo>
                  <a:pt x="400558" y="10795"/>
                </a:lnTo>
                <a:lnTo>
                  <a:pt x="411353" y="10795"/>
                </a:lnTo>
                <a:lnTo>
                  <a:pt x="411353" y="0"/>
                </a:lnTo>
                <a:close/>
              </a:path>
              <a:path w="1789429" h="10795">
                <a:moveTo>
                  <a:pt x="459740" y="0"/>
                </a:moveTo>
                <a:lnTo>
                  <a:pt x="448945" y="0"/>
                </a:lnTo>
                <a:lnTo>
                  <a:pt x="448945" y="10795"/>
                </a:lnTo>
                <a:lnTo>
                  <a:pt x="459740" y="10795"/>
                </a:lnTo>
                <a:lnTo>
                  <a:pt x="459740" y="0"/>
                </a:lnTo>
                <a:close/>
              </a:path>
              <a:path w="1789429" h="10795">
                <a:moveTo>
                  <a:pt x="502539" y="0"/>
                </a:moveTo>
                <a:lnTo>
                  <a:pt x="491744" y="0"/>
                </a:lnTo>
                <a:lnTo>
                  <a:pt x="491744" y="10795"/>
                </a:lnTo>
                <a:lnTo>
                  <a:pt x="502539" y="10795"/>
                </a:lnTo>
                <a:lnTo>
                  <a:pt x="502539" y="0"/>
                </a:lnTo>
                <a:close/>
              </a:path>
              <a:path w="1789429" h="10795">
                <a:moveTo>
                  <a:pt x="548386" y="0"/>
                </a:moveTo>
                <a:lnTo>
                  <a:pt x="537591" y="0"/>
                </a:lnTo>
                <a:lnTo>
                  <a:pt x="537591" y="10795"/>
                </a:lnTo>
                <a:lnTo>
                  <a:pt x="548386" y="10795"/>
                </a:lnTo>
                <a:lnTo>
                  <a:pt x="548386" y="0"/>
                </a:lnTo>
                <a:close/>
              </a:path>
              <a:path w="1789429" h="10795">
                <a:moveTo>
                  <a:pt x="591185" y="0"/>
                </a:moveTo>
                <a:lnTo>
                  <a:pt x="580390" y="0"/>
                </a:lnTo>
                <a:lnTo>
                  <a:pt x="580390" y="10795"/>
                </a:lnTo>
                <a:lnTo>
                  <a:pt x="591185" y="10795"/>
                </a:lnTo>
                <a:lnTo>
                  <a:pt x="591185" y="0"/>
                </a:lnTo>
                <a:close/>
              </a:path>
              <a:path w="1789429" h="10795">
                <a:moveTo>
                  <a:pt x="640207" y="0"/>
                </a:moveTo>
                <a:lnTo>
                  <a:pt x="629412" y="0"/>
                </a:lnTo>
                <a:lnTo>
                  <a:pt x="629412" y="10795"/>
                </a:lnTo>
                <a:lnTo>
                  <a:pt x="640207" y="10795"/>
                </a:lnTo>
                <a:lnTo>
                  <a:pt x="640207" y="0"/>
                </a:lnTo>
                <a:close/>
              </a:path>
              <a:path w="1789429" h="10795">
                <a:moveTo>
                  <a:pt x="686816" y="0"/>
                </a:moveTo>
                <a:lnTo>
                  <a:pt x="676021" y="0"/>
                </a:lnTo>
                <a:lnTo>
                  <a:pt x="676021" y="10795"/>
                </a:lnTo>
                <a:lnTo>
                  <a:pt x="686816" y="10795"/>
                </a:lnTo>
                <a:lnTo>
                  <a:pt x="686816" y="0"/>
                </a:lnTo>
                <a:close/>
              </a:path>
              <a:path w="1789429" h="10795">
                <a:moveTo>
                  <a:pt x="733298" y="0"/>
                </a:moveTo>
                <a:lnTo>
                  <a:pt x="722503" y="0"/>
                </a:lnTo>
                <a:lnTo>
                  <a:pt x="722503" y="10795"/>
                </a:lnTo>
                <a:lnTo>
                  <a:pt x="733298" y="10795"/>
                </a:lnTo>
                <a:lnTo>
                  <a:pt x="733298" y="0"/>
                </a:lnTo>
                <a:close/>
              </a:path>
              <a:path w="1789429" h="10795">
                <a:moveTo>
                  <a:pt x="780542" y="0"/>
                </a:moveTo>
                <a:lnTo>
                  <a:pt x="769747" y="0"/>
                </a:lnTo>
                <a:lnTo>
                  <a:pt x="769747" y="10795"/>
                </a:lnTo>
                <a:lnTo>
                  <a:pt x="780542" y="10795"/>
                </a:lnTo>
                <a:lnTo>
                  <a:pt x="780542" y="0"/>
                </a:lnTo>
                <a:close/>
              </a:path>
              <a:path w="1789429" h="10795">
                <a:moveTo>
                  <a:pt x="827151" y="0"/>
                </a:moveTo>
                <a:lnTo>
                  <a:pt x="816356" y="0"/>
                </a:lnTo>
                <a:lnTo>
                  <a:pt x="816356" y="10795"/>
                </a:lnTo>
                <a:lnTo>
                  <a:pt x="827151" y="10795"/>
                </a:lnTo>
                <a:lnTo>
                  <a:pt x="827151" y="0"/>
                </a:lnTo>
                <a:close/>
              </a:path>
              <a:path w="1789429" h="10795">
                <a:moveTo>
                  <a:pt x="875538" y="0"/>
                </a:moveTo>
                <a:lnTo>
                  <a:pt x="864743" y="0"/>
                </a:lnTo>
                <a:lnTo>
                  <a:pt x="864743" y="10795"/>
                </a:lnTo>
                <a:lnTo>
                  <a:pt x="875538" y="10795"/>
                </a:lnTo>
                <a:lnTo>
                  <a:pt x="875538" y="0"/>
                </a:lnTo>
                <a:close/>
              </a:path>
              <a:path w="1789429" h="10795">
                <a:moveTo>
                  <a:pt x="918337" y="0"/>
                </a:moveTo>
                <a:lnTo>
                  <a:pt x="907542" y="0"/>
                </a:lnTo>
                <a:lnTo>
                  <a:pt x="907542" y="10795"/>
                </a:lnTo>
                <a:lnTo>
                  <a:pt x="918337" y="10795"/>
                </a:lnTo>
                <a:lnTo>
                  <a:pt x="918337" y="0"/>
                </a:lnTo>
                <a:close/>
              </a:path>
              <a:path w="1789429" h="10795">
                <a:moveTo>
                  <a:pt x="964184" y="0"/>
                </a:moveTo>
                <a:lnTo>
                  <a:pt x="953389" y="0"/>
                </a:lnTo>
                <a:lnTo>
                  <a:pt x="953389" y="10795"/>
                </a:lnTo>
                <a:lnTo>
                  <a:pt x="964184" y="10795"/>
                </a:lnTo>
                <a:lnTo>
                  <a:pt x="964184" y="0"/>
                </a:lnTo>
                <a:close/>
              </a:path>
              <a:path w="1789429" h="10795">
                <a:moveTo>
                  <a:pt x="1009523" y="0"/>
                </a:moveTo>
                <a:lnTo>
                  <a:pt x="998728" y="0"/>
                </a:lnTo>
                <a:lnTo>
                  <a:pt x="998728" y="10795"/>
                </a:lnTo>
                <a:lnTo>
                  <a:pt x="1009523" y="10795"/>
                </a:lnTo>
                <a:lnTo>
                  <a:pt x="1009523" y="0"/>
                </a:lnTo>
                <a:close/>
              </a:path>
              <a:path w="1789429" h="10795">
                <a:moveTo>
                  <a:pt x="1056005" y="0"/>
                </a:moveTo>
                <a:lnTo>
                  <a:pt x="1045210" y="0"/>
                </a:lnTo>
                <a:lnTo>
                  <a:pt x="1045210" y="10795"/>
                </a:lnTo>
                <a:lnTo>
                  <a:pt x="1056005" y="10795"/>
                </a:lnTo>
                <a:lnTo>
                  <a:pt x="1056005" y="0"/>
                </a:lnTo>
                <a:close/>
              </a:path>
              <a:path w="1789429" h="10795">
                <a:moveTo>
                  <a:pt x="1098804" y="0"/>
                </a:moveTo>
                <a:lnTo>
                  <a:pt x="1088009" y="0"/>
                </a:lnTo>
                <a:lnTo>
                  <a:pt x="1088009" y="10795"/>
                </a:lnTo>
                <a:lnTo>
                  <a:pt x="1098804" y="10795"/>
                </a:lnTo>
                <a:lnTo>
                  <a:pt x="1098804" y="0"/>
                </a:lnTo>
                <a:close/>
              </a:path>
              <a:path w="1789429" h="10795">
                <a:moveTo>
                  <a:pt x="1147191" y="0"/>
                </a:moveTo>
                <a:lnTo>
                  <a:pt x="1136396" y="0"/>
                </a:lnTo>
                <a:lnTo>
                  <a:pt x="1136396" y="10795"/>
                </a:lnTo>
                <a:lnTo>
                  <a:pt x="1147191" y="10795"/>
                </a:lnTo>
                <a:lnTo>
                  <a:pt x="1147191" y="0"/>
                </a:lnTo>
                <a:close/>
              </a:path>
              <a:path w="1789429" h="10795">
                <a:moveTo>
                  <a:pt x="1189990" y="0"/>
                </a:moveTo>
                <a:lnTo>
                  <a:pt x="1179195" y="0"/>
                </a:lnTo>
                <a:lnTo>
                  <a:pt x="1179195" y="10795"/>
                </a:lnTo>
                <a:lnTo>
                  <a:pt x="1189990" y="10795"/>
                </a:lnTo>
                <a:lnTo>
                  <a:pt x="1189990" y="0"/>
                </a:lnTo>
                <a:close/>
              </a:path>
              <a:path w="1789429" h="10795">
                <a:moveTo>
                  <a:pt x="1236599" y="0"/>
                </a:moveTo>
                <a:lnTo>
                  <a:pt x="1225804" y="0"/>
                </a:lnTo>
                <a:lnTo>
                  <a:pt x="1225804" y="10795"/>
                </a:lnTo>
                <a:lnTo>
                  <a:pt x="1236599" y="10795"/>
                </a:lnTo>
                <a:lnTo>
                  <a:pt x="1236599" y="0"/>
                </a:lnTo>
                <a:close/>
              </a:path>
              <a:path w="1789429" h="10795">
                <a:moveTo>
                  <a:pt x="1279271" y="0"/>
                </a:moveTo>
                <a:lnTo>
                  <a:pt x="1268476" y="0"/>
                </a:lnTo>
                <a:lnTo>
                  <a:pt x="1268476" y="10795"/>
                </a:lnTo>
                <a:lnTo>
                  <a:pt x="1279271" y="10795"/>
                </a:lnTo>
                <a:lnTo>
                  <a:pt x="1279271" y="0"/>
                </a:lnTo>
                <a:close/>
              </a:path>
              <a:path w="1789429" h="10795">
                <a:moveTo>
                  <a:pt x="1325245" y="0"/>
                </a:moveTo>
                <a:lnTo>
                  <a:pt x="1314450" y="0"/>
                </a:lnTo>
                <a:lnTo>
                  <a:pt x="1314450" y="10795"/>
                </a:lnTo>
                <a:lnTo>
                  <a:pt x="1325245" y="10795"/>
                </a:lnTo>
                <a:lnTo>
                  <a:pt x="1325245" y="0"/>
                </a:lnTo>
                <a:close/>
              </a:path>
              <a:path w="1789429" h="10795">
                <a:moveTo>
                  <a:pt x="1369187" y="0"/>
                </a:moveTo>
                <a:lnTo>
                  <a:pt x="1358392" y="0"/>
                </a:lnTo>
                <a:lnTo>
                  <a:pt x="1358392" y="10795"/>
                </a:lnTo>
                <a:lnTo>
                  <a:pt x="1369187" y="10795"/>
                </a:lnTo>
                <a:lnTo>
                  <a:pt x="1369187" y="0"/>
                </a:lnTo>
                <a:close/>
              </a:path>
              <a:path w="1789429" h="10795">
                <a:moveTo>
                  <a:pt x="1415796" y="0"/>
                </a:moveTo>
                <a:lnTo>
                  <a:pt x="1405001" y="0"/>
                </a:lnTo>
                <a:lnTo>
                  <a:pt x="1405001" y="10795"/>
                </a:lnTo>
                <a:lnTo>
                  <a:pt x="1415796" y="10795"/>
                </a:lnTo>
                <a:lnTo>
                  <a:pt x="1415796" y="0"/>
                </a:lnTo>
                <a:close/>
              </a:path>
              <a:path w="1789429" h="10795">
                <a:moveTo>
                  <a:pt x="1462913" y="0"/>
                </a:moveTo>
                <a:lnTo>
                  <a:pt x="1452118" y="0"/>
                </a:lnTo>
                <a:lnTo>
                  <a:pt x="1452118" y="10795"/>
                </a:lnTo>
                <a:lnTo>
                  <a:pt x="1462913" y="10795"/>
                </a:lnTo>
                <a:lnTo>
                  <a:pt x="1462913" y="0"/>
                </a:lnTo>
                <a:close/>
              </a:path>
              <a:path w="1789429" h="10795">
                <a:moveTo>
                  <a:pt x="1509522" y="0"/>
                </a:moveTo>
                <a:lnTo>
                  <a:pt x="1498727" y="0"/>
                </a:lnTo>
                <a:lnTo>
                  <a:pt x="1498727" y="10795"/>
                </a:lnTo>
                <a:lnTo>
                  <a:pt x="1509522" y="10795"/>
                </a:lnTo>
                <a:lnTo>
                  <a:pt x="1509522" y="0"/>
                </a:lnTo>
                <a:close/>
              </a:path>
              <a:path w="1789429" h="10795">
                <a:moveTo>
                  <a:pt x="1557909" y="0"/>
                </a:moveTo>
                <a:lnTo>
                  <a:pt x="1547114" y="0"/>
                </a:lnTo>
                <a:lnTo>
                  <a:pt x="1547114" y="10795"/>
                </a:lnTo>
                <a:lnTo>
                  <a:pt x="1557909" y="10795"/>
                </a:lnTo>
                <a:lnTo>
                  <a:pt x="1557909" y="0"/>
                </a:lnTo>
                <a:close/>
              </a:path>
              <a:path w="1789429" h="10795">
                <a:moveTo>
                  <a:pt x="1605153" y="0"/>
                </a:moveTo>
                <a:lnTo>
                  <a:pt x="1594358" y="0"/>
                </a:lnTo>
                <a:lnTo>
                  <a:pt x="1594358" y="10795"/>
                </a:lnTo>
                <a:lnTo>
                  <a:pt x="1605153" y="10795"/>
                </a:lnTo>
                <a:lnTo>
                  <a:pt x="1605153" y="0"/>
                </a:lnTo>
                <a:close/>
              </a:path>
              <a:path w="1789429" h="10795">
                <a:moveTo>
                  <a:pt x="1651762" y="0"/>
                </a:moveTo>
                <a:lnTo>
                  <a:pt x="1640967" y="0"/>
                </a:lnTo>
                <a:lnTo>
                  <a:pt x="1640967" y="10795"/>
                </a:lnTo>
                <a:lnTo>
                  <a:pt x="1651762" y="10795"/>
                </a:lnTo>
                <a:lnTo>
                  <a:pt x="1651762" y="0"/>
                </a:lnTo>
                <a:close/>
              </a:path>
              <a:path w="1789429" h="10795">
                <a:moveTo>
                  <a:pt x="1698879" y="0"/>
                </a:moveTo>
                <a:lnTo>
                  <a:pt x="1688084" y="0"/>
                </a:lnTo>
                <a:lnTo>
                  <a:pt x="1688084" y="10795"/>
                </a:lnTo>
                <a:lnTo>
                  <a:pt x="1698879" y="10795"/>
                </a:lnTo>
                <a:lnTo>
                  <a:pt x="1698879" y="0"/>
                </a:lnTo>
                <a:close/>
              </a:path>
              <a:path w="1789429" h="10795">
                <a:moveTo>
                  <a:pt x="1745488" y="0"/>
                </a:moveTo>
                <a:lnTo>
                  <a:pt x="1734693" y="0"/>
                </a:lnTo>
                <a:lnTo>
                  <a:pt x="1734693" y="10795"/>
                </a:lnTo>
                <a:lnTo>
                  <a:pt x="1745488" y="10795"/>
                </a:lnTo>
                <a:lnTo>
                  <a:pt x="1745488" y="0"/>
                </a:lnTo>
                <a:close/>
              </a:path>
              <a:path w="1789429" h="10795">
                <a:moveTo>
                  <a:pt x="1789430" y="0"/>
                </a:moveTo>
                <a:lnTo>
                  <a:pt x="1778635" y="0"/>
                </a:lnTo>
                <a:lnTo>
                  <a:pt x="1778635" y="10795"/>
                </a:lnTo>
                <a:lnTo>
                  <a:pt x="1789430" y="10795"/>
                </a:lnTo>
                <a:lnTo>
                  <a:pt x="178943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385445" y="2578353"/>
            <a:ext cx="2802255" cy="94615"/>
          </a:xfrm>
          <a:custGeom>
            <a:avLst/>
            <a:gdLst/>
            <a:ahLst/>
            <a:cxnLst/>
            <a:rect l="l" t="t" r="r" b="b"/>
            <a:pathLst>
              <a:path w="2802255" h="94614">
                <a:moveTo>
                  <a:pt x="14605" y="1270"/>
                </a:moveTo>
                <a:lnTo>
                  <a:pt x="0" y="1270"/>
                </a:lnTo>
                <a:lnTo>
                  <a:pt x="0" y="74295"/>
                </a:lnTo>
                <a:lnTo>
                  <a:pt x="14605" y="74295"/>
                </a:lnTo>
                <a:lnTo>
                  <a:pt x="14605" y="1270"/>
                </a:lnTo>
                <a:close/>
              </a:path>
              <a:path w="2802255" h="94614">
                <a:moveTo>
                  <a:pt x="43180" y="60325"/>
                </a:moveTo>
                <a:lnTo>
                  <a:pt x="29210" y="60325"/>
                </a:lnTo>
                <a:lnTo>
                  <a:pt x="29210" y="74295"/>
                </a:lnTo>
                <a:lnTo>
                  <a:pt x="43180" y="74295"/>
                </a:lnTo>
                <a:lnTo>
                  <a:pt x="43180" y="60325"/>
                </a:lnTo>
                <a:close/>
              </a:path>
              <a:path w="2802255" h="94614">
                <a:moveTo>
                  <a:pt x="313055" y="52070"/>
                </a:moveTo>
                <a:lnTo>
                  <a:pt x="298450" y="47625"/>
                </a:lnTo>
                <a:lnTo>
                  <a:pt x="297180" y="52705"/>
                </a:lnTo>
                <a:lnTo>
                  <a:pt x="295275" y="56515"/>
                </a:lnTo>
                <a:lnTo>
                  <a:pt x="292100" y="59055"/>
                </a:lnTo>
                <a:lnTo>
                  <a:pt x="289560" y="61595"/>
                </a:lnTo>
                <a:lnTo>
                  <a:pt x="286385" y="62865"/>
                </a:lnTo>
                <a:lnTo>
                  <a:pt x="276860" y="62865"/>
                </a:lnTo>
                <a:lnTo>
                  <a:pt x="272415" y="60960"/>
                </a:lnTo>
                <a:lnTo>
                  <a:pt x="266065" y="53340"/>
                </a:lnTo>
                <a:lnTo>
                  <a:pt x="264160" y="46355"/>
                </a:lnTo>
                <a:lnTo>
                  <a:pt x="264160" y="28575"/>
                </a:lnTo>
                <a:lnTo>
                  <a:pt x="266065" y="22225"/>
                </a:lnTo>
                <a:lnTo>
                  <a:pt x="272415" y="14605"/>
                </a:lnTo>
                <a:lnTo>
                  <a:pt x="276860" y="12700"/>
                </a:lnTo>
                <a:lnTo>
                  <a:pt x="286385" y="12700"/>
                </a:lnTo>
                <a:lnTo>
                  <a:pt x="289560" y="13970"/>
                </a:lnTo>
                <a:lnTo>
                  <a:pt x="295275" y="18415"/>
                </a:lnTo>
                <a:lnTo>
                  <a:pt x="297180" y="20955"/>
                </a:lnTo>
                <a:lnTo>
                  <a:pt x="297815" y="24765"/>
                </a:lnTo>
                <a:lnTo>
                  <a:pt x="312420" y="21590"/>
                </a:lnTo>
                <a:lnTo>
                  <a:pt x="311150" y="15875"/>
                </a:lnTo>
                <a:lnTo>
                  <a:pt x="309245" y="12700"/>
                </a:lnTo>
                <a:lnTo>
                  <a:pt x="308610" y="10795"/>
                </a:lnTo>
                <a:lnTo>
                  <a:pt x="304800" y="8255"/>
                </a:lnTo>
                <a:lnTo>
                  <a:pt x="299720" y="2540"/>
                </a:lnTo>
                <a:lnTo>
                  <a:pt x="292100" y="0"/>
                </a:lnTo>
                <a:lnTo>
                  <a:pt x="283210" y="0"/>
                </a:lnTo>
                <a:lnTo>
                  <a:pt x="276225" y="635"/>
                </a:lnTo>
                <a:lnTo>
                  <a:pt x="249555" y="29845"/>
                </a:lnTo>
                <a:lnTo>
                  <a:pt x="248920" y="38735"/>
                </a:lnTo>
                <a:lnTo>
                  <a:pt x="249555" y="46355"/>
                </a:lnTo>
                <a:lnTo>
                  <a:pt x="275590" y="74930"/>
                </a:lnTo>
                <a:lnTo>
                  <a:pt x="282575" y="75565"/>
                </a:lnTo>
                <a:lnTo>
                  <a:pt x="290195" y="75565"/>
                </a:lnTo>
                <a:lnTo>
                  <a:pt x="296545" y="73660"/>
                </a:lnTo>
                <a:lnTo>
                  <a:pt x="306705" y="66040"/>
                </a:lnTo>
                <a:lnTo>
                  <a:pt x="308610" y="62865"/>
                </a:lnTo>
                <a:lnTo>
                  <a:pt x="310515" y="59690"/>
                </a:lnTo>
                <a:lnTo>
                  <a:pt x="313055" y="52070"/>
                </a:lnTo>
                <a:close/>
              </a:path>
              <a:path w="2802255" h="94614">
                <a:moveTo>
                  <a:pt x="370840" y="74295"/>
                </a:moveTo>
                <a:lnTo>
                  <a:pt x="369570" y="71755"/>
                </a:lnTo>
                <a:lnTo>
                  <a:pt x="368935" y="69850"/>
                </a:lnTo>
                <a:lnTo>
                  <a:pt x="368935" y="68580"/>
                </a:lnTo>
                <a:lnTo>
                  <a:pt x="368300" y="67310"/>
                </a:lnTo>
                <a:lnTo>
                  <a:pt x="368300" y="66040"/>
                </a:lnTo>
                <a:lnTo>
                  <a:pt x="368300" y="48895"/>
                </a:lnTo>
                <a:lnTo>
                  <a:pt x="368300" y="33655"/>
                </a:lnTo>
                <a:lnTo>
                  <a:pt x="367665" y="31115"/>
                </a:lnTo>
                <a:lnTo>
                  <a:pt x="367665" y="30480"/>
                </a:lnTo>
                <a:lnTo>
                  <a:pt x="366395" y="27940"/>
                </a:lnTo>
                <a:lnTo>
                  <a:pt x="365125" y="26035"/>
                </a:lnTo>
                <a:lnTo>
                  <a:pt x="362585" y="24130"/>
                </a:lnTo>
                <a:lnTo>
                  <a:pt x="359410" y="22860"/>
                </a:lnTo>
                <a:lnTo>
                  <a:pt x="356870" y="20955"/>
                </a:lnTo>
                <a:lnTo>
                  <a:pt x="351790" y="20320"/>
                </a:lnTo>
                <a:lnTo>
                  <a:pt x="339090" y="20320"/>
                </a:lnTo>
                <a:lnTo>
                  <a:pt x="334010" y="21590"/>
                </a:lnTo>
                <a:lnTo>
                  <a:pt x="327025" y="26670"/>
                </a:lnTo>
                <a:lnTo>
                  <a:pt x="324485" y="30480"/>
                </a:lnTo>
                <a:lnTo>
                  <a:pt x="322580" y="35560"/>
                </a:lnTo>
                <a:lnTo>
                  <a:pt x="335280" y="37465"/>
                </a:lnTo>
                <a:lnTo>
                  <a:pt x="337820" y="33655"/>
                </a:lnTo>
                <a:lnTo>
                  <a:pt x="340360" y="31750"/>
                </a:lnTo>
                <a:lnTo>
                  <a:pt x="342265" y="31115"/>
                </a:lnTo>
                <a:lnTo>
                  <a:pt x="348615" y="31115"/>
                </a:lnTo>
                <a:lnTo>
                  <a:pt x="351155" y="31750"/>
                </a:lnTo>
                <a:lnTo>
                  <a:pt x="352425" y="33020"/>
                </a:lnTo>
                <a:lnTo>
                  <a:pt x="353695" y="33655"/>
                </a:lnTo>
                <a:lnTo>
                  <a:pt x="354330" y="35560"/>
                </a:lnTo>
                <a:lnTo>
                  <a:pt x="354330" y="40005"/>
                </a:lnTo>
                <a:lnTo>
                  <a:pt x="354330" y="48895"/>
                </a:lnTo>
                <a:lnTo>
                  <a:pt x="354330" y="57785"/>
                </a:lnTo>
                <a:lnTo>
                  <a:pt x="353060" y="60325"/>
                </a:lnTo>
                <a:lnTo>
                  <a:pt x="352425" y="62230"/>
                </a:lnTo>
                <a:lnTo>
                  <a:pt x="350520" y="63500"/>
                </a:lnTo>
                <a:lnTo>
                  <a:pt x="345440" y="66040"/>
                </a:lnTo>
                <a:lnTo>
                  <a:pt x="340995" y="66040"/>
                </a:lnTo>
                <a:lnTo>
                  <a:pt x="339090" y="65405"/>
                </a:lnTo>
                <a:lnTo>
                  <a:pt x="337820" y="63500"/>
                </a:lnTo>
                <a:lnTo>
                  <a:pt x="335915" y="62230"/>
                </a:lnTo>
                <a:lnTo>
                  <a:pt x="335280" y="60325"/>
                </a:lnTo>
                <a:lnTo>
                  <a:pt x="335280" y="56515"/>
                </a:lnTo>
                <a:lnTo>
                  <a:pt x="339090" y="52705"/>
                </a:lnTo>
                <a:lnTo>
                  <a:pt x="341630" y="52070"/>
                </a:lnTo>
                <a:lnTo>
                  <a:pt x="349885" y="50165"/>
                </a:lnTo>
                <a:lnTo>
                  <a:pt x="352425" y="49530"/>
                </a:lnTo>
                <a:lnTo>
                  <a:pt x="354330" y="48895"/>
                </a:lnTo>
                <a:lnTo>
                  <a:pt x="354330" y="40005"/>
                </a:lnTo>
                <a:lnTo>
                  <a:pt x="351790" y="41275"/>
                </a:lnTo>
                <a:lnTo>
                  <a:pt x="347345" y="42545"/>
                </a:lnTo>
                <a:lnTo>
                  <a:pt x="323850" y="52070"/>
                </a:lnTo>
                <a:lnTo>
                  <a:pt x="321945" y="54610"/>
                </a:lnTo>
                <a:lnTo>
                  <a:pt x="321310" y="57150"/>
                </a:lnTo>
                <a:lnTo>
                  <a:pt x="321310" y="64770"/>
                </a:lnTo>
                <a:lnTo>
                  <a:pt x="323215" y="68580"/>
                </a:lnTo>
                <a:lnTo>
                  <a:pt x="326390" y="71120"/>
                </a:lnTo>
                <a:lnTo>
                  <a:pt x="329565" y="74295"/>
                </a:lnTo>
                <a:lnTo>
                  <a:pt x="333375" y="75565"/>
                </a:lnTo>
                <a:lnTo>
                  <a:pt x="342265" y="75565"/>
                </a:lnTo>
                <a:lnTo>
                  <a:pt x="344805" y="74930"/>
                </a:lnTo>
                <a:lnTo>
                  <a:pt x="347980" y="74295"/>
                </a:lnTo>
                <a:lnTo>
                  <a:pt x="350520" y="73025"/>
                </a:lnTo>
                <a:lnTo>
                  <a:pt x="353060" y="71120"/>
                </a:lnTo>
                <a:lnTo>
                  <a:pt x="355600" y="68580"/>
                </a:lnTo>
                <a:lnTo>
                  <a:pt x="355600" y="69215"/>
                </a:lnTo>
                <a:lnTo>
                  <a:pt x="356870" y="73660"/>
                </a:lnTo>
                <a:lnTo>
                  <a:pt x="356870" y="74295"/>
                </a:lnTo>
                <a:lnTo>
                  <a:pt x="370840" y="74295"/>
                </a:lnTo>
                <a:close/>
              </a:path>
              <a:path w="2802255" h="94614">
                <a:moveTo>
                  <a:pt x="432435" y="39370"/>
                </a:moveTo>
                <a:lnTo>
                  <a:pt x="430530" y="32385"/>
                </a:lnTo>
                <a:lnTo>
                  <a:pt x="429260" y="31115"/>
                </a:lnTo>
                <a:lnTo>
                  <a:pt x="427355" y="29210"/>
                </a:lnTo>
                <a:lnTo>
                  <a:pt x="421640" y="22860"/>
                </a:lnTo>
                <a:lnTo>
                  <a:pt x="417830" y="20955"/>
                </a:lnTo>
                <a:lnTo>
                  <a:pt x="417830" y="41910"/>
                </a:lnTo>
                <a:lnTo>
                  <a:pt x="417830" y="53975"/>
                </a:lnTo>
                <a:lnTo>
                  <a:pt x="417195" y="57785"/>
                </a:lnTo>
                <a:lnTo>
                  <a:pt x="412750" y="63500"/>
                </a:lnTo>
                <a:lnTo>
                  <a:pt x="410210" y="64770"/>
                </a:lnTo>
                <a:lnTo>
                  <a:pt x="403225" y="64770"/>
                </a:lnTo>
                <a:lnTo>
                  <a:pt x="400685" y="63500"/>
                </a:lnTo>
                <a:lnTo>
                  <a:pt x="398145" y="60325"/>
                </a:lnTo>
                <a:lnTo>
                  <a:pt x="395605" y="57785"/>
                </a:lnTo>
                <a:lnTo>
                  <a:pt x="394335" y="53340"/>
                </a:lnTo>
                <a:lnTo>
                  <a:pt x="394335" y="41910"/>
                </a:lnTo>
                <a:lnTo>
                  <a:pt x="395605" y="38100"/>
                </a:lnTo>
                <a:lnTo>
                  <a:pt x="400050" y="32385"/>
                </a:lnTo>
                <a:lnTo>
                  <a:pt x="403225" y="31115"/>
                </a:lnTo>
                <a:lnTo>
                  <a:pt x="409575" y="31115"/>
                </a:lnTo>
                <a:lnTo>
                  <a:pt x="412750" y="33020"/>
                </a:lnTo>
                <a:lnTo>
                  <a:pt x="414655" y="35560"/>
                </a:lnTo>
                <a:lnTo>
                  <a:pt x="417195" y="38100"/>
                </a:lnTo>
                <a:lnTo>
                  <a:pt x="417830" y="41910"/>
                </a:lnTo>
                <a:lnTo>
                  <a:pt x="417830" y="20955"/>
                </a:lnTo>
                <a:lnTo>
                  <a:pt x="416560" y="20320"/>
                </a:lnTo>
                <a:lnTo>
                  <a:pt x="407035" y="20320"/>
                </a:lnTo>
                <a:lnTo>
                  <a:pt x="403860" y="20955"/>
                </a:lnTo>
                <a:lnTo>
                  <a:pt x="400685" y="22860"/>
                </a:lnTo>
                <a:lnTo>
                  <a:pt x="398145" y="24130"/>
                </a:lnTo>
                <a:lnTo>
                  <a:pt x="395605" y="26670"/>
                </a:lnTo>
                <a:lnTo>
                  <a:pt x="393700" y="29210"/>
                </a:lnTo>
                <a:lnTo>
                  <a:pt x="393700" y="21590"/>
                </a:lnTo>
                <a:lnTo>
                  <a:pt x="381000" y="21590"/>
                </a:lnTo>
                <a:lnTo>
                  <a:pt x="381000" y="94615"/>
                </a:lnTo>
                <a:lnTo>
                  <a:pt x="394970" y="94615"/>
                </a:lnTo>
                <a:lnTo>
                  <a:pt x="394970" y="67945"/>
                </a:lnTo>
                <a:lnTo>
                  <a:pt x="397510" y="71120"/>
                </a:lnTo>
                <a:lnTo>
                  <a:pt x="400050" y="73025"/>
                </a:lnTo>
                <a:lnTo>
                  <a:pt x="402590" y="74295"/>
                </a:lnTo>
                <a:lnTo>
                  <a:pt x="404495" y="74930"/>
                </a:lnTo>
                <a:lnTo>
                  <a:pt x="407670" y="75565"/>
                </a:lnTo>
                <a:lnTo>
                  <a:pt x="416560" y="75565"/>
                </a:lnTo>
                <a:lnTo>
                  <a:pt x="421640" y="73025"/>
                </a:lnTo>
                <a:lnTo>
                  <a:pt x="426085" y="67945"/>
                </a:lnTo>
                <a:lnTo>
                  <a:pt x="429260" y="64770"/>
                </a:lnTo>
                <a:lnTo>
                  <a:pt x="430530" y="63500"/>
                </a:lnTo>
                <a:lnTo>
                  <a:pt x="432435" y="56515"/>
                </a:lnTo>
                <a:lnTo>
                  <a:pt x="432435" y="39370"/>
                </a:lnTo>
                <a:close/>
              </a:path>
              <a:path w="2802255" h="94614">
                <a:moveTo>
                  <a:pt x="457835" y="21590"/>
                </a:moveTo>
                <a:lnTo>
                  <a:pt x="443865" y="21590"/>
                </a:lnTo>
                <a:lnTo>
                  <a:pt x="443865" y="74295"/>
                </a:lnTo>
                <a:lnTo>
                  <a:pt x="457835" y="74295"/>
                </a:lnTo>
                <a:lnTo>
                  <a:pt x="457835" y="21590"/>
                </a:lnTo>
                <a:close/>
              </a:path>
              <a:path w="2802255" h="94614">
                <a:moveTo>
                  <a:pt x="457835" y="1270"/>
                </a:moveTo>
                <a:lnTo>
                  <a:pt x="443865" y="1270"/>
                </a:lnTo>
                <a:lnTo>
                  <a:pt x="443865" y="14605"/>
                </a:lnTo>
                <a:lnTo>
                  <a:pt x="457835" y="14605"/>
                </a:lnTo>
                <a:lnTo>
                  <a:pt x="457835" y="1270"/>
                </a:lnTo>
                <a:close/>
              </a:path>
              <a:path w="2802255" h="94614">
                <a:moveTo>
                  <a:pt x="498475" y="73660"/>
                </a:moveTo>
                <a:lnTo>
                  <a:pt x="497205" y="64135"/>
                </a:lnTo>
                <a:lnTo>
                  <a:pt x="497205" y="62865"/>
                </a:lnTo>
                <a:lnTo>
                  <a:pt x="494665" y="63500"/>
                </a:lnTo>
                <a:lnTo>
                  <a:pt x="492760" y="64135"/>
                </a:lnTo>
                <a:lnTo>
                  <a:pt x="490220" y="64135"/>
                </a:lnTo>
                <a:lnTo>
                  <a:pt x="489585" y="63500"/>
                </a:lnTo>
                <a:lnTo>
                  <a:pt x="488315" y="62865"/>
                </a:lnTo>
                <a:lnTo>
                  <a:pt x="488315" y="61595"/>
                </a:lnTo>
                <a:lnTo>
                  <a:pt x="487680" y="60960"/>
                </a:lnTo>
                <a:lnTo>
                  <a:pt x="487680" y="32385"/>
                </a:lnTo>
                <a:lnTo>
                  <a:pt x="497205" y="32385"/>
                </a:lnTo>
                <a:lnTo>
                  <a:pt x="497205" y="21590"/>
                </a:lnTo>
                <a:lnTo>
                  <a:pt x="487680" y="21590"/>
                </a:lnTo>
                <a:lnTo>
                  <a:pt x="487680" y="2540"/>
                </a:lnTo>
                <a:lnTo>
                  <a:pt x="473710" y="10795"/>
                </a:lnTo>
                <a:lnTo>
                  <a:pt x="473710" y="21590"/>
                </a:lnTo>
                <a:lnTo>
                  <a:pt x="467360" y="21590"/>
                </a:lnTo>
                <a:lnTo>
                  <a:pt x="467360" y="32385"/>
                </a:lnTo>
                <a:lnTo>
                  <a:pt x="473710" y="32385"/>
                </a:lnTo>
                <a:lnTo>
                  <a:pt x="473710" y="64135"/>
                </a:lnTo>
                <a:lnTo>
                  <a:pt x="474345" y="67945"/>
                </a:lnTo>
                <a:lnTo>
                  <a:pt x="474980" y="69850"/>
                </a:lnTo>
                <a:lnTo>
                  <a:pt x="476250" y="71120"/>
                </a:lnTo>
                <a:lnTo>
                  <a:pt x="476885" y="72390"/>
                </a:lnTo>
                <a:lnTo>
                  <a:pt x="478790" y="73660"/>
                </a:lnTo>
                <a:lnTo>
                  <a:pt x="480695" y="74295"/>
                </a:lnTo>
                <a:lnTo>
                  <a:pt x="482600" y="75565"/>
                </a:lnTo>
                <a:lnTo>
                  <a:pt x="491490" y="75565"/>
                </a:lnTo>
                <a:lnTo>
                  <a:pt x="495300" y="74930"/>
                </a:lnTo>
                <a:lnTo>
                  <a:pt x="498475" y="73660"/>
                </a:lnTo>
                <a:close/>
              </a:path>
              <a:path w="2802255" h="94614">
                <a:moveTo>
                  <a:pt x="553085" y="74295"/>
                </a:moveTo>
                <a:lnTo>
                  <a:pt x="551815" y="71755"/>
                </a:lnTo>
                <a:lnTo>
                  <a:pt x="550545" y="69850"/>
                </a:lnTo>
                <a:lnTo>
                  <a:pt x="550545" y="68580"/>
                </a:lnTo>
                <a:lnTo>
                  <a:pt x="550545" y="67310"/>
                </a:lnTo>
                <a:lnTo>
                  <a:pt x="549910" y="66040"/>
                </a:lnTo>
                <a:lnTo>
                  <a:pt x="549910" y="48895"/>
                </a:lnTo>
                <a:lnTo>
                  <a:pt x="549910" y="33655"/>
                </a:lnTo>
                <a:lnTo>
                  <a:pt x="549275" y="31115"/>
                </a:lnTo>
                <a:lnTo>
                  <a:pt x="549275" y="30480"/>
                </a:lnTo>
                <a:lnTo>
                  <a:pt x="548005" y="27940"/>
                </a:lnTo>
                <a:lnTo>
                  <a:pt x="546735" y="26035"/>
                </a:lnTo>
                <a:lnTo>
                  <a:pt x="544830" y="24130"/>
                </a:lnTo>
                <a:lnTo>
                  <a:pt x="541655" y="22860"/>
                </a:lnTo>
                <a:lnTo>
                  <a:pt x="538480" y="20955"/>
                </a:lnTo>
                <a:lnTo>
                  <a:pt x="534035" y="20320"/>
                </a:lnTo>
                <a:lnTo>
                  <a:pt x="520700" y="20320"/>
                </a:lnTo>
                <a:lnTo>
                  <a:pt x="515620" y="21590"/>
                </a:lnTo>
                <a:lnTo>
                  <a:pt x="508635" y="26670"/>
                </a:lnTo>
                <a:lnTo>
                  <a:pt x="506095" y="30480"/>
                </a:lnTo>
                <a:lnTo>
                  <a:pt x="504825" y="35560"/>
                </a:lnTo>
                <a:lnTo>
                  <a:pt x="517525" y="37465"/>
                </a:lnTo>
                <a:lnTo>
                  <a:pt x="518160" y="35560"/>
                </a:lnTo>
                <a:lnTo>
                  <a:pt x="519430" y="33655"/>
                </a:lnTo>
                <a:lnTo>
                  <a:pt x="521970" y="31750"/>
                </a:lnTo>
                <a:lnTo>
                  <a:pt x="523875" y="31115"/>
                </a:lnTo>
                <a:lnTo>
                  <a:pt x="530225" y="31115"/>
                </a:lnTo>
                <a:lnTo>
                  <a:pt x="532765" y="31750"/>
                </a:lnTo>
                <a:lnTo>
                  <a:pt x="534035" y="33020"/>
                </a:lnTo>
                <a:lnTo>
                  <a:pt x="535305" y="33655"/>
                </a:lnTo>
                <a:lnTo>
                  <a:pt x="535940" y="35560"/>
                </a:lnTo>
                <a:lnTo>
                  <a:pt x="535940" y="40005"/>
                </a:lnTo>
                <a:lnTo>
                  <a:pt x="535940" y="48895"/>
                </a:lnTo>
                <a:lnTo>
                  <a:pt x="535940" y="57785"/>
                </a:lnTo>
                <a:lnTo>
                  <a:pt x="535305" y="60325"/>
                </a:lnTo>
                <a:lnTo>
                  <a:pt x="534035" y="62230"/>
                </a:lnTo>
                <a:lnTo>
                  <a:pt x="532130" y="63500"/>
                </a:lnTo>
                <a:lnTo>
                  <a:pt x="529590" y="64770"/>
                </a:lnTo>
                <a:lnTo>
                  <a:pt x="527685" y="66040"/>
                </a:lnTo>
                <a:lnTo>
                  <a:pt x="522605" y="66040"/>
                </a:lnTo>
                <a:lnTo>
                  <a:pt x="520700" y="65405"/>
                </a:lnTo>
                <a:lnTo>
                  <a:pt x="519430" y="63500"/>
                </a:lnTo>
                <a:lnTo>
                  <a:pt x="518160" y="62230"/>
                </a:lnTo>
                <a:lnTo>
                  <a:pt x="516890" y="60325"/>
                </a:lnTo>
                <a:lnTo>
                  <a:pt x="516890" y="56515"/>
                </a:lnTo>
                <a:lnTo>
                  <a:pt x="518160" y="55245"/>
                </a:lnTo>
                <a:lnTo>
                  <a:pt x="521335" y="52705"/>
                </a:lnTo>
                <a:lnTo>
                  <a:pt x="534035" y="49530"/>
                </a:lnTo>
                <a:lnTo>
                  <a:pt x="535940" y="48895"/>
                </a:lnTo>
                <a:lnTo>
                  <a:pt x="535940" y="40005"/>
                </a:lnTo>
                <a:lnTo>
                  <a:pt x="533400" y="41275"/>
                </a:lnTo>
                <a:lnTo>
                  <a:pt x="528955" y="42545"/>
                </a:lnTo>
                <a:lnTo>
                  <a:pt x="502920" y="57150"/>
                </a:lnTo>
                <a:lnTo>
                  <a:pt x="502920" y="64770"/>
                </a:lnTo>
                <a:lnTo>
                  <a:pt x="504825" y="68580"/>
                </a:lnTo>
                <a:lnTo>
                  <a:pt x="508000" y="71120"/>
                </a:lnTo>
                <a:lnTo>
                  <a:pt x="511175" y="74295"/>
                </a:lnTo>
                <a:lnTo>
                  <a:pt x="515620" y="75565"/>
                </a:lnTo>
                <a:lnTo>
                  <a:pt x="523875" y="75565"/>
                </a:lnTo>
                <a:lnTo>
                  <a:pt x="526415" y="74930"/>
                </a:lnTo>
                <a:lnTo>
                  <a:pt x="529590" y="74295"/>
                </a:lnTo>
                <a:lnTo>
                  <a:pt x="532130" y="73025"/>
                </a:lnTo>
                <a:lnTo>
                  <a:pt x="534670" y="71120"/>
                </a:lnTo>
                <a:lnTo>
                  <a:pt x="537210" y="68580"/>
                </a:lnTo>
                <a:lnTo>
                  <a:pt x="537210" y="69215"/>
                </a:lnTo>
                <a:lnTo>
                  <a:pt x="538480" y="73660"/>
                </a:lnTo>
                <a:lnTo>
                  <a:pt x="539115" y="74295"/>
                </a:lnTo>
                <a:lnTo>
                  <a:pt x="553085" y="74295"/>
                </a:lnTo>
                <a:close/>
              </a:path>
              <a:path w="2802255" h="94614">
                <a:moveTo>
                  <a:pt x="577215" y="1270"/>
                </a:moveTo>
                <a:lnTo>
                  <a:pt x="563245" y="1270"/>
                </a:lnTo>
                <a:lnTo>
                  <a:pt x="563245" y="74295"/>
                </a:lnTo>
                <a:lnTo>
                  <a:pt x="577215" y="74295"/>
                </a:lnTo>
                <a:lnTo>
                  <a:pt x="577215" y="1270"/>
                </a:lnTo>
                <a:close/>
              </a:path>
              <a:path w="2802255" h="94614">
                <a:moveTo>
                  <a:pt x="626313" y="78105"/>
                </a:moveTo>
                <a:lnTo>
                  <a:pt x="615518" y="78105"/>
                </a:lnTo>
                <a:lnTo>
                  <a:pt x="615518" y="88900"/>
                </a:lnTo>
                <a:lnTo>
                  <a:pt x="626313" y="88900"/>
                </a:lnTo>
                <a:lnTo>
                  <a:pt x="626313" y="78105"/>
                </a:lnTo>
                <a:close/>
              </a:path>
              <a:path w="2802255" h="94614">
                <a:moveTo>
                  <a:pt x="670318" y="78105"/>
                </a:moveTo>
                <a:lnTo>
                  <a:pt x="659523" y="78105"/>
                </a:lnTo>
                <a:lnTo>
                  <a:pt x="659523" y="88900"/>
                </a:lnTo>
                <a:lnTo>
                  <a:pt x="670318" y="88900"/>
                </a:lnTo>
                <a:lnTo>
                  <a:pt x="670318" y="78105"/>
                </a:lnTo>
                <a:close/>
              </a:path>
              <a:path w="2802255" h="94614">
                <a:moveTo>
                  <a:pt x="716241" y="78105"/>
                </a:moveTo>
                <a:lnTo>
                  <a:pt x="705446" y="78105"/>
                </a:lnTo>
                <a:lnTo>
                  <a:pt x="705446" y="88900"/>
                </a:lnTo>
                <a:lnTo>
                  <a:pt x="716241" y="88900"/>
                </a:lnTo>
                <a:lnTo>
                  <a:pt x="716241" y="78105"/>
                </a:lnTo>
                <a:close/>
              </a:path>
              <a:path w="2802255" h="94614">
                <a:moveTo>
                  <a:pt x="758990" y="78105"/>
                </a:moveTo>
                <a:lnTo>
                  <a:pt x="748195" y="78105"/>
                </a:lnTo>
                <a:lnTo>
                  <a:pt x="748195" y="88900"/>
                </a:lnTo>
                <a:lnTo>
                  <a:pt x="758990" y="88900"/>
                </a:lnTo>
                <a:lnTo>
                  <a:pt x="758990" y="78105"/>
                </a:lnTo>
                <a:close/>
              </a:path>
              <a:path w="2802255" h="94614">
                <a:moveTo>
                  <a:pt x="805522" y="78105"/>
                </a:moveTo>
                <a:lnTo>
                  <a:pt x="794740" y="78105"/>
                </a:lnTo>
                <a:lnTo>
                  <a:pt x="794740" y="88900"/>
                </a:lnTo>
                <a:lnTo>
                  <a:pt x="805522" y="88900"/>
                </a:lnTo>
                <a:lnTo>
                  <a:pt x="805522" y="78105"/>
                </a:lnTo>
                <a:close/>
              </a:path>
              <a:path w="2802255" h="94614">
                <a:moveTo>
                  <a:pt x="849553" y="78105"/>
                </a:moveTo>
                <a:lnTo>
                  <a:pt x="838758" y="78105"/>
                </a:lnTo>
                <a:lnTo>
                  <a:pt x="838758" y="88900"/>
                </a:lnTo>
                <a:lnTo>
                  <a:pt x="849553" y="88900"/>
                </a:lnTo>
                <a:lnTo>
                  <a:pt x="849553" y="78105"/>
                </a:lnTo>
                <a:close/>
              </a:path>
              <a:path w="2802255" h="94614">
                <a:moveTo>
                  <a:pt x="895477" y="78105"/>
                </a:moveTo>
                <a:lnTo>
                  <a:pt x="884682" y="78105"/>
                </a:lnTo>
                <a:lnTo>
                  <a:pt x="884682" y="88900"/>
                </a:lnTo>
                <a:lnTo>
                  <a:pt x="895477" y="88900"/>
                </a:lnTo>
                <a:lnTo>
                  <a:pt x="895477" y="78105"/>
                </a:lnTo>
                <a:close/>
              </a:path>
              <a:path w="2802255" h="94614">
                <a:moveTo>
                  <a:pt x="938263" y="78105"/>
                </a:moveTo>
                <a:lnTo>
                  <a:pt x="927481" y="78105"/>
                </a:lnTo>
                <a:lnTo>
                  <a:pt x="927481" y="88900"/>
                </a:lnTo>
                <a:lnTo>
                  <a:pt x="938263" y="88900"/>
                </a:lnTo>
                <a:lnTo>
                  <a:pt x="938263" y="78105"/>
                </a:lnTo>
                <a:close/>
              </a:path>
              <a:path w="2802255" h="94614">
                <a:moveTo>
                  <a:pt x="984110" y="78105"/>
                </a:moveTo>
                <a:lnTo>
                  <a:pt x="973328" y="78105"/>
                </a:lnTo>
                <a:lnTo>
                  <a:pt x="973328" y="88900"/>
                </a:lnTo>
                <a:lnTo>
                  <a:pt x="984110" y="88900"/>
                </a:lnTo>
                <a:lnTo>
                  <a:pt x="984110" y="78105"/>
                </a:lnTo>
                <a:close/>
              </a:path>
              <a:path w="2802255" h="94614">
                <a:moveTo>
                  <a:pt x="1026922" y="78105"/>
                </a:moveTo>
                <a:lnTo>
                  <a:pt x="1016127" y="78105"/>
                </a:lnTo>
                <a:lnTo>
                  <a:pt x="1016127" y="88900"/>
                </a:lnTo>
                <a:lnTo>
                  <a:pt x="1026922" y="88900"/>
                </a:lnTo>
                <a:lnTo>
                  <a:pt x="1026922" y="78105"/>
                </a:lnTo>
                <a:close/>
              </a:path>
              <a:path w="2802255" h="94614">
                <a:moveTo>
                  <a:pt x="1075309" y="78105"/>
                </a:moveTo>
                <a:lnTo>
                  <a:pt x="1064514" y="78105"/>
                </a:lnTo>
                <a:lnTo>
                  <a:pt x="1064514" y="88900"/>
                </a:lnTo>
                <a:lnTo>
                  <a:pt x="1075309" y="88900"/>
                </a:lnTo>
                <a:lnTo>
                  <a:pt x="1075309" y="78105"/>
                </a:lnTo>
                <a:close/>
              </a:path>
              <a:path w="2802255" h="94614">
                <a:moveTo>
                  <a:pt x="1118108" y="78105"/>
                </a:moveTo>
                <a:lnTo>
                  <a:pt x="1107313" y="78105"/>
                </a:lnTo>
                <a:lnTo>
                  <a:pt x="1107313" y="88900"/>
                </a:lnTo>
                <a:lnTo>
                  <a:pt x="1118108" y="88900"/>
                </a:lnTo>
                <a:lnTo>
                  <a:pt x="1118108" y="78105"/>
                </a:lnTo>
                <a:close/>
              </a:path>
              <a:path w="2802255" h="94614">
                <a:moveTo>
                  <a:pt x="1163955" y="78105"/>
                </a:moveTo>
                <a:lnTo>
                  <a:pt x="1153160" y="78105"/>
                </a:lnTo>
                <a:lnTo>
                  <a:pt x="1153160" y="88900"/>
                </a:lnTo>
                <a:lnTo>
                  <a:pt x="1163955" y="88900"/>
                </a:lnTo>
                <a:lnTo>
                  <a:pt x="1163955" y="78105"/>
                </a:lnTo>
                <a:close/>
              </a:path>
              <a:path w="2802255" h="94614">
                <a:moveTo>
                  <a:pt x="1206741" y="78105"/>
                </a:moveTo>
                <a:lnTo>
                  <a:pt x="1195959" y="78105"/>
                </a:lnTo>
                <a:lnTo>
                  <a:pt x="1195959" y="88900"/>
                </a:lnTo>
                <a:lnTo>
                  <a:pt x="1206741" y="88900"/>
                </a:lnTo>
                <a:lnTo>
                  <a:pt x="1206741" y="78105"/>
                </a:lnTo>
                <a:close/>
              </a:path>
              <a:path w="2802255" h="94614">
                <a:moveTo>
                  <a:pt x="1255776" y="78105"/>
                </a:moveTo>
                <a:lnTo>
                  <a:pt x="1244981" y="78105"/>
                </a:lnTo>
                <a:lnTo>
                  <a:pt x="1244981" y="88900"/>
                </a:lnTo>
                <a:lnTo>
                  <a:pt x="1255776" y="88900"/>
                </a:lnTo>
                <a:lnTo>
                  <a:pt x="1255776" y="78105"/>
                </a:lnTo>
                <a:close/>
              </a:path>
              <a:path w="2802255" h="94614">
                <a:moveTo>
                  <a:pt x="1303020" y="78105"/>
                </a:moveTo>
                <a:lnTo>
                  <a:pt x="1292225" y="78105"/>
                </a:lnTo>
                <a:lnTo>
                  <a:pt x="1292225" y="88900"/>
                </a:lnTo>
                <a:lnTo>
                  <a:pt x="1303020" y="88900"/>
                </a:lnTo>
                <a:lnTo>
                  <a:pt x="1303020" y="78105"/>
                </a:lnTo>
                <a:close/>
              </a:path>
              <a:path w="2802255" h="94614">
                <a:moveTo>
                  <a:pt x="1348994" y="78105"/>
                </a:moveTo>
                <a:lnTo>
                  <a:pt x="1338199" y="78105"/>
                </a:lnTo>
                <a:lnTo>
                  <a:pt x="1338199" y="88900"/>
                </a:lnTo>
                <a:lnTo>
                  <a:pt x="1348994" y="88900"/>
                </a:lnTo>
                <a:lnTo>
                  <a:pt x="1348994" y="78105"/>
                </a:lnTo>
                <a:close/>
              </a:path>
              <a:path w="2802255" h="94614">
                <a:moveTo>
                  <a:pt x="1391666" y="78105"/>
                </a:moveTo>
                <a:lnTo>
                  <a:pt x="1380871" y="78105"/>
                </a:lnTo>
                <a:lnTo>
                  <a:pt x="1380871" y="88900"/>
                </a:lnTo>
                <a:lnTo>
                  <a:pt x="1391666" y="88900"/>
                </a:lnTo>
                <a:lnTo>
                  <a:pt x="1391666" y="78105"/>
                </a:lnTo>
                <a:close/>
              </a:path>
              <a:path w="2802255" h="94614">
                <a:moveTo>
                  <a:pt x="1437640" y="78105"/>
                </a:moveTo>
                <a:lnTo>
                  <a:pt x="1426845" y="78105"/>
                </a:lnTo>
                <a:lnTo>
                  <a:pt x="1426845" y="88900"/>
                </a:lnTo>
                <a:lnTo>
                  <a:pt x="1437640" y="88900"/>
                </a:lnTo>
                <a:lnTo>
                  <a:pt x="1437640" y="78105"/>
                </a:lnTo>
                <a:close/>
              </a:path>
              <a:path w="2802255" h="94614">
                <a:moveTo>
                  <a:pt x="1481582" y="78105"/>
                </a:moveTo>
                <a:lnTo>
                  <a:pt x="1470787" y="78105"/>
                </a:lnTo>
                <a:lnTo>
                  <a:pt x="1470787" y="88900"/>
                </a:lnTo>
                <a:lnTo>
                  <a:pt x="1481582" y="88900"/>
                </a:lnTo>
                <a:lnTo>
                  <a:pt x="1481582" y="78105"/>
                </a:lnTo>
                <a:close/>
              </a:path>
              <a:path w="2802255" h="94614">
                <a:moveTo>
                  <a:pt x="1528826" y="78105"/>
                </a:moveTo>
                <a:lnTo>
                  <a:pt x="1518031" y="78105"/>
                </a:lnTo>
                <a:lnTo>
                  <a:pt x="1518031" y="88900"/>
                </a:lnTo>
                <a:lnTo>
                  <a:pt x="1528826" y="88900"/>
                </a:lnTo>
                <a:lnTo>
                  <a:pt x="1528826" y="78105"/>
                </a:lnTo>
                <a:close/>
              </a:path>
              <a:path w="2802255" h="94614">
                <a:moveTo>
                  <a:pt x="1575308" y="78105"/>
                </a:moveTo>
                <a:lnTo>
                  <a:pt x="1564513" y="78105"/>
                </a:lnTo>
                <a:lnTo>
                  <a:pt x="1564513" y="88900"/>
                </a:lnTo>
                <a:lnTo>
                  <a:pt x="1575308" y="88900"/>
                </a:lnTo>
                <a:lnTo>
                  <a:pt x="1575308" y="78105"/>
                </a:lnTo>
                <a:close/>
              </a:path>
              <a:path w="2802255" h="94614">
                <a:moveTo>
                  <a:pt x="1620647" y="78105"/>
                </a:moveTo>
                <a:lnTo>
                  <a:pt x="1609852" y="78105"/>
                </a:lnTo>
                <a:lnTo>
                  <a:pt x="1609852" y="88900"/>
                </a:lnTo>
                <a:lnTo>
                  <a:pt x="1620647" y="88900"/>
                </a:lnTo>
                <a:lnTo>
                  <a:pt x="1620647" y="78105"/>
                </a:lnTo>
                <a:close/>
              </a:path>
              <a:path w="2802255" h="94614">
                <a:moveTo>
                  <a:pt x="1667129" y="78105"/>
                </a:moveTo>
                <a:lnTo>
                  <a:pt x="1656334" y="78105"/>
                </a:lnTo>
                <a:lnTo>
                  <a:pt x="1656334" y="88900"/>
                </a:lnTo>
                <a:lnTo>
                  <a:pt x="1667129" y="88900"/>
                </a:lnTo>
                <a:lnTo>
                  <a:pt x="1667129" y="78105"/>
                </a:lnTo>
                <a:close/>
              </a:path>
              <a:path w="2802255" h="94614">
                <a:moveTo>
                  <a:pt x="1709928" y="78105"/>
                </a:moveTo>
                <a:lnTo>
                  <a:pt x="1699133" y="78105"/>
                </a:lnTo>
                <a:lnTo>
                  <a:pt x="1699133" y="88900"/>
                </a:lnTo>
                <a:lnTo>
                  <a:pt x="1709928" y="88900"/>
                </a:lnTo>
                <a:lnTo>
                  <a:pt x="1709928" y="78105"/>
                </a:lnTo>
                <a:close/>
              </a:path>
              <a:path w="2802255" h="94614">
                <a:moveTo>
                  <a:pt x="1758442" y="78105"/>
                </a:moveTo>
                <a:lnTo>
                  <a:pt x="1747647" y="78105"/>
                </a:lnTo>
                <a:lnTo>
                  <a:pt x="1747647" y="88900"/>
                </a:lnTo>
                <a:lnTo>
                  <a:pt x="1758442" y="88900"/>
                </a:lnTo>
                <a:lnTo>
                  <a:pt x="1758442" y="78105"/>
                </a:lnTo>
                <a:close/>
              </a:path>
              <a:path w="2802255" h="94614">
                <a:moveTo>
                  <a:pt x="1801114" y="78105"/>
                </a:moveTo>
                <a:lnTo>
                  <a:pt x="1790319" y="78105"/>
                </a:lnTo>
                <a:lnTo>
                  <a:pt x="1790319" y="88900"/>
                </a:lnTo>
                <a:lnTo>
                  <a:pt x="1801114" y="88900"/>
                </a:lnTo>
                <a:lnTo>
                  <a:pt x="1801114" y="78105"/>
                </a:lnTo>
                <a:close/>
              </a:path>
              <a:path w="2802255" h="94614">
                <a:moveTo>
                  <a:pt x="1847088" y="78105"/>
                </a:moveTo>
                <a:lnTo>
                  <a:pt x="1836293" y="78105"/>
                </a:lnTo>
                <a:lnTo>
                  <a:pt x="1836293" y="88900"/>
                </a:lnTo>
                <a:lnTo>
                  <a:pt x="1847088" y="88900"/>
                </a:lnTo>
                <a:lnTo>
                  <a:pt x="1847088" y="78105"/>
                </a:lnTo>
                <a:close/>
              </a:path>
              <a:path w="2802255" h="94614">
                <a:moveTo>
                  <a:pt x="1889760" y="78105"/>
                </a:moveTo>
                <a:lnTo>
                  <a:pt x="1878965" y="78105"/>
                </a:lnTo>
                <a:lnTo>
                  <a:pt x="1878965" y="88900"/>
                </a:lnTo>
                <a:lnTo>
                  <a:pt x="1889760" y="88900"/>
                </a:lnTo>
                <a:lnTo>
                  <a:pt x="1889760" y="78105"/>
                </a:lnTo>
                <a:close/>
              </a:path>
              <a:path w="2802255" h="94614">
                <a:moveTo>
                  <a:pt x="1935734" y="78105"/>
                </a:moveTo>
                <a:lnTo>
                  <a:pt x="1924939" y="78105"/>
                </a:lnTo>
                <a:lnTo>
                  <a:pt x="1924939" y="88900"/>
                </a:lnTo>
                <a:lnTo>
                  <a:pt x="1935734" y="88900"/>
                </a:lnTo>
                <a:lnTo>
                  <a:pt x="1935734" y="78105"/>
                </a:lnTo>
                <a:close/>
              </a:path>
              <a:path w="2802255" h="94614">
                <a:moveTo>
                  <a:pt x="1979676" y="78105"/>
                </a:moveTo>
                <a:lnTo>
                  <a:pt x="1968881" y="78105"/>
                </a:lnTo>
                <a:lnTo>
                  <a:pt x="1968881" y="88900"/>
                </a:lnTo>
                <a:lnTo>
                  <a:pt x="1979676" y="88900"/>
                </a:lnTo>
                <a:lnTo>
                  <a:pt x="1979676" y="78105"/>
                </a:lnTo>
                <a:close/>
              </a:path>
              <a:path w="2802255" h="94614">
                <a:moveTo>
                  <a:pt x="2025650" y="78105"/>
                </a:moveTo>
                <a:lnTo>
                  <a:pt x="2014855" y="78105"/>
                </a:lnTo>
                <a:lnTo>
                  <a:pt x="2014855" y="88900"/>
                </a:lnTo>
                <a:lnTo>
                  <a:pt x="2025650" y="88900"/>
                </a:lnTo>
                <a:lnTo>
                  <a:pt x="2025650" y="78105"/>
                </a:lnTo>
                <a:close/>
              </a:path>
              <a:path w="2802255" h="94614">
                <a:moveTo>
                  <a:pt x="2068322" y="78105"/>
                </a:moveTo>
                <a:lnTo>
                  <a:pt x="2057527" y="78105"/>
                </a:lnTo>
                <a:lnTo>
                  <a:pt x="2057527" y="88900"/>
                </a:lnTo>
                <a:lnTo>
                  <a:pt x="2068322" y="88900"/>
                </a:lnTo>
                <a:lnTo>
                  <a:pt x="2068322" y="78105"/>
                </a:lnTo>
                <a:close/>
              </a:path>
              <a:path w="2802255" h="94614">
                <a:moveTo>
                  <a:pt x="2114931" y="78105"/>
                </a:moveTo>
                <a:lnTo>
                  <a:pt x="2104136" y="78105"/>
                </a:lnTo>
                <a:lnTo>
                  <a:pt x="2104136" y="88900"/>
                </a:lnTo>
                <a:lnTo>
                  <a:pt x="2114931" y="88900"/>
                </a:lnTo>
                <a:lnTo>
                  <a:pt x="2114931" y="78105"/>
                </a:lnTo>
                <a:close/>
              </a:path>
              <a:path w="2802255" h="94614">
                <a:moveTo>
                  <a:pt x="2158873" y="78105"/>
                </a:moveTo>
                <a:lnTo>
                  <a:pt x="2148078" y="78105"/>
                </a:lnTo>
                <a:lnTo>
                  <a:pt x="2148078" y="88900"/>
                </a:lnTo>
                <a:lnTo>
                  <a:pt x="2158873" y="88900"/>
                </a:lnTo>
                <a:lnTo>
                  <a:pt x="2158873" y="78105"/>
                </a:lnTo>
                <a:close/>
              </a:path>
              <a:path w="2802255" h="94614">
                <a:moveTo>
                  <a:pt x="2205482" y="78105"/>
                </a:moveTo>
                <a:lnTo>
                  <a:pt x="2194687" y="78105"/>
                </a:lnTo>
                <a:lnTo>
                  <a:pt x="2194687" y="88900"/>
                </a:lnTo>
                <a:lnTo>
                  <a:pt x="2205482" y="88900"/>
                </a:lnTo>
                <a:lnTo>
                  <a:pt x="2205482" y="78105"/>
                </a:lnTo>
                <a:close/>
              </a:path>
              <a:path w="2802255" h="94614">
                <a:moveTo>
                  <a:pt x="2252726" y="78105"/>
                </a:moveTo>
                <a:lnTo>
                  <a:pt x="2241931" y="78105"/>
                </a:lnTo>
                <a:lnTo>
                  <a:pt x="2241931" y="88900"/>
                </a:lnTo>
                <a:lnTo>
                  <a:pt x="2252726" y="88900"/>
                </a:lnTo>
                <a:lnTo>
                  <a:pt x="2252726" y="78105"/>
                </a:lnTo>
                <a:close/>
              </a:path>
              <a:path w="2802255" h="94614">
                <a:moveTo>
                  <a:pt x="2299208" y="78105"/>
                </a:moveTo>
                <a:lnTo>
                  <a:pt x="2288413" y="78105"/>
                </a:lnTo>
                <a:lnTo>
                  <a:pt x="2288413" y="88900"/>
                </a:lnTo>
                <a:lnTo>
                  <a:pt x="2299208" y="88900"/>
                </a:lnTo>
                <a:lnTo>
                  <a:pt x="2299208" y="78105"/>
                </a:lnTo>
                <a:close/>
              </a:path>
              <a:path w="2802255" h="94614">
                <a:moveTo>
                  <a:pt x="2346452" y="78105"/>
                </a:moveTo>
                <a:lnTo>
                  <a:pt x="2335657" y="78105"/>
                </a:lnTo>
                <a:lnTo>
                  <a:pt x="2335657" y="88900"/>
                </a:lnTo>
                <a:lnTo>
                  <a:pt x="2346452" y="88900"/>
                </a:lnTo>
                <a:lnTo>
                  <a:pt x="2346452" y="78105"/>
                </a:lnTo>
                <a:close/>
              </a:path>
              <a:path w="2802255" h="94614">
                <a:moveTo>
                  <a:pt x="2390394" y="78105"/>
                </a:moveTo>
                <a:lnTo>
                  <a:pt x="2379599" y="78105"/>
                </a:lnTo>
                <a:lnTo>
                  <a:pt x="2379599" y="88900"/>
                </a:lnTo>
                <a:lnTo>
                  <a:pt x="2390394" y="88900"/>
                </a:lnTo>
                <a:lnTo>
                  <a:pt x="2390394" y="78105"/>
                </a:lnTo>
                <a:close/>
              </a:path>
              <a:path w="2802255" h="94614">
                <a:moveTo>
                  <a:pt x="2436368" y="78105"/>
                </a:moveTo>
                <a:lnTo>
                  <a:pt x="2425573" y="78105"/>
                </a:lnTo>
                <a:lnTo>
                  <a:pt x="2425573" y="88900"/>
                </a:lnTo>
                <a:lnTo>
                  <a:pt x="2436368" y="88900"/>
                </a:lnTo>
                <a:lnTo>
                  <a:pt x="2436368" y="78105"/>
                </a:lnTo>
                <a:close/>
              </a:path>
              <a:path w="2802255" h="94614">
                <a:moveTo>
                  <a:pt x="2483485" y="78105"/>
                </a:moveTo>
                <a:lnTo>
                  <a:pt x="2472690" y="78105"/>
                </a:lnTo>
                <a:lnTo>
                  <a:pt x="2472690" y="88900"/>
                </a:lnTo>
                <a:lnTo>
                  <a:pt x="2483485" y="88900"/>
                </a:lnTo>
                <a:lnTo>
                  <a:pt x="2483485" y="78105"/>
                </a:lnTo>
                <a:close/>
              </a:path>
              <a:path w="2802255" h="94614">
                <a:moveTo>
                  <a:pt x="2530094" y="78105"/>
                </a:moveTo>
                <a:lnTo>
                  <a:pt x="2519299" y="78105"/>
                </a:lnTo>
                <a:lnTo>
                  <a:pt x="2519299" y="88900"/>
                </a:lnTo>
                <a:lnTo>
                  <a:pt x="2530094" y="88900"/>
                </a:lnTo>
                <a:lnTo>
                  <a:pt x="2530094" y="78105"/>
                </a:lnTo>
                <a:close/>
              </a:path>
              <a:path w="2802255" h="94614">
                <a:moveTo>
                  <a:pt x="2574036" y="78105"/>
                </a:moveTo>
                <a:lnTo>
                  <a:pt x="2563241" y="78105"/>
                </a:lnTo>
                <a:lnTo>
                  <a:pt x="2563241" y="88900"/>
                </a:lnTo>
                <a:lnTo>
                  <a:pt x="2574036" y="88900"/>
                </a:lnTo>
                <a:lnTo>
                  <a:pt x="2574036" y="78105"/>
                </a:lnTo>
                <a:close/>
              </a:path>
              <a:path w="2802255" h="94614">
                <a:moveTo>
                  <a:pt x="2620010" y="78105"/>
                </a:moveTo>
                <a:lnTo>
                  <a:pt x="2609215" y="78105"/>
                </a:lnTo>
                <a:lnTo>
                  <a:pt x="2609215" y="88900"/>
                </a:lnTo>
                <a:lnTo>
                  <a:pt x="2620010" y="88900"/>
                </a:lnTo>
                <a:lnTo>
                  <a:pt x="2620010" y="78105"/>
                </a:lnTo>
                <a:close/>
              </a:path>
              <a:path w="2802255" h="94614">
                <a:moveTo>
                  <a:pt x="2664079" y="78105"/>
                </a:moveTo>
                <a:lnTo>
                  <a:pt x="2653284" y="78105"/>
                </a:lnTo>
                <a:lnTo>
                  <a:pt x="2653284" y="88900"/>
                </a:lnTo>
                <a:lnTo>
                  <a:pt x="2664079" y="88900"/>
                </a:lnTo>
                <a:lnTo>
                  <a:pt x="2664079" y="78105"/>
                </a:lnTo>
                <a:close/>
              </a:path>
              <a:path w="2802255" h="94614">
                <a:moveTo>
                  <a:pt x="2713101" y="78105"/>
                </a:moveTo>
                <a:lnTo>
                  <a:pt x="2702306" y="78105"/>
                </a:lnTo>
                <a:lnTo>
                  <a:pt x="2702306" y="88900"/>
                </a:lnTo>
                <a:lnTo>
                  <a:pt x="2713101" y="88900"/>
                </a:lnTo>
                <a:lnTo>
                  <a:pt x="2713101" y="78105"/>
                </a:lnTo>
                <a:close/>
              </a:path>
              <a:path w="2802255" h="94614">
                <a:moveTo>
                  <a:pt x="2755900" y="78105"/>
                </a:moveTo>
                <a:lnTo>
                  <a:pt x="2745105" y="78105"/>
                </a:lnTo>
                <a:lnTo>
                  <a:pt x="2745105" y="88900"/>
                </a:lnTo>
                <a:lnTo>
                  <a:pt x="2755900" y="88900"/>
                </a:lnTo>
                <a:lnTo>
                  <a:pt x="2755900" y="78105"/>
                </a:lnTo>
                <a:close/>
              </a:path>
              <a:path w="2802255" h="94614">
                <a:moveTo>
                  <a:pt x="2801747" y="78105"/>
                </a:moveTo>
                <a:lnTo>
                  <a:pt x="2790952" y="78105"/>
                </a:lnTo>
                <a:lnTo>
                  <a:pt x="2790952" y="88900"/>
                </a:lnTo>
                <a:lnTo>
                  <a:pt x="2801747" y="88900"/>
                </a:lnTo>
                <a:lnTo>
                  <a:pt x="2801747" y="78105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460754" y="2428366"/>
            <a:ext cx="1840230" cy="10795"/>
          </a:xfrm>
          <a:custGeom>
            <a:avLst/>
            <a:gdLst/>
            <a:ahLst/>
            <a:cxnLst/>
            <a:rect l="l" t="t" r="r" b="b"/>
            <a:pathLst>
              <a:path w="1840229" h="10794">
                <a:moveTo>
                  <a:pt x="10782" y="0"/>
                </a:moveTo>
                <a:lnTo>
                  <a:pt x="0" y="0"/>
                </a:lnTo>
                <a:lnTo>
                  <a:pt x="0" y="10795"/>
                </a:lnTo>
                <a:lnTo>
                  <a:pt x="10782" y="10795"/>
                </a:lnTo>
                <a:lnTo>
                  <a:pt x="10782" y="0"/>
                </a:lnTo>
                <a:close/>
              </a:path>
              <a:path w="1840229" h="10794">
                <a:moveTo>
                  <a:pt x="54737" y="0"/>
                </a:moveTo>
                <a:lnTo>
                  <a:pt x="43942" y="0"/>
                </a:lnTo>
                <a:lnTo>
                  <a:pt x="43942" y="10795"/>
                </a:lnTo>
                <a:lnTo>
                  <a:pt x="54737" y="10795"/>
                </a:lnTo>
                <a:lnTo>
                  <a:pt x="54737" y="0"/>
                </a:lnTo>
                <a:close/>
              </a:path>
              <a:path w="1840229" h="10794">
                <a:moveTo>
                  <a:pt x="100698" y="0"/>
                </a:moveTo>
                <a:lnTo>
                  <a:pt x="89916" y="0"/>
                </a:lnTo>
                <a:lnTo>
                  <a:pt x="89916" y="10795"/>
                </a:lnTo>
                <a:lnTo>
                  <a:pt x="100698" y="10795"/>
                </a:lnTo>
                <a:lnTo>
                  <a:pt x="100698" y="0"/>
                </a:lnTo>
                <a:close/>
              </a:path>
              <a:path w="1840229" h="10794">
                <a:moveTo>
                  <a:pt x="143370" y="0"/>
                </a:moveTo>
                <a:lnTo>
                  <a:pt x="132588" y="0"/>
                </a:lnTo>
                <a:lnTo>
                  <a:pt x="132588" y="10795"/>
                </a:lnTo>
                <a:lnTo>
                  <a:pt x="143370" y="10795"/>
                </a:lnTo>
                <a:lnTo>
                  <a:pt x="143370" y="0"/>
                </a:lnTo>
                <a:close/>
              </a:path>
              <a:path w="1840229" h="10794">
                <a:moveTo>
                  <a:pt x="189992" y="0"/>
                </a:moveTo>
                <a:lnTo>
                  <a:pt x="179197" y="0"/>
                </a:lnTo>
                <a:lnTo>
                  <a:pt x="179197" y="10795"/>
                </a:lnTo>
                <a:lnTo>
                  <a:pt x="189992" y="10795"/>
                </a:lnTo>
                <a:lnTo>
                  <a:pt x="189992" y="0"/>
                </a:lnTo>
                <a:close/>
              </a:path>
              <a:path w="1840229" h="10794">
                <a:moveTo>
                  <a:pt x="233934" y="0"/>
                </a:moveTo>
                <a:lnTo>
                  <a:pt x="223139" y="0"/>
                </a:lnTo>
                <a:lnTo>
                  <a:pt x="223139" y="10795"/>
                </a:lnTo>
                <a:lnTo>
                  <a:pt x="233934" y="10795"/>
                </a:lnTo>
                <a:lnTo>
                  <a:pt x="233934" y="0"/>
                </a:lnTo>
                <a:close/>
              </a:path>
              <a:path w="1840229" h="10794">
                <a:moveTo>
                  <a:pt x="279908" y="0"/>
                </a:moveTo>
                <a:lnTo>
                  <a:pt x="269113" y="0"/>
                </a:lnTo>
                <a:lnTo>
                  <a:pt x="269113" y="10795"/>
                </a:lnTo>
                <a:lnTo>
                  <a:pt x="279908" y="10795"/>
                </a:lnTo>
                <a:lnTo>
                  <a:pt x="279908" y="0"/>
                </a:lnTo>
                <a:close/>
              </a:path>
              <a:path w="1840229" h="10794">
                <a:moveTo>
                  <a:pt x="322580" y="0"/>
                </a:moveTo>
                <a:lnTo>
                  <a:pt x="311785" y="0"/>
                </a:lnTo>
                <a:lnTo>
                  <a:pt x="311785" y="10795"/>
                </a:lnTo>
                <a:lnTo>
                  <a:pt x="322580" y="10795"/>
                </a:lnTo>
                <a:lnTo>
                  <a:pt x="322580" y="0"/>
                </a:lnTo>
                <a:close/>
              </a:path>
              <a:path w="1840229" h="10794">
                <a:moveTo>
                  <a:pt x="368554" y="0"/>
                </a:moveTo>
                <a:lnTo>
                  <a:pt x="357759" y="0"/>
                </a:lnTo>
                <a:lnTo>
                  <a:pt x="357759" y="10795"/>
                </a:lnTo>
                <a:lnTo>
                  <a:pt x="368554" y="10795"/>
                </a:lnTo>
                <a:lnTo>
                  <a:pt x="368554" y="0"/>
                </a:lnTo>
                <a:close/>
              </a:path>
              <a:path w="1840229" h="10794">
                <a:moveTo>
                  <a:pt x="411353" y="0"/>
                </a:moveTo>
                <a:lnTo>
                  <a:pt x="400558" y="0"/>
                </a:lnTo>
                <a:lnTo>
                  <a:pt x="400558" y="10795"/>
                </a:lnTo>
                <a:lnTo>
                  <a:pt x="411353" y="10795"/>
                </a:lnTo>
                <a:lnTo>
                  <a:pt x="411353" y="0"/>
                </a:lnTo>
                <a:close/>
              </a:path>
              <a:path w="1840229" h="10794">
                <a:moveTo>
                  <a:pt x="459740" y="0"/>
                </a:moveTo>
                <a:lnTo>
                  <a:pt x="448945" y="0"/>
                </a:lnTo>
                <a:lnTo>
                  <a:pt x="448945" y="10795"/>
                </a:lnTo>
                <a:lnTo>
                  <a:pt x="459740" y="10795"/>
                </a:lnTo>
                <a:lnTo>
                  <a:pt x="459740" y="0"/>
                </a:lnTo>
                <a:close/>
              </a:path>
              <a:path w="1840229" h="10794">
                <a:moveTo>
                  <a:pt x="506984" y="0"/>
                </a:moveTo>
                <a:lnTo>
                  <a:pt x="496189" y="0"/>
                </a:lnTo>
                <a:lnTo>
                  <a:pt x="496189" y="10795"/>
                </a:lnTo>
                <a:lnTo>
                  <a:pt x="506984" y="10795"/>
                </a:lnTo>
                <a:lnTo>
                  <a:pt x="506984" y="0"/>
                </a:lnTo>
                <a:close/>
              </a:path>
              <a:path w="1840229" h="10794">
                <a:moveTo>
                  <a:pt x="553466" y="0"/>
                </a:moveTo>
                <a:lnTo>
                  <a:pt x="542671" y="0"/>
                </a:lnTo>
                <a:lnTo>
                  <a:pt x="542671" y="10795"/>
                </a:lnTo>
                <a:lnTo>
                  <a:pt x="553466" y="10795"/>
                </a:lnTo>
                <a:lnTo>
                  <a:pt x="553466" y="0"/>
                </a:lnTo>
                <a:close/>
              </a:path>
              <a:path w="1840229" h="10794">
                <a:moveTo>
                  <a:pt x="600710" y="0"/>
                </a:moveTo>
                <a:lnTo>
                  <a:pt x="589915" y="0"/>
                </a:lnTo>
                <a:lnTo>
                  <a:pt x="589915" y="10795"/>
                </a:lnTo>
                <a:lnTo>
                  <a:pt x="600710" y="10795"/>
                </a:lnTo>
                <a:lnTo>
                  <a:pt x="600710" y="0"/>
                </a:lnTo>
                <a:close/>
              </a:path>
              <a:path w="1840229" h="10794">
                <a:moveTo>
                  <a:pt x="644652" y="0"/>
                </a:moveTo>
                <a:lnTo>
                  <a:pt x="633857" y="0"/>
                </a:lnTo>
                <a:lnTo>
                  <a:pt x="633857" y="10795"/>
                </a:lnTo>
                <a:lnTo>
                  <a:pt x="644652" y="10795"/>
                </a:lnTo>
                <a:lnTo>
                  <a:pt x="644652" y="0"/>
                </a:lnTo>
                <a:close/>
              </a:path>
              <a:path w="1840229" h="10794">
                <a:moveTo>
                  <a:pt x="690626" y="0"/>
                </a:moveTo>
                <a:lnTo>
                  <a:pt x="679831" y="0"/>
                </a:lnTo>
                <a:lnTo>
                  <a:pt x="679831" y="10795"/>
                </a:lnTo>
                <a:lnTo>
                  <a:pt x="690626" y="10795"/>
                </a:lnTo>
                <a:lnTo>
                  <a:pt x="690626" y="0"/>
                </a:lnTo>
                <a:close/>
              </a:path>
              <a:path w="1840229" h="10794">
                <a:moveTo>
                  <a:pt x="737743" y="0"/>
                </a:moveTo>
                <a:lnTo>
                  <a:pt x="726948" y="0"/>
                </a:lnTo>
                <a:lnTo>
                  <a:pt x="726948" y="10795"/>
                </a:lnTo>
                <a:lnTo>
                  <a:pt x="737743" y="10795"/>
                </a:lnTo>
                <a:lnTo>
                  <a:pt x="737743" y="0"/>
                </a:lnTo>
                <a:close/>
              </a:path>
              <a:path w="1840229" h="10794">
                <a:moveTo>
                  <a:pt x="784352" y="0"/>
                </a:moveTo>
                <a:lnTo>
                  <a:pt x="773557" y="0"/>
                </a:lnTo>
                <a:lnTo>
                  <a:pt x="773557" y="10795"/>
                </a:lnTo>
                <a:lnTo>
                  <a:pt x="784352" y="10795"/>
                </a:lnTo>
                <a:lnTo>
                  <a:pt x="784352" y="0"/>
                </a:lnTo>
                <a:close/>
              </a:path>
              <a:path w="1840229" h="10794">
                <a:moveTo>
                  <a:pt x="831596" y="0"/>
                </a:moveTo>
                <a:lnTo>
                  <a:pt x="820801" y="0"/>
                </a:lnTo>
                <a:lnTo>
                  <a:pt x="820801" y="10795"/>
                </a:lnTo>
                <a:lnTo>
                  <a:pt x="831596" y="10795"/>
                </a:lnTo>
                <a:lnTo>
                  <a:pt x="831596" y="0"/>
                </a:lnTo>
                <a:close/>
              </a:path>
              <a:path w="1840229" h="10794">
                <a:moveTo>
                  <a:pt x="879983" y="0"/>
                </a:moveTo>
                <a:lnTo>
                  <a:pt x="869188" y="0"/>
                </a:lnTo>
                <a:lnTo>
                  <a:pt x="869188" y="10795"/>
                </a:lnTo>
                <a:lnTo>
                  <a:pt x="879983" y="10795"/>
                </a:lnTo>
                <a:lnTo>
                  <a:pt x="879983" y="0"/>
                </a:lnTo>
                <a:close/>
              </a:path>
              <a:path w="1840229" h="10794">
                <a:moveTo>
                  <a:pt x="922782" y="0"/>
                </a:moveTo>
                <a:lnTo>
                  <a:pt x="911987" y="0"/>
                </a:lnTo>
                <a:lnTo>
                  <a:pt x="911987" y="10795"/>
                </a:lnTo>
                <a:lnTo>
                  <a:pt x="922782" y="10795"/>
                </a:lnTo>
                <a:lnTo>
                  <a:pt x="922782" y="0"/>
                </a:lnTo>
                <a:close/>
              </a:path>
              <a:path w="1840229" h="10794">
                <a:moveTo>
                  <a:pt x="968629" y="0"/>
                </a:moveTo>
                <a:lnTo>
                  <a:pt x="957834" y="0"/>
                </a:lnTo>
                <a:lnTo>
                  <a:pt x="957834" y="10795"/>
                </a:lnTo>
                <a:lnTo>
                  <a:pt x="968629" y="10795"/>
                </a:lnTo>
                <a:lnTo>
                  <a:pt x="968629" y="0"/>
                </a:lnTo>
                <a:close/>
              </a:path>
              <a:path w="1840229" h="10794">
                <a:moveTo>
                  <a:pt x="1013968" y="0"/>
                </a:moveTo>
                <a:lnTo>
                  <a:pt x="1003173" y="0"/>
                </a:lnTo>
                <a:lnTo>
                  <a:pt x="1003173" y="10795"/>
                </a:lnTo>
                <a:lnTo>
                  <a:pt x="1013968" y="10795"/>
                </a:lnTo>
                <a:lnTo>
                  <a:pt x="1013968" y="0"/>
                </a:lnTo>
                <a:close/>
              </a:path>
              <a:path w="1840229" h="10794">
                <a:moveTo>
                  <a:pt x="1060450" y="0"/>
                </a:moveTo>
                <a:lnTo>
                  <a:pt x="1049655" y="0"/>
                </a:lnTo>
                <a:lnTo>
                  <a:pt x="1049655" y="10795"/>
                </a:lnTo>
                <a:lnTo>
                  <a:pt x="1060450" y="10795"/>
                </a:lnTo>
                <a:lnTo>
                  <a:pt x="1060450" y="0"/>
                </a:lnTo>
                <a:close/>
              </a:path>
              <a:path w="1840229" h="10794">
                <a:moveTo>
                  <a:pt x="1103249" y="0"/>
                </a:moveTo>
                <a:lnTo>
                  <a:pt x="1092454" y="0"/>
                </a:lnTo>
                <a:lnTo>
                  <a:pt x="1092454" y="10795"/>
                </a:lnTo>
                <a:lnTo>
                  <a:pt x="1103249" y="10795"/>
                </a:lnTo>
                <a:lnTo>
                  <a:pt x="1103249" y="0"/>
                </a:lnTo>
                <a:close/>
              </a:path>
              <a:path w="1840229" h="10794">
                <a:moveTo>
                  <a:pt x="1151636" y="0"/>
                </a:moveTo>
                <a:lnTo>
                  <a:pt x="1140841" y="0"/>
                </a:lnTo>
                <a:lnTo>
                  <a:pt x="1140841" y="10795"/>
                </a:lnTo>
                <a:lnTo>
                  <a:pt x="1151636" y="10795"/>
                </a:lnTo>
                <a:lnTo>
                  <a:pt x="1151636" y="0"/>
                </a:lnTo>
                <a:close/>
              </a:path>
              <a:path w="1840229" h="10794">
                <a:moveTo>
                  <a:pt x="1198880" y="0"/>
                </a:moveTo>
                <a:lnTo>
                  <a:pt x="1188085" y="0"/>
                </a:lnTo>
                <a:lnTo>
                  <a:pt x="1188085" y="10795"/>
                </a:lnTo>
                <a:lnTo>
                  <a:pt x="1198880" y="10795"/>
                </a:lnTo>
                <a:lnTo>
                  <a:pt x="1198880" y="0"/>
                </a:lnTo>
                <a:close/>
              </a:path>
              <a:path w="1840229" h="10794">
                <a:moveTo>
                  <a:pt x="1245489" y="0"/>
                </a:moveTo>
                <a:lnTo>
                  <a:pt x="1234694" y="0"/>
                </a:lnTo>
                <a:lnTo>
                  <a:pt x="1234694" y="10795"/>
                </a:lnTo>
                <a:lnTo>
                  <a:pt x="1245489" y="10795"/>
                </a:lnTo>
                <a:lnTo>
                  <a:pt x="1245489" y="0"/>
                </a:lnTo>
                <a:close/>
              </a:path>
              <a:path w="1840229" h="10794">
                <a:moveTo>
                  <a:pt x="1292606" y="0"/>
                </a:moveTo>
                <a:lnTo>
                  <a:pt x="1281811" y="0"/>
                </a:lnTo>
                <a:lnTo>
                  <a:pt x="1281811" y="10795"/>
                </a:lnTo>
                <a:lnTo>
                  <a:pt x="1292606" y="10795"/>
                </a:lnTo>
                <a:lnTo>
                  <a:pt x="1292606" y="0"/>
                </a:lnTo>
                <a:close/>
              </a:path>
              <a:path w="1840229" h="10794">
                <a:moveTo>
                  <a:pt x="1338580" y="0"/>
                </a:moveTo>
                <a:lnTo>
                  <a:pt x="1327785" y="0"/>
                </a:lnTo>
                <a:lnTo>
                  <a:pt x="1327785" y="10795"/>
                </a:lnTo>
                <a:lnTo>
                  <a:pt x="1338580" y="10795"/>
                </a:lnTo>
                <a:lnTo>
                  <a:pt x="1338580" y="0"/>
                </a:lnTo>
                <a:close/>
              </a:path>
              <a:path w="1840229" h="10794">
                <a:moveTo>
                  <a:pt x="1382522" y="0"/>
                </a:moveTo>
                <a:lnTo>
                  <a:pt x="1371727" y="0"/>
                </a:lnTo>
                <a:lnTo>
                  <a:pt x="1371727" y="10795"/>
                </a:lnTo>
                <a:lnTo>
                  <a:pt x="1382522" y="10795"/>
                </a:lnTo>
                <a:lnTo>
                  <a:pt x="1382522" y="0"/>
                </a:lnTo>
                <a:close/>
              </a:path>
              <a:path w="1840229" h="10794">
                <a:moveTo>
                  <a:pt x="1429766" y="0"/>
                </a:moveTo>
                <a:lnTo>
                  <a:pt x="1418971" y="0"/>
                </a:lnTo>
                <a:lnTo>
                  <a:pt x="1418971" y="10795"/>
                </a:lnTo>
                <a:lnTo>
                  <a:pt x="1429766" y="10795"/>
                </a:lnTo>
                <a:lnTo>
                  <a:pt x="1429766" y="0"/>
                </a:lnTo>
                <a:close/>
              </a:path>
              <a:path w="1840229" h="10794">
                <a:moveTo>
                  <a:pt x="1476248" y="0"/>
                </a:moveTo>
                <a:lnTo>
                  <a:pt x="1465453" y="0"/>
                </a:lnTo>
                <a:lnTo>
                  <a:pt x="1465453" y="10795"/>
                </a:lnTo>
                <a:lnTo>
                  <a:pt x="1476248" y="10795"/>
                </a:lnTo>
                <a:lnTo>
                  <a:pt x="1476248" y="0"/>
                </a:lnTo>
                <a:close/>
              </a:path>
              <a:path w="1840229" h="10794">
                <a:moveTo>
                  <a:pt x="1523492" y="0"/>
                </a:moveTo>
                <a:lnTo>
                  <a:pt x="1512697" y="0"/>
                </a:lnTo>
                <a:lnTo>
                  <a:pt x="1512697" y="10795"/>
                </a:lnTo>
                <a:lnTo>
                  <a:pt x="1523492" y="10795"/>
                </a:lnTo>
                <a:lnTo>
                  <a:pt x="1523492" y="0"/>
                </a:lnTo>
                <a:close/>
              </a:path>
              <a:path w="1840229" h="10794">
                <a:moveTo>
                  <a:pt x="1571879" y="0"/>
                </a:moveTo>
                <a:lnTo>
                  <a:pt x="1561084" y="0"/>
                </a:lnTo>
                <a:lnTo>
                  <a:pt x="1561084" y="10795"/>
                </a:lnTo>
                <a:lnTo>
                  <a:pt x="1571879" y="10795"/>
                </a:lnTo>
                <a:lnTo>
                  <a:pt x="1571879" y="0"/>
                </a:lnTo>
                <a:close/>
              </a:path>
              <a:path w="1840229" h="10794">
                <a:moveTo>
                  <a:pt x="1614678" y="0"/>
                </a:moveTo>
                <a:lnTo>
                  <a:pt x="1603883" y="0"/>
                </a:lnTo>
                <a:lnTo>
                  <a:pt x="1603883" y="10795"/>
                </a:lnTo>
                <a:lnTo>
                  <a:pt x="1614678" y="10795"/>
                </a:lnTo>
                <a:lnTo>
                  <a:pt x="1614678" y="0"/>
                </a:lnTo>
                <a:close/>
              </a:path>
              <a:path w="1840229" h="10794">
                <a:moveTo>
                  <a:pt x="1661287" y="0"/>
                </a:moveTo>
                <a:lnTo>
                  <a:pt x="1650492" y="0"/>
                </a:lnTo>
                <a:lnTo>
                  <a:pt x="1650492" y="10795"/>
                </a:lnTo>
                <a:lnTo>
                  <a:pt x="1661287" y="10795"/>
                </a:lnTo>
                <a:lnTo>
                  <a:pt x="1661287" y="0"/>
                </a:lnTo>
                <a:close/>
              </a:path>
              <a:path w="1840229" h="10794">
                <a:moveTo>
                  <a:pt x="1703959" y="0"/>
                </a:moveTo>
                <a:lnTo>
                  <a:pt x="1693164" y="0"/>
                </a:lnTo>
                <a:lnTo>
                  <a:pt x="1693164" y="10795"/>
                </a:lnTo>
                <a:lnTo>
                  <a:pt x="1703959" y="10795"/>
                </a:lnTo>
                <a:lnTo>
                  <a:pt x="1703959" y="0"/>
                </a:lnTo>
                <a:close/>
              </a:path>
              <a:path w="1840229" h="10794">
                <a:moveTo>
                  <a:pt x="1749933" y="0"/>
                </a:moveTo>
                <a:lnTo>
                  <a:pt x="1739138" y="0"/>
                </a:lnTo>
                <a:lnTo>
                  <a:pt x="1739138" y="10795"/>
                </a:lnTo>
                <a:lnTo>
                  <a:pt x="1749933" y="10795"/>
                </a:lnTo>
                <a:lnTo>
                  <a:pt x="1749933" y="0"/>
                </a:lnTo>
                <a:close/>
              </a:path>
              <a:path w="1840229" h="10794">
                <a:moveTo>
                  <a:pt x="1793862" y="0"/>
                </a:moveTo>
                <a:lnTo>
                  <a:pt x="1783080" y="0"/>
                </a:lnTo>
                <a:lnTo>
                  <a:pt x="1783080" y="10795"/>
                </a:lnTo>
                <a:lnTo>
                  <a:pt x="1793862" y="10795"/>
                </a:lnTo>
                <a:lnTo>
                  <a:pt x="1793862" y="0"/>
                </a:lnTo>
                <a:close/>
              </a:path>
              <a:path w="1840229" h="10794">
                <a:moveTo>
                  <a:pt x="1839849" y="0"/>
                </a:moveTo>
                <a:lnTo>
                  <a:pt x="1829054" y="0"/>
                </a:lnTo>
                <a:lnTo>
                  <a:pt x="1829054" y="10795"/>
                </a:lnTo>
                <a:lnTo>
                  <a:pt x="1839849" y="10795"/>
                </a:lnTo>
                <a:lnTo>
                  <a:pt x="1839849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622679" y="2204973"/>
            <a:ext cx="1710689" cy="10795"/>
          </a:xfrm>
          <a:custGeom>
            <a:avLst/>
            <a:gdLst/>
            <a:ahLst/>
            <a:cxnLst/>
            <a:rect l="l" t="t" r="r" b="b"/>
            <a:pathLst>
              <a:path w="1710689" h="10794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710689" h="10794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710689" h="10794">
                <a:moveTo>
                  <a:pt x="102616" y="0"/>
                </a:moveTo>
                <a:lnTo>
                  <a:pt x="91821" y="0"/>
                </a:lnTo>
                <a:lnTo>
                  <a:pt x="91821" y="10795"/>
                </a:lnTo>
                <a:lnTo>
                  <a:pt x="102616" y="10795"/>
                </a:lnTo>
                <a:lnTo>
                  <a:pt x="102616" y="0"/>
                </a:lnTo>
                <a:close/>
              </a:path>
              <a:path w="1710689" h="10794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710689" h="10794">
                <a:moveTo>
                  <a:pt x="191262" y="0"/>
                </a:moveTo>
                <a:lnTo>
                  <a:pt x="180467" y="0"/>
                </a:lnTo>
                <a:lnTo>
                  <a:pt x="180467" y="10795"/>
                </a:lnTo>
                <a:lnTo>
                  <a:pt x="191262" y="10795"/>
                </a:lnTo>
                <a:lnTo>
                  <a:pt x="191262" y="0"/>
                </a:lnTo>
                <a:close/>
              </a:path>
              <a:path w="1710689" h="10794">
                <a:moveTo>
                  <a:pt x="239649" y="0"/>
                </a:moveTo>
                <a:lnTo>
                  <a:pt x="228854" y="0"/>
                </a:lnTo>
                <a:lnTo>
                  <a:pt x="228854" y="10795"/>
                </a:lnTo>
                <a:lnTo>
                  <a:pt x="239649" y="10795"/>
                </a:lnTo>
                <a:lnTo>
                  <a:pt x="239649" y="0"/>
                </a:lnTo>
                <a:close/>
              </a:path>
              <a:path w="1710689" h="10794">
                <a:moveTo>
                  <a:pt x="286893" y="0"/>
                </a:moveTo>
                <a:lnTo>
                  <a:pt x="276098" y="0"/>
                </a:lnTo>
                <a:lnTo>
                  <a:pt x="276098" y="10795"/>
                </a:lnTo>
                <a:lnTo>
                  <a:pt x="286893" y="10795"/>
                </a:lnTo>
                <a:lnTo>
                  <a:pt x="286893" y="0"/>
                </a:lnTo>
                <a:close/>
              </a:path>
              <a:path w="1710689" h="10794">
                <a:moveTo>
                  <a:pt x="333375" y="0"/>
                </a:moveTo>
                <a:lnTo>
                  <a:pt x="322580" y="0"/>
                </a:lnTo>
                <a:lnTo>
                  <a:pt x="322580" y="10795"/>
                </a:lnTo>
                <a:lnTo>
                  <a:pt x="333375" y="10795"/>
                </a:lnTo>
                <a:lnTo>
                  <a:pt x="333375" y="0"/>
                </a:lnTo>
                <a:close/>
              </a:path>
              <a:path w="1710689" h="10794">
                <a:moveTo>
                  <a:pt x="380619" y="0"/>
                </a:moveTo>
                <a:lnTo>
                  <a:pt x="369824" y="0"/>
                </a:lnTo>
                <a:lnTo>
                  <a:pt x="369824" y="10795"/>
                </a:lnTo>
                <a:lnTo>
                  <a:pt x="380619" y="10795"/>
                </a:lnTo>
                <a:lnTo>
                  <a:pt x="380619" y="0"/>
                </a:lnTo>
                <a:close/>
              </a:path>
              <a:path w="1710689" h="10794">
                <a:moveTo>
                  <a:pt x="426593" y="0"/>
                </a:moveTo>
                <a:lnTo>
                  <a:pt x="415798" y="0"/>
                </a:lnTo>
                <a:lnTo>
                  <a:pt x="415798" y="10795"/>
                </a:lnTo>
                <a:lnTo>
                  <a:pt x="426593" y="10795"/>
                </a:lnTo>
                <a:lnTo>
                  <a:pt x="426593" y="0"/>
                </a:lnTo>
                <a:close/>
              </a:path>
              <a:path w="1710689" h="10794">
                <a:moveTo>
                  <a:pt x="470535" y="0"/>
                </a:moveTo>
                <a:lnTo>
                  <a:pt x="459740" y="0"/>
                </a:lnTo>
                <a:lnTo>
                  <a:pt x="459740" y="10795"/>
                </a:lnTo>
                <a:lnTo>
                  <a:pt x="470535" y="10795"/>
                </a:lnTo>
                <a:lnTo>
                  <a:pt x="470535" y="0"/>
                </a:lnTo>
                <a:close/>
              </a:path>
              <a:path w="1710689" h="10794">
                <a:moveTo>
                  <a:pt x="517779" y="0"/>
                </a:moveTo>
                <a:lnTo>
                  <a:pt x="506984" y="0"/>
                </a:lnTo>
                <a:lnTo>
                  <a:pt x="506984" y="10795"/>
                </a:lnTo>
                <a:lnTo>
                  <a:pt x="517779" y="10795"/>
                </a:lnTo>
                <a:lnTo>
                  <a:pt x="517779" y="0"/>
                </a:lnTo>
                <a:close/>
              </a:path>
              <a:path w="1710689" h="10794">
                <a:moveTo>
                  <a:pt x="564261" y="0"/>
                </a:moveTo>
                <a:lnTo>
                  <a:pt x="553466" y="0"/>
                </a:lnTo>
                <a:lnTo>
                  <a:pt x="553466" y="10795"/>
                </a:lnTo>
                <a:lnTo>
                  <a:pt x="564261" y="10795"/>
                </a:lnTo>
                <a:lnTo>
                  <a:pt x="564261" y="0"/>
                </a:lnTo>
                <a:close/>
              </a:path>
              <a:path w="1710689" h="10794">
                <a:moveTo>
                  <a:pt x="610870" y="0"/>
                </a:moveTo>
                <a:lnTo>
                  <a:pt x="600075" y="0"/>
                </a:lnTo>
                <a:lnTo>
                  <a:pt x="600075" y="10795"/>
                </a:lnTo>
                <a:lnTo>
                  <a:pt x="610870" y="10795"/>
                </a:lnTo>
                <a:lnTo>
                  <a:pt x="610870" y="0"/>
                </a:lnTo>
                <a:close/>
              </a:path>
              <a:path w="1710689" h="10794">
                <a:moveTo>
                  <a:pt x="659892" y="0"/>
                </a:moveTo>
                <a:lnTo>
                  <a:pt x="649097" y="0"/>
                </a:lnTo>
                <a:lnTo>
                  <a:pt x="649097" y="10795"/>
                </a:lnTo>
                <a:lnTo>
                  <a:pt x="659892" y="10795"/>
                </a:lnTo>
                <a:lnTo>
                  <a:pt x="659892" y="0"/>
                </a:lnTo>
                <a:close/>
              </a:path>
              <a:path w="1710689" h="10794">
                <a:moveTo>
                  <a:pt x="702691" y="0"/>
                </a:moveTo>
                <a:lnTo>
                  <a:pt x="691896" y="0"/>
                </a:lnTo>
                <a:lnTo>
                  <a:pt x="691896" y="10795"/>
                </a:lnTo>
                <a:lnTo>
                  <a:pt x="702691" y="10795"/>
                </a:lnTo>
                <a:lnTo>
                  <a:pt x="702691" y="0"/>
                </a:lnTo>
                <a:close/>
              </a:path>
              <a:path w="1710689" h="10794">
                <a:moveTo>
                  <a:pt x="748538" y="0"/>
                </a:moveTo>
                <a:lnTo>
                  <a:pt x="737743" y="0"/>
                </a:lnTo>
                <a:lnTo>
                  <a:pt x="737743" y="10795"/>
                </a:lnTo>
                <a:lnTo>
                  <a:pt x="748538" y="10795"/>
                </a:lnTo>
                <a:lnTo>
                  <a:pt x="748538" y="0"/>
                </a:lnTo>
                <a:close/>
              </a:path>
              <a:path w="1710689" h="10794">
                <a:moveTo>
                  <a:pt x="791337" y="0"/>
                </a:moveTo>
                <a:lnTo>
                  <a:pt x="780542" y="0"/>
                </a:lnTo>
                <a:lnTo>
                  <a:pt x="780542" y="10795"/>
                </a:lnTo>
                <a:lnTo>
                  <a:pt x="791337" y="10795"/>
                </a:lnTo>
                <a:lnTo>
                  <a:pt x="791337" y="0"/>
                </a:lnTo>
                <a:close/>
              </a:path>
              <a:path w="1710689" h="10794">
                <a:moveTo>
                  <a:pt x="837311" y="0"/>
                </a:moveTo>
                <a:lnTo>
                  <a:pt x="826516" y="0"/>
                </a:lnTo>
                <a:lnTo>
                  <a:pt x="826516" y="10795"/>
                </a:lnTo>
                <a:lnTo>
                  <a:pt x="837311" y="10795"/>
                </a:lnTo>
                <a:lnTo>
                  <a:pt x="837311" y="0"/>
                </a:lnTo>
                <a:close/>
              </a:path>
              <a:path w="1710689" h="10794">
                <a:moveTo>
                  <a:pt x="881253" y="0"/>
                </a:moveTo>
                <a:lnTo>
                  <a:pt x="870458" y="0"/>
                </a:lnTo>
                <a:lnTo>
                  <a:pt x="870458" y="10795"/>
                </a:lnTo>
                <a:lnTo>
                  <a:pt x="881253" y="10795"/>
                </a:lnTo>
                <a:lnTo>
                  <a:pt x="881253" y="0"/>
                </a:lnTo>
                <a:close/>
              </a:path>
              <a:path w="1710689" h="10794">
                <a:moveTo>
                  <a:pt x="927862" y="0"/>
                </a:moveTo>
                <a:lnTo>
                  <a:pt x="917067" y="0"/>
                </a:lnTo>
                <a:lnTo>
                  <a:pt x="917067" y="10795"/>
                </a:lnTo>
                <a:lnTo>
                  <a:pt x="927862" y="10795"/>
                </a:lnTo>
                <a:lnTo>
                  <a:pt x="927862" y="0"/>
                </a:lnTo>
                <a:close/>
              </a:path>
              <a:path w="1710689" h="10794">
                <a:moveTo>
                  <a:pt x="970534" y="0"/>
                </a:moveTo>
                <a:lnTo>
                  <a:pt x="959739" y="0"/>
                </a:lnTo>
                <a:lnTo>
                  <a:pt x="959739" y="10795"/>
                </a:lnTo>
                <a:lnTo>
                  <a:pt x="970534" y="10795"/>
                </a:lnTo>
                <a:lnTo>
                  <a:pt x="970534" y="0"/>
                </a:lnTo>
                <a:close/>
              </a:path>
              <a:path w="1710689" h="10794">
                <a:moveTo>
                  <a:pt x="1021588" y="0"/>
                </a:moveTo>
                <a:lnTo>
                  <a:pt x="1010793" y="0"/>
                </a:lnTo>
                <a:lnTo>
                  <a:pt x="1010793" y="10795"/>
                </a:lnTo>
                <a:lnTo>
                  <a:pt x="1021588" y="10795"/>
                </a:lnTo>
                <a:lnTo>
                  <a:pt x="1021588" y="0"/>
                </a:lnTo>
                <a:close/>
              </a:path>
              <a:path w="1710689" h="10794">
                <a:moveTo>
                  <a:pt x="1064260" y="0"/>
                </a:moveTo>
                <a:lnTo>
                  <a:pt x="1053465" y="0"/>
                </a:lnTo>
                <a:lnTo>
                  <a:pt x="1053465" y="10795"/>
                </a:lnTo>
                <a:lnTo>
                  <a:pt x="1064260" y="10795"/>
                </a:lnTo>
                <a:lnTo>
                  <a:pt x="1064260" y="0"/>
                </a:lnTo>
                <a:close/>
              </a:path>
              <a:path w="1710689" h="10794">
                <a:moveTo>
                  <a:pt x="1110234" y="0"/>
                </a:moveTo>
                <a:lnTo>
                  <a:pt x="1099439" y="0"/>
                </a:lnTo>
                <a:lnTo>
                  <a:pt x="1099439" y="10795"/>
                </a:lnTo>
                <a:lnTo>
                  <a:pt x="1110234" y="10795"/>
                </a:lnTo>
                <a:lnTo>
                  <a:pt x="1110234" y="0"/>
                </a:lnTo>
                <a:close/>
              </a:path>
              <a:path w="1710689" h="10794">
                <a:moveTo>
                  <a:pt x="1152906" y="0"/>
                </a:moveTo>
                <a:lnTo>
                  <a:pt x="1142111" y="0"/>
                </a:lnTo>
                <a:lnTo>
                  <a:pt x="1142111" y="10795"/>
                </a:lnTo>
                <a:lnTo>
                  <a:pt x="1152906" y="10795"/>
                </a:lnTo>
                <a:lnTo>
                  <a:pt x="1152906" y="0"/>
                </a:lnTo>
                <a:close/>
              </a:path>
              <a:path w="1710689" h="10794">
                <a:moveTo>
                  <a:pt x="1201420" y="0"/>
                </a:moveTo>
                <a:lnTo>
                  <a:pt x="1190625" y="0"/>
                </a:lnTo>
                <a:lnTo>
                  <a:pt x="1190625" y="10795"/>
                </a:lnTo>
                <a:lnTo>
                  <a:pt x="1201420" y="10795"/>
                </a:lnTo>
                <a:lnTo>
                  <a:pt x="1201420" y="0"/>
                </a:lnTo>
                <a:close/>
              </a:path>
              <a:path w="1710689" h="10794">
                <a:moveTo>
                  <a:pt x="1248664" y="0"/>
                </a:moveTo>
                <a:lnTo>
                  <a:pt x="1237869" y="0"/>
                </a:lnTo>
                <a:lnTo>
                  <a:pt x="1237869" y="10795"/>
                </a:lnTo>
                <a:lnTo>
                  <a:pt x="1248664" y="10795"/>
                </a:lnTo>
                <a:lnTo>
                  <a:pt x="1248664" y="0"/>
                </a:lnTo>
                <a:close/>
              </a:path>
              <a:path w="1710689" h="10794">
                <a:moveTo>
                  <a:pt x="1295146" y="0"/>
                </a:moveTo>
                <a:lnTo>
                  <a:pt x="1284351" y="0"/>
                </a:lnTo>
                <a:lnTo>
                  <a:pt x="1284351" y="10795"/>
                </a:lnTo>
                <a:lnTo>
                  <a:pt x="1295146" y="10795"/>
                </a:lnTo>
                <a:lnTo>
                  <a:pt x="1295146" y="0"/>
                </a:lnTo>
                <a:close/>
              </a:path>
              <a:path w="1710689" h="10794">
                <a:moveTo>
                  <a:pt x="1342390" y="0"/>
                </a:moveTo>
                <a:lnTo>
                  <a:pt x="1331595" y="0"/>
                </a:lnTo>
                <a:lnTo>
                  <a:pt x="1331595" y="10795"/>
                </a:lnTo>
                <a:lnTo>
                  <a:pt x="1342390" y="10795"/>
                </a:lnTo>
                <a:lnTo>
                  <a:pt x="1342390" y="0"/>
                </a:lnTo>
                <a:close/>
              </a:path>
              <a:path w="1710689" h="10794">
                <a:moveTo>
                  <a:pt x="1386332" y="0"/>
                </a:moveTo>
                <a:lnTo>
                  <a:pt x="1375537" y="0"/>
                </a:lnTo>
                <a:lnTo>
                  <a:pt x="1375537" y="10795"/>
                </a:lnTo>
                <a:lnTo>
                  <a:pt x="1386332" y="10795"/>
                </a:lnTo>
                <a:lnTo>
                  <a:pt x="1386332" y="0"/>
                </a:lnTo>
                <a:close/>
              </a:path>
              <a:path w="1710689" h="10794">
                <a:moveTo>
                  <a:pt x="1432306" y="0"/>
                </a:moveTo>
                <a:lnTo>
                  <a:pt x="1421511" y="0"/>
                </a:lnTo>
                <a:lnTo>
                  <a:pt x="1421511" y="10795"/>
                </a:lnTo>
                <a:lnTo>
                  <a:pt x="1432306" y="10795"/>
                </a:lnTo>
                <a:lnTo>
                  <a:pt x="1432306" y="0"/>
                </a:lnTo>
                <a:close/>
              </a:path>
              <a:path w="1710689" h="10794">
                <a:moveTo>
                  <a:pt x="1479423" y="0"/>
                </a:moveTo>
                <a:lnTo>
                  <a:pt x="1468628" y="0"/>
                </a:lnTo>
                <a:lnTo>
                  <a:pt x="1468628" y="10795"/>
                </a:lnTo>
                <a:lnTo>
                  <a:pt x="1479423" y="10795"/>
                </a:lnTo>
                <a:lnTo>
                  <a:pt x="1479423" y="0"/>
                </a:lnTo>
                <a:close/>
              </a:path>
              <a:path w="1710689" h="10794">
                <a:moveTo>
                  <a:pt x="1526032" y="0"/>
                </a:moveTo>
                <a:lnTo>
                  <a:pt x="1515237" y="0"/>
                </a:lnTo>
                <a:lnTo>
                  <a:pt x="1515237" y="10795"/>
                </a:lnTo>
                <a:lnTo>
                  <a:pt x="1526032" y="10795"/>
                </a:lnTo>
                <a:lnTo>
                  <a:pt x="1526032" y="0"/>
                </a:lnTo>
                <a:close/>
              </a:path>
              <a:path w="1710689" h="10794">
                <a:moveTo>
                  <a:pt x="1573149" y="0"/>
                </a:moveTo>
                <a:lnTo>
                  <a:pt x="1562354" y="0"/>
                </a:lnTo>
                <a:lnTo>
                  <a:pt x="1562354" y="10795"/>
                </a:lnTo>
                <a:lnTo>
                  <a:pt x="1573149" y="10795"/>
                </a:lnTo>
                <a:lnTo>
                  <a:pt x="1573149" y="0"/>
                </a:lnTo>
                <a:close/>
              </a:path>
              <a:path w="1710689" h="10794">
                <a:moveTo>
                  <a:pt x="1621663" y="0"/>
                </a:moveTo>
                <a:lnTo>
                  <a:pt x="1610868" y="0"/>
                </a:lnTo>
                <a:lnTo>
                  <a:pt x="1610868" y="10795"/>
                </a:lnTo>
                <a:lnTo>
                  <a:pt x="1621663" y="10795"/>
                </a:lnTo>
                <a:lnTo>
                  <a:pt x="1621663" y="0"/>
                </a:lnTo>
                <a:close/>
              </a:path>
              <a:path w="1710689" h="10794">
                <a:moveTo>
                  <a:pt x="1664462" y="0"/>
                </a:moveTo>
                <a:lnTo>
                  <a:pt x="1653667" y="0"/>
                </a:lnTo>
                <a:lnTo>
                  <a:pt x="1653667" y="10795"/>
                </a:lnTo>
                <a:lnTo>
                  <a:pt x="1664462" y="10795"/>
                </a:lnTo>
                <a:lnTo>
                  <a:pt x="1664462" y="0"/>
                </a:lnTo>
                <a:close/>
              </a:path>
              <a:path w="1710689" h="10794">
                <a:moveTo>
                  <a:pt x="1710309" y="0"/>
                </a:moveTo>
                <a:lnTo>
                  <a:pt x="1699501" y="0"/>
                </a:lnTo>
                <a:lnTo>
                  <a:pt x="1699501" y="10795"/>
                </a:lnTo>
                <a:lnTo>
                  <a:pt x="1710309" y="10795"/>
                </a:lnTo>
                <a:lnTo>
                  <a:pt x="1710309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5" name="object 75" descr=""/>
          <p:cNvGrpSpPr/>
          <p:nvPr/>
        </p:nvGrpSpPr>
        <p:grpSpPr>
          <a:xfrm>
            <a:off x="635634" y="2139569"/>
            <a:ext cx="929640" cy="76200"/>
            <a:chOff x="635634" y="2139569"/>
            <a:chExt cx="929640" cy="76200"/>
          </a:xfrm>
        </p:grpSpPr>
        <p:pic>
          <p:nvPicPr>
            <p:cNvPr id="76" name="object 7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5634" y="2139569"/>
              <a:ext cx="620395" cy="76198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96669" y="2139569"/>
              <a:ext cx="268605" cy="76198"/>
            </a:xfrm>
            <a:prstGeom prst="rect">
              <a:avLst/>
            </a:prstGeom>
          </p:spPr>
        </p:pic>
      </p:grpSp>
      <p:sp>
        <p:nvSpPr>
          <p:cNvPr id="78" name="object 78" descr=""/>
          <p:cNvSpPr/>
          <p:nvPr/>
        </p:nvSpPr>
        <p:spPr>
          <a:xfrm>
            <a:off x="3908425" y="212991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30">
                <a:moveTo>
                  <a:pt x="47625" y="11430"/>
                </a:moveTo>
                <a:lnTo>
                  <a:pt x="28575" y="11430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5"/>
                </a:lnTo>
                <a:lnTo>
                  <a:pt x="34925" y="24130"/>
                </a:lnTo>
                <a:lnTo>
                  <a:pt x="34416" y="26670"/>
                </a:lnTo>
                <a:lnTo>
                  <a:pt x="34289" y="27305"/>
                </a:lnTo>
                <a:lnTo>
                  <a:pt x="26670" y="36195"/>
                </a:lnTo>
                <a:lnTo>
                  <a:pt x="12700" y="49530"/>
                </a:lnTo>
                <a:lnTo>
                  <a:pt x="7620" y="55245"/>
                </a:lnTo>
                <a:lnTo>
                  <a:pt x="1904" y="64135"/>
                </a:lnTo>
                <a:lnTo>
                  <a:pt x="635" y="68580"/>
                </a:lnTo>
                <a:lnTo>
                  <a:pt x="0" y="73660"/>
                </a:lnTo>
                <a:lnTo>
                  <a:pt x="48895" y="73660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5"/>
                </a:lnTo>
                <a:lnTo>
                  <a:pt x="22860" y="57785"/>
                </a:lnTo>
                <a:lnTo>
                  <a:pt x="27939" y="52705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30"/>
                </a:lnTo>
                <a:lnTo>
                  <a:pt x="48895" y="14605"/>
                </a:lnTo>
                <a:lnTo>
                  <a:pt x="47625" y="11430"/>
                </a:lnTo>
                <a:close/>
              </a:path>
              <a:path w="274954" h="74930">
                <a:moveTo>
                  <a:pt x="33020" y="0"/>
                </a:moveTo>
                <a:lnTo>
                  <a:pt x="19050" y="0"/>
                </a:lnTo>
                <a:lnTo>
                  <a:pt x="13970" y="1905"/>
                </a:lnTo>
                <a:lnTo>
                  <a:pt x="5079" y="8255"/>
                </a:lnTo>
                <a:lnTo>
                  <a:pt x="2539" y="13970"/>
                </a:lnTo>
                <a:lnTo>
                  <a:pt x="1904" y="21590"/>
                </a:lnTo>
                <a:lnTo>
                  <a:pt x="15875" y="22860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30"/>
                </a:lnTo>
                <a:lnTo>
                  <a:pt x="47625" y="11430"/>
                </a:lnTo>
                <a:lnTo>
                  <a:pt x="46989" y="9525"/>
                </a:lnTo>
                <a:lnTo>
                  <a:pt x="38735" y="1905"/>
                </a:lnTo>
                <a:lnTo>
                  <a:pt x="33020" y="0"/>
                </a:lnTo>
                <a:close/>
              </a:path>
              <a:path w="274954" h="74930">
                <a:moveTo>
                  <a:pt x="88900" y="0"/>
                </a:moveTo>
                <a:lnTo>
                  <a:pt x="74295" y="0"/>
                </a:lnTo>
                <a:lnTo>
                  <a:pt x="69214" y="2540"/>
                </a:lnTo>
                <a:lnTo>
                  <a:pt x="57785" y="37465"/>
                </a:lnTo>
                <a:lnTo>
                  <a:pt x="58420" y="46990"/>
                </a:lnTo>
                <a:lnTo>
                  <a:pt x="74295" y="74930"/>
                </a:lnTo>
                <a:lnTo>
                  <a:pt x="88900" y="74930"/>
                </a:lnTo>
                <a:lnTo>
                  <a:pt x="93979" y="72390"/>
                </a:lnTo>
                <a:lnTo>
                  <a:pt x="98425" y="67310"/>
                </a:lnTo>
                <a:lnTo>
                  <a:pt x="100964" y="63500"/>
                </a:lnTo>
                <a:lnTo>
                  <a:pt x="80010" y="63500"/>
                </a:lnTo>
                <a:lnTo>
                  <a:pt x="78739" y="62865"/>
                </a:lnTo>
                <a:lnTo>
                  <a:pt x="76200" y="60325"/>
                </a:lnTo>
                <a:lnTo>
                  <a:pt x="74929" y="58420"/>
                </a:lnTo>
                <a:lnTo>
                  <a:pt x="74295" y="55245"/>
                </a:lnTo>
                <a:lnTo>
                  <a:pt x="73025" y="52070"/>
                </a:lnTo>
                <a:lnTo>
                  <a:pt x="73025" y="22860"/>
                </a:lnTo>
                <a:lnTo>
                  <a:pt x="74929" y="16510"/>
                </a:lnTo>
                <a:lnTo>
                  <a:pt x="76200" y="14605"/>
                </a:lnTo>
                <a:lnTo>
                  <a:pt x="78739" y="12065"/>
                </a:lnTo>
                <a:lnTo>
                  <a:pt x="80010" y="11430"/>
                </a:lnTo>
                <a:lnTo>
                  <a:pt x="100964" y="11430"/>
                </a:lnTo>
                <a:lnTo>
                  <a:pt x="98425" y="7620"/>
                </a:lnTo>
                <a:lnTo>
                  <a:pt x="93979" y="2540"/>
                </a:lnTo>
                <a:lnTo>
                  <a:pt x="88900" y="0"/>
                </a:lnTo>
                <a:close/>
              </a:path>
              <a:path w="274954" h="74930">
                <a:moveTo>
                  <a:pt x="100964" y="11430"/>
                </a:moveTo>
                <a:lnTo>
                  <a:pt x="83185" y="11430"/>
                </a:lnTo>
                <a:lnTo>
                  <a:pt x="85089" y="12065"/>
                </a:lnTo>
                <a:lnTo>
                  <a:pt x="87629" y="14605"/>
                </a:lnTo>
                <a:lnTo>
                  <a:pt x="88264" y="16510"/>
                </a:lnTo>
                <a:lnTo>
                  <a:pt x="89535" y="19685"/>
                </a:lnTo>
                <a:lnTo>
                  <a:pt x="90170" y="22860"/>
                </a:lnTo>
                <a:lnTo>
                  <a:pt x="90804" y="27940"/>
                </a:lnTo>
                <a:lnTo>
                  <a:pt x="90170" y="46990"/>
                </a:lnTo>
                <a:lnTo>
                  <a:pt x="90170" y="52070"/>
                </a:lnTo>
                <a:lnTo>
                  <a:pt x="88264" y="58420"/>
                </a:lnTo>
                <a:lnTo>
                  <a:pt x="87629" y="60325"/>
                </a:lnTo>
                <a:lnTo>
                  <a:pt x="85089" y="62865"/>
                </a:lnTo>
                <a:lnTo>
                  <a:pt x="83185" y="63500"/>
                </a:lnTo>
                <a:lnTo>
                  <a:pt x="100964" y="63500"/>
                </a:lnTo>
                <a:lnTo>
                  <a:pt x="101600" y="62230"/>
                </a:lnTo>
                <a:lnTo>
                  <a:pt x="103504" y="55245"/>
                </a:lnTo>
                <a:lnTo>
                  <a:pt x="104775" y="46990"/>
                </a:lnTo>
                <a:lnTo>
                  <a:pt x="105410" y="37465"/>
                </a:lnTo>
                <a:lnTo>
                  <a:pt x="104775" y="27940"/>
                </a:lnTo>
                <a:lnTo>
                  <a:pt x="103504" y="19685"/>
                </a:lnTo>
                <a:lnTo>
                  <a:pt x="101600" y="12700"/>
                </a:lnTo>
                <a:lnTo>
                  <a:pt x="100964" y="11430"/>
                </a:lnTo>
                <a:close/>
              </a:path>
              <a:path w="274954" h="74930">
                <a:moveTo>
                  <a:pt x="146050" y="0"/>
                </a:moveTo>
                <a:lnTo>
                  <a:pt x="131445" y="0"/>
                </a:lnTo>
                <a:lnTo>
                  <a:pt x="126364" y="2540"/>
                </a:lnTo>
                <a:lnTo>
                  <a:pt x="114935" y="37465"/>
                </a:lnTo>
                <a:lnTo>
                  <a:pt x="115570" y="46990"/>
                </a:lnTo>
                <a:lnTo>
                  <a:pt x="131445" y="74930"/>
                </a:lnTo>
                <a:lnTo>
                  <a:pt x="146050" y="74930"/>
                </a:lnTo>
                <a:lnTo>
                  <a:pt x="151764" y="72390"/>
                </a:lnTo>
                <a:lnTo>
                  <a:pt x="155575" y="67310"/>
                </a:lnTo>
                <a:lnTo>
                  <a:pt x="158114" y="63500"/>
                </a:lnTo>
                <a:lnTo>
                  <a:pt x="137160" y="63500"/>
                </a:lnTo>
                <a:lnTo>
                  <a:pt x="135889" y="62865"/>
                </a:lnTo>
                <a:lnTo>
                  <a:pt x="133350" y="60325"/>
                </a:lnTo>
                <a:lnTo>
                  <a:pt x="132079" y="58420"/>
                </a:lnTo>
                <a:lnTo>
                  <a:pt x="131445" y="55245"/>
                </a:lnTo>
                <a:lnTo>
                  <a:pt x="130175" y="52070"/>
                </a:lnTo>
                <a:lnTo>
                  <a:pt x="130175" y="22860"/>
                </a:lnTo>
                <a:lnTo>
                  <a:pt x="132079" y="16510"/>
                </a:lnTo>
                <a:lnTo>
                  <a:pt x="133350" y="14605"/>
                </a:lnTo>
                <a:lnTo>
                  <a:pt x="135889" y="12065"/>
                </a:lnTo>
                <a:lnTo>
                  <a:pt x="137160" y="11430"/>
                </a:lnTo>
                <a:lnTo>
                  <a:pt x="158114" y="11430"/>
                </a:lnTo>
                <a:lnTo>
                  <a:pt x="155575" y="7620"/>
                </a:lnTo>
                <a:lnTo>
                  <a:pt x="151764" y="2540"/>
                </a:lnTo>
                <a:lnTo>
                  <a:pt x="146050" y="0"/>
                </a:lnTo>
                <a:close/>
              </a:path>
              <a:path w="274954" h="74930">
                <a:moveTo>
                  <a:pt x="158114" y="11430"/>
                </a:moveTo>
                <a:lnTo>
                  <a:pt x="140335" y="11430"/>
                </a:lnTo>
                <a:lnTo>
                  <a:pt x="142239" y="12065"/>
                </a:lnTo>
                <a:lnTo>
                  <a:pt x="144779" y="14605"/>
                </a:lnTo>
                <a:lnTo>
                  <a:pt x="145414" y="16510"/>
                </a:lnTo>
                <a:lnTo>
                  <a:pt x="146685" y="19685"/>
                </a:lnTo>
                <a:lnTo>
                  <a:pt x="147320" y="22860"/>
                </a:lnTo>
                <a:lnTo>
                  <a:pt x="147954" y="27940"/>
                </a:lnTo>
                <a:lnTo>
                  <a:pt x="147954" y="46990"/>
                </a:lnTo>
                <a:lnTo>
                  <a:pt x="140335" y="63500"/>
                </a:lnTo>
                <a:lnTo>
                  <a:pt x="158114" y="63500"/>
                </a:lnTo>
                <a:lnTo>
                  <a:pt x="158750" y="62230"/>
                </a:lnTo>
                <a:lnTo>
                  <a:pt x="160654" y="55245"/>
                </a:lnTo>
                <a:lnTo>
                  <a:pt x="161925" y="46990"/>
                </a:lnTo>
                <a:lnTo>
                  <a:pt x="162560" y="37465"/>
                </a:lnTo>
                <a:lnTo>
                  <a:pt x="161925" y="27940"/>
                </a:lnTo>
                <a:lnTo>
                  <a:pt x="160654" y="19685"/>
                </a:lnTo>
                <a:lnTo>
                  <a:pt x="158750" y="12700"/>
                </a:lnTo>
                <a:lnTo>
                  <a:pt x="158114" y="11430"/>
                </a:lnTo>
                <a:close/>
              </a:path>
              <a:path w="274954" h="74930">
                <a:moveTo>
                  <a:pt x="201929" y="0"/>
                </a:moveTo>
                <a:lnTo>
                  <a:pt x="187960" y="0"/>
                </a:lnTo>
                <a:lnTo>
                  <a:pt x="182245" y="2540"/>
                </a:lnTo>
                <a:lnTo>
                  <a:pt x="178435" y="7620"/>
                </a:lnTo>
                <a:lnTo>
                  <a:pt x="175260" y="12700"/>
                </a:lnTo>
                <a:lnTo>
                  <a:pt x="172720" y="19685"/>
                </a:lnTo>
                <a:lnTo>
                  <a:pt x="171450" y="27940"/>
                </a:lnTo>
                <a:lnTo>
                  <a:pt x="171450" y="46990"/>
                </a:lnTo>
                <a:lnTo>
                  <a:pt x="187960" y="74930"/>
                </a:lnTo>
                <a:lnTo>
                  <a:pt x="201929" y="74930"/>
                </a:lnTo>
                <a:lnTo>
                  <a:pt x="207645" y="72390"/>
                </a:lnTo>
                <a:lnTo>
                  <a:pt x="211454" y="67310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5"/>
                </a:lnTo>
                <a:lnTo>
                  <a:pt x="189229" y="60325"/>
                </a:lnTo>
                <a:lnTo>
                  <a:pt x="187960" y="58420"/>
                </a:lnTo>
                <a:lnTo>
                  <a:pt x="186689" y="52070"/>
                </a:lnTo>
                <a:lnTo>
                  <a:pt x="186054" y="46990"/>
                </a:lnTo>
                <a:lnTo>
                  <a:pt x="186054" y="27940"/>
                </a:lnTo>
                <a:lnTo>
                  <a:pt x="193039" y="11430"/>
                </a:lnTo>
                <a:lnTo>
                  <a:pt x="213995" y="11430"/>
                </a:lnTo>
                <a:lnTo>
                  <a:pt x="211454" y="7620"/>
                </a:lnTo>
                <a:lnTo>
                  <a:pt x="207645" y="2540"/>
                </a:lnTo>
                <a:lnTo>
                  <a:pt x="201929" y="0"/>
                </a:lnTo>
                <a:close/>
              </a:path>
              <a:path w="274954" h="74930">
                <a:moveTo>
                  <a:pt x="213995" y="11430"/>
                </a:moveTo>
                <a:lnTo>
                  <a:pt x="196850" y="11430"/>
                </a:lnTo>
                <a:lnTo>
                  <a:pt x="198120" y="12065"/>
                </a:lnTo>
                <a:lnTo>
                  <a:pt x="200660" y="14605"/>
                </a:lnTo>
                <a:lnTo>
                  <a:pt x="201929" y="16510"/>
                </a:lnTo>
                <a:lnTo>
                  <a:pt x="203200" y="22860"/>
                </a:lnTo>
                <a:lnTo>
                  <a:pt x="203835" y="27940"/>
                </a:lnTo>
                <a:lnTo>
                  <a:pt x="203835" y="46990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30"/>
                </a:lnTo>
                <a:lnTo>
                  <a:pt x="217170" y="55245"/>
                </a:lnTo>
                <a:lnTo>
                  <a:pt x="218439" y="46990"/>
                </a:lnTo>
                <a:lnTo>
                  <a:pt x="218439" y="27940"/>
                </a:lnTo>
                <a:lnTo>
                  <a:pt x="217170" y="19685"/>
                </a:lnTo>
                <a:lnTo>
                  <a:pt x="214629" y="12700"/>
                </a:lnTo>
                <a:lnTo>
                  <a:pt x="213995" y="11430"/>
                </a:lnTo>
                <a:close/>
              </a:path>
              <a:path w="274954" h="74930">
                <a:moveTo>
                  <a:pt x="258445" y="0"/>
                </a:moveTo>
                <a:lnTo>
                  <a:pt x="243839" y="0"/>
                </a:lnTo>
                <a:lnTo>
                  <a:pt x="238760" y="2540"/>
                </a:lnTo>
                <a:lnTo>
                  <a:pt x="227329" y="37465"/>
                </a:lnTo>
                <a:lnTo>
                  <a:pt x="227964" y="46990"/>
                </a:lnTo>
                <a:lnTo>
                  <a:pt x="243839" y="74930"/>
                </a:lnTo>
                <a:lnTo>
                  <a:pt x="258445" y="74930"/>
                </a:lnTo>
                <a:lnTo>
                  <a:pt x="263525" y="72390"/>
                </a:lnTo>
                <a:lnTo>
                  <a:pt x="267970" y="67310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5"/>
                </a:lnTo>
                <a:lnTo>
                  <a:pt x="246379" y="61595"/>
                </a:lnTo>
                <a:lnTo>
                  <a:pt x="245110" y="60325"/>
                </a:lnTo>
                <a:lnTo>
                  <a:pt x="244475" y="58420"/>
                </a:lnTo>
                <a:lnTo>
                  <a:pt x="243839" y="55245"/>
                </a:lnTo>
                <a:lnTo>
                  <a:pt x="242570" y="52070"/>
                </a:lnTo>
                <a:lnTo>
                  <a:pt x="242570" y="22860"/>
                </a:lnTo>
                <a:lnTo>
                  <a:pt x="244475" y="16510"/>
                </a:lnTo>
                <a:lnTo>
                  <a:pt x="245110" y="14605"/>
                </a:lnTo>
                <a:lnTo>
                  <a:pt x="248285" y="12065"/>
                </a:lnTo>
                <a:lnTo>
                  <a:pt x="249554" y="11430"/>
                </a:lnTo>
                <a:lnTo>
                  <a:pt x="269875" y="11430"/>
                </a:lnTo>
                <a:lnTo>
                  <a:pt x="267970" y="7620"/>
                </a:lnTo>
                <a:lnTo>
                  <a:pt x="263525" y="2540"/>
                </a:lnTo>
                <a:lnTo>
                  <a:pt x="258445" y="0"/>
                </a:lnTo>
                <a:close/>
              </a:path>
              <a:path w="274954" h="74930">
                <a:moveTo>
                  <a:pt x="269875" y="11430"/>
                </a:moveTo>
                <a:lnTo>
                  <a:pt x="252729" y="11430"/>
                </a:lnTo>
                <a:lnTo>
                  <a:pt x="254000" y="12065"/>
                </a:lnTo>
                <a:lnTo>
                  <a:pt x="257175" y="14605"/>
                </a:lnTo>
                <a:lnTo>
                  <a:pt x="257810" y="16510"/>
                </a:lnTo>
                <a:lnTo>
                  <a:pt x="259079" y="19685"/>
                </a:lnTo>
                <a:lnTo>
                  <a:pt x="259714" y="22860"/>
                </a:lnTo>
                <a:lnTo>
                  <a:pt x="259714" y="52070"/>
                </a:lnTo>
                <a:lnTo>
                  <a:pt x="257810" y="58420"/>
                </a:lnTo>
                <a:lnTo>
                  <a:pt x="257175" y="60325"/>
                </a:lnTo>
                <a:lnTo>
                  <a:pt x="254000" y="62865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30"/>
                </a:lnTo>
                <a:lnTo>
                  <a:pt x="273050" y="55245"/>
                </a:lnTo>
                <a:lnTo>
                  <a:pt x="274320" y="46990"/>
                </a:lnTo>
                <a:lnTo>
                  <a:pt x="274954" y="37465"/>
                </a:lnTo>
                <a:lnTo>
                  <a:pt x="274320" y="27940"/>
                </a:lnTo>
                <a:lnTo>
                  <a:pt x="273050" y="19685"/>
                </a:lnTo>
                <a:lnTo>
                  <a:pt x="271145" y="12700"/>
                </a:lnTo>
                <a:lnTo>
                  <a:pt x="26987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3908425" y="235724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30">
                <a:moveTo>
                  <a:pt x="47625" y="11429"/>
                </a:moveTo>
                <a:lnTo>
                  <a:pt x="28575" y="11429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4"/>
                </a:lnTo>
                <a:lnTo>
                  <a:pt x="34925" y="24129"/>
                </a:lnTo>
                <a:lnTo>
                  <a:pt x="34416" y="26669"/>
                </a:lnTo>
                <a:lnTo>
                  <a:pt x="34289" y="27304"/>
                </a:lnTo>
                <a:lnTo>
                  <a:pt x="26670" y="36194"/>
                </a:lnTo>
                <a:lnTo>
                  <a:pt x="12700" y="49529"/>
                </a:lnTo>
                <a:lnTo>
                  <a:pt x="7620" y="55244"/>
                </a:lnTo>
                <a:lnTo>
                  <a:pt x="1904" y="64134"/>
                </a:lnTo>
                <a:lnTo>
                  <a:pt x="635" y="68579"/>
                </a:lnTo>
                <a:lnTo>
                  <a:pt x="0" y="73659"/>
                </a:lnTo>
                <a:lnTo>
                  <a:pt x="48895" y="73659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4"/>
                </a:lnTo>
                <a:lnTo>
                  <a:pt x="22860" y="57784"/>
                </a:lnTo>
                <a:lnTo>
                  <a:pt x="27939" y="52704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69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74954" h="74930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79" y="8254"/>
                </a:lnTo>
                <a:lnTo>
                  <a:pt x="2539" y="13969"/>
                </a:lnTo>
                <a:lnTo>
                  <a:pt x="1904" y="21589"/>
                </a:lnTo>
                <a:lnTo>
                  <a:pt x="15875" y="22859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89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74954" h="74930">
                <a:moveTo>
                  <a:pt x="93979" y="20319"/>
                </a:moveTo>
                <a:lnTo>
                  <a:pt x="80010" y="20319"/>
                </a:lnTo>
                <a:lnTo>
                  <a:pt x="80010" y="73659"/>
                </a:lnTo>
                <a:lnTo>
                  <a:pt x="93979" y="73659"/>
                </a:lnTo>
                <a:lnTo>
                  <a:pt x="93979" y="20319"/>
                </a:lnTo>
                <a:close/>
              </a:path>
              <a:path w="274954" h="74930">
                <a:moveTo>
                  <a:pt x="93979" y="0"/>
                </a:moveTo>
                <a:lnTo>
                  <a:pt x="82550" y="0"/>
                </a:lnTo>
                <a:lnTo>
                  <a:pt x="80645" y="4444"/>
                </a:lnTo>
                <a:lnTo>
                  <a:pt x="78104" y="8254"/>
                </a:lnTo>
                <a:lnTo>
                  <a:pt x="73660" y="11429"/>
                </a:lnTo>
                <a:lnTo>
                  <a:pt x="69214" y="15239"/>
                </a:lnTo>
                <a:lnTo>
                  <a:pt x="65404" y="17144"/>
                </a:lnTo>
                <a:lnTo>
                  <a:pt x="61595" y="18414"/>
                </a:lnTo>
                <a:lnTo>
                  <a:pt x="61595" y="31114"/>
                </a:lnTo>
                <a:lnTo>
                  <a:pt x="68579" y="29209"/>
                </a:lnTo>
                <a:lnTo>
                  <a:pt x="74929" y="25400"/>
                </a:lnTo>
                <a:lnTo>
                  <a:pt x="80010" y="20319"/>
                </a:lnTo>
                <a:lnTo>
                  <a:pt x="93979" y="20319"/>
                </a:lnTo>
                <a:lnTo>
                  <a:pt x="93979" y="0"/>
                </a:lnTo>
                <a:close/>
              </a:path>
              <a:path w="274954" h="74930">
                <a:moveTo>
                  <a:pt x="146050" y="0"/>
                </a:moveTo>
                <a:lnTo>
                  <a:pt x="131445" y="0"/>
                </a:lnTo>
                <a:lnTo>
                  <a:pt x="126364" y="2539"/>
                </a:lnTo>
                <a:lnTo>
                  <a:pt x="114935" y="37464"/>
                </a:lnTo>
                <a:lnTo>
                  <a:pt x="115570" y="46989"/>
                </a:lnTo>
                <a:lnTo>
                  <a:pt x="131445" y="74929"/>
                </a:lnTo>
                <a:lnTo>
                  <a:pt x="146050" y="74929"/>
                </a:lnTo>
                <a:lnTo>
                  <a:pt x="151764" y="72389"/>
                </a:lnTo>
                <a:lnTo>
                  <a:pt x="155575" y="67309"/>
                </a:lnTo>
                <a:lnTo>
                  <a:pt x="158114" y="63500"/>
                </a:lnTo>
                <a:lnTo>
                  <a:pt x="137160" y="63500"/>
                </a:lnTo>
                <a:lnTo>
                  <a:pt x="135889" y="62864"/>
                </a:lnTo>
                <a:lnTo>
                  <a:pt x="133350" y="60325"/>
                </a:lnTo>
                <a:lnTo>
                  <a:pt x="132079" y="58419"/>
                </a:lnTo>
                <a:lnTo>
                  <a:pt x="131445" y="55244"/>
                </a:lnTo>
                <a:lnTo>
                  <a:pt x="130175" y="52069"/>
                </a:lnTo>
                <a:lnTo>
                  <a:pt x="130175" y="22859"/>
                </a:lnTo>
                <a:lnTo>
                  <a:pt x="132079" y="16509"/>
                </a:lnTo>
                <a:lnTo>
                  <a:pt x="133350" y="14604"/>
                </a:lnTo>
                <a:lnTo>
                  <a:pt x="135889" y="12064"/>
                </a:lnTo>
                <a:lnTo>
                  <a:pt x="137160" y="11429"/>
                </a:lnTo>
                <a:lnTo>
                  <a:pt x="158114" y="11429"/>
                </a:lnTo>
                <a:lnTo>
                  <a:pt x="155575" y="7619"/>
                </a:lnTo>
                <a:lnTo>
                  <a:pt x="151764" y="2539"/>
                </a:lnTo>
                <a:lnTo>
                  <a:pt x="146050" y="0"/>
                </a:lnTo>
                <a:close/>
              </a:path>
              <a:path w="274954" h="74930">
                <a:moveTo>
                  <a:pt x="158114" y="11429"/>
                </a:moveTo>
                <a:lnTo>
                  <a:pt x="140335" y="11429"/>
                </a:lnTo>
                <a:lnTo>
                  <a:pt x="142239" y="12064"/>
                </a:lnTo>
                <a:lnTo>
                  <a:pt x="144779" y="14604"/>
                </a:lnTo>
                <a:lnTo>
                  <a:pt x="145414" y="16509"/>
                </a:lnTo>
                <a:lnTo>
                  <a:pt x="146685" y="19684"/>
                </a:lnTo>
                <a:lnTo>
                  <a:pt x="147320" y="22859"/>
                </a:lnTo>
                <a:lnTo>
                  <a:pt x="147954" y="27939"/>
                </a:lnTo>
                <a:lnTo>
                  <a:pt x="147954" y="46989"/>
                </a:lnTo>
                <a:lnTo>
                  <a:pt x="140335" y="63500"/>
                </a:lnTo>
                <a:lnTo>
                  <a:pt x="158114" y="63500"/>
                </a:lnTo>
                <a:lnTo>
                  <a:pt x="158750" y="62229"/>
                </a:lnTo>
                <a:lnTo>
                  <a:pt x="160654" y="55244"/>
                </a:lnTo>
                <a:lnTo>
                  <a:pt x="161925" y="46989"/>
                </a:lnTo>
                <a:lnTo>
                  <a:pt x="162560" y="37464"/>
                </a:lnTo>
                <a:lnTo>
                  <a:pt x="161925" y="27939"/>
                </a:lnTo>
                <a:lnTo>
                  <a:pt x="160654" y="19684"/>
                </a:lnTo>
                <a:lnTo>
                  <a:pt x="158750" y="12700"/>
                </a:lnTo>
                <a:lnTo>
                  <a:pt x="158114" y="11429"/>
                </a:lnTo>
                <a:close/>
              </a:path>
              <a:path w="274954" h="74930">
                <a:moveTo>
                  <a:pt x="201929" y="0"/>
                </a:moveTo>
                <a:lnTo>
                  <a:pt x="187960" y="0"/>
                </a:lnTo>
                <a:lnTo>
                  <a:pt x="182245" y="2539"/>
                </a:lnTo>
                <a:lnTo>
                  <a:pt x="178435" y="7619"/>
                </a:lnTo>
                <a:lnTo>
                  <a:pt x="175260" y="12700"/>
                </a:lnTo>
                <a:lnTo>
                  <a:pt x="172720" y="19684"/>
                </a:lnTo>
                <a:lnTo>
                  <a:pt x="171450" y="27939"/>
                </a:lnTo>
                <a:lnTo>
                  <a:pt x="171450" y="46989"/>
                </a:lnTo>
                <a:lnTo>
                  <a:pt x="187960" y="74929"/>
                </a:lnTo>
                <a:lnTo>
                  <a:pt x="201929" y="74929"/>
                </a:lnTo>
                <a:lnTo>
                  <a:pt x="207645" y="72389"/>
                </a:lnTo>
                <a:lnTo>
                  <a:pt x="211454" y="67309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4"/>
                </a:lnTo>
                <a:lnTo>
                  <a:pt x="189229" y="60325"/>
                </a:lnTo>
                <a:lnTo>
                  <a:pt x="187960" y="58419"/>
                </a:lnTo>
                <a:lnTo>
                  <a:pt x="186689" y="52069"/>
                </a:lnTo>
                <a:lnTo>
                  <a:pt x="186054" y="46989"/>
                </a:lnTo>
                <a:lnTo>
                  <a:pt x="186054" y="27939"/>
                </a:lnTo>
                <a:lnTo>
                  <a:pt x="193039" y="11429"/>
                </a:lnTo>
                <a:lnTo>
                  <a:pt x="213995" y="11429"/>
                </a:lnTo>
                <a:lnTo>
                  <a:pt x="211454" y="7619"/>
                </a:lnTo>
                <a:lnTo>
                  <a:pt x="207645" y="2539"/>
                </a:lnTo>
                <a:lnTo>
                  <a:pt x="201929" y="0"/>
                </a:lnTo>
                <a:close/>
              </a:path>
              <a:path w="274954" h="74930">
                <a:moveTo>
                  <a:pt x="213995" y="11429"/>
                </a:moveTo>
                <a:lnTo>
                  <a:pt x="196850" y="11429"/>
                </a:lnTo>
                <a:lnTo>
                  <a:pt x="198120" y="12064"/>
                </a:lnTo>
                <a:lnTo>
                  <a:pt x="200660" y="14604"/>
                </a:lnTo>
                <a:lnTo>
                  <a:pt x="201929" y="16509"/>
                </a:lnTo>
                <a:lnTo>
                  <a:pt x="203200" y="22859"/>
                </a:lnTo>
                <a:lnTo>
                  <a:pt x="203835" y="27939"/>
                </a:lnTo>
                <a:lnTo>
                  <a:pt x="203835" y="46989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29"/>
                </a:lnTo>
                <a:lnTo>
                  <a:pt x="217170" y="55244"/>
                </a:lnTo>
                <a:lnTo>
                  <a:pt x="218439" y="46989"/>
                </a:lnTo>
                <a:lnTo>
                  <a:pt x="218439" y="27939"/>
                </a:lnTo>
                <a:lnTo>
                  <a:pt x="217170" y="19684"/>
                </a:lnTo>
                <a:lnTo>
                  <a:pt x="214629" y="12700"/>
                </a:lnTo>
                <a:lnTo>
                  <a:pt x="213995" y="11429"/>
                </a:lnTo>
                <a:close/>
              </a:path>
              <a:path w="274954" h="74930">
                <a:moveTo>
                  <a:pt x="258445" y="0"/>
                </a:moveTo>
                <a:lnTo>
                  <a:pt x="243839" y="0"/>
                </a:lnTo>
                <a:lnTo>
                  <a:pt x="238760" y="2539"/>
                </a:lnTo>
                <a:lnTo>
                  <a:pt x="227329" y="37464"/>
                </a:lnTo>
                <a:lnTo>
                  <a:pt x="227964" y="46989"/>
                </a:lnTo>
                <a:lnTo>
                  <a:pt x="243839" y="74929"/>
                </a:lnTo>
                <a:lnTo>
                  <a:pt x="258445" y="74929"/>
                </a:lnTo>
                <a:lnTo>
                  <a:pt x="263525" y="72389"/>
                </a:lnTo>
                <a:lnTo>
                  <a:pt x="267970" y="67309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4"/>
                </a:lnTo>
                <a:lnTo>
                  <a:pt x="246379" y="61594"/>
                </a:lnTo>
                <a:lnTo>
                  <a:pt x="245110" y="60325"/>
                </a:lnTo>
                <a:lnTo>
                  <a:pt x="244475" y="58419"/>
                </a:lnTo>
                <a:lnTo>
                  <a:pt x="243839" y="55244"/>
                </a:lnTo>
                <a:lnTo>
                  <a:pt x="242570" y="52069"/>
                </a:lnTo>
                <a:lnTo>
                  <a:pt x="242570" y="22859"/>
                </a:lnTo>
                <a:lnTo>
                  <a:pt x="244475" y="16509"/>
                </a:lnTo>
                <a:lnTo>
                  <a:pt x="245110" y="14604"/>
                </a:lnTo>
                <a:lnTo>
                  <a:pt x="248285" y="12064"/>
                </a:lnTo>
                <a:lnTo>
                  <a:pt x="249554" y="11429"/>
                </a:lnTo>
                <a:lnTo>
                  <a:pt x="269875" y="11429"/>
                </a:lnTo>
                <a:lnTo>
                  <a:pt x="267970" y="7619"/>
                </a:lnTo>
                <a:lnTo>
                  <a:pt x="263525" y="2539"/>
                </a:lnTo>
                <a:lnTo>
                  <a:pt x="258445" y="0"/>
                </a:lnTo>
                <a:close/>
              </a:path>
              <a:path w="274954" h="74930">
                <a:moveTo>
                  <a:pt x="269875" y="11429"/>
                </a:moveTo>
                <a:lnTo>
                  <a:pt x="252729" y="11429"/>
                </a:lnTo>
                <a:lnTo>
                  <a:pt x="254000" y="12064"/>
                </a:lnTo>
                <a:lnTo>
                  <a:pt x="257175" y="14604"/>
                </a:lnTo>
                <a:lnTo>
                  <a:pt x="257810" y="16509"/>
                </a:lnTo>
                <a:lnTo>
                  <a:pt x="259079" y="19684"/>
                </a:lnTo>
                <a:lnTo>
                  <a:pt x="259714" y="22859"/>
                </a:lnTo>
                <a:lnTo>
                  <a:pt x="259714" y="52069"/>
                </a:lnTo>
                <a:lnTo>
                  <a:pt x="257810" y="58419"/>
                </a:lnTo>
                <a:lnTo>
                  <a:pt x="257175" y="60325"/>
                </a:lnTo>
                <a:lnTo>
                  <a:pt x="254000" y="62864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29"/>
                </a:lnTo>
                <a:lnTo>
                  <a:pt x="273050" y="55244"/>
                </a:lnTo>
                <a:lnTo>
                  <a:pt x="274320" y="46989"/>
                </a:lnTo>
                <a:lnTo>
                  <a:pt x="274954" y="37464"/>
                </a:lnTo>
                <a:lnTo>
                  <a:pt x="274320" y="27939"/>
                </a:lnTo>
                <a:lnTo>
                  <a:pt x="273050" y="19684"/>
                </a:lnTo>
                <a:lnTo>
                  <a:pt x="271145" y="12700"/>
                </a:lnTo>
                <a:lnTo>
                  <a:pt x="26987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3914775" y="2583306"/>
            <a:ext cx="270510" cy="74930"/>
          </a:xfrm>
          <a:custGeom>
            <a:avLst/>
            <a:gdLst/>
            <a:ahLst/>
            <a:cxnLst/>
            <a:rect l="l" t="t" r="r" b="b"/>
            <a:pathLst>
              <a:path w="270510" h="74930">
                <a:moveTo>
                  <a:pt x="47625" y="11429"/>
                </a:moveTo>
                <a:lnTo>
                  <a:pt x="28575" y="11429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5"/>
                </a:lnTo>
                <a:lnTo>
                  <a:pt x="34925" y="24129"/>
                </a:lnTo>
                <a:lnTo>
                  <a:pt x="34416" y="26670"/>
                </a:lnTo>
                <a:lnTo>
                  <a:pt x="34289" y="27304"/>
                </a:lnTo>
                <a:lnTo>
                  <a:pt x="26670" y="36195"/>
                </a:lnTo>
                <a:lnTo>
                  <a:pt x="12700" y="49529"/>
                </a:lnTo>
                <a:lnTo>
                  <a:pt x="7620" y="55245"/>
                </a:lnTo>
                <a:lnTo>
                  <a:pt x="1904" y="64134"/>
                </a:lnTo>
                <a:lnTo>
                  <a:pt x="635" y="68579"/>
                </a:lnTo>
                <a:lnTo>
                  <a:pt x="0" y="73659"/>
                </a:lnTo>
                <a:lnTo>
                  <a:pt x="48895" y="73659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4"/>
                </a:lnTo>
                <a:lnTo>
                  <a:pt x="22860" y="57784"/>
                </a:lnTo>
                <a:lnTo>
                  <a:pt x="27939" y="52704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70510" h="74930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79" y="8254"/>
                </a:lnTo>
                <a:lnTo>
                  <a:pt x="2539" y="13970"/>
                </a:lnTo>
                <a:lnTo>
                  <a:pt x="1904" y="21590"/>
                </a:lnTo>
                <a:lnTo>
                  <a:pt x="15875" y="22859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89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70510" h="74930">
                <a:moveTo>
                  <a:pt x="93979" y="20320"/>
                </a:moveTo>
                <a:lnTo>
                  <a:pt x="80010" y="20320"/>
                </a:lnTo>
                <a:lnTo>
                  <a:pt x="80010" y="73659"/>
                </a:lnTo>
                <a:lnTo>
                  <a:pt x="93979" y="73659"/>
                </a:lnTo>
                <a:lnTo>
                  <a:pt x="93979" y="20320"/>
                </a:lnTo>
                <a:close/>
              </a:path>
              <a:path w="270510" h="74930">
                <a:moveTo>
                  <a:pt x="93979" y="0"/>
                </a:moveTo>
                <a:lnTo>
                  <a:pt x="82550" y="0"/>
                </a:lnTo>
                <a:lnTo>
                  <a:pt x="80645" y="4445"/>
                </a:lnTo>
                <a:lnTo>
                  <a:pt x="78104" y="8254"/>
                </a:lnTo>
                <a:lnTo>
                  <a:pt x="73660" y="11429"/>
                </a:lnTo>
                <a:lnTo>
                  <a:pt x="69214" y="15240"/>
                </a:lnTo>
                <a:lnTo>
                  <a:pt x="65404" y="17145"/>
                </a:lnTo>
                <a:lnTo>
                  <a:pt x="61595" y="18415"/>
                </a:lnTo>
                <a:lnTo>
                  <a:pt x="61595" y="31115"/>
                </a:lnTo>
                <a:lnTo>
                  <a:pt x="68579" y="29209"/>
                </a:lnTo>
                <a:lnTo>
                  <a:pt x="74929" y="25400"/>
                </a:lnTo>
                <a:lnTo>
                  <a:pt x="80010" y="20320"/>
                </a:lnTo>
                <a:lnTo>
                  <a:pt x="93979" y="20320"/>
                </a:lnTo>
                <a:lnTo>
                  <a:pt x="93979" y="0"/>
                </a:lnTo>
                <a:close/>
              </a:path>
              <a:path w="270510" h="74930">
                <a:moveTo>
                  <a:pt x="144779" y="20320"/>
                </a:moveTo>
                <a:lnTo>
                  <a:pt x="130810" y="20320"/>
                </a:lnTo>
                <a:lnTo>
                  <a:pt x="130810" y="73659"/>
                </a:lnTo>
                <a:lnTo>
                  <a:pt x="144779" y="73659"/>
                </a:lnTo>
                <a:lnTo>
                  <a:pt x="144779" y="20320"/>
                </a:lnTo>
                <a:close/>
              </a:path>
              <a:path w="270510" h="74930">
                <a:moveTo>
                  <a:pt x="144779" y="0"/>
                </a:moveTo>
                <a:lnTo>
                  <a:pt x="133350" y="0"/>
                </a:lnTo>
                <a:lnTo>
                  <a:pt x="132079" y="4445"/>
                </a:lnTo>
                <a:lnTo>
                  <a:pt x="128904" y="8254"/>
                </a:lnTo>
                <a:lnTo>
                  <a:pt x="124460" y="11429"/>
                </a:lnTo>
                <a:lnTo>
                  <a:pt x="120650" y="15240"/>
                </a:lnTo>
                <a:lnTo>
                  <a:pt x="116204" y="17145"/>
                </a:lnTo>
                <a:lnTo>
                  <a:pt x="113029" y="18415"/>
                </a:lnTo>
                <a:lnTo>
                  <a:pt x="113029" y="31115"/>
                </a:lnTo>
                <a:lnTo>
                  <a:pt x="119379" y="29209"/>
                </a:lnTo>
                <a:lnTo>
                  <a:pt x="125729" y="25400"/>
                </a:lnTo>
                <a:lnTo>
                  <a:pt x="130810" y="20320"/>
                </a:lnTo>
                <a:lnTo>
                  <a:pt x="144779" y="20320"/>
                </a:lnTo>
                <a:lnTo>
                  <a:pt x="144779" y="0"/>
                </a:lnTo>
                <a:close/>
              </a:path>
              <a:path w="270510" h="74930">
                <a:moveTo>
                  <a:pt x="196214" y="0"/>
                </a:moveTo>
                <a:lnTo>
                  <a:pt x="181610" y="0"/>
                </a:lnTo>
                <a:lnTo>
                  <a:pt x="175895" y="2540"/>
                </a:lnTo>
                <a:lnTo>
                  <a:pt x="165100" y="37465"/>
                </a:lnTo>
                <a:lnTo>
                  <a:pt x="165735" y="46990"/>
                </a:lnTo>
                <a:lnTo>
                  <a:pt x="181610" y="74929"/>
                </a:lnTo>
                <a:lnTo>
                  <a:pt x="196214" y="74929"/>
                </a:lnTo>
                <a:lnTo>
                  <a:pt x="201295" y="72390"/>
                </a:lnTo>
                <a:lnTo>
                  <a:pt x="205739" y="67309"/>
                </a:lnTo>
                <a:lnTo>
                  <a:pt x="207645" y="63500"/>
                </a:lnTo>
                <a:lnTo>
                  <a:pt x="187325" y="63500"/>
                </a:lnTo>
                <a:lnTo>
                  <a:pt x="185420" y="62865"/>
                </a:lnTo>
                <a:lnTo>
                  <a:pt x="182879" y="60325"/>
                </a:lnTo>
                <a:lnTo>
                  <a:pt x="182245" y="58420"/>
                </a:lnTo>
                <a:lnTo>
                  <a:pt x="180975" y="55245"/>
                </a:lnTo>
                <a:lnTo>
                  <a:pt x="180339" y="52070"/>
                </a:lnTo>
                <a:lnTo>
                  <a:pt x="179704" y="46990"/>
                </a:lnTo>
                <a:lnTo>
                  <a:pt x="179704" y="27940"/>
                </a:lnTo>
                <a:lnTo>
                  <a:pt x="187325" y="11429"/>
                </a:lnTo>
                <a:lnTo>
                  <a:pt x="207645" y="11429"/>
                </a:lnTo>
                <a:lnTo>
                  <a:pt x="205739" y="7620"/>
                </a:lnTo>
                <a:lnTo>
                  <a:pt x="201295" y="2540"/>
                </a:lnTo>
                <a:lnTo>
                  <a:pt x="196214" y="0"/>
                </a:lnTo>
                <a:close/>
              </a:path>
              <a:path w="270510" h="74930">
                <a:moveTo>
                  <a:pt x="207645" y="11429"/>
                </a:moveTo>
                <a:lnTo>
                  <a:pt x="190500" y="11429"/>
                </a:lnTo>
                <a:lnTo>
                  <a:pt x="191770" y="12065"/>
                </a:lnTo>
                <a:lnTo>
                  <a:pt x="194310" y="14604"/>
                </a:lnTo>
                <a:lnTo>
                  <a:pt x="195579" y="16509"/>
                </a:lnTo>
                <a:lnTo>
                  <a:pt x="196214" y="19684"/>
                </a:lnTo>
                <a:lnTo>
                  <a:pt x="197485" y="22859"/>
                </a:lnTo>
                <a:lnTo>
                  <a:pt x="197485" y="52070"/>
                </a:lnTo>
                <a:lnTo>
                  <a:pt x="195579" y="58420"/>
                </a:lnTo>
                <a:lnTo>
                  <a:pt x="194310" y="60325"/>
                </a:lnTo>
                <a:lnTo>
                  <a:pt x="191770" y="62865"/>
                </a:lnTo>
                <a:lnTo>
                  <a:pt x="190500" y="63500"/>
                </a:lnTo>
                <a:lnTo>
                  <a:pt x="207645" y="63500"/>
                </a:lnTo>
                <a:lnTo>
                  <a:pt x="208279" y="62229"/>
                </a:lnTo>
                <a:lnTo>
                  <a:pt x="210820" y="55245"/>
                </a:lnTo>
                <a:lnTo>
                  <a:pt x="212089" y="46990"/>
                </a:lnTo>
                <a:lnTo>
                  <a:pt x="212725" y="37465"/>
                </a:lnTo>
                <a:lnTo>
                  <a:pt x="212089" y="27940"/>
                </a:lnTo>
                <a:lnTo>
                  <a:pt x="210820" y="19684"/>
                </a:lnTo>
                <a:lnTo>
                  <a:pt x="208279" y="12700"/>
                </a:lnTo>
                <a:lnTo>
                  <a:pt x="207645" y="11429"/>
                </a:lnTo>
                <a:close/>
              </a:path>
              <a:path w="270510" h="74930">
                <a:moveTo>
                  <a:pt x="254000" y="0"/>
                </a:moveTo>
                <a:lnTo>
                  <a:pt x="240029" y="0"/>
                </a:lnTo>
                <a:lnTo>
                  <a:pt x="234314" y="2540"/>
                </a:lnTo>
                <a:lnTo>
                  <a:pt x="230504" y="7620"/>
                </a:lnTo>
                <a:lnTo>
                  <a:pt x="227329" y="12700"/>
                </a:lnTo>
                <a:lnTo>
                  <a:pt x="224789" y="19684"/>
                </a:lnTo>
                <a:lnTo>
                  <a:pt x="223520" y="27940"/>
                </a:lnTo>
                <a:lnTo>
                  <a:pt x="223520" y="46990"/>
                </a:lnTo>
                <a:lnTo>
                  <a:pt x="240029" y="74929"/>
                </a:lnTo>
                <a:lnTo>
                  <a:pt x="254000" y="74929"/>
                </a:lnTo>
                <a:lnTo>
                  <a:pt x="259714" y="72390"/>
                </a:lnTo>
                <a:lnTo>
                  <a:pt x="263525" y="67309"/>
                </a:lnTo>
                <a:lnTo>
                  <a:pt x="266064" y="63500"/>
                </a:lnTo>
                <a:lnTo>
                  <a:pt x="245110" y="63500"/>
                </a:lnTo>
                <a:lnTo>
                  <a:pt x="243839" y="62865"/>
                </a:lnTo>
                <a:lnTo>
                  <a:pt x="241300" y="60325"/>
                </a:lnTo>
                <a:lnTo>
                  <a:pt x="240029" y="58420"/>
                </a:lnTo>
                <a:lnTo>
                  <a:pt x="238760" y="52070"/>
                </a:lnTo>
                <a:lnTo>
                  <a:pt x="238125" y="46990"/>
                </a:lnTo>
                <a:lnTo>
                  <a:pt x="238125" y="27940"/>
                </a:lnTo>
                <a:lnTo>
                  <a:pt x="245110" y="11429"/>
                </a:lnTo>
                <a:lnTo>
                  <a:pt x="266064" y="11429"/>
                </a:lnTo>
                <a:lnTo>
                  <a:pt x="263525" y="7620"/>
                </a:lnTo>
                <a:lnTo>
                  <a:pt x="259714" y="2540"/>
                </a:lnTo>
                <a:lnTo>
                  <a:pt x="254000" y="0"/>
                </a:lnTo>
                <a:close/>
              </a:path>
              <a:path w="270510" h="74930">
                <a:moveTo>
                  <a:pt x="266064" y="11429"/>
                </a:moveTo>
                <a:lnTo>
                  <a:pt x="248920" y="11429"/>
                </a:lnTo>
                <a:lnTo>
                  <a:pt x="250189" y="12065"/>
                </a:lnTo>
                <a:lnTo>
                  <a:pt x="252729" y="14604"/>
                </a:lnTo>
                <a:lnTo>
                  <a:pt x="254000" y="16509"/>
                </a:lnTo>
                <a:lnTo>
                  <a:pt x="255270" y="22859"/>
                </a:lnTo>
                <a:lnTo>
                  <a:pt x="255904" y="27940"/>
                </a:lnTo>
                <a:lnTo>
                  <a:pt x="255904" y="46990"/>
                </a:lnTo>
                <a:lnTo>
                  <a:pt x="248920" y="63500"/>
                </a:lnTo>
                <a:lnTo>
                  <a:pt x="266064" y="63500"/>
                </a:lnTo>
                <a:lnTo>
                  <a:pt x="266700" y="62229"/>
                </a:lnTo>
                <a:lnTo>
                  <a:pt x="269239" y="55245"/>
                </a:lnTo>
                <a:lnTo>
                  <a:pt x="270510" y="46990"/>
                </a:lnTo>
                <a:lnTo>
                  <a:pt x="270510" y="27940"/>
                </a:lnTo>
                <a:lnTo>
                  <a:pt x="269239" y="19684"/>
                </a:lnTo>
                <a:lnTo>
                  <a:pt x="266700" y="12700"/>
                </a:lnTo>
                <a:lnTo>
                  <a:pt x="266064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3919854" y="2811906"/>
            <a:ext cx="264795" cy="74930"/>
          </a:xfrm>
          <a:custGeom>
            <a:avLst/>
            <a:gdLst/>
            <a:ahLst/>
            <a:cxnLst/>
            <a:rect l="l" t="t" r="r" b="b"/>
            <a:pathLst>
              <a:path w="264795" h="74930">
                <a:moveTo>
                  <a:pt x="47625" y="11429"/>
                </a:moveTo>
                <a:lnTo>
                  <a:pt x="28575" y="11429"/>
                </a:lnTo>
                <a:lnTo>
                  <a:pt x="31115" y="12700"/>
                </a:lnTo>
                <a:lnTo>
                  <a:pt x="34290" y="15875"/>
                </a:lnTo>
                <a:lnTo>
                  <a:pt x="34925" y="18415"/>
                </a:lnTo>
                <a:lnTo>
                  <a:pt x="34925" y="24129"/>
                </a:lnTo>
                <a:lnTo>
                  <a:pt x="34417" y="26670"/>
                </a:lnTo>
                <a:lnTo>
                  <a:pt x="34290" y="27304"/>
                </a:lnTo>
                <a:lnTo>
                  <a:pt x="26670" y="36195"/>
                </a:lnTo>
                <a:lnTo>
                  <a:pt x="12700" y="49529"/>
                </a:lnTo>
                <a:lnTo>
                  <a:pt x="7620" y="55245"/>
                </a:lnTo>
                <a:lnTo>
                  <a:pt x="1905" y="64134"/>
                </a:lnTo>
                <a:lnTo>
                  <a:pt x="635" y="68579"/>
                </a:lnTo>
                <a:lnTo>
                  <a:pt x="0" y="73659"/>
                </a:lnTo>
                <a:lnTo>
                  <a:pt x="48895" y="73659"/>
                </a:lnTo>
                <a:lnTo>
                  <a:pt x="48895" y="60325"/>
                </a:lnTo>
                <a:lnTo>
                  <a:pt x="20955" y="60325"/>
                </a:lnTo>
                <a:lnTo>
                  <a:pt x="22225" y="59054"/>
                </a:lnTo>
                <a:lnTo>
                  <a:pt x="22860" y="57784"/>
                </a:lnTo>
                <a:lnTo>
                  <a:pt x="27940" y="52704"/>
                </a:lnTo>
                <a:lnTo>
                  <a:pt x="36830" y="44450"/>
                </a:lnTo>
                <a:lnTo>
                  <a:pt x="40005" y="41275"/>
                </a:lnTo>
                <a:lnTo>
                  <a:pt x="48260" y="26670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64795" h="74930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80" y="8254"/>
                </a:lnTo>
                <a:lnTo>
                  <a:pt x="2540" y="13970"/>
                </a:lnTo>
                <a:lnTo>
                  <a:pt x="1905" y="21590"/>
                </a:lnTo>
                <a:lnTo>
                  <a:pt x="15875" y="22859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90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64795" h="74930">
                <a:moveTo>
                  <a:pt x="93980" y="20320"/>
                </a:moveTo>
                <a:lnTo>
                  <a:pt x="80010" y="20320"/>
                </a:lnTo>
                <a:lnTo>
                  <a:pt x="80010" y="73659"/>
                </a:lnTo>
                <a:lnTo>
                  <a:pt x="93980" y="73659"/>
                </a:lnTo>
                <a:lnTo>
                  <a:pt x="93980" y="20320"/>
                </a:lnTo>
                <a:close/>
              </a:path>
              <a:path w="264795" h="74930">
                <a:moveTo>
                  <a:pt x="93980" y="0"/>
                </a:moveTo>
                <a:lnTo>
                  <a:pt x="82550" y="0"/>
                </a:lnTo>
                <a:lnTo>
                  <a:pt x="80645" y="4445"/>
                </a:lnTo>
                <a:lnTo>
                  <a:pt x="78105" y="8254"/>
                </a:lnTo>
                <a:lnTo>
                  <a:pt x="73660" y="11429"/>
                </a:lnTo>
                <a:lnTo>
                  <a:pt x="69215" y="15240"/>
                </a:lnTo>
                <a:lnTo>
                  <a:pt x="65405" y="17145"/>
                </a:lnTo>
                <a:lnTo>
                  <a:pt x="61595" y="18415"/>
                </a:lnTo>
                <a:lnTo>
                  <a:pt x="61595" y="31115"/>
                </a:lnTo>
                <a:lnTo>
                  <a:pt x="68580" y="29209"/>
                </a:lnTo>
                <a:lnTo>
                  <a:pt x="74930" y="25400"/>
                </a:lnTo>
                <a:lnTo>
                  <a:pt x="80010" y="20320"/>
                </a:lnTo>
                <a:lnTo>
                  <a:pt x="93980" y="20320"/>
                </a:lnTo>
                <a:lnTo>
                  <a:pt x="93980" y="0"/>
                </a:lnTo>
                <a:close/>
              </a:path>
              <a:path w="264795" h="74930">
                <a:moveTo>
                  <a:pt x="144780" y="20320"/>
                </a:moveTo>
                <a:lnTo>
                  <a:pt x="130810" y="20320"/>
                </a:lnTo>
                <a:lnTo>
                  <a:pt x="130810" y="73659"/>
                </a:lnTo>
                <a:lnTo>
                  <a:pt x="144780" y="73659"/>
                </a:lnTo>
                <a:lnTo>
                  <a:pt x="144780" y="20320"/>
                </a:lnTo>
                <a:close/>
              </a:path>
              <a:path w="264795" h="74930">
                <a:moveTo>
                  <a:pt x="144780" y="0"/>
                </a:moveTo>
                <a:lnTo>
                  <a:pt x="133350" y="0"/>
                </a:lnTo>
                <a:lnTo>
                  <a:pt x="132080" y="4445"/>
                </a:lnTo>
                <a:lnTo>
                  <a:pt x="128905" y="8254"/>
                </a:lnTo>
                <a:lnTo>
                  <a:pt x="124460" y="11429"/>
                </a:lnTo>
                <a:lnTo>
                  <a:pt x="120650" y="15240"/>
                </a:lnTo>
                <a:lnTo>
                  <a:pt x="116205" y="17145"/>
                </a:lnTo>
                <a:lnTo>
                  <a:pt x="113030" y="18415"/>
                </a:lnTo>
                <a:lnTo>
                  <a:pt x="113030" y="31115"/>
                </a:lnTo>
                <a:lnTo>
                  <a:pt x="119380" y="29209"/>
                </a:lnTo>
                <a:lnTo>
                  <a:pt x="125730" y="25400"/>
                </a:lnTo>
                <a:lnTo>
                  <a:pt x="130810" y="20320"/>
                </a:lnTo>
                <a:lnTo>
                  <a:pt x="144780" y="20320"/>
                </a:lnTo>
                <a:lnTo>
                  <a:pt x="144780" y="0"/>
                </a:lnTo>
                <a:close/>
              </a:path>
              <a:path w="264795" h="74930">
                <a:moveTo>
                  <a:pt x="195580" y="20320"/>
                </a:moveTo>
                <a:lnTo>
                  <a:pt x="181610" y="20320"/>
                </a:lnTo>
                <a:lnTo>
                  <a:pt x="181610" y="73659"/>
                </a:lnTo>
                <a:lnTo>
                  <a:pt x="195580" y="73659"/>
                </a:lnTo>
                <a:lnTo>
                  <a:pt x="195580" y="20320"/>
                </a:lnTo>
                <a:close/>
              </a:path>
              <a:path w="264795" h="74930">
                <a:moveTo>
                  <a:pt x="195580" y="0"/>
                </a:moveTo>
                <a:lnTo>
                  <a:pt x="184785" y="0"/>
                </a:lnTo>
                <a:lnTo>
                  <a:pt x="182880" y="4445"/>
                </a:lnTo>
                <a:lnTo>
                  <a:pt x="179705" y="8254"/>
                </a:lnTo>
                <a:lnTo>
                  <a:pt x="175895" y="11429"/>
                </a:lnTo>
                <a:lnTo>
                  <a:pt x="171450" y="15240"/>
                </a:lnTo>
                <a:lnTo>
                  <a:pt x="167640" y="17145"/>
                </a:lnTo>
                <a:lnTo>
                  <a:pt x="163830" y="18415"/>
                </a:lnTo>
                <a:lnTo>
                  <a:pt x="163830" y="31115"/>
                </a:lnTo>
                <a:lnTo>
                  <a:pt x="170815" y="29209"/>
                </a:lnTo>
                <a:lnTo>
                  <a:pt x="176530" y="25400"/>
                </a:lnTo>
                <a:lnTo>
                  <a:pt x="181610" y="20320"/>
                </a:lnTo>
                <a:lnTo>
                  <a:pt x="195580" y="20320"/>
                </a:lnTo>
                <a:lnTo>
                  <a:pt x="195580" y="0"/>
                </a:lnTo>
                <a:close/>
              </a:path>
              <a:path w="264795" h="74930">
                <a:moveTo>
                  <a:pt x="248285" y="0"/>
                </a:moveTo>
                <a:lnTo>
                  <a:pt x="233680" y="0"/>
                </a:lnTo>
                <a:lnTo>
                  <a:pt x="227965" y="2540"/>
                </a:lnTo>
                <a:lnTo>
                  <a:pt x="217170" y="37465"/>
                </a:lnTo>
                <a:lnTo>
                  <a:pt x="217805" y="46990"/>
                </a:lnTo>
                <a:lnTo>
                  <a:pt x="233680" y="74929"/>
                </a:lnTo>
                <a:lnTo>
                  <a:pt x="248285" y="74929"/>
                </a:lnTo>
                <a:lnTo>
                  <a:pt x="253365" y="72390"/>
                </a:lnTo>
                <a:lnTo>
                  <a:pt x="257810" y="67309"/>
                </a:lnTo>
                <a:lnTo>
                  <a:pt x="259715" y="63500"/>
                </a:lnTo>
                <a:lnTo>
                  <a:pt x="239395" y="63500"/>
                </a:lnTo>
                <a:lnTo>
                  <a:pt x="237490" y="62865"/>
                </a:lnTo>
                <a:lnTo>
                  <a:pt x="234950" y="60325"/>
                </a:lnTo>
                <a:lnTo>
                  <a:pt x="234315" y="58420"/>
                </a:lnTo>
                <a:lnTo>
                  <a:pt x="233045" y="55245"/>
                </a:lnTo>
                <a:lnTo>
                  <a:pt x="232410" y="52070"/>
                </a:lnTo>
                <a:lnTo>
                  <a:pt x="231775" y="46990"/>
                </a:lnTo>
                <a:lnTo>
                  <a:pt x="231775" y="27940"/>
                </a:lnTo>
                <a:lnTo>
                  <a:pt x="239395" y="11429"/>
                </a:lnTo>
                <a:lnTo>
                  <a:pt x="259715" y="11429"/>
                </a:lnTo>
                <a:lnTo>
                  <a:pt x="257810" y="7620"/>
                </a:lnTo>
                <a:lnTo>
                  <a:pt x="253365" y="2540"/>
                </a:lnTo>
                <a:lnTo>
                  <a:pt x="248285" y="0"/>
                </a:lnTo>
                <a:close/>
              </a:path>
              <a:path w="264795" h="74930">
                <a:moveTo>
                  <a:pt x="259715" y="11429"/>
                </a:moveTo>
                <a:lnTo>
                  <a:pt x="242570" y="11429"/>
                </a:lnTo>
                <a:lnTo>
                  <a:pt x="243840" y="12065"/>
                </a:lnTo>
                <a:lnTo>
                  <a:pt x="246380" y="14604"/>
                </a:lnTo>
                <a:lnTo>
                  <a:pt x="247650" y="16509"/>
                </a:lnTo>
                <a:lnTo>
                  <a:pt x="248285" y="19684"/>
                </a:lnTo>
                <a:lnTo>
                  <a:pt x="249555" y="22859"/>
                </a:lnTo>
                <a:lnTo>
                  <a:pt x="249555" y="52070"/>
                </a:lnTo>
                <a:lnTo>
                  <a:pt x="247650" y="58420"/>
                </a:lnTo>
                <a:lnTo>
                  <a:pt x="246380" y="60325"/>
                </a:lnTo>
                <a:lnTo>
                  <a:pt x="243840" y="62865"/>
                </a:lnTo>
                <a:lnTo>
                  <a:pt x="242570" y="63500"/>
                </a:lnTo>
                <a:lnTo>
                  <a:pt x="259715" y="63500"/>
                </a:lnTo>
                <a:lnTo>
                  <a:pt x="260350" y="62229"/>
                </a:lnTo>
                <a:lnTo>
                  <a:pt x="262890" y="55245"/>
                </a:lnTo>
                <a:lnTo>
                  <a:pt x="264160" y="46990"/>
                </a:lnTo>
                <a:lnTo>
                  <a:pt x="264795" y="37465"/>
                </a:lnTo>
                <a:lnTo>
                  <a:pt x="264160" y="27940"/>
                </a:lnTo>
                <a:lnTo>
                  <a:pt x="262890" y="19684"/>
                </a:lnTo>
                <a:lnTo>
                  <a:pt x="260350" y="12700"/>
                </a:lnTo>
                <a:lnTo>
                  <a:pt x="25971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3914775" y="3040506"/>
            <a:ext cx="270510" cy="74930"/>
          </a:xfrm>
          <a:custGeom>
            <a:avLst/>
            <a:gdLst/>
            <a:ahLst/>
            <a:cxnLst/>
            <a:rect l="l" t="t" r="r" b="b"/>
            <a:pathLst>
              <a:path w="270510" h="74930">
                <a:moveTo>
                  <a:pt x="47625" y="11429"/>
                </a:moveTo>
                <a:lnTo>
                  <a:pt x="28575" y="11429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5"/>
                </a:lnTo>
                <a:lnTo>
                  <a:pt x="34925" y="24129"/>
                </a:lnTo>
                <a:lnTo>
                  <a:pt x="34416" y="26670"/>
                </a:lnTo>
                <a:lnTo>
                  <a:pt x="34289" y="27304"/>
                </a:lnTo>
                <a:lnTo>
                  <a:pt x="26670" y="36195"/>
                </a:lnTo>
                <a:lnTo>
                  <a:pt x="12700" y="49529"/>
                </a:lnTo>
                <a:lnTo>
                  <a:pt x="7620" y="55245"/>
                </a:lnTo>
                <a:lnTo>
                  <a:pt x="1904" y="64134"/>
                </a:lnTo>
                <a:lnTo>
                  <a:pt x="635" y="68579"/>
                </a:lnTo>
                <a:lnTo>
                  <a:pt x="0" y="73659"/>
                </a:lnTo>
                <a:lnTo>
                  <a:pt x="48895" y="73659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4"/>
                </a:lnTo>
                <a:lnTo>
                  <a:pt x="22860" y="57784"/>
                </a:lnTo>
                <a:lnTo>
                  <a:pt x="27939" y="52704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70510" h="74930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79" y="8254"/>
                </a:lnTo>
                <a:lnTo>
                  <a:pt x="2539" y="13970"/>
                </a:lnTo>
                <a:lnTo>
                  <a:pt x="1904" y="21590"/>
                </a:lnTo>
                <a:lnTo>
                  <a:pt x="15875" y="22859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89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70510" h="74930">
                <a:moveTo>
                  <a:pt x="93979" y="20320"/>
                </a:moveTo>
                <a:lnTo>
                  <a:pt x="80010" y="20320"/>
                </a:lnTo>
                <a:lnTo>
                  <a:pt x="80010" y="73659"/>
                </a:lnTo>
                <a:lnTo>
                  <a:pt x="93979" y="73659"/>
                </a:lnTo>
                <a:lnTo>
                  <a:pt x="93979" y="20320"/>
                </a:lnTo>
                <a:close/>
              </a:path>
              <a:path w="270510" h="74930">
                <a:moveTo>
                  <a:pt x="93979" y="0"/>
                </a:moveTo>
                <a:lnTo>
                  <a:pt x="82550" y="0"/>
                </a:lnTo>
                <a:lnTo>
                  <a:pt x="80645" y="4445"/>
                </a:lnTo>
                <a:lnTo>
                  <a:pt x="78104" y="8254"/>
                </a:lnTo>
                <a:lnTo>
                  <a:pt x="73660" y="11429"/>
                </a:lnTo>
                <a:lnTo>
                  <a:pt x="69214" y="15240"/>
                </a:lnTo>
                <a:lnTo>
                  <a:pt x="65404" y="17145"/>
                </a:lnTo>
                <a:lnTo>
                  <a:pt x="61595" y="18415"/>
                </a:lnTo>
                <a:lnTo>
                  <a:pt x="61595" y="31115"/>
                </a:lnTo>
                <a:lnTo>
                  <a:pt x="68579" y="29209"/>
                </a:lnTo>
                <a:lnTo>
                  <a:pt x="74929" y="25400"/>
                </a:lnTo>
                <a:lnTo>
                  <a:pt x="80010" y="20320"/>
                </a:lnTo>
                <a:lnTo>
                  <a:pt x="93979" y="20320"/>
                </a:lnTo>
                <a:lnTo>
                  <a:pt x="93979" y="0"/>
                </a:lnTo>
                <a:close/>
              </a:path>
              <a:path w="270510" h="74930">
                <a:moveTo>
                  <a:pt x="144779" y="20320"/>
                </a:moveTo>
                <a:lnTo>
                  <a:pt x="130810" y="20320"/>
                </a:lnTo>
                <a:lnTo>
                  <a:pt x="130810" y="73659"/>
                </a:lnTo>
                <a:lnTo>
                  <a:pt x="144779" y="73659"/>
                </a:lnTo>
                <a:lnTo>
                  <a:pt x="144779" y="20320"/>
                </a:lnTo>
                <a:close/>
              </a:path>
              <a:path w="270510" h="74930">
                <a:moveTo>
                  <a:pt x="144779" y="0"/>
                </a:moveTo>
                <a:lnTo>
                  <a:pt x="133350" y="0"/>
                </a:lnTo>
                <a:lnTo>
                  <a:pt x="132079" y="4445"/>
                </a:lnTo>
                <a:lnTo>
                  <a:pt x="128904" y="8254"/>
                </a:lnTo>
                <a:lnTo>
                  <a:pt x="124460" y="11429"/>
                </a:lnTo>
                <a:lnTo>
                  <a:pt x="120650" y="15240"/>
                </a:lnTo>
                <a:lnTo>
                  <a:pt x="116204" y="17145"/>
                </a:lnTo>
                <a:lnTo>
                  <a:pt x="113029" y="18415"/>
                </a:lnTo>
                <a:lnTo>
                  <a:pt x="113029" y="31115"/>
                </a:lnTo>
                <a:lnTo>
                  <a:pt x="119379" y="29209"/>
                </a:lnTo>
                <a:lnTo>
                  <a:pt x="125729" y="25400"/>
                </a:lnTo>
                <a:lnTo>
                  <a:pt x="130810" y="20320"/>
                </a:lnTo>
                <a:lnTo>
                  <a:pt x="144779" y="20320"/>
                </a:lnTo>
                <a:lnTo>
                  <a:pt x="144779" y="0"/>
                </a:lnTo>
                <a:close/>
              </a:path>
              <a:path w="270510" h="74930">
                <a:moveTo>
                  <a:pt x="211454" y="11429"/>
                </a:moveTo>
                <a:lnTo>
                  <a:pt x="191770" y="11429"/>
                </a:lnTo>
                <a:lnTo>
                  <a:pt x="194310" y="12700"/>
                </a:lnTo>
                <a:lnTo>
                  <a:pt x="197485" y="15875"/>
                </a:lnTo>
                <a:lnTo>
                  <a:pt x="198120" y="18415"/>
                </a:lnTo>
                <a:lnTo>
                  <a:pt x="198120" y="24129"/>
                </a:lnTo>
                <a:lnTo>
                  <a:pt x="197612" y="26670"/>
                </a:lnTo>
                <a:lnTo>
                  <a:pt x="197485" y="27304"/>
                </a:lnTo>
                <a:lnTo>
                  <a:pt x="194310" y="31750"/>
                </a:lnTo>
                <a:lnTo>
                  <a:pt x="190500" y="36195"/>
                </a:lnTo>
                <a:lnTo>
                  <a:pt x="175895" y="49529"/>
                </a:lnTo>
                <a:lnTo>
                  <a:pt x="170814" y="55245"/>
                </a:lnTo>
                <a:lnTo>
                  <a:pt x="165735" y="64134"/>
                </a:lnTo>
                <a:lnTo>
                  <a:pt x="163829" y="68579"/>
                </a:lnTo>
                <a:lnTo>
                  <a:pt x="163195" y="73659"/>
                </a:lnTo>
                <a:lnTo>
                  <a:pt x="212725" y="73659"/>
                </a:lnTo>
                <a:lnTo>
                  <a:pt x="212725" y="60325"/>
                </a:lnTo>
                <a:lnTo>
                  <a:pt x="184785" y="60325"/>
                </a:lnTo>
                <a:lnTo>
                  <a:pt x="186054" y="57784"/>
                </a:lnTo>
                <a:lnTo>
                  <a:pt x="188595" y="55245"/>
                </a:lnTo>
                <a:lnTo>
                  <a:pt x="191770" y="52704"/>
                </a:lnTo>
                <a:lnTo>
                  <a:pt x="200660" y="44450"/>
                </a:lnTo>
                <a:lnTo>
                  <a:pt x="203200" y="41275"/>
                </a:lnTo>
                <a:lnTo>
                  <a:pt x="207645" y="36195"/>
                </a:lnTo>
                <a:lnTo>
                  <a:pt x="209550" y="33020"/>
                </a:lnTo>
                <a:lnTo>
                  <a:pt x="212089" y="26670"/>
                </a:lnTo>
                <a:lnTo>
                  <a:pt x="212174" y="22859"/>
                </a:lnTo>
                <a:lnTo>
                  <a:pt x="212640" y="15875"/>
                </a:lnTo>
                <a:lnTo>
                  <a:pt x="212725" y="14604"/>
                </a:lnTo>
                <a:lnTo>
                  <a:pt x="211454" y="11429"/>
                </a:lnTo>
                <a:close/>
              </a:path>
              <a:path w="270510" h="74930">
                <a:moveTo>
                  <a:pt x="196214" y="0"/>
                </a:moveTo>
                <a:lnTo>
                  <a:pt x="182879" y="0"/>
                </a:lnTo>
                <a:lnTo>
                  <a:pt x="177164" y="1904"/>
                </a:lnTo>
                <a:lnTo>
                  <a:pt x="168275" y="8254"/>
                </a:lnTo>
                <a:lnTo>
                  <a:pt x="165735" y="13970"/>
                </a:lnTo>
                <a:lnTo>
                  <a:pt x="165100" y="21590"/>
                </a:lnTo>
                <a:lnTo>
                  <a:pt x="179070" y="22859"/>
                </a:lnTo>
                <a:lnTo>
                  <a:pt x="179070" y="19050"/>
                </a:lnTo>
                <a:lnTo>
                  <a:pt x="180339" y="15875"/>
                </a:lnTo>
                <a:lnTo>
                  <a:pt x="182245" y="14604"/>
                </a:lnTo>
                <a:lnTo>
                  <a:pt x="183514" y="12700"/>
                </a:lnTo>
                <a:lnTo>
                  <a:pt x="186054" y="11429"/>
                </a:lnTo>
                <a:lnTo>
                  <a:pt x="211454" y="11429"/>
                </a:lnTo>
                <a:lnTo>
                  <a:pt x="210185" y="9525"/>
                </a:lnTo>
                <a:lnTo>
                  <a:pt x="201929" y="1904"/>
                </a:lnTo>
                <a:lnTo>
                  <a:pt x="196214" y="0"/>
                </a:lnTo>
                <a:close/>
              </a:path>
              <a:path w="270510" h="74930">
                <a:moveTo>
                  <a:pt x="254000" y="0"/>
                </a:moveTo>
                <a:lnTo>
                  <a:pt x="240029" y="0"/>
                </a:lnTo>
                <a:lnTo>
                  <a:pt x="234314" y="2540"/>
                </a:lnTo>
                <a:lnTo>
                  <a:pt x="230504" y="7620"/>
                </a:lnTo>
                <a:lnTo>
                  <a:pt x="227329" y="12700"/>
                </a:lnTo>
                <a:lnTo>
                  <a:pt x="224789" y="19684"/>
                </a:lnTo>
                <a:lnTo>
                  <a:pt x="223520" y="27940"/>
                </a:lnTo>
                <a:lnTo>
                  <a:pt x="223520" y="46990"/>
                </a:lnTo>
                <a:lnTo>
                  <a:pt x="240029" y="74929"/>
                </a:lnTo>
                <a:lnTo>
                  <a:pt x="254000" y="74929"/>
                </a:lnTo>
                <a:lnTo>
                  <a:pt x="259714" y="72390"/>
                </a:lnTo>
                <a:lnTo>
                  <a:pt x="263525" y="67309"/>
                </a:lnTo>
                <a:lnTo>
                  <a:pt x="266064" y="63500"/>
                </a:lnTo>
                <a:lnTo>
                  <a:pt x="245110" y="63500"/>
                </a:lnTo>
                <a:lnTo>
                  <a:pt x="243839" y="62865"/>
                </a:lnTo>
                <a:lnTo>
                  <a:pt x="241300" y="60325"/>
                </a:lnTo>
                <a:lnTo>
                  <a:pt x="240029" y="58420"/>
                </a:lnTo>
                <a:lnTo>
                  <a:pt x="238760" y="52070"/>
                </a:lnTo>
                <a:lnTo>
                  <a:pt x="238125" y="46990"/>
                </a:lnTo>
                <a:lnTo>
                  <a:pt x="238125" y="27940"/>
                </a:lnTo>
                <a:lnTo>
                  <a:pt x="245110" y="11429"/>
                </a:lnTo>
                <a:lnTo>
                  <a:pt x="266064" y="11429"/>
                </a:lnTo>
                <a:lnTo>
                  <a:pt x="263525" y="7620"/>
                </a:lnTo>
                <a:lnTo>
                  <a:pt x="259714" y="2540"/>
                </a:lnTo>
                <a:lnTo>
                  <a:pt x="254000" y="0"/>
                </a:lnTo>
                <a:close/>
              </a:path>
              <a:path w="270510" h="74930">
                <a:moveTo>
                  <a:pt x="266064" y="11429"/>
                </a:moveTo>
                <a:lnTo>
                  <a:pt x="248920" y="11429"/>
                </a:lnTo>
                <a:lnTo>
                  <a:pt x="250189" y="12065"/>
                </a:lnTo>
                <a:lnTo>
                  <a:pt x="252729" y="14604"/>
                </a:lnTo>
                <a:lnTo>
                  <a:pt x="254000" y="16509"/>
                </a:lnTo>
                <a:lnTo>
                  <a:pt x="255270" y="22859"/>
                </a:lnTo>
                <a:lnTo>
                  <a:pt x="255904" y="27940"/>
                </a:lnTo>
                <a:lnTo>
                  <a:pt x="255904" y="46990"/>
                </a:lnTo>
                <a:lnTo>
                  <a:pt x="248920" y="63500"/>
                </a:lnTo>
                <a:lnTo>
                  <a:pt x="266064" y="63500"/>
                </a:lnTo>
                <a:lnTo>
                  <a:pt x="266700" y="62229"/>
                </a:lnTo>
                <a:lnTo>
                  <a:pt x="269239" y="55245"/>
                </a:lnTo>
                <a:lnTo>
                  <a:pt x="270510" y="46990"/>
                </a:lnTo>
                <a:lnTo>
                  <a:pt x="270510" y="27940"/>
                </a:lnTo>
                <a:lnTo>
                  <a:pt x="269239" y="19684"/>
                </a:lnTo>
                <a:lnTo>
                  <a:pt x="266700" y="12700"/>
                </a:lnTo>
                <a:lnTo>
                  <a:pt x="266064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3908425" y="326910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29"/>
                </a:moveTo>
                <a:lnTo>
                  <a:pt x="28575" y="11429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5"/>
                </a:lnTo>
                <a:lnTo>
                  <a:pt x="34925" y="24129"/>
                </a:lnTo>
                <a:lnTo>
                  <a:pt x="34416" y="26670"/>
                </a:lnTo>
                <a:lnTo>
                  <a:pt x="34289" y="27304"/>
                </a:lnTo>
                <a:lnTo>
                  <a:pt x="26670" y="36195"/>
                </a:lnTo>
                <a:lnTo>
                  <a:pt x="12700" y="49529"/>
                </a:lnTo>
                <a:lnTo>
                  <a:pt x="7620" y="55245"/>
                </a:lnTo>
                <a:lnTo>
                  <a:pt x="1904" y="64134"/>
                </a:lnTo>
                <a:lnTo>
                  <a:pt x="635" y="68579"/>
                </a:lnTo>
                <a:lnTo>
                  <a:pt x="0" y="73659"/>
                </a:lnTo>
                <a:lnTo>
                  <a:pt x="48895" y="73659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4"/>
                </a:lnTo>
                <a:lnTo>
                  <a:pt x="22860" y="57784"/>
                </a:lnTo>
                <a:lnTo>
                  <a:pt x="27939" y="52704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79" y="8254"/>
                </a:lnTo>
                <a:lnTo>
                  <a:pt x="2539" y="13970"/>
                </a:lnTo>
                <a:lnTo>
                  <a:pt x="1904" y="21590"/>
                </a:lnTo>
                <a:lnTo>
                  <a:pt x="15875" y="22859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89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74954" h="74929">
                <a:moveTo>
                  <a:pt x="93979" y="20320"/>
                </a:moveTo>
                <a:lnTo>
                  <a:pt x="80010" y="20320"/>
                </a:lnTo>
                <a:lnTo>
                  <a:pt x="80010" y="73659"/>
                </a:lnTo>
                <a:lnTo>
                  <a:pt x="93979" y="73659"/>
                </a:lnTo>
                <a:lnTo>
                  <a:pt x="93979" y="20320"/>
                </a:lnTo>
                <a:close/>
              </a:path>
              <a:path w="274954" h="74929">
                <a:moveTo>
                  <a:pt x="93979" y="0"/>
                </a:moveTo>
                <a:lnTo>
                  <a:pt x="82550" y="0"/>
                </a:lnTo>
                <a:lnTo>
                  <a:pt x="80645" y="4445"/>
                </a:lnTo>
                <a:lnTo>
                  <a:pt x="78104" y="8254"/>
                </a:lnTo>
                <a:lnTo>
                  <a:pt x="73660" y="11429"/>
                </a:lnTo>
                <a:lnTo>
                  <a:pt x="69214" y="15240"/>
                </a:lnTo>
                <a:lnTo>
                  <a:pt x="65404" y="17145"/>
                </a:lnTo>
                <a:lnTo>
                  <a:pt x="61595" y="18415"/>
                </a:lnTo>
                <a:lnTo>
                  <a:pt x="61595" y="31115"/>
                </a:lnTo>
                <a:lnTo>
                  <a:pt x="68579" y="29209"/>
                </a:lnTo>
                <a:lnTo>
                  <a:pt x="74929" y="25400"/>
                </a:lnTo>
                <a:lnTo>
                  <a:pt x="80010" y="20320"/>
                </a:lnTo>
                <a:lnTo>
                  <a:pt x="93979" y="20320"/>
                </a:lnTo>
                <a:lnTo>
                  <a:pt x="93979" y="0"/>
                </a:lnTo>
                <a:close/>
              </a:path>
              <a:path w="274954" h="74929">
                <a:moveTo>
                  <a:pt x="161289" y="11429"/>
                </a:moveTo>
                <a:lnTo>
                  <a:pt x="141604" y="11429"/>
                </a:lnTo>
                <a:lnTo>
                  <a:pt x="144145" y="12700"/>
                </a:lnTo>
                <a:lnTo>
                  <a:pt x="146050" y="13970"/>
                </a:lnTo>
                <a:lnTo>
                  <a:pt x="147320" y="15875"/>
                </a:lnTo>
                <a:lnTo>
                  <a:pt x="148589" y="18415"/>
                </a:lnTo>
                <a:lnTo>
                  <a:pt x="148589" y="24129"/>
                </a:lnTo>
                <a:lnTo>
                  <a:pt x="147320" y="27304"/>
                </a:lnTo>
                <a:lnTo>
                  <a:pt x="144145" y="31750"/>
                </a:lnTo>
                <a:lnTo>
                  <a:pt x="140335" y="36195"/>
                </a:lnTo>
                <a:lnTo>
                  <a:pt x="125729" y="49529"/>
                </a:lnTo>
                <a:lnTo>
                  <a:pt x="120650" y="55245"/>
                </a:lnTo>
                <a:lnTo>
                  <a:pt x="115570" y="64134"/>
                </a:lnTo>
                <a:lnTo>
                  <a:pt x="113664" y="68579"/>
                </a:lnTo>
                <a:lnTo>
                  <a:pt x="113029" y="73659"/>
                </a:lnTo>
                <a:lnTo>
                  <a:pt x="162560" y="73659"/>
                </a:lnTo>
                <a:lnTo>
                  <a:pt x="162560" y="60325"/>
                </a:lnTo>
                <a:lnTo>
                  <a:pt x="134620" y="60325"/>
                </a:lnTo>
                <a:lnTo>
                  <a:pt x="135254" y="59054"/>
                </a:lnTo>
                <a:lnTo>
                  <a:pt x="136525" y="57784"/>
                </a:lnTo>
                <a:lnTo>
                  <a:pt x="137160" y="56515"/>
                </a:lnTo>
                <a:lnTo>
                  <a:pt x="138429" y="55245"/>
                </a:lnTo>
                <a:lnTo>
                  <a:pt x="162560" y="24129"/>
                </a:lnTo>
                <a:lnTo>
                  <a:pt x="162560" y="14604"/>
                </a:lnTo>
                <a:lnTo>
                  <a:pt x="161289" y="11429"/>
                </a:lnTo>
                <a:close/>
              </a:path>
              <a:path w="274954" h="74929">
                <a:moveTo>
                  <a:pt x="146685" y="0"/>
                </a:moveTo>
                <a:lnTo>
                  <a:pt x="132714" y="0"/>
                </a:lnTo>
                <a:lnTo>
                  <a:pt x="127000" y="1904"/>
                </a:lnTo>
                <a:lnTo>
                  <a:pt x="118110" y="8254"/>
                </a:lnTo>
                <a:lnTo>
                  <a:pt x="115570" y="13970"/>
                </a:lnTo>
                <a:lnTo>
                  <a:pt x="114935" y="21590"/>
                </a:lnTo>
                <a:lnTo>
                  <a:pt x="128904" y="22859"/>
                </a:lnTo>
                <a:lnTo>
                  <a:pt x="129539" y="19050"/>
                </a:lnTo>
                <a:lnTo>
                  <a:pt x="130175" y="15875"/>
                </a:lnTo>
                <a:lnTo>
                  <a:pt x="132079" y="14604"/>
                </a:lnTo>
                <a:lnTo>
                  <a:pt x="133985" y="12700"/>
                </a:lnTo>
                <a:lnTo>
                  <a:pt x="135889" y="11429"/>
                </a:lnTo>
                <a:lnTo>
                  <a:pt x="161289" y="11429"/>
                </a:lnTo>
                <a:lnTo>
                  <a:pt x="160654" y="9525"/>
                </a:lnTo>
                <a:lnTo>
                  <a:pt x="152400" y="1904"/>
                </a:lnTo>
                <a:lnTo>
                  <a:pt x="146685" y="0"/>
                </a:lnTo>
                <a:close/>
              </a:path>
              <a:path w="274954" h="74929">
                <a:moveTo>
                  <a:pt x="201929" y="0"/>
                </a:moveTo>
                <a:lnTo>
                  <a:pt x="187960" y="0"/>
                </a:lnTo>
                <a:lnTo>
                  <a:pt x="182245" y="2540"/>
                </a:lnTo>
                <a:lnTo>
                  <a:pt x="178435" y="7620"/>
                </a:lnTo>
                <a:lnTo>
                  <a:pt x="175260" y="12700"/>
                </a:lnTo>
                <a:lnTo>
                  <a:pt x="172720" y="19684"/>
                </a:lnTo>
                <a:lnTo>
                  <a:pt x="171450" y="27940"/>
                </a:lnTo>
                <a:lnTo>
                  <a:pt x="171450" y="46990"/>
                </a:lnTo>
                <a:lnTo>
                  <a:pt x="187960" y="74929"/>
                </a:lnTo>
                <a:lnTo>
                  <a:pt x="201929" y="74929"/>
                </a:lnTo>
                <a:lnTo>
                  <a:pt x="207645" y="72390"/>
                </a:lnTo>
                <a:lnTo>
                  <a:pt x="211454" y="67309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5"/>
                </a:lnTo>
                <a:lnTo>
                  <a:pt x="189229" y="60325"/>
                </a:lnTo>
                <a:lnTo>
                  <a:pt x="187960" y="58420"/>
                </a:lnTo>
                <a:lnTo>
                  <a:pt x="186689" y="52070"/>
                </a:lnTo>
                <a:lnTo>
                  <a:pt x="186054" y="46990"/>
                </a:lnTo>
                <a:lnTo>
                  <a:pt x="186054" y="27940"/>
                </a:lnTo>
                <a:lnTo>
                  <a:pt x="193039" y="11429"/>
                </a:lnTo>
                <a:lnTo>
                  <a:pt x="213995" y="11429"/>
                </a:lnTo>
                <a:lnTo>
                  <a:pt x="211454" y="7620"/>
                </a:lnTo>
                <a:lnTo>
                  <a:pt x="207645" y="2540"/>
                </a:lnTo>
                <a:lnTo>
                  <a:pt x="201929" y="0"/>
                </a:lnTo>
                <a:close/>
              </a:path>
              <a:path w="274954" h="74929">
                <a:moveTo>
                  <a:pt x="213995" y="11429"/>
                </a:moveTo>
                <a:lnTo>
                  <a:pt x="196850" y="11429"/>
                </a:lnTo>
                <a:lnTo>
                  <a:pt x="198120" y="12065"/>
                </a:lnTo>
                <a:lnTo>
                  <a:pt x="200660" y="14604"/>
                </a:lnTo>
                <a:lnTo>
                  <a:pt x="201929" y="16509"/>
                </a:lnTo>
                <a:lnTo>
                  <a:pt x="203200" y="22859"/>
                </a:lnTo>
                <a:lnTo>
                  <a:pt x="203835" y="27940"/>
                </a:lnTo>
                <a:lnTo>
                  <a:pt x="203835" y="46990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29"/>
                </a:lnTo>
                <a:lnTo>
                  <a:pt x="217170" y="55245"/>
                </a:lnTo>
                <a:lnTo>
                  <a:pt x="218439" y="46990"/>
                </a:lnTo>
                <a:lnTo>
                  <a:pt x="218439" y="27940"/>
                </a:lnTo>
                <a:lnTo>
                  <a:pt x="217170" y="19684"/>
                </a:lnTo>
                <a:lnTo>
                  <a:pt x="214629" y="12700"/>
                </a:lnTo>
                <a:lnTo>
                  <a:pt x="213995" y="11429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40"/>
                </a:lnTo>
                <a:lnTo>
                  <a:pt x="227329" y="37465"/>
                </a:lnTo>
                <a:lnTo>
                  <a:pt x="227964" y="46990"/>
                </a:lnTo>
                <a:lnTo>
                  <a:pt x="243839" y="74929"/>
                </a:lnTo>
                <a:lnTo>
                  <a:pt x="258445" y="74929"/>
                </a:lnTo>
                <a:lnTo>
                  <a:pt x="263525" y="72390"/>
                </a:lnTo>
                <a:lnTo>
                  <a:pt x="267970" y="67309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5"/>
                </a:lnTo>
                <a:lnTo>
                  <a:pt x="246379" y="61595"/>
                </a:lnTo>
                <a:lnTo>
                  <a:pt x="245110" y="60325"/>
                </a:lnTo>
                <a:lnTo>
                  <a:pt x="244475" y="58420"/>
                </a:lnTo>
                <a:lnTo>
                  <a:pt x="243839" y="55245"/>
                </a:lnTo>
                <a:lnTo>
                  <a:pt x="242570" y="52070"/>
                </a:lnTo>
                <a:lnTo>
                  <a:pt x="242570" y="22859"/>
                </a:lnTo>
                <a:lnTo>
                  <a:pt x="244475" y="16509"/>
                </a:lnTo>
                <a:lnTo>
                  <a:pt x="245110" y="14604"/>
                </a:lnTo>
                <a:lnTo>
                  <a:pt x="248285" y="12065"/>
                </a:lnTo>
                <a:lnTo>
                  <a:pt x="249554" y="11429"/>
                </a:lnTo>
                <a:lnTo>
                  <a:pt x="269875" y="11429"/>
                </a:lnTo>
                <a:lnTo>
                  <a:pt x="267970" y="7620"/>
                </a:lnTo>
                <a:lnTo>
                  <a:pt x="263525" y="2540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29"/>
                </a:moveTo>
                <a:lnTo>
                  <a:pt x="252729" y="11429"/>
                </a:lnTo>
                <a:lnTo>
                  <a:pt x="254000" y="12065"/>
                </a:lnTo>
                <a:lnTo>
                  <a:pt x="257175" y="14604"/>
                </a:lnTo>
                <a:lnTo>
                  <a:pt x="257810" y="16509"/>
                </a:lnTo>
                <a:lnTo>
                  <a:pt x="259079" y="19684"/>
                </a:lnTo>
                <a:lnTo>
                  <a:pt x="259714" y="22859"/>
                </a:lnTo>
                <a:lnTo>
                  <a:pt x="259714" y="52070"/>
                </a:lnTo>
                <a:lnTo>
                  <a:pt x="257810" y="58420"/>
                </a:lnTo>
                <a:lnTo>
                  <a:pt x="257175" y="60325"/>
                </a:lnTo>
                <a:lnTo>
                  <a:pt x="254000" y="62865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29"/>
                </a:lnTo>
                <a:lnTo>
                  <a:pt x="273050" y="55245"/>
                </a:lnTo>
                <a:lnTo>
                  <a:pt x="274320" y="46990"/>
                </a:lnTo>
                <a:lnTo>
                  <a:pt x="274954" y="37465"/>
                </a:lnTo>
                <a:lnTo>
                  <a:pt x="274320" y="27940"/>
                </a:lnTo>
                <a:lnTo>
                  <a:pt x="273050" y="19684"/>
                </a:lnTo>
                <a:lnTo>
                  <a:pt x="271145" y="12700"/>
                </a:lnTo>
                <a:lnTo>
                  <a:pt x="26987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3908425" y="349770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29"/>
                </a:moveTo>
                <a:lnTo>
                  <a:pt x="28575" y="11429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5"/>
                </a:lnTo>
                <a:lnTo>
                  <a:pt x="34925" y="24129"/>
                </a:lnTo>
                <a:lnTo>
                  <a:pt x="34416" y="26670"/>
                </a:lnTo>
                <a:lnTo>
                  <a:pt x="34289" y="27304"/>
                </a:lnTo>
                <a:lnTo>
                  <a:pt x="26670" y="36195"/>
                </a:lnTo>
                <a:lnTo>
                  <a:pt x="12700" y="49529"/>
                </a:lnTo>
                <a:lnTo>
                  <a:pt x="7620" y="55245"/>
                </a:lnTo>
                <a:lnTo>
                  <a:pt x="1904" y="64134"/>
                </a:lnTo>
                <a:lnTo>
                  <a:pt x="635" y="68579"/>
                </a:lnTo>
                <a:lnTo>
                  <a:pt x="0" y="73659"/>
                </a:lnTo>
                <a:lnTo>
                  <a:pt x="48895" y="73659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4"/>
                </a:lnTo>
                <a:lnTo>
                  <a:pt x="22860" y="57784"/>
                </a:lnTo>
                <a:lnTo>
                  <a:pt x="27939" y="52704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79" y="8254"/>
                </a:lnTo>
                <a:lnTo>
                  <a:pt x="2539" y="13970"/>
                </a:lnTo>
                <a:lnTo>
                  <a:pt x="1904" y="21590"/>
                </a:lnTo>
                <a:lnTo>
                  <a:pt x="15875" y="22859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89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74954" h="74929">
                <a:moveTo>
                  <a:pt x="93979" y="20320"/>
                </a:moveTo>
                <a:lnTo>
                  <a:pt x="80010" y="20320"/>
                </a:lnTo>
                <a:lnTo>
                  <a:pt x="80010" y="73659"/>
                </a:lnTo>
                <a:lnTo>
                  <a:pt x="93979" y="73659"/>
                </a:lnTo>
                <a:lnTo>
                  <a:pt x="93979" y="20320"/>
                </a:lnTo>
                <a:close/>
              </a:path>
              <a:path w="274954" h="74929">
                <a:moveTo>
                  <a:pt x="93979" y="0"/>
                </a:moveTo>
                <a:lnTo>
                  <a:pt x="82550" y="0"/>
                </a:lnTo>
                <a:lnTo>
                  <a:pt x="80645" y="4445"/>
                </a:lnTo>
                <a:lnTo>
                  <a:pt x="78104" y="8254"/>
                </a:lnTo>
                <a:lnTo>
                  <a:pt x="73660" y="11429"/>
                </a:lnTo>
                <a:lnTo>
                  <a:pt x="69214" y="15240"/>
                </a:lnTo>
                <a:lnTo>
                  <a:pt x="65404" y="17145"/>
                </a:lnTo>
                <a:lnTo>
                  <a:pt x="61595" y="18415"/>
                </a:lnTo>
                <a:lnTo>
                  <a:pt x="61595" y="31115"/>
                </a:lnTo>
                <a:lnTo>
                  <a:pt x="68579" y="29209"/>
                </a:lnTo>
                <a:lnTo>
                  <a:pt x="74929" y="25400"/>
                </a:lnTo>
                <a:lnTo>
                  <a:pt x="80010" y="20320"/>
                </a:lnTo>
                <a:lnTo>
                  <a:pt x="93979" y="20320"/>
                </a:lnTo>
                <a:lnTo>
                  <a:pt x="93979" y="0"/>
                </a:lnTo>
                <a:close/>
              </a:path>
              <a:path w="274954" h="74929">
                <a:moveTo>
                  <a:pt x="128270" y="52704"/>
                </a:moveTo>
                <a:lnTo>
                  <a:pt x="114935" y="53975"/>
                </a:lnTo>
                <a:lnTo>
                  <a:pt x="115316" y="57784"/>
                </a:lnTo>
                <a:lnTo>
                  <a:pt x="115379" y="58420"/>
                </a:lnTo>
                <a:lnTo>
                  <a:pt x="132079" y="74929"/>
                </a:lnTo>
                <a:lnTo>
                  <a:pt x="145414" y="74929"/>
                </a:lnTo>
                <a:lnTo>
                  <a:pt x="151129" y="72390"/>
                </a:lnTo>
                <a:lnTo>
                  <a:pt x="156210" y="67945"/>
                </a:lnTo>
                <a:lnTo>
                  <a:pt x="160654" y="63500"/>
                </a:lnTo>
                <a:lnTo>
                  <a:pt x="135889" y="63500"/>
                </a:lnTo>
                <a:lnTo>
                  <a:pt x="133350" y="62229"/>
                </a:lnTo>
                <a:lnTo>
                  <a:pt x="129539" y="58420"/>
                </a:lnTo>
                <a:lnTo>
                  <a:pt x="128904" y="55879"/>
                </a:lnTo>
                <a:lnTo>
                  <a:pt x="128270" y="52704"/>
                </a:lnTo>
                <a:close/>
              </a:path>
              <a:path w="274954" h="74929">
                <a:moveTo>
                  <a:pt x="158750" y="39370"/>
                </a:moveTo>
                <a:lnTo>
                  <a:pt x="141604" y="39370"/>
                </a:lnTo>
                <a:lnTo>
                  <a:pt x="144145" y="40640"/>
                </a:lnTo>
                <a:lnTo>
                  <a:pt x="147954" y="44450"/>
                </a:lnTo>
                <a:lnTo>
                  <a:pt x="148589" y="46990"/>
                </a:lnTo>
                <a:lnTo>
                  <a:pt x="148589" y="54609"/>
                </a:lnTo>
                <a:lnTo>
                  <a:pt x="147954" y="57784"/>
                </a:lnTo>
                <a:lnTo>
                  <a:pt x="146050" y="59690"/>
                </a:lnTo>
                <a:lnTo>
                  <a:pt x="144145" y="62229"/>
                </a:lnTo>
                <a:lnTo>
                  <a:pt x="141604" y="63500"/>
                </a:lnTo>
                <a:lnTo>
                  <a:pt x="160654" y="63500"/>
                </a:lnTo>
                <a:lnTo>
                  <a:pt x="163195" y="57784"/>
                </a:lnTo>
                <a:lnTo>
                  <a:pt x="163195" y="46990"/>
                </a:lnTo>
                <a:lnTo>
                  <a:pt x="161925" y="43179"/>
                </a:lnTo>
                <a:lnTo>
                  <a:pt x="158750" y="39370"/>
                </a:lnTo>
                <a:close/>
              </a:path>
              <a:path w="274954" h="74929">
                <a:moveTo>
                  <a:pt x="158750" y="11429"/>
                </a:moveTo>
                <a:lnTo>
                  <a:pt x="140335" y="11429"/>
                </a:lnTo>
                <a:lnTo>
                  <a:pt x="142239" y="12700"/>
                </a:lnTo>
                <a:lnTo>
                  <a:pt x="144779" y="15240"/>
                </a:lnTo>
                <a:lnTo>
                  <a:pt x="146050" y="17145"/>
                </a:lnTo>
                <a:lnTo>
                  <a:pt x="146050" y="22859"/>
                </a:lnTo>
                <a:lnTo>
                  <a:pt x="144779" y="24765"/>
                </a:lnTo>
                <a:lnTo>
                  <a:pt x="140970" y="28575"/>
                </a:lnTo>
                <a:lnTo>
                  <a:pt x="137795" y="29209"/>
                </a:lnTo>
                <a:lnTo>
                  <a:pt x="133985" y="29209"/>
                </a:lnTo>
                <a:lnTo>
                  <a:pt x="132856" y="39370"/>
                </a:lnTo>
                <a:lnTo>
                  <a:pt x="132785" y="40004"/>
                </a:lnTo>
                <a:lnTo>
                  <a:pt x="132714" y="40640"/>
                </a:lnTo>
                <a:lnTo>
                  <a:pt x="135254" y="40004"/>
                </a:lnTo>
                <a:lnTo>
                  <a:pt x="137160" y="39370"/>
                </a:lnTo>
                <a:lnTo>
                  <a:pt x="158750" y="39370"/>
                </a:lnTo>
                <a:lnTo>
                  <a:pt x="156845" y="37465"/>
                </a:lnTo>
                <a:lnTo>
                  <a:pt x="153670" y="34925"/>
                </a:lnTo>
                <a:lnTo>
                  <a:pt x="149225" y="34290"/>
                </a:lnTo>
                <a:lnTo>
                  <a:pt x="156210" y="30479"/>
                </a:lnTo>
                <a:lnTo>
                  <a:pt x="157479" y="29209"/>
                </a:lnTo>
                <a:lnTo>
                  <a:pt x="160020" y="25400"/>
                </a:lnTo>
                <a:lnTo>
                  <a:pt x="160020" y="13970"/>
                </a:lnTo>
                <a:lnTo>
                  <a:pt x="158750" y="11429"/>
                </a:lnTo>
                <a:close/>
              </a:path>
              <a:path w="274954" h="74929">
                <a:moveTo>
                  <a:pt x="145414" y="0"/>
                </a:moveTo>
                <a:lnTo>
                  <a:pt x="133985" y="0"/>
                </a:lnTo>
                <a:lnTo>
                  <a:pt x="130810" y="634"/>
                </a:lnTo>
                <a:lnTo>
                  <a:pt x="127635" y="1904"/>
                </a:lnTo>
                <a:lnTo>
                  <a:pt x="123825" y="3809"/>
                </a:lnTo>
                <a:lnTo>
                  <a:pt x="121285" y="5715"/>
                </a:lnTo>
                <a:lnTo>
                  <a:pt x="120014" y="8890"/>
                </a:lnTo>
                <a:lnTo>
                  <a:pt x="118110" y="11429"/>
                </a:lnTo>
                <a:lnTo>
                  <a:pt x="116839" y="14604"/>
                </a:lnTo>
                <a:lnTo>
                  <a:pt x="115570" y="19050"/>
                </a:lnTo>
                <a:lnTo>
                  <a:pt x="128270" y="21590"/>
                </a:lnTo>
                <a:lnTo>
                  <a:pt x="128777" y="19050"/>
                </a:lnTo>
                <a:lnTo>
                  <a:pt x="128904" y="18415"/>
                </a:lnTo>
                <a:lnTo>
                  <a:pt x="130175" y="15875"/>
                </a:lnTo>
                <a:lnTo>
                  <a:pt x="131445" y="13970"/>
                </a:lnTo>
                <a:lnTo>
                  <a:pt x="135254" y="11429"/>
                </a:lnTo>
                <a:lnTo>
                  <a:pt x="158750" y="11429"/>
                </a:lnTo>
                <a:lnTo>
                  <a:pt x="158114" y="10159"/>
                </a:lnTo>
                <a:lnTo>
                  <a:pt x="150495" y="1904"/>
                </a:lnTo>
                <a:lnTo>
                  <a:pt x="145414" y="0"/>
                </a:lnTo>
                <a:close/>
              </a:path>
              <a:path w="274954" h="74929">
                <a:moveTo>
                  <a:pt x="201929" y="0"/>
                </a:moveTo>
                <a:lnTo>
                  <a:pt x="187960" y="0"/>
                </a:lnTo>
                <a:lnTo>
                  <a:pt x="182245" y="2540"/>
                </a:lnTo>
                <a:lnTo>
                  <a:pt x="178435" y="7620"/>
                </a:lnTo>
                <a:lnTo>
                  <a:pt x="175260" y="12700"/>
                </a:lnTo>
                <a:lnTo>
                  <a:pt x="172720" y="19684"/>
                </a:lnTo>
                <a:lnTo>
                  <a:pt x="171450" y="27940"/>
                </a:lnTo>
                <a:lnTo>
                  <a:pt x="171450" y="46990"/>
                </a:lnTo>
                <a:lnTo>
                  <a:pt x="187960" y="74929"/>
                </a:lnTo>
                <a:lnTo>
                  <a:pt x="201929" y="74929"/>
                </a:lnTo>
                <a:lnTo>
                  <a:pt x="207645" y="72390"/>
                </a:lnTo>
                <a:lnTo>
                  <a:pt x="211454" y="67309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5"/>
                </a:lnTo>
                <a:lnTo>
                  <a:pt x="189229" y="60325"/>
                </a:lnTo>
                <a:lnTo>
                  <a:pt x="187960" y="58420"/>
                </a:lnTo>
                <a:lnTo>
                  <a:pt x="186689" y="52070"/>
                </a:lnTo>
                <a:lnTo>
                  <a:pt x="186054" y="46990"/>
                </a:lnTo>
                <a:lnTo>
                  <a:pt x="186054" y="27940"/>
                </a:lnTo>
                <a:lnTo>
                  <a:pt x="193039" y="11429"/>
                </a:lnTo>
                <a:lnTo>
                  <a:pt x="213995" y="11429"/>
                </a:lnTo>
                <a:lnTo>
                  <a:pt x="211454" y="7620"/>
                </a:lnTo>
                <a:lnTo>
                  <a:pt x="207645" y="2540"/>
                </a:lnTo>
                <a:lnTo>
                  <a:pt x="201929" y="0"/>
                </a:lnTo>
                <a:close/>
              </a:path>
              <a:path w="274954" h="74929">
                <a:moveTo>
                  <a:pt x="213995" y="11429"/>
                </a:moveTo>
                <a:lnTo>
                  <a:pt x="196850" y="11429"/>
                </a:lnTo>
                <a:lnTo>
                  <a:pt x="198120" y="12065"/>
                </a:lnTo>
                <a:lnTo>
                  <a:pt x="200660" y="14604"/>
                </a:lnTo>
                <a:lnTo>
                  <a:pt x="201929" y="16509"/>
                </a:lnTo>
                <a:lnTo>
                  <a:pt x="203200" y="22859"/>
                </a:lnTo>
                <a:lnTo>
                  <a:pt x="203835" y="27940"/>
                </a:lnTo>
                <a:lnTo>
                  <a:pt x="203835" y="46990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29"/>
                </a:lnTo>
                <a:lnTo>
                  <a:pt x="217170" y="55245"/>
                </a:lnTo>
                <a:lnTo>
                  <a:pt x="218439" y="46990"/>
                </a:lnTo>
                <a:lnTo>
                  <a:pt x="218439" y="27940"/>
                </a:lnTo>
                <a:lnTo>
                  <a:pt x="217170" y="19684"/>
                </a:lnTo>
                <a:lnTo>
                  <a:pt x="214629" y="12700"/>
                </a:lnTo>
                <a:lnTo>
                  <a:pt x="213995" y="11429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40"/>
                </a:lnTo>
                <a:lnTo>
                  <a:pt x="227329" y="37465"/>
                </a:lnTo>
                <a:lnTo>
                  <a:pt x="227964" y="46990"/>
                </a:lnTo>
                <a:lnTo>
                  <a:pt x="243839" y="74929"/>
                </a:lnTo>
                <a:lnTo>
                  <a:pt x="258445" y="74929"/>
                </a:lnTo>
                <a:lnTo>
                  <a:pt x="263525" y="72390"/>
                </a:lnTo>
                <a:lnTo>
                  <a:pt x="267970" y="67309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5"/>
                </a:lnTo>
                <a:lnTo>
                  <a:pt x="246379" y="61595"/>
                </a:lnTo>
                <a:lnTo>
                  <a:pt x="245110" y="60325"/>
                </a:lnTo>
                <a:lnTo>
                  <a:pt x="244475" y="58420"/>
                </a:lnTo>
                <a:lnTo>
                  <a:pt x="243839" y="55245"/>
                </a:lnTo>
                <a:lnTo>
                  <a:pt x="242570" y="52070"/>
                </a:lnTo>
                <a:lnTo>
                  <a:pt x="242570" y="22859"/>
                </a:lnTo>
                <a:lnTo>
                  <a:pt x="244475" y="16509"/>
                </a:lnTo>
                <a:lnTo>
                  <a:pt x="245110" y="14604"/>
                </a:lnTo>
                <a:lnTo>
                  <a:pt x="248285" y="12065"/>
                </a:lnTo>
                <a:lnTo>
                  <a:pt x="249554" y="11429"/>
                </a:lnTo>
                <a:lnTo>
                  <a:pt x="269875" y="11429"/>
                </a:lnTo>
                <a:lnTo>
                  <a:pt x="267970" y="7620"/>
                </a:lnTo>
                <a:lnTo>
                  <a:pt x="263525" y="2540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29"/>
                </a:moveTo>
                <a:lnTo>
                  <a:pt x="252729" y="11429"/>
                </a:lnTo>
                <a:lnTo>
                  <a:pt x="254000" y="12065"/>
                </a:lnTo>
                <a:lnTo>
                  <a:pt x="257175" y="14604"/>
                </a:lnTo>
                <a:lnTo>
                  <a:pt x="257810" y="16509"/>
                </a:lnTo>
                <a:lnTo>
                  <a:pt x="259079" y="19684"/>
                </a:lnTo>
                <a:lnTo>
                  <a:pt x="259714" y="22859"/>
                </a:lnTo>
                <a:lnTo>
                  <a:pt x="259714" y="52070"/>
                </a:lnTo>
                <a:lnTo>
                  <a:pt x="257810" y="58420"/>
                </a:lnTo>
                <a:lnTo>
                  <a:pt x="257175" y="60325"/>
                </a:lnTo>
                <a:lnTo>
                  <a:pt x="254000" y="62865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29"/>
                </a:lnTo>
                <a:lnTo>
                  <a:pt x="273050" y="55245"/>
                </a:lnTo>
                <a:lnTo>
                  <a:pt x="274320" y="46990"/>
                </a:lnTo>
                <a:lnTo>
                  <a:pt x="274954" y="37465"/>
                </a:lnTo>
                <a:lnTo>
                  <a:pt x="274320" y="27940"/>
                </a:lnTo>
                <a:lnTo>
                  <a:pt x="273050" y="19684"/>
                </a:lnTo>
                <a:lnTo>
                  <a:pt x="271145" y="12700"/>
                </a:lnTo>
                <a:lnTo>
                  <a:pt x="26987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3908425" y="372630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29"/>
                </a:moveTo>
                <a:lnTo>
                  <a:pt x="28575" y="11429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5"/>
                </a:lnTo>
                <a:lnTo>
                  <a:pt x="34925" y="24129"/>
                </a:lnTo>
                <a:lnTo>
                  <a:pt x="34416" y="26670"/>
                </a:lnTo>
                <a:lnTo>
                  <a:pt x="34289" y="27304"/>
                </a:lnTo>
                <a:lnTo>
                  <a:pt x="26670" y="36195"/>
                </a:lnTo>
                <a:lnTo>
                  <a:pt x="12700" y="49529"/>
                </a:lnTo>
                <a:lnTo>
                  <a:pt x="7620" y="55245"/>
                </a:lnTo>
                <a:lnTo>
                  <a:pt x="1904" y="64134"/>
                </a:lnTo>
                <a:lnTo>
                  <a:pt x="635" y="68579"/>
                </a:lnTo>
                <a:lnTo>
                  <a:pt x="0" y="73659"/>
                </a:lnTo>
                <a:lnTo>
                  <a:pt x="48895" y="73659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4"/>
                </a:lnTo>
                <a:lnTo>
                  <a:pt x="22860" y="57784"/>
                </a:lnTo>
                <a:lnTo>
                  <a:pt x="27939" y="52704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79" y="8254"/>
                </a:lnTo>
                <a:lnTo>
                  <a:pt x="2539" y="13970"/>
                </a:lnTo>
                <a:lnTo>
                  <a:pt x="1904" y="21590"/>
                </a:lnTo>
                <a:lnTo>
                  <a:pt x="15875" y="22859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89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74954" h="74929">
                <a:moveTo>
                  <a:pt x="93979" y="20320"/>
                </a:moveTo>
                <a:lnTo>
                  <a:pt x="80010" y="20320"/>
                </a:lnTo>
                <a:lnTo>
                  <a:pt x="80010" y="73659"/>
                </a:lnTo>
                <a:lnTo>
                  <a:pt x="93979" y="73659"/>
                </a:lnTo>
                <a:lnTo>
                  <a:pt x="93979" y="20320"/>
                </a:lnTo>
                <a:close/>
              </a:path>
              <a:path w="274954" h="74929">
                <a:moveTo>
                  <a:pt x="93979" y="0"/>
                </a:moveTo>
                <a:lnTo>
                  <a:pt x="82550" y="0"/>
                </a:lnTo>
                <a:lnTo>
                  <a:pt x="80645" y="4445"/>
                </a:lnTo>
                <a:lnTo>
                  <a:pt x="78104" y="8254"/>
                </a:lnTo>
                <a:lnTo>
                  <a:pt x="73660" y="11429"/>
                </a:lnTo>
                <a:lnTo>
                  <a:pt x="69214" y="15240"/>
                </a:lnTo>
                <a:lnTo>
                  <a:pt x="65404" y="17145"/>
                </a:lnTo>
                <a:lnTo>
                  <a:pt x="61595" y="18415"/>
                </a:lnTo>
                <a:lnTo>
                  <a:pt x="61595" y="31115"/>
                </a:lnTo>
                <a:lnTo>
                  <a:pt x="68579" y="29209"/>
                </a:lnTo>
                <a:lnTo>
                  <a:pt x="74929" y="25400"/>
                </a:lnTo>
                <a:lnTo>
                  <a:pt x="80010" y="20320"/>
                </a:lnTo>
                <a:lnTo>
                  <a:pt x="93979" y="20320"/>
                </a:lnTo>
                <a:lnTo>
                  <a:pt x="93979" y="0"/>
                </a:lnTo>
                <a:close/>
              </a:path>
              <a:path w="274954" h="74929">
                <a:moveTo>
                  <a:pt x="128270" y="52704"/>
                </a:moveTo>
                <a:lnTo>
                  <a:pt x="114935" y="53975"/>
                </a:lnTo>
                <a:lnTo>
                  <a:pt x="115316" y="57784"/>
                </a:lnTo>
                <a:lnTo>
                  <a:pt x="115379" y="58420"/>
                </a:lnTo>
                <a:lnTo>
                  <a:pt x="132079" y="74929"/>
                </a:lnTo>
                <a:lnTo>
                  <a:pt x="145414" y="74929"/>
                </a:lnTo>
                <a:lnTo>
                  <a:pt x="151129" y="72390"/>
                </a:lnTo>
                <a:lnTo>
                  <a:pt x="156210" y="67945"/>
                </a:lnTo>
                <a:lnTo>
                  <a:pt x="160654" y="63500"/>
                </a:lnTo>
                <a:lnTo>
                  <a:pt x="135889" y="63500"/>
                </a:lnTo>
                <a:lnTo>
                  <a:pt x="133350" y="62229"/>
                </a:lnTo>
                <a:lnTo>
                  <a:pt x="129539" y="58420"/>
                </a:lnTo>
                <a:lnTo>
                  <a:pt x="128904" y="55879"/>
                </a:lnTo>
                <a:lnTo>
                  <a:pt x="128270" y="52704"/>
                </a:lnTo>
                <a:close/>
              </a:path>
              <a:path w="274954" h="74929">
                <a:moveTo>
                  <a:pt x="158750" y="39370"/>
                </a:moveTo>
                <a:lnTo>
                  <a:pt x="141604" y="39370"/>
                </a:lnTo>
                <a:lnTo>
                  <a:pt x="144145" y="40640"/>
                </a:lnTo>
                <a:lnTo>
                  <a:pt x="147954" y="44450"/>
                </a:lnTo>
                <a:lnTo>
                  <a:pt x="148589" y="46990"/>
                </a:lnTo>
                <a:lnTo>
                  <a:pt x="148589" y="54609"/>
                </a:lnTo>
                <a:lnTo>
                  <a:pt x="147954" y="57784"/>
                </a:lnTo>
                <a:lnTo>
                  <a:pt x="146050" y="59690"/>
                </a:lnTo>
                <a:lnTo>
                  <a:pt x="144145" y="62229"/>
                </a:lnTo>
                <a:lnTo>
                  <a:pt x="141604" y="63500"/>
                </a:lnTo>
                <a:lnTo>
                  <a:pt x="160654" y="63500"/>
                </a:lnTo>
                <a:lnTo>
                  <a:pt x="163195" y="57784"/>
                </a:lnTo>
                <a:lnTo>
                  <a:pt x="163195" y="46990"/>
                </a:lnTo>
                <a:lnTo>
                  <a:pt x="161925" y="43179"/>
                </a:lnTo>
                <a:lnTo>
                  <a:pt x="158750" y="39370"/>
                </a:lnTo>
                <a:close/>
              </a:path>
              <a:path w="274954" h="74929">
                <a:moveTo>
                  <a:pt x="158750" y="11429"/>
                </a:moveTo>
                <a:lnTo>
                  <a:pt x="140335" y="11429"/>
                </a:lnTo>
                <a:lnTo>
                  <a:pt x="142239" y="12700"/>
                </a:lnTo>
                <a:lnTo>
                  <a:pt x="144779" y="15240"/>
                </a:lnTo>
                <a:lnTo>
                  <a:pt x="146050" y="17145"/>
                </a:lnTo>
                <a:lnTo>
                  <a:pt x="146050" y="22859"/>
                </a:lnTo>
                <a:lnTo>
                  <a:pt x="144779" y="24765"/>
                </a:lnTo>
                <a:lnTo>
                  <a:pt x="140970" y="28575"/>
                </a:lnTo>
                <a:lnTo>
                  <a:pt x="137795" y="29209"/>
                </a:lnTo>
                <a:lnTo>
                  <a:pt x="133985" y="29209"/>
                </a:lnTo>
                <a:lnTo>
                  <a:pt x="132856" y="39370"/>
                </a:lnTo>
                <a:lnTo>
                  <a:pt x="132785" y="40004"/>
                </a:lnTo>
                <a:lnTo>
                  <a:pt x="132714" y="40640"/>
                </a:lnTo>
                <a:lnTo>
                  <a:pt x="135254" y="40004"/>
                </a:lnTo>
                <a:lnTo>
                  <a:pt x="137160" y="39370"/>
                </a:lnTo>
                <a:lnTo>
                  <a:pt x="158750" y="39370"/>
                </a:lnTo>
                <a:lnTo>
                  <a:pt x="156845" y="37465"/>
                </a:lnTo>
                <a:lnTo>
                  <a:pt x="153670" y="34925"/>
                </a:lnTo>
                <a:lnTo>
                  <a:pt x="149225" y="34290"/>
                </a:lnTo>
                <a:lnTo>
                  <a:pt x="156210" y="30479"/>
                </a:lnTo>
                <a:lnTo>
                  <a:pt x="157479" y="29209"/>
                </a:lnTo>
                <a:lnTo>
                  <a:pt x="160020" y="25400"/>
                </a:lnTo>
                <a:lnTo>
                  <a:pt x="160020" y="13970"/>
                </a:lnTo>
                <a:lnTo>
                  <a:pt x="158750" y="11429"/>
                </a:lnTo>
                <a:close/>
              </a:path>
              <a:path w="274954" h="74929">
                <a:moveTo>
                  <a:pt x="145414" y="0"/>
                </a:moveTo>
                <a:lnTo>
                  <a:pt x="133985" y="0"/>
                </a:lnTo>
                <a:lnTo>
                  <a:pt x="130810" y="634"/>
                </a:lnTo>
                <a:lnTo>
                  <a:pt x="127635" y="1904"/>
                </a:lnTo>
                <a:lnTo>
                  <a:pt x="123825" y="3809"/>
                </a:lnTo>
                <a:lnTo>
                  <a:pt x="121285" y="5715"/>
                </a:lnTo>
                <a:lnTo>
                  <a:pt x="120014" y="8890"/>
                </a:lnTo>
                <a:lnTo>
                  <a:pt x="118110" y="11429"/>
                </a:lnTo>
                <a:lnTo>
                  <a:pt x="116839" y="14604"/>
                </a:lnTo>
                <a:lnTo>
                  <a:pt x="115570" y="19050"/>
                </a:lnTo>
                <a:lnTo>
                  <a:pt x="128270" y="21590"/>
                </a:lnTo>
                <a:lnTo>
                  <a:pt x="128777" y="19050"/>
                </a:lnTo>
                <a:lnTo>
                  <a:pt x="128904" y="18415"/>
                </a:lnTo>
                <a:lnTo>
                  <a:pt x="130175" y="15875"/>
                </a:lnTo>
                <a:lnTo>
                  <a:pt x="131445" y="13970"/>
                </a:lnTo>
                <a:lnTo>
                  <a:pt x="135254" y="11429"/>
                </a:lnTo>
                <a:lnTo>
                  <a:pt x="158750" y="11429"/>
                </a:lnTo>
                <a:lnTo>
                  <a:pt x="158114" y="10159"/>
                </a:lnTo>
                <a:lnTo>
                  <a:pt x="150495" y="1904"/>
                </a:lnTo>
                <a:lnTo>
                  <a:pt x="145414" y="0"/>
                </a:lnTo>
                <a:close/>
              </a:path>
              <a:path w="274954" h="74929">
                <a:moveTo>
                  <a:pt x="185420" y="53340"/>
                </a:moveTo>
                <a:lnTo>
                  <a:pt x="171450" y="54609"/>
                </a:lnTo>
                <a:lnTo>
                  <a:pt x="171894" y="59054"/>
                </a:lnTo>
                <a:lnTo>
                  <a:pt x="172021" y="60325"/>
                </a:lnTo>
                <a:lnTo>
                  <a:pt x="172085" y="60959"/>
                </a:lnTo>
                <a:lnTo>
                  <a:pt x="174625" y="66040"/>
                </a:lnTo>
                <a:lnTo>
                  <a:pt x="183514" y="73025"/>
                </a:lnTo>
                <a:lnTo>
                  <a:pt x="188595" y="74929"/>
                </a:lnTo>
                <a:lnTo>
                  <a:pt x="203835" y="74929"/>
                </a:lnTo>
                <a:lnTo>
                  <a:pt x="210820" y="71754"/>
                </a:lnTo>
                <a:lnTo>
                  <a:pt x="216535" y="63500"/>
                </a:lnTo>
                <a:lnTo>
                  <a:pt x="193039" y="63500"/>
                </a:lnTo>
                <a:lnTo>
                  <a:pt x="191135" y="62865"/>
                </a:lnTo>
                <a:lnTo>
                  <a:pt x="187325" y="59054"/>
                </a:lnTo>
                <a:lnTo>
                  <a:pt x="186054" y="56515"/>
                </a:lnTo>
                <a:lnTo>
                  <a:pt x="185800" y="55245"/>
                </a:lnTo>
                <a:lnTo>
                  <a:pt x="185674" y="54609"/>
                </a:lnTo>
                <a:lnTo>
                  <a:pt x="185547" y="53975"/>
                </a:lnTo>
                <a:lnTo>
                  <a:pt x="185420" y="53340"/>
                </a:lnTo>
                <a:close/>
              </a:path>
              <a:path w="274954" h="74929">
                <a:moveTo>
                  <a:pt x="218439" y="35559"/>
                </a:moveTo>
                <a:lnTo>
                  <a:pt x="198754" y="35559"/>
                </a:lnTo>
                <a:lnTo>
                  <a:pt x="201295" y="36829"/>
                </a:lnTo>
                <a:lnTo>
                  <a:pt x="203200" y="38734"/>
                </a:lnTo>
                <a:lnTo>
                  <a:pt x="205104" y="41275"/>
                </a:lnTo>
                <a:lnTo>
                  <a:pt x="206375" y="44450"/>
                </a:lnTo>
                <a:lnTo>
                  <a:pt x="206375" y="53975"/>
                </a:lnTo>
                <a:lnTo>
                  <a:pt x="205104" y="57784"/>
                </a:lnTo>
                <a:lnTo>
                  <a:pt x="201295" y="62229"/>
                </a:lnTo>
                <a:lnTo>
                  <a:pt x="198754" y="63500"/>
                </a:lnTo>
                <a:lnTo>
                  <a:pt x="216535" y="63500"/>
                </a:lnTo>
                <a:lnTo>
                  <a:pt x="219075" y="60325"/>
                </a:lnTo>
                <a:lnTo>
                  <a:pt x="220345" y="55245"/>
                </a:lnTo>
                <a:lnTo>
                  <a:pt x="220345" y="41909"/>
                </a:lnTo>
                <a:lnTo>
                  <a:pt x="218439" y="35559"/>
                </a:lnTo>
                <a:close/>
              </a:path>
              <a:path w="274954" h="74929">
                <a:moveTo>
                  <a:pt x="217170" y="1270"/>
                </a:moveTo>
                <a:lnTo>
                  <a:pt x="180339" y="1270"/>
                </a:lnTo>
                <a:lnTo>
                  <a:pt x="173471" y="38734"/>
                </a:lnTo>
                <a:lnTo>
                  <a:pt x="173354" y="39370"/>
                </a:lnTo>
                <a:lnTo>
                  <a:pt x="184785" y="40640"/>
                </a:lnTo>
                <a:lnTo>
                  <a:pt x="187960" y="37465"/>
                </a:lnTo>
                <a:lnTo>
                  <a:pt x="191135" y="35559"/>
                </a:lnTo>
                <a:lnTo>
                  <a:pt x="218439" y="35559"/>
                </a:lnTo>
                <a:lnTo>
                  <a:pt x="213995" y="31115"/>
                </a:lnTo>
                <a:lnTo>
                  <a:pt x="210185" y="26670"/>
                </a:lnTo>
                <a:lnTo>
                  <a:pt x="188595" y="26670"/>
                </a:lnTo>
                <a:lnTo>
                  <a:pt x="191135" y="14604"/>
                </a:lnTo>
                <a:lnTo>
                  <a:pt x="217170" y="14604"/>
                </a:lnTo>
                <a:lnTo>
                  <a:pt x="217170" y="1270"/>
                </a:lnTo>
                <a:close/>
              </a:path>
              <a:path w="274954" h="74929">
                <a:moveTo>
                  <a:pt x="204470" y="24765"/>
                </a:moveTo>
                <a:lnTo>
                  <a:pt x="194945" y="24765"/>
                </a:lnTo>
                <a:lnTo>
                  <a:pt x="191770" y="25400"/>
                </a:lnTo>
                <a:lnTo>
                  <a:pt x="188595" y="26670"/>
                </a:lnTo>
                <a:lnTo>
                  <a:pt x="209550" y="26670"/>
                </a:lnTo>
                <a:lnTo>
                  <a:pt x="204470" y="24765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40"/>
                </a:lnTo>
                <a:lnTo>
                  <a:pt x="227329" y="37465"/>
                </a:lnTo>
                <a:lnTo>
                  <a:pt x="227964" y="46990"/>
                </a:lnTo>
                <a:lnTo>
                  <a:pt x="243839" y="74929"/>
                </a:lnTo>
                <a:lnTo>
                  <a:pt x="258445" y="74929"/>
                </a:lnTo>
                <a:lnTo>
                  <a:pt x="263525" y="72390"/>
                </a:lnTo>
                <a:lnTo>
                  <a:pt x="267970" y="67309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5"/>
                </a:lnTo>
                <a:lnTo>
                  <a:pt x="246379" y="61595"/>
                </a:lnTo>
                <a:lnTo>
                  <a:pt x="245110" y="60325"/>
                </a:lnTo>
                <a:lnTo>
                  <a:pt x="244475" y="58420"/>
                </a:lnTo>
                <a:lnTo>
                  <a:pt x="243839" y="55245"/>
                </a:lnTo>
                <a:lnTo>
                  <a:pt x="242570" y="52070"/>
                </a:lnTo>
                <a:lnTo>
                  <a:pt x="242570" y="22859"/>
                </a:lnTo>
                <a:lnTo>
                  <a:pt x="244475" y="16509"/>
                </a:lnTo>
                <a:lnTo>
                  <a:pt x="245110" y="14604"/>
                </a:lnTo>
                <a:lnTo>
                  <a:pt x="248285" y="12065"/>
                </a:lnTo>
                <a:lnTo>
                  <a:pt x="249554" y="11429"/>
                </a:lnTo>
                <a:lnTo>
                  <a:pt x="269875" y="11429"/>
                </a:lnTo>
                <a:lnTo>
                  <a:pt x="267970" y="7620"/>
                </a:lnTo>
                <a:lnTo>
                  <a:pt x="263525" y="2540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29"/>
                </a:moveTo>
                <a:lnTo>
                  <a:pt x="252729" y="11429"/>
                </a:lnTo>
                <a:lnTo>
                  <a:pt x="254000" y="12065"/>
                </a:lnTo>
                <a:lnTo>
                  <a:pt x="257175" y="14604"/>
                </a:lnTo>
                <a:lnTo>
                  <a:pt x="257810" y="16509"/>
                </a:lnTo>
                <a:lnTo>
                  <a:pt x="259079" y="19684"/>
                </a:lnTo>
                <a:lnTo>
                  <a:pt x="259714" y="22859"/>
                </a:lnTo>
                <a:lnTo>
                  <a:pt x="259714" y="52070"/>
                </a:lnTo>
                <a:lnTo>
                  <a:pt x="257810" y="58420"/>
                </a:lnTo>
                <a:lnTo>
                  <a:pt x="257175" y="60325"/>
                </a:lnTo>
                <a:lnTo>
                  <a:pt x="254000" y="62865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29"/>
                </a:lnTo>
                <a:lnTo>
                  <a:pt x="273050" y="55245"/>
                </a:lnTo>
                <a:lnTo>
                  <a:pt x="274320" y="46990"/>
                </a:lnTo>
                <a:lnTo>
                  <a:pt x="274954" y="37465"/>
                </a:lnTo>
                <a:lnTo>
                  <a:pt x="274320" y="27940"/>
                </a:lnTo>
                <a:lnTo>
                  <a:pt x="273050" y="19684"/>
                </a:lnTo>
                <a:lnTo>
                  <a:pt x="271145" y="12700"/>
                </a:lnTo>
                <a:lnTo>
                  <a:pt x="26987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3908425" y="3954652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29"/>
                </a:moveTo>
                <a:lnTo>
                  <a:pt x="28575" y="11429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4"/>
                </a:lnTo>
                <a:lnTo>
                  <a:pt x="34925" y="24129"/>
                </a:lnTo>
                <a:lnTo>
                  <a:pt x="34416" y="26670"/>
                </a:lnTo>
                <a:lnTo>
                  <a:pt x="34289" y="27304"/>
                </a:lnTo>
                <a:lnTo>
                  <a:pt x="26670" y="36195"/>
                </a:lnTo>
                <a:lnTo>
                  <a:pt x="12700" y="49529"/>
                </a:lnTo>
                <a:lnTo>
                  <a:pt x="7620" y="55245"/>
                </a:lnTo>
                <a:lnTo>
                  <a:pt x="1904" y="64134"/>
                </a:lnTo>
                <a:lnTo>
                  <a:pt x="635" y="68579"/>
                </a:lnTo>
                <a:lnTo>
                  <a:pt x="0" y="73659"/>
                </a:lnTo>
                <a:lnTo>
                  <a:pt x="48895" y="73659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4"/>
                </a:lnTo>
                <a:lnTo>
                  <a:pt x="22860" y="57784"/>
                </a:lnTo>
                <a:lnTo>
                  <a:pt x="27939" y="52704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79" y="8254"/>
                </a:lnTo>
                <a:lnTo>
                  <a:pt x="2539" y="13970"/>
                </a:lnTo>
                <a:lnTo>
                  <a:pt x="1904" y="21589"/>
                </a:lnTo>
                <a:lnTo>
                  <a:pt x="15875" y="22859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89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74954" h="74929">
                <a:moveTo>
                  <a:pt x="93979" y="20320"/>
                </a:moveTo>
                <a:lnTo>
                  <a:pt x="80010" y="20320"/>
                </a:lnTo>
                <a:lnTo>
                  <a:pt x="80010" y="73659"/>
                </a:lnTo>
                <a:lnTo>
                  <a:pt x="93979" y="73659"/>
                </a:lnTo>
                <a:lnTo>
                  <a:pt x="93979" y="20320"/>
                </a:lnTo>
                <a:close/>
              </a:path>
              <a:path w="274954" h="74929">
                <a:moveTo>
                  <a:pt x="93979" y="0"/>
                </a:moveTo>
                <a:lnTo>
                  <a:pt x="82550" y="0"/>
                </a:lnTo>
                <a:lnTo>
                  <a:pt x="80645" y="4445"/>
                </a:lnTo>
                <a:lnTo>
                  <a:pt x="78104" y="8254"/>
                </a:lnTo>
                <a:lnTo>
                  <a:pt x="73660" y="11429"/>
                </a:lnTo>
                <a:lnTo>
                  <a:pt x="69214" y="15239"/>
                </a:lnTo>
                <a:lnTo>
                  <a:pt x="65404" y="17145"/>
                </a:lnTo>
                <a:lnTo>
                  <a:pt x="61595" y="18414"/>
                </a:lnTo>
                <a:lnTo>
                  <a:pt x="61595" y="31114"/>
                </a:lnTo>
                <a:lnTo>
                  <a:pt x="68579" y="29209"/>
                </a:lnTo>
                <a:lnTo>
                  <a:pt x="74929" y="25400"/>
                </a:lnTo>
                <a:lnTo>
                  <a:pt x="80010" y="20320"/>
                </a:lnTo>
                <a:lnTo>
                  <a:pt x="93979" y="20320"/>
                </a:lnTo>
                <a:lnTo>
                  <a:pt x="93979" y="0"/>
                </a:lnTo>
                <a:close/>
              </a:path>
              <a:path w="274954" h="74929">
                <a:moveTo>
                  <a:pt x="128270" y="52704"/>
                </a:moveTo>
                <a:lnTo>
                  <a:pt x="114935" y="53975"/>
                </a:lnTo>
                <a:lnTo>
                  <a:pt x="115316" y="57784"/>
                </a:lnTo>
                <a:lnTo>
                  <a:pt x="115379" y="58420"/>
                </a:lnTo>
                <a:lnTo>
                  <a:pt x="115506" y="59689"/>
                </a:lnTo>
                <a:lnTo>
                  <a:pt x="115570" y="60325"/>
                </a:lnTo>
                <a:lnTo>
                  <a:pt x="118110" y="65404"/>
                </a:lnTo>
                <a:lnTo>
                  <a:pt x="126364" y="73025"/>
                </a:lnTo>
                <a:lnTo>
                  <a:pt x="132079" y="74929"/>
                </a:lnTo>
                <a:lnTo>
                  <a:pt x="145414" y="74929"/>
                </a:lnTo>
                <a:lnTo>
                  <a:pt x="151129" y="72389"/>
                </a:lnTo>
                <a:lnTo>
                  <a:pt x="156210" y="67945"/>
                </a:lnTo>
                <a:lnTo>
                  <a:pt x="160654" y="63500"/>
                </a:lnTo>
                <a:lnTo>
                  <a:pt x="135889" y="63500"/>
                </a:lnTo>
                <a:lnTo>
                  <a:pt x="133350" y="62229"/>
                </a:lnTo>
                <a:lnTo>
                  <a:pt x="129539" y="58420"/>
                </a:lnTo>
                <a:lnTo>
                  <a:pt x="128904" y="55879"/>
                </a:lnTo>
                <a:lnTo>
                  <a:pt x="128270" y="52704"/>
                </a:lnTo>
                <a:close/>
              </a:path>
              <a:path w="274954" h="74929">
                <a:moveTo>
                  <a:pt x="158750" y="39370"/>
                </a:moveTo>
                <a:lnTo>
                  <a:pt x="141604" y="39370"/>
                </a:lnTo>
                <a:lnTo>
                  <a:pt x="144145" y="40639"/>
                </a:lnTo>
                <a:lnTo>
                  <a:pt x="147954" y="44450"/>
                </a:lnTo>
                <a:lnTo>
                  <a:pt x="148589" y="46989"/>
                </a:lnTo>
                <a:lnTo>
                  <a:pt x="148589" y="54609"/>
                </a:lnTo>
                <a:lnTo>
                  <a:pt x="147954" y="57784"/>
                </a:lnTo>
                <a:lnTo>
                  <a:pt x="146050" y="59689"/>
                </a:lnTo>
                <a:lnTo>
                  <a:pt x="144145" y="62229"/>
                </a:lnTo>
                <a:lnTo>
                  <a:pt x="141604" y="63500"/>
                </a:lnTo>
                <a:lnTo>
                  <a:pt x="160654" y="63500"/>
                </a:lnTo>
                <a:lnTo>
                  <a:pt x="163195" y="57784"/>
                </a:lnTo>
                <a:lnTo>
                  <a:pt x="163195" y="46989"/>
                </a:lnTo>
                <a:lnTo>
                  <a:pt x="161925" y="43179"/>
                </a:lnTo>
                <a:lnTo>
                  <a:pt x="158750" y="39370"/>
                </a:lnTo>
                <a:close/>
              </a:path>
              <a:path w="274954" h="74929">
                <a:moveTo>
                  <a:pt x="158750" y="11429"/>
                </a:moveTo>
                <a:lnTo>
                  <a:pt x="140335" y="11429"/>
                </a:lnTo>
                <a:lnTo>
                  <a:pt x="142239" y="12700"/>
                </a:lnTo>
                <a:lnTo>
                  <a:pt x="144779" y="15239"/>
                </a:lnTo>
                <a:lnTo>
                  <a:pt x="146050" y="17145"/>
                </a:lnTo>
                <a:lnTo>
                  <a:pt x="146050" y="22859"/>
                </a:lnTo>
                <a:lnTo>
                  <a:pt x="144779" y="24764"/>
                </a:lnTo>
                <a:lnTo>
                  <a:pt x="140970" y="28575"/>
                </a:lnTo>
                <a:lnTo>
                  <a:pt x="137795" y="29209"/>
                </a:lnTo>
                <a:lnTo>
                  <a:pt x="133985" y="29209"/>
                </a:lnTo>
                <a:lnTo>
                  <a:pt x="132856" y="39370"/>
                </a:lnTo>
                <a:lnTo>
                  <a:pt x="132785" y="40004"/>
                </a:lnTo>
                <a:lnTo>
                  <a:pt x="132714" y="40639"/>
                </a:lnTo>
                <a:lnTo>
                  <a:pt x="135254" y="40004"/>
                </a:lnTo>
                <a:lnTo>
                  <a:pt x="137160" y="39370"/>
                </a:lnTo>
                <a:lnTo>
                  <a:pt x="158750" y="39370"/>
                </a:lnTo>
                <a:lnTo>
                  <a:pt x="156845" y="37464"/>
                </a:lnTo>
                <a:lnTo>
                  <a:pt x="153670" y="34925"/>
                </a:lnTo>
                <a:lnTo>
                  <a:pt x="149225" y="34289"/>
                </a:lnTo>
                <a:lnTo>
                  <a:pt x="156210" y="30479"/>
                </a:lnTo>
                <a:lnTo>
                  <a:pt x="157479" y="29209"/>
                </a:lnTo>
                <a:lnTo>
                  <a:pt x="160020" y="25400"/>
                </a:lnTo>
                <a:lnTo>
                  <a:pt x="160020" y="13970"/>
                </a:lnTo>
                <a:lnTo>
                  <a:pt x="158750" y="11429"/>
                </a:lnTo>
                <a:close/>
              </a:path>
              <a:path w="274954" h="74929">
                <a:moveTo>
                  <a:pt x="145414" y="0"/>
                </a:moveTo>
                <a:lnTo>
                  <a:pt x="133985" y="0"/>
                </a:lnTo>
                <a:lnTo>
                  <a:pt x="130810" y="634"/>
                </a:lnTo>
                <a:lnTo>
                  <a:pt x="127635" y="1904"/>
                </a:lnTo>
                <a:lnTo>
                  <a:pt x="123825" y="3809"/>
                </a:lnTo>
                <a:lnTo>
                  <a:pt x="121285" y="5714"/>
                </a:lnTo>
                <a:lnTo>
                  <a:pt x="120014" y="8889"/>
                </a:lnTo>
                <a:lnTo>
                  <a:pt x="118110" y="11429"/>
                </a:lnTo>
                <a:lnTo>
                  <a:pt x="116839" y="14604"/>
                </a:lnTo>
                <a:lnTo>
                  <a:pt x="115570" y="19050"/>
                </a:lnTo>
                <a:lnTo>
                  <a:pt x="128270" y="21589"/>
                </a:lnTo>
                <a:lnTo>
                  <a:pt x="128777" y="19050"/>
                </a:lnTo>
                <a:lnTo>
                  <a:pt x="128904" y="18414"/>
                </a:lnTo>
                <a:lnTo>
                  <a:pt x="130175" y="15875"/>
                </a:lnTo>
                <a:lnTo>
                  <a:pt x="131445" y="13970"/>
                </a:lnTo>
                <a:lnTo>
                  <a:pt x="135254" y="11429"/>
                </a:lnTo>
                <a:lnTo>
                  <a:pt x="158750" y="11429"/>
                </a:lnTo>
                <a:lnTo>
                  <a:pt x="158114" y="10159"/>
                </a:lnTo>
                <a:lnTo>
                  <a:pt x="150495" y="1904"/>
                </a:lnTo>
                <a:lnTo>
                  <a:pt x="145414" y="0"/>
                </a:lnTo>
                <a:close/>
              </a:path>
              <a:path w="274954" h="74929">
                <a:moveTo>
                  <a:pt x="203200" y="0"/>
                </a:moveTo>
                <a:lnTo>
                  <a:pt x="189864" y="0"/>
                </a:lnTo>
                <a:lnTo>
                  <a:pt x="183514" y="3175"/>
                </a:lnTo>
                <a:lnTo>
                  <a:pt x="178435" y="8889"/>
                </a:lnTo>
                <a:lnTo>
                  <a:pt x="175260" y="13970"/>
                </a:lnTo>
                <a:lnTo>
                  <a:pt x="173354" y="20320"/>
                </a:lnTo>
                <a:lnTo>
                  <a:pt x="171450" y="28575"/>
                </a:lnTo>
                <a:lnTo>
                  <a:pt x="171450" y="46989"/>
                </a:lnTo>
                <a:lnTo>
                  <a:pt x="189229" y="74929"/>
                </a:lnTo>
                <a:lnTo>
                  <a:pt x="203200" y="74929"/>
                </a:lnTo>
                <a:lnTo>
                  <a:pt x="208914" y="72389"/>
                </a:lnTo>
                <a:lnTo>
                  <a:pt x="217804" y="63500"/>
                </a:lnTo>
                <a:lnTo>
                  <a:pt x="194310" y="63500"/>
                </a:lnTo>
                <a:lnTo>
                  <a:pt x="192404" y="62229"/>
                </a:lnTo>
                <a:lnTo>
                  <a:pt x="189864" y="59689"/>
                </a:lnTo>
                <a:lnTo>
                  <a:pt x="187960" y="57150"/>
                </a:lnTo>
                <a:lnTo>
                  <a:pt x="186689" y="53339"/>
                </a:lnTo>
                <a:lnTo>
                  <a:pt x="186689" y="44450"/>
                </a:lnTo>
                <a:lnTo>
                  <a:pt x="187960" y="41909"/>
                </a:lnTo>
                <a:lnTo>
                  <a:pt x="189864" y="39370"/>
                </a:lnTo>
                <a:lnTo>
                  <a:pt x="191770" y="37464"/>
                </a:lnTo>
                <a:lnTo>
                  <a:pt x="193675" y="36195"/>
                </a:lnTo>
                <a:lnTo>
                  <a:pt x="217170" y="36195"/>
                </a:lnTo>
                <a:lnTo>
                  <a:pt x="213360" y="32384"/>
                </a:lnTo>
                <a:lnTo>
                  <a:pt x="185420" y="32384"/>
                </a:lnTo>
                <a:lnTo>
                  <a:pt x="186054" y="24129"/>
                </a:lnTo>
                <a:lnTo>
                  <a:pt x="187325" y="18414"/>
                </a:lnTo>
                <a:lnTo>
                  <a:pt x="191770" y="12700"/>
                </a:lnTo>
                <a:lnTo>
                  <a:pt x="194310" y="11429"/>
                </a:lnTo>
                <a:lnTo>
                  <a:pt x="217170" y="11429"/>
                </a:lnTo>
                <a:lnTo>
                  <a:pt x="215264" y="7620"/>
                </a:lnTo>
                <a:lnTo>
                  <a:pt x="211454" y="4445"/>
                </a:lnTo>
                <a:lnTo>
                  <a:pt x="208279" y="1270"/>
                </a:lnTo>
                <a:lnTo>
                  <a:pt x="203200" y="0"/>
                </a:lnTo>
                <a:close/>
              </a:path>
              <a:path w="274954" h="74929">
                <a:moveTo>
                  <a:pt x="217170" y="36195"/>
                </a:moveTo>
                <a:lnTo>
                  <a:pt x="199389" y="36195"/>
                </a:lnTo>
                <a:lnTo>
                  <a:pt x="201929" y="37464"/>
                </a:lnTo>
                <a:lnTo>
                  <a:pt x="205739" y="41909"/>
                </a:lnTo>
                <a:lnTo>
                  <a:pt x="206248" y="44450"/>
                </a:lnTo>
                <a:lnTo>
                  <a:pt x="206375" y="54609"/>
                </a:lnTo>
                <a:lnTo>
                  <a:pt x="205866" y="57150"/>
                </a:lnTo>
                <a:lnTo>
                  <a:pt x="205739" y="57784"/>
                </a:lnTo>
                <a:lnTo>
                  <a:pt x="203835" y="60325"/>
                </a:lnTo>
                <a:lnTo>
                  <a:pt x="201929" y="62229"/>
                </a:lnTo>
                <a:lnTo>
                  <a:pt x="200025" y="63500"/>
                </a:lnTo>
                <a:lnTo>
                  <a:pt x="217804" y="63500"/>
                </a:lnTo>
                <a:lnTo>
                  <a:pt x="220345" y="57784"/>
                </a:lnTo>
                <a:lnTo>
                  <a:pt x="220345" y="43179"/>
                </a:lnTo>
                <a:lnTo>
                  <a:pt x="217804" y="37464"/>
                </a:lnTo>
                <a:lnTo>
                  <a:pt x="217170" y="36195"/>
                </a:lnTo>
                <a:close/>
              </a:path>
              <a:path w="274954" h="74929">
                <a:moveTo>
                  <a:pt x="204470" y="26034"/>
                </a:moveTo>
                <a:lnTo>
                  <a:pt x="193675" y="26034"/>
                </a:lnTo>
                <a:lnTo>
                  <a:pt x="189229" y="27939"/>
                </a:lnTo>
                <a:lnTo>
                  <a:pt x="185420" y="32384"/>
                </a:lnTo>
                <a:lnTo>
                  <a:pt x="213360" y="32384"/>
                </a:lnTo>
                <a:lnTo>
                  <a:pt x="209550" y="28575"/>
                </a:lnTo>
                <a:lnTo>
                  <a:pt x="204470" y="26034"/>
                </a:lnTo>
                <a:close/>
              </a:path>
              <a:path w="274954" h="74929">
                <a:moveTo>
                  <a:pt x="217170" y="11429"/>
                </a:moveTo>
                <a:lnTo>
                  <a:pt x="199389" y="11429"/>
                </a:lnTo>
                <a:lnTo>
                  <a:pt x="201295" y="12064"/>
                </a:lnTo>
                <a:lnTo>
                  <a:pt x="203835" y="15239"/>
                </a:lnTo>
                <a:lnTo>
                  <a:pt x="205104" y="17145"/>
                </a:lnTo>
                <a:lnTo>
                  <a:pt x="205104" y="19684"/>
                </a:lnTo>
                <a:lnTo>
                  <a:pt x="218439" y="18414"/>
                </a:lnTo>
                <a:lnTo>
                  <a:pt x="218122" y="15239"/>
                </a:lnTo>
                <a:lnTo>
                  <a:pt x="217995" y="13970"/>
                </a:lnTo>
                <a:lnTo>
                  <a:pt x="217868" y="12700"/>
                </a:lnTo>
                <a:lnTo>
                  <a:pt x="217804" y="12064"/>
                </a:lnTo>
                <a:lnTo>
                  <a:pt x="217170" y="11429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39"/>
                </a:lnTo>
                <a:lnTo>
                  <a:pt x="227329" y="37464"/>
                </a:lnTo>
                <a:lnTo>
                  <a:pt x="227964" y="46989"/>
                </a:lnTo>
                <a:lnTo>
                  <a:pt x="243839" y="74929"/>
                </a:lnTo>
                <a:lnTo>
                  <a:pt x="258445" y="74929"/>
                </a:lnTo>
                <a:lnTo>
                  <a:pt x="263525" y="72389"/>
                </a:lnTo>
                <a:lnTo>
                  <a:pt x="267970" y="67309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4"/>
                </a:lnTo>
                <a:lnTo>
                  <a:pt x="246379" y="61595"/>
                </a:lnTo>
                <a:lnTo>
                  <a:pt x="245110" y="60325"/>
                </a:lnTo>
                <a:lnTo>
                  <a:pt x="244475" y="58420"/>
                </a:lnTo>
                <a:lnTo>
                  <a:pt x="243839" y="55245"/>
                </a:lnTo>
                <a:lnTo>
                  <a:pt x="242570" y="52070"/>
                </a:lnTo>
                <a:lnTo>
                  <a:pt x="242570" y="22859"/>
                </a:lnTo>
                <a:lnTo>
                  <a:pt x="244475" y="16509"/>
                </a:lnTo>
                <a:lnTo>
                  <a:pt x="245110" y="14604"/>
                </a:lnTo>
                <a:lnTo>
                  <a:pt x="248285" y="12064"/>
                </a:lnTo>
                <a:lnTo>
                  <a:pt x="249554" y="11429"/>
                </a:lnTo>
                <a:lnTo>
                  <a:pt x="269875" y="11429"/>
                </a:lnTo>
                <a:lnTo>
                  <a:pt x="267970" y="7620"/>
                </a:lnTo>
                <a:lnTo>
                  <a:pt x="263525" y="2539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29"/>
                </a:moveTo>
                <a:lnTo>
                  <a:pt x="252729" y="11429"/>
                </a:lnTo>
                <a:lnTo>
                  <a:pt x="254000" y="12064"/>
                </a:lnTo>
                <a:lnTo>
                  <a:pt x="257175" y="14604"/>
                </a:lnTo>
                <a:lnTo>
                  <a:pt x="257810" y="16509"/>
                </a:lnTo>
                <a:lnTo>
                  <a:pt x="259079" y="19684"/>
                </a:lnTo>
                <a:lnTo>
                  <a:pt x="259714" y="22859"/>
                </a:lnTo>
                <a:lnTo>
                  <a:pt x="259714" y="52070"/>
                </a:lnTo>
                <a:lnTo>
                  <a:pt x="257810" y="58420"/>
                </a:lnTo>
                <a:lnTo>
                  <a:pt x="257175" y="60325"/>
                </a:lnTo>
                <a:lnTo>
                  <a:pt x="254000" y="62864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29"/>
                </a:lnTo>
                <a:lnTo>
                  <a:pt x="273050" y="55245"/>
                </a:lnTo>
                <a:lnTo>
                  <a:pt x="274320" y="46989"/>
                </a:lnTo>
                <a:lnTo>
                  <a:pt x="274954" y="37464"/>
                </a:lnTo>
                <a:lnTo>
                  <a:pt x="274320" y="27939"/>
                </a:lnTo>
                <a:lnTo>
                  <a:pt x="273050" y="19684"/>
                </a:lnTo>
                <a:lnTo>
                  <a:pt x="271145" y="12700"/>
                </a:lnTo>
                <a:lnTo>
                  <a:pt x="26987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3908425" y="4183252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29"/>
                </a:moveTo>
                <a:lnTo>
                  <a:pt x="28575" y="11429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4"/>
                </a:lnTo>
                <a:lnTo>
                  <a:pt x="34925" y="24129"/>
                </a:lnTo>
                <a:lnTo>
                  <a:pt x="34416" y="26669"/>
                </a:lnTo>
                <a:lnTo>
                  <a:pt x="34289" y="27304"/>
                </a:lnTo>
                <a:lnTo>
                  <a:pt x="26670" y="36194"/>
                </a:lnTo>
                <a:lnTo>
                  <a:pt x="12700" y="49529"/>
                </a:lnTo>
                <a:lnTo>
                  <a:pt x="7620" y="55244"/>
                </a:lnTo>
                <a:lnTo>
                  <a:pt x="1904" y="64134"/>
                </a:lnTo>
                <a:lnTo>
                  <a:pt x="635" y="68579"/>
                </a:lnTo>
                <a:lnTo>
                  <a:pt x="0" y="73659"/>
                </a:lnTo>
                <a:lnTo>
                  <a:pt x="48895" y="73659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4"/>
                </a:lnTo>
                <a:lnTo>
                  <a:pt x="22860" y="57784"/>
                </a:lnTo>
                <a:lnTo>
                  <a:pt x="27939" y="52704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69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79" y="8254"/>
                </a:lnTo>
                <a:lnTo>
                  <a:pt x="2539" y="13969"/>
                </a:lnTo>
                <a:lnTo>
                  <a:pt x="1904" y="21589"/>
                </a:lnTo>
                <a:lnTo>
                  <a:pt x="15875" y="22859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89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74954" h="74929">
                <a:moveTo>
                  <a:pt x="93979" y="20319"/>
                </a:moveTo>
                <a:lnTo>
                  <a:pt x="80010" y="20319"/>
                </a:lnTo>
                <a:lnTo>
                  <a:pt x="80010" y="73659"/>
                </a:lnTo>
                <a:lnTo>
                  <a:pt x="93979" y="73659"/>
                </a:lnTo>
                <a:lnTo>
                  <a:pt x="93979" y="20319"/>
                </a:lnTo>
                <a:close/>
              </a:path>
              <a:path w="274954" h="74929">
                <a:moveTo>
                  <a:pt x="93979" y="0"/>
                </a:moveTo>
                <a:lnTo>
                  <a:pt x="82550" y="0"/>
                </a:lnTo>
                <a:lnTo>
                  <a:pt x="80645" y="4445"/>
                </a:lnTo>
                <a:lnTo>
                  <a:pt x="78104" y="8254"/>
                </a:lnTo>
                <a:lnTo>
                  <a:pt x="73660" y="11429"/>
                </a:lnTo>
                <a:lnTo>
                  <a:pt x="69214" y="15239"/>
                </a:lnTo>
                <a:lnTo>
                  <a:pt x="65404" y="17144"/>
                </a:lnTo>
                <a:lnTo>
                  <a:pt x="61595" y="18414"/>
                </a:lnTo>
                <a:lnTo>
                  <a:pt x="61595" y="31114"/>
                </a:lnTo>
                <a:lnTo>
                  <a:pt x="68579" y="29209"/>
                </a:lnTo>
                <a:lnTo>
                  <a:pt x="74929" y="25400"/>
                </a:lnTo>
                <a:lnTo>
                  <a:pt x="80010" y="20319"/>
                </a:lnTo>
                <a:lnTo>
                  <a:pt x="93979" y="20319"/>
                </a:lnTo>
                <a:lnTo>
                  <a:pt x="93979" y="0"/>
                </a:lnTo>
                <a:close/>
              </a:path>
              <a:path w="274954" h="74929">
                <a:moveTo>
                  <a:pt x="156210" y="59054"/>
                </a:moveTo>
                <a:lnTo>
                  <a:pt x="142239" y="59054"/>
                </a:lnTo>
                <a:lnTo>
                  <a:pt x="142239" y="73659"/>
                </a:lnTo>
                <a:lnTo>
                  <a:pt x="156210" y="73659"/>
                </a:lnTo>
                <a:lnTo>
                  <a:pt x="156210" y="59054"/>
                </a:lnTo>
                <a:close/>
              </a:path>
              <a:path w="274954" h="74929">
                <a:moveTo>
                  <a:pt x="156210" y="0"/>
                </a:moveTo>
                <a:lnTo>
                  <a:pt x="144145" y="0"/>
                </a:lnTo>
                <a:lnTo>
                  <a:pt x="113029" y="46354"/>
                </a:lnTo>
                <a:lnTo>
                  <a:pt x="113029" y="59054"/>
                </a:lnTo>
                <a:lnTo>
                  <a:pt x="165100" y="59054"/>
                </a:lnTo>
                <a:lnTo>
                  <a:pt x="165100" y="46354"/>
                </a:lnTo>
                <a:lnTo>
                  <a:pt x="125729" y="46354"/>
                </a:lnTo>
                <a:lnTo>
                  <a:pt x="142239" y="21589"/>
                </a:lnTo>
                <a:lnTo>
                  <a:pt x="156210" y="21589"/>
                </a:lnTo>
                <a:lnTo>
                  <a:pt x="156210" y="0"/>
                </a:lnTo>
                <a:close/>
              </a:path>
              <a:path w="274954" h="74929">
                <a:moveTo>
                  <a:pt x="156210" y="21589"/>
                </a:moveTo>
                <a:lnTo>
                  <a:pt x="142239" y="21589"/>
                </a:lnTo>
                <a:lnTo>
                  <a:pt x="142239" y="46354"/>
                </a:lnTo>
                <a:lnTo>
                  <a:pt x="156210" y="46354"/>
                </a:lnTo>
                <a:lnTo>
                  <a:pt x="156210" y="21589"/>
                </a:lnTo>
                <a:close/>
              </a:path>
              <a:path w="274954" h="74929">
                <a:moveTo>
                  <a:pt x="201929" y="0"/>
                </a:moveTo>
                <a:lnTo>
                  <a:pt x="187960" y="0"/>
                </a:lnTo>
                <a:lnTo>
                  <a:pt x="182245" y="2539"/>
                </a:lnTo>
                <a:lnTo>
                  <a:pt x="178435" y="7619"/>
                </a:lnTo>
                <a:lnTo>
                  <a:pt x="175260" y="12700"/>
                </a:lnTo>
                <a:lnTo>
                  <a:pt x="172720" y="19684"/>
                </a:lnTo>
                <a:lnTo>
                  <a:pt x="171450" y="27939"/>
                </a:lnTo>
                <a:lnTo>
                  <a:pt x="171450" y="46989"/>
                </a:lnTo>
                <a:lnTo>
                  <a:pt x="187960" y="74929"/>
                </a:lnTo>
                <a:lnTo>
                  <a:pt x="201929" y="74929"/>
                </a:lnTo>
                <a:lnTo>
                  <a:pt x="207645" y="72389"/>
                </a:lnTo>
                <a:lnTo>
                  <a:pt x="211454" y="67309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4"/>
                </a:lnTo>
                <a:lnTo>
                  <a:pt x="189229" y="60325"/>
                </a:lnTo>
                <a:lnTo>
                  <a:pt x="187960" y="58419"/>
                </a:lnTo>
                <a:lnTo>
                  <a:pt x="186689" y="52069"/>
                </a:lnTo>
                <a:lnTo>
                  <a:pt x="186054" y="46989"/>
                </a:lnTo>
                <a:lnTo>
                  <a:pt x="186054" y="27939"/>
                </a:lnTo>
                <a:lnTo>
                  <a:pt x="193039" y="11429"/>
                </a:lnTo>
                <a:lnTo>
                  <a:pt x="213995" y="11429"/>
                </a:lnTo>
                <a:lnTo>
                  <a:pt x="211454" y="7619"/>
                </a:lnTo>
                <a:lnTo>
                  <a:pt x="207645" y="2539"/>
                </a:lnTo>
                <a:lnTo>
                  <a:pt x="201929" y="0"/>
                </a:lnTo>
                <a:close/>
              </a:path>
              <a:path w="274954" h="74929">
                <a:moveTo>
                  <a:pt x="213995" y="11429"/>
                </a:moveTo>
                <a:lnTo>
                  <a:pt x="196850" y="11429"/>
                </a:lnTo>
                <a:lnTo>
                  <a:pt x="198120" y="12064"/>
                </a:lnTo>
                <a:lnTo>
                  <a:pt x="200660" y="14604"/>
                </a:lnTo>
                <a:lnTo>
                  <a:pt x="201929" y="16509"/>
                </a:lnTo>
                <a:lnTo>
                  <a:pt x="203200" y="22859"/>
                </a:lnTo>
                <a:lnTo>
                  <a:pt x="203835" y="27939"/>
                </a:lnTo>
                <a:lnTo>
                  <a:pt x="203835" y="46989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29"/>
                </a:lnTo>
                <a:lnTo>
                  <a:pt x="217170" y="55244"/>
                </a:lnTo>
                <a:lnTo>
                  <a:pt x="218439" y="46989"/>
                </a:lnTo>
                <a:lnTo>
                  <a:pt x="218439" y="27939"/>
                </a:lnTo>
                <a:lnTo>
                  <a:pt x="217170" y="19684"/>
                </a:lnTo>
                <a:lnTo>
                  <a:pt x="214629" y="12700"/>
                </a:lnTo>
                <a:lnTo>
                  <a:pt x="213995" y="11429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39"/>
                </a:lnTo>
                <a:lnTo>
                  <a:pt x="227329" y="37464"/>
                </a:lnTo>
                <a:lnTo>
                  <a:pt x="227964" y="46989"/>
                </a:lnTo>
                <a:lnTo>
                  <a:pt x="243839" y="74929"/>
                </a:lnTo>
                <a:lnTo>
                  <a:pt x="258445" y="74929"/>
                </a:lnTo>
                <a:lnTo>
                  <a:pt x="263525" y="72389"/>
                </a:lnTo>
                <a:lnTo>
                  <a:pt x="267970" y="67309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4"/>
                </a:lnTo>
                <a:lnTo>
                  <a:pt x="246379" y="61594"/>
                </a:lnTo>
                <a:lnTo>
                  <a:pt x="245110" y="60325"/>
                </a:lnTo>
                <a:lnTo>
                  <a:pt x="244475" y="58419"/>
                </a:lnTo>
                <a:lnTo>
                  <a:pt x="243839" y="55244"/>
                </a:lnTo>
                <a:lnTo>
                  <a:pt x="242570" y="52069"/>
                </a:lnTo>
                <a:lnTo>
                  <a:pt x="242570" y="22859"/>
                </a:lnTo>
                <a:lnTo>
                  <a:pt x="244475" y="16509"/>
                </a:lnTo>
                <a:lnTo>
                  <a:pt x="245110" y="14604"/>
                </a:lnTo>
                <a:lnTo>
                  <a:pt x="248285" y="12064"/>
                </a:lnTo>
                <a:lnTo>
                  <a:pt x="249554" y="11429"/>
                </a:lnTo>
                <a:lnTo>
                  <a:pt x="269875" y="11429"/>
                </a:lnTo>
                <a:lnTo>
                  <a:pt x="267970" y="7619"/>
                </a:lnTo>
                <a:lnTo>
                  <a:pt x="263525" y="2539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29"/>
                </a:moveTo>
                <a:lnTo>
                  <a:pt x="252729" y="11429"/>
                </a:lnTo>
                <a:lnTo>
                  <a:pt x="254000" y="12064"/>
                </a:lnTo>
                <a:lnTo>
                  <a:pt x="257175" y="14604"/>
                </a:lnTo>
                <a:lnTo>
                  <a:pt x="257810" y="16509"/>
                </a:lnTo>
                <a:lnTo>
                  <a:pt x="259079" y="19684"/>
                </a:lnTo>
                <a:lnTo>
                  <a:pt x="259714" y="22859"/>
                </a:lnTo>
                <a:lnTo>
                  <a:pt x="259714" y="52069"/>
                </a:lnTo>
                <a:lnTo>
                  <a:pt x="257810" y="58419"/>
                </a:lnTo>
                <a:lnTo>
                  <a:pt x="257175" y="60325"/>
                </a:lnTo>
                <a:lnTo>
                  <a:pt x="254000" y="62864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29"/>
                </a:lnTo>
                <a:lnTo>
                  <a:pt x="273050" y="55244"/>
                </a:lnTo>
                <a:lnTo>
                  <a:pt x="274320" y="46989"/>
                </a:lnTo>
                <a:lnTo>
                  <a:pt x="274954" y="37464"/>
                </a:lnTo>
                <a:lnTo>
                  <a:pt x="274320" y="27939"/>
                </a:lnTo>
                <a:lnTo>
                  <a:pt x="273050" y="19684"/>
                </a:lnTo>
                <a:lnTo>
                  <a:pt x="271145" y="12700"/>
                </a:lnTo>
                <a:lnTo>
                  <a:pt x="26987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3908425" y="441210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29"/>
                </a:moveTo>
                <a:lnTo>
                  <a:pt x="28575" y="11429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4"/>
                </a:lnTo>
                <a:lnTo>
                  <a:pt x="34925" y="24129"/>
                </a:lnTo>
                <a:lnTo>
                  <a:pt x="34416" y="26669"/>
                </a:lnTo>
                <a:lnTo>
                  <a:pt x="34289" y="27304"/>
                </a:lnTo>
                <a:lnTo>
                  <a:pt x="26670" y="36194"/>
                </a:lnTo>
                <a:lnTo>
                  <a:pt x="12700" y="49529"/>
                </a:lnTo>
                <a:lnTo>
                  <a:pt x="7620" y="55244"/>
                </a:lnTo>
                <a:lnTo>
                  <a:pt x="1904" y="64135"/>
                </a:lnTo>
                <a:lnTo>
                  <a:pt x="635" y="68579"/>
                </a:lnTo>
                <a:lnTo>
                  <a:pt x="0" y="73660"/>
                </a:lnTo>
                <a:lnTo>
                  <a:pt x="48895" y="73660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4"/>
                </a:lnTo>
                <a:lnTo>
                  <a:pt x="22860" y="57785"/>
                </a:lnTo>
                <a:lnTo>
                  <a:pt x="27939" y="52704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69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79" y="8254"/>
                </a:lnTo>
                <a:lnTo>
                  <a:pt x="2539" y="13969"/>
                </a:lnTo>
                <a:lnTo>
                  <a:pt x="1904" y="21589"/>
                </a:lnTo>
                <a:lnTo>
                  <a:pt x="15875" y="22860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89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74954" h="74929">
                <a:moveTo>
                  <a:pt x="93979" y="20319"/>
                </a:moveTo>
                <a:lnTo>
                  <a:pt x="80010" y="20319"/>
                </a:lnTo>
                <a:lnTo>
                  <a:pt x="80010" y="73660"/>
                </a:lnTo>
                <a:lnTo>
                  <a:pt x="93979" y="73660"/>
                </a:lnTo>
                <a:lnTo>
                  <a:pt x="93979" y="20319"/>
                </a:lnTo>
                <a:close/>
              </a:path>
              <a:path w="274954" h="74929">
                <a:moveTo>
                  <a:pt x="93979" y="0"/>
                </a:moveTo>
                <a:lnTo>
                  <a:pt x="82550" y="0"/>
                </a:lnTo>
                <a:lnTo>
                  <a:pt x="80645" y="4444"/>
                </a:lnTo>
                <a:lnTo>
                  <a:pt x="78104" y="8254"/>
                </a:lnTo>
                <a:lnTo>
                  <a:pt x="73660" y="11429"/>
                </a:lnTo>
                <a:lnTo>
                  <a:pt x="69214" y="15239"/>
                </a:lnTo>
                <a:lnTo>
                  <a:pt x="65404" y="17144"/>
                </a:lnTo>
                <a:lnTo>
                  <a:pt x="61595" y="18414"/>
                </a:lnTo>
                <a:lnTo>
                  <a:pt x="61595" y="31114"/>
                </a:lnTo>
                <a:lnTo>
                  <a:pt x="68579" y="29210"/>
                </a:lnTo>
                <a:lnTo>
                  <a:pt x="74929" y="25400"/>
                </a:lnTo>
                <a:lnTo>
                  <a:pt x="80010" y="20319"/>
                </a:lnTo>
                <a:lnTo>
                  <a:pt x="93979" y="20319"/>
                </a:lnTo>
                <a:lnTo>
                  <a:pt x="93979" y="0"/>
                </a:lnTo>
                <a:close/>
              </a:path>
              <a:path w="274954" h="74929">
                <a:moveTo>
                  <a:pt x="129539" y="53339"/>
                </a:moveTo>
                <a:lnTo>
                  <a:pt x="115570" y="54610"/>
                </a:lnTo>
                <a:lnTo>
                  <a:pt x="115633" y="55244"/>
                </a:lnTo>
                <a:lnTo>
                  <a:pt x="115760" y="56514"/>
                </a:lnTo>
                <a:lnTo>
                  <a:pt x="115887" y="57785"/>
                </a:lnTo>
                <a:lnTo>
                  <a:pt x="116014" y="59054"/>
                </a:lnTo>
                <a:lnTo>
                  <a:pt x="116141" y="60325"/>
                </a:lnTo>
                <a:lnTo>
                  <a:pt x="116204" y="60960"/>
                </a:lnTo>
                <a:lnTo>
                  <a:pt x="118745" y="66039"/>
                </a:lnTo>
                <a:lnTo>
                  <a:pt x="127000" y="73025"/>
                </a:lnTo>
                <a:lnTo>
                  <a:pt x="132714" y="74929"/>
                </a:lnTo>
                <a:lnTo>
                  <a:pt x="147954" y="74929"/>
                </a:lnTo>
                <a:lnTo>
                  <a:pt x="154304" y="71754"/>
                </a:lnTo>
                <a:lnTo>
                  <a:pt x="160654" y="63500"/>
                </a:lnTo>
                <a:lnTo>
                  <a:pt x="137160" y="63500"/>
                </a:lnTo>
                <a:lnTo>
                  <a:pt x="134620" y="62864"/>
                </a:lnTo>
                <a:lnTo>
                  <a:pt x="130810" y="59054"/>
                </a:lnTo>
                <a:lnTo>
                  <a:pt x="129539" y="56514"/>
                </a:lnTo>
                <a:lnTo>
                  <a:pt x="129539" y="53339"/>
                </a:lnTo>
                <a:close/>
              </a:path>
              <a:path w="274954" h="74929">
                <a:moveTo>
                  <a:pt x="162560" y="35560"/>
                </a:moveTo>
                <a:lnTo>
                  <a:pt x="142239" y="35560"/>
                </a:lnTo>
                <a:lnTo>
                  <a:pt x="144779" y="36829"/>
                </a:lnTo>
                <a:lnTo>
                  <a:pt x="147320" y="38735"/>
                </a:lnTo>
                <a:lnTo>
                  <a:pt x="149225" y="41275"/>
                </a:lnTo>
                <a:lnTo>
                  <a:pt x="149860" y="44450"/>
                </a:lnTo>
                <a:lnTo>
                  <a:pt x="149754" y="54610"/>
                </a:lnTo>
                <a:lnTo>
                  <a:pt x="149225" y="57785"/>
                </a:lnTo>
                <a:lnTo>
                  <a:pt x="144779" y="62229"/>
                </a:lnTo>
                <a:lnTo>
                  <a:pt x="142239" y="63500"/>
                </a:lnTo>
                <a:lnTo>
                  <a:pt x="160654" y="63500"/>
                </a:lnTo>
                <a:lnTo>
                  <a:pt x="162560" y="60325"/>
                </a:lnTo>
                <a:lnTo>
                  <a:pt x="164464" y="55244"/>
                </a:lnTo>
                <a:lnTo>
                  <a:pt x="164464" y="41910"/>
                </a:lnTo>
                <a:lnTo>
                  <a:pt x="162560" y="35560"/>
                </a:lnTo>
                <a:close/>
              </a:path>
              <a:path w="274954" h="74929">
                <a:moveTo>
                  <a:pt x="161289" y="1269"/>
                </a:moveTo>
                <a:lnTo>
                  <a:pt x="124460" y="1269"/>
                </a:lnTo>
                <a:lnTo>
                  <a:pt x="116966" y="38735"/>
                </a:lnTo>
                <a:lnTo>
                  <a:pt x="116839" y="39369"/>
                </a:lnTo>
                <a:lnTo>
                  <a:pt x="128270" y="40639"/>
                </a:lnTo>
                <a:lnTo>
                  <a:pt x="131445" y="37464"/>
                </a:lnTo>
                <a:lnTo>
                  <a:pt x="135254" y="35560"/>
                </a:lnTo>
                <a:lnTo>
                  <a:pt x="161925" y="35560"/>
                </a:lnTo>
                <a:lnTo>
                  <a:pt x="158114" y="31114"/>
                </a:lnTo>
                <a:lnTo>
                  <a:pt x="153670" y="26669"/>
                </a:lnTo>
                <a:lnTo>
                  <a:pt x="132714" y="26669"/>
                </a:lnTo>
                <a:lnTo>
                  <a:pt x="134620" y="14604"/>
                </a:lnTo>
                <a:lnTo>
                  <a:pt x="161289" y="14604"/>
                </a:lnTo>
                <a:lnTo>
                  <a:pt x="161289" y="1269"/>
                </a:lnTo>
                <a:close/>
              </a:path>
              <a:path w="274954" h="74929">
                <a:moveTo>
                  <a:pt x="148589" y="24764"/>
                </a:moveTo>
                <a:lnTo>
                  <a:pt x="139064" y="24764"/>
                </a:lnTo>
                <a:lnTo>
                  <a:pt x="135889" y="25400"/>
                </a:lnTo>
                <a:lnTo>
                  <a:pt x="132714" y="26669"/>
                </a:lnTo>
                <a:lnTo>
                  <a:pt x="153670" y="26669"/>
                </a:lnTo>
                <a:lnTo>
                  <a:pt x="148589" y="24764"/>
                </a:lnTo>
                <a:close/>
              </a:path>
              <a:path w="274954" h="74929">
                <a:moveTo>
                  <a:pt x="201929" y="0"/>
                </a:moveTo>
                <a:lnTo>
                  <a:pt x="187960" y="0"/>
                </a:lnTo>
                <a:lnTo>
                  <a:pt x="182245" y="2539"/>
                </a:lnTo>
                <a:lnTo>
                  <a:pt x="178435" y="7619"/>
                </a:lnTo>
                <a:lnTo>
                  <a:pt x="175260" y="12700"/>
                </a:lnTo>
                <a:lnTo>
                  <a:pt x="172720" y="19685"/>
                </a:lnTo>
                <a:lnTo>
                  <a:pt x="171450" y="27939"/>
                </a:lnTo>
                <a:lnTo>
                  <a:pt x="171450" y="46989"/>
                </a:lnTo>
                <a:lnTo>
                  <a:pt x="187960" y="74929"/>
                </a:lnTo>
                <a:lnTo>
                  <a:pt x="201929" y="74929"/>
                </a:lnTo>
                <a:lnTo>
                  <a:pt x="207645" y="72389"/>
                </a:lnTo>
                <a:lnTo>
                  <a:pt x="211454" y="67310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4"/>
                </a:lnTo>
                <a:lnTo>
                  <a:pt x="189229" y="60325"/>
                </a:lnTo>
                <a:lnTo>
                  <a:pt x="187960" y="58419"/>
                </a:lnTo>
                <a:lnTo>
                  <a:pt x="186689" y="52069"/>
                </a:lnTo>
                <a:lnTo>
                  <a:pt x="186054" y="46989"/>
                </a:lnTo>
                <a:lnTo>
                  <a:pt x="186054" y="27939"/>
                </a:lnTo>
                <a:lnTo>
                  <a:pt x="193039" y="11429"/>
                </a:lnTo>
                <a:lnTo>
                  <a:pt x="213995" y="11429"/>
                </a:lnTo>
                <a:lnTo>
                  <a:pt x="211454" y="7619"/>
                </a:lnTo>
                <a:lnTo>
                  <a:pt x="207645" y="2539"/>
                </a:lnTo>
                <a:lnTo>
                  <a:pt x="201929" y="0"/>
                </a:lnTo>
                <a:close/>
              </a:path>
              <a:path w="274954" h="74929">
                <a:moveTo>
                  <a:pt x="213995" y="11429"/>
                </a:moveTo>
                <a:lnTo>
                  <a:pt x="196850" y="11429"/>
                </a:lnTo>
                <a:lnTo>
                  <a:pt x="198120" y="12064"/>
                </a:lnTo>
                <a:lnTo>
                  <a:pt x="200660" y="14604"/>
                </a:lnTo>
                <a:lnTo>
                  <a:pt x="201929" y="16510"/>
                </a:lnTo>
                <a:lnTo>
                  <a:pt x="203200" y="22860"/>
                </a:lnTo>
                <a:lnTo>
                  <a:pt x="203835" y="27939"/>
                </a:lnTo>
                <a:lnTo>
                  <a:pt x="203835" y="46989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29"/>
                </a:lnTo>
                <a:lnTo>
                  <a:pt x="217170" y="55244"/>
                </a:lnTo>
                <a:lnTo>
                  <a:pt x="218439" y="46989"/>
                </a:lnTo>
                <a:lnTo>
                  <a:pt x="218439" y="27939"/>
                </a:lnTo>
                <a:lnTo>
                  <a:pt x="217170" y="19685"/>
                </a:lnTo>
                <a:lnTo>
                  <a:pt x="214629" y="12700"/>
                </a:lnTo>
                <a:lnTo>
                  <a:pt x="213995" y="11429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39"/>
                </a:lnTo>
                <a:lnTo>
                  <a:pt x="227329" y="37464"/>
                </a:lnTo>
                <a:lnTo>
                  <a:pt x="227964" y="46989"/>
                </a:lnTo>
                <a:lnTo>
                  <a:pt x="243839" y="74929"/>
                </a:lnTo>
                <a:lnTo>
                  <a:pt x="258445" y="74929"/>
                </a:lnTo>
                <a:lnTo>
                  <a:pt x="263525" y="72389"/>
                </a:lnTo>
                <a:lnTo>
                  <a:pt x="267970" y="67310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4"/>
                </a:lnTo>
                <a:lnTo>
                  <a:pt x="246379" y="61594"/>
                </a:lnTo>
                <a:lnTo>
                  <a:pt x="245110" y="60325"/>
                </a:lnTo>
                <a:lnTo>
                  <a:pt x="244475" y="58419"/>
                </a:lnTo>
                <a:lnTo>
                  <a:pt x="243839" y="55244"/>
                </a:lnTo>
                <a:lnTo>
                  <a:pt x="242570" y="52069"/>
                </a:lnTo>
                <a:lnTo>
                  <a:pt x="242570" y="22860"/>
                </a:lnTo>
                <a:lnTo>
                  <a:pt x="244475" y="16510"/>
                </a:lnTo>
                <a:lnTo>
                  <a:pt x="245110" y="14604"/>
                </a:lnTo>
                <a:lnTo>
                  <a:pt x="248285" y="12064"/>
                </a:lnTo>
                <a:lnTo>
                  <a:pt x="249554" y="11429"/>
                </a:lnTo>
                <a:lnTo>
                  <a:pt x="269875" y="11429"/>
                </a:lnTo>
                <a:lnTo>
                  <a:pt x="267970" y="7619"/>
                </a:lnTo>
                <a:lnTo>
                  <a:pt x="263525" y="2539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29"/>
                </a:moveTo>
                <a:lnTo>
                  <a:pt x="252729" y="11429"/>
                </a:lnTo>
                <a:lnTo>
                  <a:pt x="254000" y="12064"/>
                </a:lnTo>
                <a:lnTo>
                  <a:pt x="257175" y="14604"/>
                </a:lnTo>
                <a:lnTo>
                  <a:pt x="257810" y="16510"/>
                </a:lnTo>
                <a:lnTo>
                  <a:pt x="259079" y="19685"/>
                </a:lnTo>
                <a:lnTo>
                  <a:pt x="259714" y="22860"/>
                </a:lnTo>
                <a:lnTo>
                  <a:pt x="259714" y="52069"/>
                </a:lnTo>
                <a:lnTo>
                  <a:pt x="257810" y="58419"/>
                </a:lnTo>
                <a:lnTo>
                  <a:pt x="257175" y="60325"/>
                </a:lnTo>
                <a:lnTo>
                  <a:pt x="254000" y="62864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29"/>
                </a:lnTo>
                <a:lnTo>
                  <a:pt x="273050" y="55244"/>
                </a:lnTo>
                <a:lnTo>
                  <a:pt x="274320" y="46989"/>
                </a:lnTo>
                <a:lnTo>
                  <a:pt x="274954" y="37464"/>
                </a:lnTo>
                <a:lnTo>
                  <a:pt x="274320" y="27939"/>
                </a:lnTo>
                <a:lnTo>
                  <a:pt x="273050" y="19685"/>
                </a:lnTo>
                <a:lnTo>
                  <a:pt x="271145" y="12700"/>
                </a:lnTo>
                <a:lnTo>
                  <a:pt x="26987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3908425" y="464070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29"/>
                </a:moveTo>
                <a:lnTo>
                  <a:pt x="28575" y="11429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4"/>
                </a:lnTo>
                <a:lnTo>
                  <a:pt x="34925" y="24129"/>
                </a:lnTo>
                <a:lnTo>
                  <a:pt x="34416" y="26669"/>
                </a:lnTo>
                <a:lnTo>
                  <a:pt x="34289" y="27304"/>
                </a:lnTo>
                <a:lnTo>
                  <a:pt x="26670" y="36194"/>
                </a:lnTo>
                <a:lnTo>
                  <a:pt x="12700" y="49529"/>
                </a:lnTo>
                <a:lnTo>
                  <a:pt x="7620" y="55244"/>
                </a:lnTo>
                <a:lnTo>
                  <a:pt x="1904" y="64135"/>
                </a:lnTo>
                <a:lnTo>
                  <a:pt x="635" y="68579"/>
                </a:lnTo>
                <a:lnTo>
                  <a:pt x="0" y="73660"/>
                </a:lnTo>
                <a:lnTo>
                  <a:pt x="48895" y="73660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4"/>
                </a:lnTo>
                <a:lnTo>
                  <a:pt x="22860" y="57785"/>
                </a:lnTo>
                <a:lnTo>
                  <a:pt x="27939" y="52704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69"/>
                </a:lnTo>
                <a:lnTo>
                  <a:pt x="48895" y="24129"/>
                </a:lnTo>
                <a:lnTo>
                  <a:pt x="48895" y="14604"/>
                </a:lnTo>
                <a:lnTo>
                  <a:pt x="47625" y="11429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4"/>
                </a:lnTo>
                <a:lnTo>
                  <a:pt x="5079" y="8254"/>
                </a:lnTo>
                <a:lnTo>
                  <a:pt x="2539" y="13969"/>
                </a:lnTo>
                <a:lnTo>
                  <a:pt x="1904" y="21589"/>
                </a:lnTo>
                <a:lnTo>
                  <a:pt x="15875" y="22860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29"/>
                </a:lnTo>
                <a:lnTo>
                  <a:pt x="47625" y="11429"/>
                </a:lnTo>
                <a:lnTo>
                  <a:pt x="46989" y="9525"/>
                </a:lnTo>
                <a:lnTo>
                  <a:pt x="38735" y="1904"/>
                </a:lnTo>
                <a:lnTo>
                  <a:pt x="33020" y="0"/>
                </a:lnTo>
                <a:close/>
              </a:path>
              <a:path w="274954" h="74929">
                <a:moveTo>
                  <a:pt x="93979" y="20319"/>
                </a:moveTo>
                <a:lnTo>
                  <a:pt x="80010" y="20319"/>
                </a:lnTo>
                <a:lnTo>
                  <a:pt x="80010" y="73660"/>
                </a:lnTo>
                <a:lnTo>
                  <a:pt x="93979" y="73660"/>
                </a:lnTo>
                <a:lnTo>
                  <a:pt x="93979" y="20319"/>
                </a:lnTo>
                <a:close/>
              </a:path>
              <a:path w="274954" h="74929">
                <a:moveTo>
                  <a:pt x="93979" y="0"/>
                </a:moveTo>
                <a:lnTo>
                  <a:pt x="82550" y="0"/>
                </a:lnTo>
                <a:lnTo>
                  <a:pt x="80645" y="4444"/>
                </a:lnTo>
                <a:lnTo>
                  <a:pt x="78104" y="8254"/>
                </a:lnTo>
                <a:lnTo>
                  <a:pt x="73660" y="11429"/>
                </a:lnTo>
                <a:lnTo>
                  <a:pt x="69214" y="15239"/>
                </a:lnTo>
                <a:lnTo>
                  <a:pt x="65404" y="17144"/>
                </a:lnTo>
                <a:lnTo>
                  <a:pt x="61595" y="18414"/>
                </a:lnTo>
                <a:lnTo>
                  <a:pt x="61595" y="31114"/>
                </a:lnTo>
                <a:lnTo>
                  <a:pt x="68579" y="29210"/>
                </a:lnTo>
                <a:lnTo>
                  <a:pt x="74929" y="25400"/>
                </a:lnTo>
                <a:lnTo>
                  <a:pt x="80010" y="20319"/>
                </a:lnTo>
                <a:lnTo>
                  <a:pt x="93979" y="20319"/>
                </a:lnTo>
                <a:lnTo>
                  <a:pt x="93979" y="0"/>
                </a:lnTo>
                <a:close/>
              </a:path>
              <a:path w="274954" h="74929">
                <a:moveTo>
                  <a:pt x="147320" y="0"/>
                </a:moveTo>
                <a:lnTo>
                  <a:pt x="133985" y="0"/>
                </a:lnTo>
                <a:lnTo>
                  <a:pt x="127635" y="3175"/>
                </a:lnTo>
                <a:lnTo>
                  <a:pt x="122554" y="8889"/>
                </a:lnTo>
                <a:lnTo>
                  <a:pt x="119379" y="13969"/>
                </a:lnTo>
                <a:lnTo>
                  <a:pt x="116839" y="20319"/>
                </a:lnTo>
                <a:lnTo>
                  <a:pt x="115667" y="27939"/>
                </a:lnTo>
                <a:lnTo>
                  <a:pt x="115570" y="28575"/>
                </a:lnTo>
                <a:lnTo>
                  <a:pt x="114935" y="36194"/>
                </a:lnTo>
                <a:lnTo>
                  <a:pt x="115570" y="41910"/>
                </a:lnTo>
                <a:lnTo>
                  <a:pt x="115570" y="46989"/>
                </a:lnTo>
                <a:lnTo>
                  <a:pt x="133350" y="74929"/>
                </a:lnTo>
                <a:lnTo>
                  <a:pt x="147320" y="74929"/>
                </a:lnTo>
                <a:lnTo>
                  <a:pt x="153035" y="72389"/>
                </a:lnTo>
                <a:lnTo>
                  <a:pt x="161925" y="63500"/>
                </a:lnTo>
                <a:lnTo>
                  <a:pt x="138429" y="63500"/>
                </a:lnTo>
                <a:lnTo>
                  <a:pt x="135889" y="62229"/>
                </a:lnTo>
                <a:lnTo>
                  <a:pt x="132079" y="57150"/>
                </a:lnTo>
                <a:lnTo>
                  <a:pt x="130810" y="53339"/>
                </a:lnTo>
                <a:lnTo>
                  <a:pt x="130810" y="44450"/>
                </a:lnTo>
                <a:lnTo>
                  <a:pt x="131445" y="41910"/>
                </a:lnTo>
                <a:lnTo>
                  <a:pt x="133350" y="39369"/>
                </a:lnTo>
                <a:lnTo>
                  <a:pt x="135254" y="37464"/>
                </a:lnTo>
                <a:lnTo>
                  <a:pt x="137795" y="36194"/>
                </a:lnTo>
                <a:lnTo>
                  <a:pt x="161289" y="36194"/>
                </a:lnTo>
                <a:lnTo>
                  <a:pt x="157479" y="32385"/>
                </a:lnTo>
                <a:lnTo>
                  <a:pt x="129539" y="32385"/>
                </a:lnTo>
                <a:lnTo>
                  <a:pt x="130175" y="24129"/>
                </a:lnTo>
                <a:lnTo>
                  <a:pt x="131445" y="18414"/>
                </a:lnTo>
                <a:lnTo>
                  <a:pt x="135254" y="12700"/>
                </a:lnTo>
                <a:lnTo>
                  <a:pt x="137795" y="11429"/>
                </a:lnTo>
                <a:lnTo>
                  <a:pt x="161289" y="11429"/>
                </a:lnTo>
                <a:lnTo>
                  <a:pt x="159385" y="7619"/>
                </a:lnTo>
                <a:lnTo>
                  <a:pt x="151764" y="1269"/>
                </a:lnTo>
                <a:lnTo>
                  <a:pt x="147320" y="0"/>
                </a:lnTo>
                <a:close/>
              </a:path>
              <a:path w="274954" h="74929">
                <a:moveTo>
                  <a:pt x="161289" y="36194"/>
                </a:moveTo>
                <a:lnTo>
                  <a:pt x="142875" y="36194"/>
                </a:lnTo>
                <a:lnTo>
                  <a:pt x="145414" y="37464"/>
                </a:lnTo>
                <a:lnTo>
                  <a:pt x="149225" y="41910"/>
                </a:lnTo>
                <a:lnTo>
                  <a:pt x="150241" y="44450"/>
                </a:lnTo>
                <a:lnTo>
                  <a:pt x="150368" y="46989"/>
                </a:lnTo>
                <a:lnTo>
                  <a:pt x="149944" y="53339"/>
                </a:lnTo>
                <a:lnTo>
                  <a:pt x="149860" y="54610"/>
                </a:lnTo>
                <a:lnTo>
                  <a:pt x="149351" y="57150"/>
                </a:lnTo>
                <a:lnTo>
                  <a:pt x="149225" y="57785"/>
                </a:lnTo>
                <a:lnTo>
                  <a:pt x="147954" y="60325"/>
                </a:lnTo>
                <a:lnTo>
                  <a:pt x="146050" y="62229"/>
                </a:lnTo>
                <a:lnTo>
                  <a:pt x="143510" y="63500"/>
                </a:lnTo>
                <a:lnTo>
                  <a:pt x="161925" y="63500"/>
                </a:lnTo>
                <a:lnTo>
                  <a:pt x="163829" y="57785"/>
                </a:lnTo>
                <a:lnTo>
                  <a:pt x="163829" y="43179"/>
                </a:lnTo>
                <a:lnTo>
                  <a:pt x="161925" y="37464"/>
                </a:lnTo>
                <a:lnTo>
                  <a:pt x="161289" y="36194"/>
                </a:lnTo>
                <a:close/>
              </a:path>
              <a:path w="274954" h="74929">
                <a:moveTo>
                  <a:pt x="148589" y="26035"/>
                </a:moveTo>
                <a:lnTo>
                  <a:pt x="137160" y="26035"/>
                </a:lnTo>
                <a:lnTo>
                  <a:pt x="133350" y="27939"/>
                </a:lnTo>
                <a:lnTo>
                  <a:pt x="129539" y="32385"/>
                </a:lnTo>
                <a:lnTo>
                  <a:pt x="157479" y="32385"/>
                </a:lnTo>
                <a:lnTo>
                  <a:pt x="153670" y="28575"/>
                </a:lnTo>
                <a:lnTo>
                  <a:pt x="148589" y="26035"/>
                </a:lnTo>
                <a:close/>
              </a:path>
              <a:path w="274954" h="74929">
                <a:moveTo>
                  <a:pt x="161289" y="11429"/>
                </a:moveTo>
                <a:lnTo>
                  <a:pt x="142875" y="11429"/>
                </a:lnTo>
                <a:lnTo>
                  <a:pt x="144779" y="12064"/>
                </a:lnTo>
                <a:lnTo>
                  <a:pt x="147954" y="15239"/>
                </a:lnTo>
                <a:lnTo>
                  <a:pt x="148589" y="17144"/>
                </a:lnTo>
                <a:lnTo>
                  <a:pt x="149225" y="19685"/>
                </a:lnTo>
                <a:lnTo>
                  <a:pt x="162560" y="18414"/>
                </a:lnTo>
                <a:lnTo>
                  <a:pt x="161416" y="12700"/>
                </a:lnTo>
                <a:lnTo>
                  <a:pt x="161289" y="11429"/>
                </a:lnTo>
                <a:close/>
              </a:path>
              <a:path w="274954" h="74929">
                <a:moveTo>
                  <a:pt x="201929" y="0"/>
                </a:moveTo>
                <a:lnTo>
                  <a:pt x="187960" y="0"/>
                </a:lnTo>
                <a:lnTo>
                  <a:pt x="182245" y="2539"/>
                </a:lnTo>
                <a:lnTo>
                  <a:pt x="178435" y="7619"/>
                </a:lnTo>
                <a:lnTo>
                  <a:pt x="175260" y="12700"/>
                </a:lnTo>
                <a:lnTo>
                  <a:pt x="172720" y="19685"/>
                </a:lnTo>
                <a:lnTo>
                  <a:pt x="171450" y="27939"/>
                </a:lnTo>
                <a:lnTo>
                  <a:pt x="171450" y="46989"/>
                </a:lnTo>
                <a:lnTo>
                  <a:pt x="187960" y="74929"/>
                </a:lnTo>
                <a:lnTo>
                  <a:pt x="201929" y="74929"/>
                </a:lnTo>
                <a:lnTo>
                  <a:pt x="207645" y="72389"/>
                </a:lnTo>
                <a:lnTo>
                  <a:pt x="211454" y="67310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4"/>
                </a:lnTo>
                <a:lnTo>
                  <a:pt x="189229" y="60325"/>
                </a:lnTo>
                <a:lnTo>
                  <a:pt x="187960" y="58419"/>
                </a:lnTo>
                <a:lnTo>
                  <a:pt x="186689" y="52069"/>
                </a:lnTo>
                <a:lnTo>
                  <a:pt x="186054" y="46989"/>
                </a:lnTo>
                <a:lnTo>
                  <a:pt x="186054" y="27939"/>
                </a:lnTo>
                <a:lnTo>
                  <a:pt x="193039" y="11429"/>
                </a:lnTo>
                <a:lnTo>
                  <a:pt x="213995" y="11429"/>
                </a:lnTo>
                <a:lnTo>
                  <a:pt x="211454" y="7619"/>
                </a:lnTo>
                <a:lnTo>
                  <a:pt x="207645" y="2539"/>
                </a:lnTo>
                <a:lnTo>
                  <a:pt x="201929" y="0"/>
                </a:lnTo>
                <a:close/>
              </a:path>
              <a:path w="274954" h="74929">
                <a:moveTo>
                  <a:pt x="213995" y="11429"/>
                </a:moveTo>
                <a:lnTo>
                  <a:pt x="196850" y="11429"/>
                </a:lnTo>
                <a:lnTo>
                  <a:pt x="198120" y="12064"/>
                </a:lnTo>
                <a:lnTo>
                  <a:pt x="200660" y="14604"/>
                </a:lnTo>
                <a:lnTo>
                  <a:pt x="201929" y="16510"/>
                </a:lnTo>
                <a:lnTo>
                  <a:pt x="203200" y="22860"/>
                </a:lnTo>
                <a:lnTo>
                  <a:pt x="203835" y="27939"/>
                </a:lnTo>
                <a:lnTo>
                  <a:pt x="203835" y="46989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29"/>
                </a:lnTo>
                <a:lnTo>
                  <a:pt x="217170" y="55244"/>
                </a:lnTo>
                <a:lnTo>
                  <a:pt x="218439" y="46989"/>
                </a:lnTo>
                <a:lnTo>
                  <a:pt x="218439" y="27939"/>
                </a:lnTo>
                <a:lnTo>
                  <a:pt x="217170" y="19685"/>
                </a:lnTo>
                <a:lnTo>
                  <a:pt x="214629" y="12700"/>
                </a:lnTo>
                <a:lnTo>
                  <a:pt x="213995" y="11429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39"/>
                </a:lnTo>
                <a:lnTo>
                  <a:pt x="227329" y="37464"/>
                </a:lnTo>
                <a:lnTo>
                  <a:pt x="227964" y="46989"/>
                </a:lnTo>
                <a:lnTo>
                  <a:pt x="243839" y="74929"/>
                </a:lnTo>
                <a:lnTo>
                  <a:pt x="258445" y="74929"/>
                </a:lnTo>
                <a:lnTo>
                  <a:pt x="263525" y="72389"/>
                </a:lnTo>
                <a:lnTo>
                  <a:pt x="267970" y="67310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4"/>
                </a:lnTo>
                <a:lnTo>
                  <a:pt x="246379" y="61594"/>
                </a:lnTo>
                <a:lnTo>
                  <a:pt x="245110" y="60325"/>
                </a:lnTo>
                <a:lnTo>
                  <a:pt x="244475" y="58419"/>
                </a:lnTo>
                <a:lnTo>
                  <a:pt x="243839" y="55244"/>
                </a:lnTo>
                <a:lnTo>
                  <a:pt x="242570" y="52069"/>
                </a:lnTo>
                <a:lnTo>
                  <a:pt x="242570" y="22860"/>
                </a:lnTo>
                <a:lnTo>
                  <a:pt x="244475" y="16510"/>
                </a:lnTo>
                <a:lnTo>
                  <a:pt x="245110" y="14604"/>
                </a:lnTo>
                <a:lnTo>
                  <a:pt x="248285" y="12064"/>
                </a:lnTo>
                <a:lnTo>
                  <a:pt x="249554" y="11429"/>
                </a:lnTo>
                <a:lnTo>
                  <a:pt x="269875" y="11429"/>
                </a:lnTo>
                <a:lnTo>
                  <a:pt x="267970" y="7619"/>
                </a:lnTo>
                <a:lnTo>
                  <a:pt x="263525" y="2539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29"/>
                </a:moveTo>
                <a:lnTo>
                  <a:pt x="252729" y="11429"/>
                </a:lnTo>
                <a:lnTo>
                  <a:pt x="254000" y="12064"/>
                </a:lnTo>
                <a:lnTo>
                  <a:pt x="257175" y="14604"/>
                </a:lnTo>
                <a:lnTo>
                  <a:pt x="257810" y="16510"/>
                </a:lnTo>
                <a:lnTo>
                  <a:pt x="259079" y="19685"/>
                </a:lnTo>
                <a:lnTo>
                  <a:pt x="259714" y="22860"/>
                </a:lnTo>
                <a:lnTo>
                  <a:pt x="259714" y="52069"/>
                </a:lnTo>
                <a:lnTo>
                  <a:pt x="257810" y="58419"/>
                </a:lnTo>
                <a:lnTo>
                  <a:pt x="257175" y="60325"/>
                </a:lnTo>
                <a:lnTo>
                  <a:pt x="254000" y="62864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29"/>
                </a:lnTo>
                <a:lnTo>
                  <a:pt x="273050" y="55244"/>
                </a:lnTo>
                <a:lnTo>
                  <a:pt x="274320" y="46989"/>
                </a:lnTo>
                <a:lnTo>
                  <a:pt x="274954" y="37464"/>
                </a:lnTo>
                <a:lnTo>
                  <a:pt x="274320" y="27939"/>
                </a:lnTo>
                <a:lnTo>
                  <a:pt x="273050" y="19685"/>
                </a:lnTo>
                <a:lnTo>
                  <a:pt x="271145" y="12700"/>
                </a:lnTo>
                <a:lnTo>
                  <a:pt x="26987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3908425" y="486803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30"/>
                </a:moveTo>
                <a:lnTo>
                  <a:pt x="28575" y="11430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4"/>
                </a:lnTo>
                <a:lnTo>
                  <a:pt x="34925" y="24130"/>
                </a:lnTo>
                <a:lnTo>
                  <a:pt x="34416" y="26670"/>
                </a:lnTo>
                <a:lnTo>
                  <a:pt x="34289" y="27305"/>
                </a:lnTo>
                <a:lnTo>
                  <a:pt x="26670" y="36195"/>
                </a:lnTo>
                <a:lnTo>
                  <a:pt x="12700" y="49530"/>
                </a:lnTo>
                <a:lnTo>
                  <a:pt x="7620" y="55245"/>
                </a:lnTo>
                <a:lnTo>
                  <a:pt x="1904" y="64135"/>
                </a:lnTo>
                <a:lnTo>
                  <a:pt x="635" y="68580"/>
                </a:lnTo>
                <a:lnTo>
                  <a:pt x="0" y="73660"/>
                </a:lnTo>
                <a:lnTo>
                  <a:pt x="48895" y="73660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5"/>
                </a:lnTo>
                <a:lnTo>
                  <a:pt x="22860" y="57785"/>
                </a:lnTo>
                <a:lnTo>
                  <a:pt x="27939" y="52705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30"/>
                </a:lnTo>
                <a:lnTo>
                  <a:pt x="48895" y="14605"/>
                </a:lnTo>
                <a:lnTo>
                  <a:pt x="47625" y="11430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5"/>
                </a:lnTo>
                <a:lnTo>
                  <a:pt x="5079" y="8255"/>
                </a:lnTo>
                <a:lnTo>
                  <a:pt x="2539" y="13970"/>
                </a:lnTo>
                <a:lnTo>
                  <a:pt x="1904" y="21589"/>
                </a:lnTo>
                <a:lnTo>
                  <a:pt x="15875" y="22860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30"/>
                </a:lnTo>
                <a:lnTo>
                  <a:pt x="47625" y="11430"/>
                </a:lnTo>
                <a:lnTo>
                  <a:pt x="46989" y="9525"/>
                </a:lnTo>
                <a:lnTo>
                  <a:pt x="38735" y="1905"/>
                </a:lnTo>
                <a:lnTo>
                  <a:pt x="33020" y="0"/>
                </a:lnTo>
                <a:close/>
              </a:path>
              <a:path w="274954" h="74929">
                <a:moveTo>
                  <a:pt x="93979" y="20320"/>
                </a:moveTo>
                <a:lnTo>
                  <a:pt x="80010" y="20320"/>
                </a:lnTo>
                <a:lnTo>
                  <a:pt x="80010" y="73660"/>
                </a:lnTo>
                <a:lnTo>
                  <a:pt x="93979" y="73660"/>
                </a:lnTo>
                <a:lnTo>
                  <a:pt x="93979" y="20320"/>
                </a:lnTo>
                <a:close/>
              </a:path>
              <a:path w="274954" h="74929">
                <a:moveTo>
                  <a:pt x="93979" y="0"/>
                </a:moveTo>
                <a:lnTo>
                  <a:pt x="82550" y="0"/>
                </a:lnTo>
                <a:lnTo>
                  <a:pt x="80645" y="4445"/>
                </a:lnTo>
                <a:lnTo>
                  <a:pt x="78104" y="8255"/>
                </a:lnTo>
                <a:lnTo>
                  <a:pt x="73660" y="11430"/>
                </a:lnTo>
                <a:lnTo>
                  <a:pt x="69214" y="15239"/>
                </a:lnTo>
                <a:lnTo>
                  <a:pt x="65404" y="17145"/>
                </a:lnTo>
                <a:lnTo>
                  <a:pt x="61595" y="18414"/>
                </a:lnTo>
                <a:lnTo>
                  <a:pt x="61595" y="31114"/>
                </a:lnTo>
                <a:lnTo>
                  <a:pt x="68579" y="29210"/>
                </a:lnTo>
                <a:lnTo>
                  <a:pt x="74929" y="25400"/>
                </a:lnTo>
                <a:lnTo>
                  <a:pt x="80010" y="20320"/>
                </a:lnTo>
                <a:lnTo>
                  <a:pt x="93979" y="20320"/>
                </a:lnTo>
                <a:lnTo>
                  <a:pt x="93979" y="0"/>
                </a:lnTo>
                <a:close/>
              </a:path>
              <a:path w="274954" h="74929">
                <a:moveTo>
                  <a:pt x="163195" y="1270"/>
                </a:moveTo>
                <a:lnTo>
                  <a:pt x="114935" y="1270"/>
                </a:lnTo>
                <a:lnTo>
                  <a:pt x="114935" y="14605"/>
                </a:lnTo>
                <a:lnTo>
                  <a:pt x="147320" y="14605"/>
                </a:lnTo>
                <a:lnTo>
                  <a:pt x="142239" y="20955"/>
                </a:lnTo>
                <a:lnTo>
                  <a:pt x="127000" y="58420"/>
                </a:lnTo>
                <a:lnTo>
                  <a:pt x="125095" y="73660"/>
                </a:lnTo>
                <a:lnTo>
                  <a:pt x="138429" y="73660"/>
                </a:lnTo>
                <a:lnTo>
                  <a:pt x="138429" y="67310"/>
                </a:lnTo>
                <a:lnTo>
                  <a:pt x="139700" y="59689"/>
                </a:lnTo>
                <a:lnTo>
                  <a:pt x="154939" y="20955"/>
                </a:lnTo>
                <a:lnTo>
                  <a:pt x="163195" y="11430"/>
                </a:lnTo>
                <a:lnTo>
                  <a:pt x="163195" y="1270"/>
                </a:lnTo>
                <a:close/>
              </a:path>
              <a:path w="274954" h="74929">
                <a:moveTo>
                  <a:pt x="201929" y="0"/>
                </a:moveTo>
                <a:lnTo>
                  <a:pt x="187960" y="0"/>
                </a:lnTo>
                <a:lnTo>
                  <a:pt x="182245" y="2539"/>
                </a:lnTo>
                <a:lnTo>
                  <a:pt x="178435" y="7620"/>
                </a:lnTo>
                <a:lnTo>
                  <a:pt x="175260" y="12700"/>
                </a:lnTo>
                <a:lnTo>
                  <a:pt x="172720" y="19685"/>
                </a:lnTo>
                <a:lnTo>
                  <a:pt x="171450" y="27939"/>
                </a:lnTo>
                <a:lnTo>
                  <a:pt x="171450" y="46989"/>
                </a:lnTo>
                <a:lnTo>
                  <a:pt x="187960" y="74930"/>
                </a:lnTo>
                <a:lnTo>
                  <a:pt x="201929" y="74930"/>
                </a:lnTo>
                <a:lnTo>
                  <a:pt x="207645" y="72389"/>
                </a:lnTo>
                <a:lnTo>
                  <a:pt x="211454" y="67310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4"/>
                </a:lnTo>
                <a:lnTo>
                  <a:pt x="189229" y="60325"/>
                </a:lnTo>
                <a:lnTo>
                  <a:pt x="187960" y="58420"/>
                </a:lnTo>
                <a:lnTo>
                  <a:pt x="186689" y="52070"/>
                </a:lnTo>
                <a:lnTo>
                  <a:pt x="186054" y="46989"/>
                </a:lnTo>
                <a:lnTo>
                  <a:pt x="186054" y="27939"/>
                </a:lnTo>
                <a:lnTo>
                  <a:pt x="193039" y="11430"/>
                </a:lnTo>
                <a:lnTo>
                  <a:pt x="213995" y="11430"/>
                </a:lnTo>
                <a:lnTo>
                  <a:pt x="211454" y="7620"/>
                </a:lnTo>
                <a:lnTo>
                  <a:pt x="207645" y="2539"/>
                </a:lnTo>
                <a:lnTo>
                  <a:pt x="201929" y="0"/>
                </a:lnTo>
                <a:close/>
              </a:path>
              <a:path w="274954" h="74929">
                <a:moveTo>
                  <a:pt x="213995" y="11430"/>
                </a:moveTo>
                <a:lnTo>
                  <a:pt x="196850" y="11430"/>
                </a:lnTo>
                <a:lnTo>
                  <a:pt x="198120" y="12064"/>
                </a:lnTo>
                <a:lnTo>
                  <a:pt x="200660" y="14605"/>
                </a:lnTo>
                <a:lnTo>
                  <a:pt x="201929" y="16510"/>
                </a:lnTo>
                <a:lnTo>
                  <a:pt x="203200" y="22860"/>
                </a:lnTo>
                <a:lnTo>
                  <a:pt x="203835" y="27939"/>
                </a:lnTo>
                <a:lnTo>
                  <a:pt x="203835" y="46989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30"/>
                </a:lnTo>
                <a:lnTo>
                  <a:pt x="217170" y="55245"/>
                </a:lnTo>
                <a:lnTo>
                  <a:pt x="218439" y="46989"/>
                </a:lnTo>
                <a:lnTo>
                  <a:pt x="218439" y="27939"/>
                </a:lnTo>
                <a:lnTo>
                  <a:pt x="217170" y="19685"/>
                </a:lnTo>
                <a:lnTo>
                  <a:pt x="214629" y="12700"/>
                </a:lnTo>
                <a:lnTo>
                  <a:pt x="213995" y="11430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39"/>
                </a:lnTo>
                <a:lnTo>
                  <a:pt x="227329" y="37464"/>
                </a:lnTo>
                <a:lnTo>
                  <a:pt x="227964" y="46989"/>
                </a:lnTo>
                <a:lnTo>
                  <a:pt x="243839" y="74930"/>
                </a:lnTo>
                <a:lnTo>
                  <a:pt x="258445" y="74930"/>
                </a:lnTo>
                <a:lnTo>
                  <a:pt x="263525" y="72389"/>
                </a:lnTo>
                <a:lnTo>
                  <a:pt x="267970" y="67310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4"/>
                </a:lnTo>
                <a:lnTo>
                  <a:pt x="246379" y="61595"/>
                </a:lnTo>
                <a:lnTo>
                  <a:pt x="245110" y="60325"/>
                </a:lnTo>
                <a:lnTo>
                  <a:pt x="244475" y="58420"/>
                </a:lnTo>
                <a:lnTo>
                  <a:pt x="243839" y="55245"/>
                </a:lnTo>
                <a:lnTo>
                  <a:pt x="242570" y="52070"/>
                </a:lnTo>
                <a:lnTo>
                  <a:pt x="242570" y="22860"/>
                </a:lnTo>
                <a:lnTo>
                  <a:pt x="244475" y="16510"/>
                </a:lnTo>
                <a:lnTo>
                  <a:pt x="245110" y="14605"/>
                </a:lnTo>
                <a:lnTo>
                  <a:pt x="248285" y="12064"/>
                </a:lnTo>
                <a:lnTo>
                  <a:pt x="249554" y="11430"/>
                </a:lnTo>
                <a:lnTo>
                  <a:pt x="269875" y="11430"/>
                </a:lnTo>
                <a:lnTo>
                  <a:pt x="267970" y="7620"/>
                </a:lnTo>
                <a:lnTo>
                  <a:pt x="263525" y="2539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30"/>
                </a:moveTo>
                <a:lnTo>
                  <a:pt x="252729" y="11430"/>
                </a:lnTo>
                <a:lnTo>
                  <a:pt x="254000" y="12064"/>
                </a:lnTo>
                <a:lnTo>
                  <a:pt x="257175" y="14605"/>
                </a:lnTo>
                <a:lnTo>
                  <a:pt x="257810" y="16510"/>
                </a:lnTo>
                <a:lnTo>
                  <a:pt x="259079" y="19685"/>
                </a:lnTo>
                <a:lnTo>
                  <a:pt x="259714" y="22860"/>
                </a:lnTo>
                <a:lnTo>
                  <a:pt x="259714" y="52070"/>
                </a:lnTo>
                <a:lnTo>
                  <a:pt x="257810" y="58420"/>
                </a:lnTo>
                <a:lnTo>
                  <a:pt x="257175" y="60325"/>
                </a:lnTo>
                <a:lnTo>
                  <a:pt x="254000" y="62864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30"/>
                </a:lnTo>
                <a:lnTo>
                  <a:pt x="273050" y="55245"/>
                </a:lnTo>
                <a:lnTo>
                  <a:pt x="274320" y="46989"/>
                </a:lnTo>
                <a:lnTo>
                  <a:pt x="274954" y="37464"/>
                </a:lnTo>
                <a:lnTo>
                  <a:pt x="274320" y="27939"/>
                </a:lnTo>
                <a:lnTo>
                  <a:pt x="273050" y="19685"/>
                </a:lnTo>
                <a:lnTo>
                  <a:pt x="271145" y="12700"/>
                </a:lnTo>
                <a:lnTo>
                  <a:pt x="26987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3908425" y="509282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30"/>
                </a:moveTo>
                <a:lnTo>
                  <a:pt x="28575" y="11430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5"/>
                </a:lnTo>
                <a:lnTo>
                  <a:pt x="34925" y="24130"/>
                </a:lnTo>
                <a:lnTo>
                  <a:pt x="34416" y="26670"/>
                </a:lnTo>
                <a:lnTo>
                  <a:pt x="34289" y="27305"/>
                </a:lnTo>
                <a:lnTo>
                  <a:pt x="26670" y="36195"/>
                </a:lnTo>
                <a:lnTo>
                  <a:pt x="12700" y="49530"/>
                </a:lnTo>
                <a:lnTo>
                  <a:pt x="7620" y="55245"/>
                </a:lnTo>
                <a:lnTo>
                  <a:pt x="1904" y="64135"/>
                </a:lnTo>
                <a:lnTo>
                  <a:pt x="635" y="68580"/>
                </a:lnTo>
                <a:lnTo>
                  <a:pt x="0" y="73660"/>
                </a:lnTo>
                <a:lnTo>
                  <a:pt x="48895" y="73660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5"/>
                </a:lnTo>
                <a:lnTo>
                  <a:pt x="22860" y="57785"/>
                </a:lnTo>
                <a:lnTo>
                  <a:pt x="27939" y="52705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30"/>
                </a:lnTo>
                <a:lnTo>
                  <a:pt x="48895" y="14605"/>
                </a:lnTo>
                <a:lnTo>
                  <a:pt x="47625" y="11430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5"/>
                </a:lnTo>
                <a:lnTo>
                  <a:pt x="5079" y="8255"/>
                </a:lnTo>
                <a:lnTo>
                  <a:pt x="2539" y="13970"/>
                </a:lnTo>
                <a:lnTo>
                  <a:pt x="1904" y="21590"/>
                </a:lnTo>
                <a:lnTo>
                  <a:pt x="15875" y="22860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30"/>
                </a:lnTo>
                <a:lnTo>
                  <a:pt x="47625" y="11430"/>
                </a:lnTo>
                <a:lnTo>
                  <a:pt x="46989" y="9525"/>
                </a:lnTo>
                <a:lnTo>
                  <a:pt x="38735" y="1905"/>
                </a:lnTo>
                <a:lnTo>
                  <a:pt x="33020" y="0"/>
                </a:lnTo>
                <a:close/>
              </a:path>
              <a:path w="274954" h="74929">
                <a:moveTo>
                  <a:pt x="93979" y="20320"/>
                </a:moveTo>
                <a:lnTo>
                  <a:pt x="80010" y="20320"/>
                </a:lnTo>
                <a:lnTo>
                  <a:pt x="80010" y="73660"/>
                </a:lnTo>
                <a:lnTo>
                  <a:pt x="93979" y="73660"/>
                </a:lnTo>
                <a:lnTo>
                  <a:pt x="93979" y="20320"/>
                </a:lnTo>
                <a:close/>
              </a:path>
              <a:path w="274954" h="74929">
                <a:moveTo>
                  <a:pt x="93979" y="0"/>
                </a:moveTo>
                <a:lnTo>
                  <a:pt x="82550" y="0"/>
                </a:lnTo>
                <a:lnTo>
                  <a:pt x="80645" y="4445"/>
                </a:lnTo>
                <a:lnTo>
                  <a:pt x="78104" y="8255"/>
                </a:lnTo>
                <a:lnTo>
                  <a:pt x="73660" y="11430"/>
                </a:lnTo>
                <a:lnTo>
                  <a:pt x="69214" y="15240"/>
                </a:lnTo>
                <a:lnTo>
                  <a:pt x="65404" y="17145"/>
                </a:lnTo>
                <a:lnTo>
                  <a:pt x="61595" y="18415"/>
                </a:lnTo>
                <a:lnTo>
                  <a:pt x="61595" y="31115"/>
                </a:lnTo>
                <a:lnTo>
                  <a:pt x="68579" y="29210"/>
                </a:lnTo>
                <a:lnTo>
                  <a:pt x="74929" y="25400"/>
                </a:lnTo>
                <a:lnTo>
                  <a:pt x="80010" y="20320"/>
                </a:lnTo>
                <a:lnTo>
                  <a:pt x="93979" y="20320"/>
                </a:lnTo>
                <a:lnTo>
                  <a:pt x="93979" y="0"/>
                </a:lnTo>
                <a:close/>
              </a:path>
              <a:path w="274954" h="74929">
                <a:moveTo>
                  <a:pt x="145414" y="0"/>
                </a:moveTo>
                <a:lnTo>
                  <a:pt x="131445" y="0"/>
                </a:lnTo>
                <a:lnTo>
                  <a:pt x="126364" y="1905"/>
                </a:lnTo>
                <a:lnTo>
                  <a:pt x="122554" y="5080"/>
                </a:lnTo>
                <a:lnTo>
                  <a:pt x="118745" y="8890"/>
                </a:lnTo>
                <a:lnTo>
                  <a:pt x="116839" y="13335"/>
                </a:lnTo>
                <a:lnTo>
                  <a:pt x="116839" y="22225"/>
                </a:lnTo>
                <a:lnTo>
                  <a:pt x="117475" y="24765"/>
                </a:lnTo>
                <a:lnTo>
                  <a:pt x="120650" y="30480"/>
                </a:lnTo>
                <a:lnTo>
                  <a:pt x="127000" y="34290"/>
                </a:lnTo>
                <a:lnTo>
                  <a:pt x="123189" y="35560"/>
                </a:lnTo>
                <a:lnTo>
                  <a:pt x="120014" y="38100"/>
                </a:lnTo>
                <a:lnTo>
                  <a:pt x="116204" y="45085"/>
                </a:lnTo>
                <a:lnTo>
                  <a:pt x="114935" y="48260"/>
                </a:lnTo>
                <a:lnTo>
                  <a:pt x="114935" y="59690"/>
                </a:lnTo>
                <a:lnTo>
                  <a:pt x="117475" y="65405"/>
                </a:lnTo>
                <a:lnTo>
                  <a:pt x="127000" y="73025"/>
                </a:lnTo>
                <a:lnTo>
                  <a:pt x="132714" y="74930"/>
                </a:lnTo>
                <a:lnTo>
                  <a:pt x="146685" y="74930"/>
                </a:lnTo>
                <a:lnTo>
                  <a:pt x="152400" y="73025"/>
                </a:lnTo>
                <a:lnTo>
                  <a:pt x="160654" y="64135"/>
                </a:lnTo>
                <a:lnTo>
                  <a:pt x="161289" y="63500"/>
                </a:lnTo>
                <a:lnTo>
                  <a:pt x="135889" y="63500"/>
                </a:lnTo>
                <a:lnTo>
                  <a:pt x="133985" y="62230"/>
                </a:lnTo>
                <a:lnTo>
                  <a:pt x="129539" y="58420"/>
                </a:lnTo>
                <a:lnTo>
                  <a:pt x="128904" y="55245"/>
                </a:lnTo>
                <a:lnTo>
                  <a:pt x="128904" y="48260"/>
                </a:lnTo>
                <a:lnTo>
                  <a:pt x="129539" y="45720"/>
                </a:lnTo>
                <a:lnTo>
                  <a:pt x="131445" y="43815"/>
                </a:lnTo>
                <a:lnTo>
                  <a:pt x="132714" y="41275"/>
                </a:lnTo>
                <a:lnTo>
                  <a:pt x="135254" y="40005"/>
                </a:lnTo>
                <a:lnTo>
                  <a:pt x="158750" y="40005"/>
                </a:lnTo>
                <a:lnTo>
                  <a:pt x="157479" y="38100"/>
                </a:lnTo>
                <a:lnTo>
                  <a:pt x="154304" y="35560"/>
                </a:lnTo>
                <a:lnTo>
                  <a:pt x="150495" y="34290"/>
                </a:lnTo>
                <a:lnTo>
                  <a:pt x="153670" y="32385"/>
                </a:lnTo>
                <a:lnTo>
                  <a:pt x="156210" y="30480"/>
                </a:lnTo>
                <a:lnTo>
                  <a:pt x="157479" y="28575"/>
                </a:lnTo>
                <a:lnTo>
                  <a:pt x="135889" y="28575"/>
                </a:lnTo>
                <a:lnTo>
                  <a:pt x="133985" y="27940"/>
                </a:lnTo>
                <a:lnTo>
                  <a:pt x="130810" y="24765"/>
                </a:lnTo>
                <a:lnTo>
                  <a:pt x="130175" y="22860"/>
                </a:lnTo>
                <a:lnTo>
                  <a:pt x="130175" y="17145"/>
                </a:lnTo>
                <a:lnTo>
                  <a:pt x="130810" y="15240"/>
                </a:lnTo>
                <a:lnTo>
                  <a:pt x="133985" y="12065"/>
                </a:lnTo>
                <a:lnTo>
                  <a:pt x="136525" y="11430"/>
                </a:lnTo>
                <a:lnTo>
                  <a:pt x="159385" y="11430"/>
                </a:lnTo>
                <a:lnTo>
                  <a:pt x="158750" y="8890"/>
                </a:lnTo>
                <a:lnTo>
                  <a:pt x="154939" y="5080"/>
                </a:lnTo>
                <a:lnTo>
                  <a:pt x="151129" y="1905"/>
                </a:lnTo>
                <a:lnTo>
                  <a:pt x="145414" y="0"/>
                </a:lnTo>
                <a:close/>
              </a:path>
              <a:path w="274954" h="74929">
                <a:moveTo>
                  <a:pt x="158750" y="40005"/>
                </a:moveTo>
                <a:lnTo>
                  <a:pt x="141604" y="40005"/>
                </a:lnTo>
                <a:lnTo>
                  <a:pt x="144145" y="41275"/>
                </a:lnTo>
                <a:lnTo>
                  <a:pt x="147954" y="45085"/>
                </a:lnTo>
                <a:lnTo>
                  <a:pt x="149225" y="47625"/>
                </a:lnTo>
                <a:lnTo>
                  <a:pt x="149225" y="55245"/>
                </a:lnTo>
                <a:lnTo>
                  <a:pt x="147954" y="58420"/>
                </a:lnTo>
                <a:lnTo>
                  <a:pt x="146050" y="60325"/>
                </a:lnTo>
                <a:lnTo>
                  <a:pt x="144145" y="62865"/>
                </a:lnTo>
                <a:lnTo>
                  <a:pt x="142239" y="63500"/>
                </a:lnTo>
                <a:lnTo>
                  <a:pt x="161289" y="63500"/>
                </a:lnTo>
                <a:lnTo>
                  <a:pt x="163195" y="59055"/>
                </a:lnTo>
                <a:lnTo>
                  <a:pt x="163195" y="47625"/>
                </a:lnTo>
                <a:lnTo>
                  <a:pt x="161925" y="44450"/>
                </a:lnTo>
                <a:lnTo>
                  <a:pt x="158750" y="40005"/>
                </a:lnTo>
                <a:close/>
              </a:path>
              <a:path w="274954" h="74929">
                <a:moveTo>
                  <a:pt x="159385" y="11430"/>
                </a:moveTo>
                <a:lnTo>
                  <a:pt x="141604" y="11430"/>
                </a:lnTo>
                <a:lnTo>
                  <a:pt x="143510" y="12065"/>
                </a:lnTo>
                <a:lnTo>
                  <a:pt x="146685" y="15240"/>
                </a:lnTo>
                <a:lnTo>
                  <a:pt x="147320" y="17145"/>
                </a:lnTo>
                <a:lnTo>
                  <a:pt x="147320" y="22860"/>
                </a:lnTo>
                <a:lnTo>
                  <a:pt x="146685" y="24765"/>
                </a:lnTo>
                <a:lnTo>
                  <a:pt x="143510" y="27940"/>
                </a:lnTo>
                <a:lnTo>
                  <a:pt x="141604" y="28575"/>
                </a:lnTo>
                <a:lnTo>
                  <a:pt x="157479" y="28575"/>
                </a:lnTo>
                <a:lnTo>
                  <a:pt x="160020" y="25400"/>
                </a:lnTo>
                <a:lnTo>
                  <a:pt x="160654" y="22860"/>
                </a:lnTo>
                <a:lnTo>
                  <a:pt x="160654" y="13335"/>
                </a:lnTo>
                <a:lnTo>
                  <a:pt x="159385" y="11430"/>
                </a:lnTo>
                <a:close/>
              </a:path>
              <a:path w="274954" h="74929">
                <a:moveTo>
                  <a:pt x="201929" y="0"/>
                </a:moveTo>
                <a:lnTo>
                  <a:pt x="187960" y="0"/>
                </a:lnTo>
                <a:lnTo>
                  <a:pt x="182245" y="2540"/>
                </a:lnTo>
                <a:lnTo>
                  <a:pt x="178435" y="7620"/>
                </a:lnTo>
                <a:lnTo>
                  <a:pt x="175260" y="12700"/>
                </a:lnTo>
                <a:lnTo>
                  <a:pt x="172720" y="19685"/>
                </a:lnTo>
                <a:lnTo>
                  <a:pt x="171450" y="27940"/>
                </a:lnTo>
                <a:lnTo>
                  <a:pt x="171450" y="46990"/>
                </a:lnTo>
                <a:lnTo>
                  <a:pt x="187960" y="74930"/>
                </a:lnTo>
                <a:lnTo>
                  <a:pt x="201929" y="74930"/>
                </a:lnTo>
                <a:lnTo>
                  <a:pt x="207645" y="72390"/>
                </a:lnTo>
                <a:lnTo>
                  <a:pt x="211454" y="67310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5"/>
                </a:lnTo>
                <a:lnTo>
                  <a:pt x="189229" y="60325"/>
                </a:lnTo>
                <a:lnTo>
                  <a:pt x="187960" y="58420"/>
                </a:lnTo>
                <a:lnTo>
                  <a:pt x="186689" y="52070"/>
                </a:lnTo>
                <a:lnTo>
                  <a:pt x="186054" y="46990"/>
                </a:lnTo>
                <a:lnTo>
                  <a:pt x="186054" y="27940"/>
                </a:lnTo>
                <a:lnTo>
                  <a:pt x="193039" y="11430"/>
                </a:lnTo>
                <a:lnTo>
                  <a:pt x="213995" y="11430"/>
                </a:lnTo>
                <a:lnTo>
                  <a:pt x="211454" y="7620"/>
                </a:lnTo>
                <a:lnTo>
                  <a:pt x="207645" y="2540"/>
                </a:lnTo>
                <a:lnTo>
                  <a:pt x="201929" y="0"/>
                </a:lnTo>
                <a:close/>
              </a:path>
              <a:path w="274954" h="74929">
                <a:moveTo>
                  <a:pt x="213995" y="11430"/>
                </a:moveTo>
                <a:lnTo>
                  <a:pt x="196850" y="11430"/>
                </a:lnTo>
                <a:lnTo>
                  <a:pt x="198120" y="12065"/>
                </a:lnTo>
                <a:lnTo>
                  <a:pt x="200660" y="14605"/>
                </a:lnTo>
                <a:lnTo>
                  <a:pt x="201929" y="16510"/>
                </a:lnTo>
                <a:lnTo>
                  <a:pt x="203200" y="22860"/>
                </a:lnTo>
                <a:lnTo>
                  <a:pt x="203835" y="27940"/>
                </a:lnTo>
                <a:lnTo>
                  <a:pt x="203835" y="46990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30"/>
                </a:lnTo>
                <a:lnTo>
                  <a:pt x="217170" y="55245"/>
                </a:lnTo>
                <a:lnTo>
                  <a:pt x="218439" y="46990"/>
                </a:lnTo>
                <a:lnTo>
                  <a:pt x="218439" y="27940"/>
                </a:lnTo>
                <a:lnTo>
                  <a:pt x="217170" y="19685"/>
                </a:lnTo>
                <a:lnTo>
                  <a:pt x="214629" y="12700"/>
                </a:lnTo>
                <a:lnTo>
                  <a:pt x="213995" y="11430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40"/>
                </a:lnTo>
                <a:lnTo>
                  <a:pt x="227329" y="37465"/>
                </a:lnTo>
                <a:lnTo>
                  <a:pt x="227964" y="46990"/>
                </a:lnTo>
                <a:lnTo>
                  <a:pt x="243839" y="74930"/>
                </a:lnTo>
                <a:lnTo>
                  <a:pt x="258445" y="74930"/>
                </a:lnTo>
                <a:lnTo>
                  <a:pt x="263525" y="72390"/>
                </a:lnTo>
                <a:lnTo>
                  <a:pt x="267970" y="67310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5"/>
                </a:lnTo>
                <a:lnTo>
                  <a:pt x="246379" y="61595"/>
                </a:lnTo>
                <a:lnTo>
                  <a:pt x="245110" y="60325"/>
                </a:lnTo>
                <a:lnTo>
                  <a:pt x="244475" y="58420"/>
                </a:lnTo>
                <a:lnTo>
                  <a:pt x="243839" y="55245"/>
                </a:lnTo>
                <a:lnTo>
                  <a:pt x="242570" y="52070"/>
                </a:lnTo>
                <a:lnTo>
                  <a:pt x="242570" y="22860"/>
                </a:lnTo>
                <a:lnTo>
                  <a:pt x="244475" y="16510"/>
                </a:lnTo>
                <a:lnTo>
                  <a:pt x="245110" y="14605"/>
                </a:lnTo>
                <a:lnTo>
                  <a:pt x="248285" y="12065"/>
                </a:lnTo>
                <a:lnTo>
                  <a:pt x="249554" y="11430"/>
                </a:lnTo>
                <a:lnTo>
                  <a:pt x="269875" y="11430"/>
                </a:lnTo>
                <a:lnTo>
                  <a:pt x="267970" y="7620"/>
                </a:lnTo>
                <a:lnTo>
                  <a:pt x="263525" y="2540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30"/>
                </a:moveTo>
                <a:lnTo>
                  <a:pt x="252729" y="11430"/>
                </a:lnTo>
                <a:lnTo>
                  <a:pt x="254000" y="12065"/>
                </a:lnTo>
                <a:lnTo>
                  <a:pt x="257175" y="14605"/>
                </a:lnTo>
                <a:lnTo>
                  <a:pt x="257810" y="16510"/>
                </a:lnTo>
                <a:lnTo>
                  <a:pt x="259079" y="19685"/>
                </a:lnTo>
                <a:lnTo>
                  <a:pt x="259714" y="22860"/>
                </a:lnTo>
                <a:lnTo>
                  <a:pt x="259714" y="52070"/>
                </a:lnTo>
                <a:lnTo>
                  <a:pt x="257810" y="58420"/>
                </a:lnTo>
                <a:lnTo>
                  <a:pt x="257175" y="60325"/>
                </a:lnTo>
                <a:lnTo>
                  <a:pt x="254000" y="62865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30"/>
                </a:lnTo>
                <a:lnTo>
                  <a:pt x="273050" y="55245"/>
                </a:lnTo>
                <a:lnTo>
                  <a:pt x="274320" y="46990"/>
                </a:lnTo>
                <a:lnTo>
                  <a:pt x="274954" y="37465"/>
                </a:lnTo>
                <a:lnTo>
                  <a:pt x="274320" y="27940"/>
                </a:lnTo>
                <a:lnTo>
                  <a:pt x="273050" y="19685"/>
                </a:lnTo>
                <a:lnTo>
                  <a:pt x="271145" y="12700"/>
                </a:lnTo>
                <a:lnTo>
                  <a:pt x="26987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3908425" y="532142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30"/>
                </a:moveTo>
                <a:lnTo>
                  <a:pt x="28575" y="11430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5"/>
                </a:lnTo>
                <a:lnTo>
                  <a:pt x="34925" y="24130"/>
                </a:lnTo>
                <a:lnTo>
                  <a:pt x="34416" y="26670"/>
                </a:lnTo>
                <a:lnTo>
                  <a:pt x="34289" y="27305"/>
                </a:lnTo>
                <a:lnTo>
                  <a:pt x="26670" y="36195"/>
                </a:lnTo>
                <a:lnTo>
                  <a:pt x="12700" y="49530"/>
                </a:lnTo>
                <a:lnTo>
                  <a:pt x="7620" y="55245"/>
                </a:lnTo>
                <a:lnTo>
                  <a:pt x="1904" y="64135"/>
                </a:lnTo>
                <a:lnTo>
                  <a:pt x="635" y="68580"/>
                </a:lnTo>
                <a:lnTo>
                  <a:pt x="0" y="73660"/>
                </a:lnTo>
                <a:lnTo>
                  <a:pt x="48895" y="73660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5"/>
                </a:lnTo>
                <a:lnTo>
                  <a:pt x="22860" y="57785"/>
                </a:lnTo>
                <a:lnTo>
                  <a:pt x="27939" y="52705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30"/>
                </a:lnTo>
                <a:lnTo>
                  <a:pt x="48895" y="14605"/>
                </a:lnTo>
                <a:lnTo>
                  <a:pt x="47625" y="11430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5"/>
                </a:lnTo>
                <a:lnTo>
                  <a:pt x="5079" y="8255"/>
                </a:lnTo>
                <a:lnTo>
                  <a:pt x="2539" y="13970"/>
                </a:lnTo>
                <a:lnTo>
                  <a:pt x="1904" y="21590"/>
                </a:lnTo>
                <a:lnTo>
                  <a:pt x="15875" y="22860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30"/>
                </a:lnTo>
                <a:lnTo>
                  <a:pt x="47625" y="11430"/>
                </a:lnTo>
                <a:lnTo>
                  <a:pt x="46989" y="9525"/>
                </a:lnTo>
                <a:lnTo>
                  <a:pt x="38735" y="1905"/>
                </a:lnTo>
                <a:lnTo>
                  <a:pt x="33020" y="0"/>
                </a:lnTo>
                <a:close/>
              </a:path>
              <a:path w="274954" h="74929">
                <a:moveTo>
                  <a:pt x="104139" y="11430"/>
                </a:moveTo>
                <a:lnTo>
                  <a:pt x="84454" y="11430"/>
                </a:lnTo>
                <a:lnTo>
                  <a:pt x="86995" y="12700"/>
                </a:lnTo>
                <a:lnTo>
                  <a:pt x="88900" y="13970"/>
                </a:lnTo>
                <a:lnTo>
                  <a:pt x="90170" y="15875"/>
                </a:lnTo>
                <a:lnTo>
                  <a:pt x="91439" y="18415"/>
                </a:lnTo>
                <a:lnTo>
                  <a:pt x="91439" y="24130"/>
                </a:lnTo>
                <a:lnTo>
                  <a:pt x="90170" y="27305"/>
                </a:lnTo>
                <a:lnTo>
                  <a:pt x="86995" y="31750"/>
                </a:lnTo>
                <a:lnTo>
                  <a:pt x="83185" y="36195"/>
                </a:lnTo>
                <a:lnTo>
                  <a:pt x="68579" y="49530"/>
                </a:lnTo>
                <a:lnTo>
                  <a:pt x="63500" y="55245"/>
                </a:lnTo>
                <a:lnTo>
                  <a:pt x="58420" y="64135"/>
                </a:lnTo>
                <a:lnTo>
                  <a:pt x="56514" y="68580"/>
                </a:lnTo>
                <a:lnTo>
                  <a:pt x="55879" y="73660"/>
                </a:lnTo>
                <a:lnTo>
                  <a:pt x="105410" y="73660"/>
                </a:lnTo>
                <a:lnTo>
                  <a:pt x="105410" y="60325"/>
                </a:lnTo>
                <a:lnTo>
                  <a:pt x="77470" y="60325"/>
                </a:lnTo>
                <a:lnTo>
                  <a:pt x="78104" y="59055"/>
                </a:lnTo>
                <a:lnTo>
                  <a:pt x="79375" y="57785"/>
                </a:lnTo>
                <a:lnTo>
                  <a:pt x="80010" y="56515"/>
                </a:lnTo>
                <a:lnTo>
                  <a:pt x="81279" y="55245"/>
                </a:lnTo>
                <a:lnTo>
                  <a:pt x="105410" y="24130"/>
                </a:lnTo>
                <a:lnTo>
                  <a:pt x="105410" y="14605"/>
                </a:lnTo>
                <a:lnTo>
                  <a:pt x="104139" y="11430"/>
                </a:lnTo>
                <a:close/>
              </a:path>
              <a:path w="274954" h="74929">
                <a:moveTo>
                  <a:pt x="89535" y="0"/>
                </a:moveTo>
                <a:lnTo>
                  <a:pt x="75564" y="0"/>
                </a:lnTo>
                <a:lnTo>
                  <a:pt x="69850" y="1905"/>
                </a:lnTo>
                <a:lnTo>
                  <a:pt x="60960" y="8255"/>
                </a:lnTo>
                <a:lnTo>
                  <a:pt x="58420" y="13970"/>
                </a:lnTo>
                <a:lnTo>
                  <a:pt x="57785" y="21590"/>
                </a:lnTo>
                <a:lnTo>
                  <a:pt x="71754" y="22860"/>
                </a:lnTo>
                <a:lnTo>
                  <a:pt x="71754" y="19050"/>
                </a:lnTo>
                <a:lnTo>
                  <a:pt x="73025" y="15875"/>
                </a:lnTo>
                <a:lnTo>
                  <a:pt x="74929" y="14605"/>
                </a:lnTo>
                <a:lnTo>
                  <a:pt x="76200" y="12700"/>
                </a:lnTo>
                <a:lnTo>
                  <a:pt x="78739" y="11430"/>
                </a:lnTo>
                <a:lnTo>
                  <a:pt x="104139" y="11430"/>
                </a:lnTo>
                <a:lnTo>
                  <a:pt x="103504" y="9525"/>
                </a:lnTo>
                <a:lnTo>
                  <a:pt x="95250" y="1905"/>
                </a:lnTo>
                <a:lnTo>
                  <a:pt x="89535" y="0"/>
                </a:lnTo>
                <a:close/>
              </a:path>
              <a:path w="274954" h="74929">
                <a:moveTo>
                  <a:pt x="146050" y="0"/>
                </a:moveTo>
                <a:lnTo>
                  <a:pt x="131445" y="0"/>
                </a:lnTo>
                <a:lnTo>
                  <a:pt x="126364" y="2540"/>
                </a:lnTo>
                <a:lnTo>
                  <a:pt x="114935" y="37465"/>
                </a:lnTo>
                <a:lnTo>
                  <a:pt x="115570" y="46990"/>
                </a:lnTo>
                <a:lnTo>
                  <a:pt x="131445" y="74930"/>
                </a:lnTo>
                <a:lnTo>
                  <a:pt x="146050" y="74930"/>
                </a:lnTo>
                <a:lnTo>
                  <a:pt x="151764" y="72390"/>
                </a:lnTo>
                <a:lnTo>
                  <a:pt x="155575" y="67310"/>
                </a:lnTo>
                <a:lnTo>
                  <a:pt x="158114" y="63500"/>
                </a:lnTo>
                <a:lnTo>
                  <a:pt x="137160" y="63500"/>
                </a:lnTo>
                <a:lnTo>
                  <a:pt x="135889" y="62865"/>
                </a:lnTo>
                <a:lnTo>
                  <a:pt x="133350" y="60325"/>
                </a:lnTo>
                <a:lnTo>
                  <a:pt x="132079" y="58420"/>
                </a:lnTo>
                <a:lnTo>
                  <a:pt x="131445" y="55245"/>
                </a:lnTo>
                <a:lnTo>
                  <a:pt x="130175" y="52070"/>
                </a:lnTo>
                <a:lnTo>
                  <a:pt x="130175" y="22860"/>
                </a:lnTo>
                <a:lnTo>
                  <a:pt x="132079" y="16510"/>
                </a:lnTo>
                <a:lnTo>
                  <a:pt x="133350" y="14605"/>
                </a:lnTo>
                <a:lnTo>
                  <a:pt x="135889" y="12065"/>
                </a:lnTo>
                <a:lnTo>
                  <a:pt x="137160" y="11430"/>
                </a:lnTo>
                <a:lnTo>
                  <a:pt x="158114" y="11430"/>
                </a:lnTo>
                <a:lnTo>
                  <a:pt x="155575" y="7620"/>
                </a:lnTo>
                <a:lnTo>
                  <a:pt x="151764" y="2540"/>
                </a:lnTo>
                <a:lnTo>
                  <a:pt x="146050" y="0"/>
                </a:lnTo>
                <a:close/>
              </a:path>
              <a:path w="274954" h="74929">
                <a:moveTo>
                  <a:pt x="158114" y="11430"/>
                </a:moveTo>
                <a:lnTo>
                  <a:pt x="140335" y="11430"/>
                </a:lnTo>
                <a:lnTo>
                  <a:pt x="142239" y="12065"/>
                </a:lnTo>
                <a:lnTo>
                  <a:pt x="144779" y="14605"/>
                </a:lnTo>
                <a:lnTo>
                  <a:pt x="145414" y="16510"/>
                </a:lnTo>
                <a:lnTo>
                  <a:pt x="146685" y="19685"/>
                </a:lnTo>
                <a:lnTo>
                  <a:pt x="147320" y="22860"/>
                </a:lnTo>
                <a:lnTo>
                  <a:pt x="147954" y="27940"/>
                </a:lnTo>
                <a:lnTo>
                  <a:pt x="147954" y="46990"/>
                </a:lnTo>
                <a:lnTo>
                  <a:pt x="140335" y="63500"/>
                </a:lnTo>
                <a:lnTo>
                  <a:pt x="158114" y="63500"/>
                </a:lnTo>
                <a:lnTo>
                  <a:pt x="158750" y="62230"/>
                </a:lnTo>
                <a:lnTo>
                  <a:pt x="160654" y="55245"/>
                </a:lnTo>
                <a:lnTo>
                  <a:pt x="161925" y="46990"/>
                </a:lnTo>
                <a:lnTo>
                  <a:pt x="162560" y="37465"/>
                </a:lnTo>
                <a:lnTo>
                  <a:pt x="161925" y="27940"/>
                </a:lnTo>
                <a:lnTo>
                  <a:pt x="160654" y="19685"/>
                </a:lnTo>
                <a:lnTo>
                  <a:pt x="158750" y="12700"/>
                </a:lnTo>
                <a:lnTo>
                  <a:pt x="158114" y="11430"/>
                </a:lnTo>
                <a:close/>
              </a:path>
              <a:path w="274954" h="74929">
                <a:moveTo>
                  <a:pt x="201929" y="0"/>
                </a:moveTo>
                <a:lnTo>
                  <a:pt x="187960" y="0"/>
                </a:lnTo>
                <a:lnTo>
                  <a:pt x="182245" y="2540"/>
                </a:lnTo>
                <a:lnTo>
                  <a:pt x="178435" y="7620"/>
                </a:lnTo>
                <a:lnTo>
                  <a:pt x="175260" y="12700"/>
                </a:lnTo>
                <a:lnTo>
                  <a:pt x="172720" y="19685"/>
                </a:lnTo>
                <a:lnTo>
                  <a:pt x="171450" y="27940"/>
                </a:lnTo>
                <a:lnTo>
                  <a:pt x="171450" y="46990"/>
                </a:lnTo>
                <a:lnTo>
                  <a:pt x="187960" y="74930"/>
                </a:lnTo>
                <a:lnTo>
                  <a:pt x="201929" y="74930"/>
                </a:lnTo>
                <a:lnTo>
                  <a:pt x="207645" y="72390"/>
                </a:lnTo>
                <a:lnTo>
                  <a:pt x="211454" y="67310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5"/>
                </a:lnTo>
                <a:lnTo>
                  <a:pt x="189229" y="60325"/>
                </a:lnTo>
                <a:lnTo>
                  <a:pt x="187960" y="58420"/>
                </a:lnTo>
                <a:lnTo>
                  <a:pt x="186689" y="52070"/>
                </a:lnTo>
                <a:lnTo>
                  <a:pt x="186054" y="46990"/>
                </a:lnTo>
                <a:lnTo>
                  <a:pt x="186054" y="27940"/>
                </a:lnTo>
                <a:lnTo>
                  <a:pt x="193039" y="11430"/>
                </a:lnTo>
                <a:lnTo>
                  <a:pt x="213995" y="11430"/>
                </a:lnTo>
                <a:lnTo>
                  <a:pt x="211454" y="7620"/>
                </a:lnTo>
                <a:lnTo>
                  <a:pt x="207645" y="2540"/>
                </a:lnTo>
                <a:lnTo>
                  <a:pt x="201929" y="0"/>
                </a:lnTo>
                <a:close/>
              </a:path>
              <a:path w="274954" h="74929">
                <a:moveTo>
                  <a:pt x="213995" y="11430"/>
                </a:moveTo>
                <a:lnTo>
                  <a:pt x="196850" y="11430"/>
                </a:lnTo>
                <a:lnTo>
                  <a:pt x="198120" y="12065"/>
                </a:lnTo>
                <a:lnTo>
                  <a:pt x="200660" y="14605"/>
                </a:lnTo>
                <a:lnTo>
                  <a:pt x="201929" y="16510"/>
                </a:lnTo>
                <a:lnTo>
                  <a:pt x="203200" y="22860"/>
                </a:lnTo>
                <a:lnTo>
                  <a:pt x="203835" y="27940"/>
                </a:lnTo>
                <a:lnTo>
                  <a:pt x="203835" y="46990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30"/>
                </a:lnTo>
                <a:lnTo>
                  <a:pt x="217170" y="55245"/>
                </a:lnTo>
                <a:lnTo>
                  <a:pt x="218439" y="46990"/>
                </a:lnTo>
                <a:lnTo>
                  <a:pt x="218439" y="27940"/>
                </a:lnTo>
                <a:lnTo>
                  <a:pt x="217170" y="19685"/>
                </a:lnTo>
                <a:lnTo>
                  <a:pt x="214629" y="12700"/>
                </a:lnTo>
                <a:lnTo>
                  <a:pt x="213995" y="11430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40"/>
                </a:lnTo>
                <a:lnTo>
                  <a:pt x="227329" y="37465"/>
                </a:lnTo>
                <a:lnTo>
                  <a:pt x="227964" y="46990"/>
                </a:lnTo>
                <a:lnTo>
                  <a:pt x="243839" y="74930"/>
                </a:lnTo>
                <a:lnTo>
                  <a:pt x="258445" y="74930"/>
                </a:lnTo>
                <a:lnTo>
                  <a:pt x="263525" y="72390"/>
                </a:lnTo>
                <a:lnTo>
                  <a:pt x="267970" y="67310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5"/>
                </a:lnTo>
                <a:lnTo>
                  <a:pt x="246379" y="61595"/>
                </a:lnTo>
                <a:lnTo>
                  <a:pt x="245110" y="60325"/>
                </a:lnTo>
                <a:lnTo>
                  <a:pt x="244475" y="58420"/>
                </a:lnTo>
                <a:lnTo>
                  <a:pt x="243839" y="55245"/>
                </a:lnTo>
                <a:lnTo>
                  <a:pt x="242570" y="52070"/>
                </a:lnTo>
                <a:lnTo>
                  <a:pt x="242570" y="22860"/>
                </a:lnTo>
                <a:lnTo>
                  <a:pt x="244475" y="16510"/>
                </a:lnTo>
                <a:lnTo>
                  <a:pt x="245110" y="14605"/>
                </a:lnTo>
                <a:lnTo>
                  <a:pt x="248285" y="12065"/>
                </a:lnTo>
                <a:lnTo>
                  <a:pt x="249554" y="11430"/>
                </a:lnTo>
                <a:lnTo>
                  <a:pt x="269875" y="11430"/>
                </a:lnTo>
                <a:lnTo>
                  <a:pt x="267970" y="7620"/>
                </a:lnTo>
                <a:lnTo>
                  <a:pt x="263525" y="2540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30"/>
                </a:moveTo>
                <a:lnTo>
                  <a:pt x="252729" y="11430"/>
                </a:lnTo>
                <a:lnTo>
                  <a:pt x="254000" y="12065"/>
                </a:lnTo>
                <a:lnTo>
                  <a:pt x="257175" y="14605"/>
                </a:lnTo>
                <a:lnTo>
                  <a:pt x="257810" y="16510"/>
                </a:lnTo>
                <a:lnTo>
                  <a:pt x="259079" y="19685"/>
                </a:lnTo>
                <a:lnTo>
                  <a:pt x="259714" y="22860"/>
                </a:lnTo>
                <a:lnTo>
                  <a:pt x="259714" y="52070"/>
                </a:lnTo>
                <a:lnTo>
                  <a:pt x="257810" y="58420"/>
                </a:lnTo>
                <a:lnTo>
                  <a:pt x="257175" y="60325"/>
                </a:lnTo>
                <a:lnTo>
                  <a:pt x="254000" y="62865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30"/>
                </a:lnTo>
                <a:lnTo>
                  <a:pt x="273050" y="55245"/>
                </a:lnTo>
                <a:lnTo>
                  <a:pt x="274320" y="46990"/>
                </a:lnTo>
                <a:lnTo>
                  <a:pt x="274954" y="37465"/>
                </a:lnTo>
                <a:lnTo>
                  <a:pt x="274320" y="27940"/>
                </a:lnTo>
                <a:lnTo>
                  <a:pt x="273050" y="19685"/>
                </a:lnTo>
                <a:lnTo>
                  <a:pt x="271145" y="12700"/>
                </a:lnTo>
                <a:lnTo>
                  <a:pt x="26987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3908425" y="5550026"/>
            <a:ext cx="274955" cy="74930"/>
          </a:xfrm>
          <a:custGeom>
            <a:avLst/>
            <a:gdLst/>
            <a:ahLst/>
            <a:cxnLst/>
            <a:rect l="l" t="t" r="r" b="b"/>
            <a:pathLst>
              <a:path w="274954" h="74929">
                <a:moveTo>
                  <a:pt x="47625" y="11430"/>
                </a:moveTo>
                <a:lnTo>
                  <a:pt x="28575" y="11430"/>
                </a:lnTo>
                <a:lnTo>
                  <a:pt x="31114" y="12700"/>
                </a:lnTo>
                <a:lnTo>
                  <a:pt x="34289" y="15875"/>
                </a:lnTo>
                <a:lnTo>
                  <a:pt x="34925" y="18415"/>
                </a:lnTo>
                <a:lnTo>
                  <a:pt x="34925" y="24130"/>
                </a:lnTo>
                <a:lnTo>
                  <a:pt x="34416" y="26670"/>
                </a:lnTo>
                <a:lnTo>
                  <a:pt x="34289" y="27305"/>
                </a:lnTo>
                <a:lnTo>
                  <a:pt x="26670" y="36195"/>
                </a:lnTo>
                <a:lnTo>
                  <a:pt x="12700" y="49530"/>
                </a:lnTo>
                <a:lnTo>
                  <a:pt x="7620" y="55245"/>
                </a:lnTo>
                <a:lnTo>
                  <a:pt x="1904" y="64135"/>
                </a:lnTo>
                <a:lnTo>
                  <a:pt x="635" y="68580"/>
                </a:lnTo>
                <a:lnTo>
                  <a:pt x="0" y="73660"/>
                </a:lnTo>
                <a:lnTo>
                  <a:pt x="48895" y="73660"/>
                </a:lnTo>
                <a:lnTo>
                  <a:pt x="48895" y="60325"/>
                </a:lnTo>
                <a:lnTo>
                  <a:pt x="20954" y="60325"/>
                </a:lnTo>
                <a:lnTo>
                  <a:pt x="22225" y="59055"/>
                </a:lnTo>
                <a:lnTo>
                  <a:pt x="22860" y="57785"/>
                </a:lnTo>
                <a:lnTo>
                  <a:pt x="27939" y="52705"/>
                </a:lnTo>
                <a:lnTo>
                  <a:pt x="36829" y="44450"/>
                </a:lnTo>
                <a:lnTo>
                  <a:pt x="40004" y="41275"/>
                </a:lnTo>
                <a:lnTo>
                  <a:pt x="48260" y="26670"/>
                </a:lnTo>
                <a:lnTo>
                  <a:pt x="48895" y="24130"/>
                </a:lnTo>
                <a:lnTo>
                  <a:pt x="48895" y="14605"/>
                </a:lnTo>
                <a:lnTo>
                  <a:pt x="47625" y="11430"/>
                </a:lnTo>
                <a:close/>
              </a:path>
              <a:path w="274954" h="74929">
                <a:moveTo>
                  <a:pt x="33020" y="0"/>
                </a:moveTo>
                <a:lnTo>
                  <a:pt x="19050" y="0"/>
                </a:lnTo>
                <a:lnTo>
                  <a:pt x="13970" y="1905"/>
                </a:lnTo>
                <a:lnTo>
                  <a:pt x="5079" y="8255"/>
                </a:lnTo>
                <a:lnTo>
                  <a:pt x="2539" y="13970"/>
                </a:lnTo>
                <a:lnTo>
                  <a:pt x="1904" y="21590"/>
                </a:lnTo>
                <a:lnTo>
                  <a:pt x="15875" y="22860"/>
                </a:lnTo>
                <a:lnTo>
                  <a:pt x="15875" y="19050"/>
                </a:lnTo>
                <a:lnTo>
                  <a:pt x="17145" y="15875"/>
                </a:lnTo>
                <a:lnTo>
                  <a:pt x="20320" y="12700"/>
                </a:lnTo>
                <a:lnTo>
                  <a:pt x="22860" y="11430"/>
                </a:lnTo>
                <a:lnTo>
                  <a:pt x="47625" y="11430"/>
                </a:lnTo>
                <a:lnTo>
                  <a:pt x="46989" y="9525"/>
                </a:lnTo>
                <a:lnTo>
                  <a:pt x="38735" y="1905"/>
                </a:lnTo>
                <a:lnTo>
                  <a:pt x="33020" y="0"/>
                </a:lnTo>
                <a:close/>
              </a:path>
              <a:path w="274954" h="74929">
                <a:moveTo>
                  <a:pt x="71120" y="52705"/>
                </a:moveTo>
                <a:lnTo>
                  <a:pt x="57785" y="53975"/>
                </a:lnTo>
                <a:lnTo>
                  <a:pt x="58420" y="60325"/>
                </a:lnTo>
                <a:lnTo>
                  <a:pt x="60960" y="65405"/>
                </a:lnTo>
                <a:lnTo>
                  <a:pt x="69214" y="73025"/>
                </a:lnTo>
                <a:lnTo>
                  <a:pt x="74929" y="74930"/>
                </a:lnTo>
                <a:lnTo>
                  <a:pt x="88264" y="74930"/>
                </a:lnTo>
                <a:lnTo>
                  <a:pt x="93979" y="72390"/>
                </a:lnTo>
                <a:lnTo>
                  <a:pt x="99060" y="67945"/>
                </a:lnTo>
                <a:lnTo>
                  <a:pt x="103504" y="63500"/>
                </a:lnTo>
                <a:lnTo>
                  <a:pt x="78739" y="63500"/>
                </a:lnTo>
                <a:lnTo>
                  <a:pt x="76200" y="62230"/>
                </a:lnTo>
                <a:lnTo>
                  <a:pt x="72389" y="58420"/>
                </a:lnTo>
                <a:lnTo>
                  <a:pt x="71754" y="55880"/>
                </a:lnTo>
                <a:lnTo>
                  <a:pt x="71120" y="52705"/>
                </a:lnTo>
                <a:close/>
              </a:path>
              <a:path w="274954" h="74929">
                <a:moveTo>
                  <a:pt x="101600" y="39370"/>
                </a:moveTo>
                <a:lnTo>
                  <a:pt x="84454" y="39370"/>
                </a:lnTo>
                <a:lnTo>
                  <a:pt x="86995" y="40640"/>
                </a:lnTo>
                <a:lnTo>
                  <a:pt x="90804" y="44450"/>
                </a:lnTo>
                <a:lnTo>
                  <a:pt x="91439" y="46990"/>
                </a:lnTo>
                <a:lnTo>
                  <a:pt x="91439" y="54610"/>
                </a:lnTo>
                <a:lnTo>
                  <a:pt x="90804" y="57785"/>
                </a:lnTo>
                <a:lnTo>
                  <a:pt x="86360" y="62230"/>
                </a:lnTo>
                <a:lnTo>
                  <a:pt x="84454" y="63500"/>
                </a:lnTo>
                <a:lnTo>
                  <a:pt x="103504" y="63500"/>
                </a:lnTo>
                <a:lnTo>
                  <a:pt x="106045" y="57785"/>
                </a:lnTo>
                <a:lnTo>
                  <a:pt x="106045" y="46990"/>
                </a:lnTo>
                <a:lnTo>
                  <a:pt x="104775" y="43180"/>
                </a:lnTo>
                <a:lnTo>
                  <a:pt x="101600" y="39370"/>
                </a:lnTo>
                <a:close/>
              </a:path>
              <a:path w="274954" h="74929">
                <a:moveTo>
                  <a:pt x="101600" y="11430"/>
                </a:moveTo>
                <a:lnTo>
                  <a:pt x="83185" y="11430"/>
                </a:lnTo>
                <a:lnTo>
                  <a:pt x="85089" y="12700"/>
                </a:lnTo>
                <a:lnTo>
                  <a:pt x="87629" y="15240"/>
                </a:lnTo>
                <a:lnTo>
                  <a:pt x="88900" y="17145"/>
                </a:lnTo>
                <a:lnTo>
                  <a:pt x="88900" y="22860"/>
                </a:lnTo>
                <a:lnTo>
                  <a:pt x="87629" y="24765"/>
                </a:lnTo>
                <a:lnTo>
                  <a:pt x="83820" y="28575"/>
                </a:lnTo>
                <a:lnTo>
                  <a:pt x="80645" y="29210"/>
                </a:lnTo>
                <a:lnTo>
                  <a:pt x="76835" y="29210"/>
                </a:lnTo>
                <a:lnTo>
                  <a:pt x="75706" y="39370"/>
                </a:lnTo>
                <a:lnTo>
                  <a:pt x="75635" y="40005"/>
                </a:lnTo>
                <a:lnTo>
                  <a:pt x="75564" y="40640"/>
                </a:lnTo>
                <a:lnTo>
                  <a:pt x="78104" y="40005"/>
                </a:lnTo>
                <a:lnTo>
                  <a:pt x="80010" y="39370"/>
                </a:lnTo>
                <a:lnTo>
                  <a:pt x="101600" y="39370"/>
                </a:lnTo>
                <a:lnTo>
                  <a:pt x="99695" y="37465"/>
                </a:lnTo>
                <a:lnTo>
                  <a:pt x="96520" y="34925"/>
                </a:lnTo>
                <a:lnTo>
                  <a:pt x="92075" y="34290"/>
                </a:lnTo>
                <a:lnTo>
                  <a:pt x="99060" y="30480"/>
                </a:lnTo>
                <a:lnTo>
                  <a:pt x="99695" y="29210"/>
                </a:lnTo>
                <a:lnTo>
                  <a:pt x="102870" y="25400"/>
                </a:lnTo>
                <a:lnTo>
                  <a:pt x="102870" y="13970"/>
                </a:lnTo>
                <a:lnTo>
                  <a:pt x="101600" y="11430"/>
                </a:lnTo>
                <a:close/>
              </a:path>
              <a:path w="274954" h="74929">
                <a:moveTo>
                  <a:pt x="88264" y="0"/>
                </a:moveTo>
                <a:lnTo>
                  <a:pt x="76835" y="0"/>
                </a:lnTo>
                <a:lnTo>
                  <a:pt x="73660" y="635"/>
                </a:lnTo>
                <a:lnTo>
                  <a:pt x="70485" y="1905"/>
                </a:lnTo>
                <a:lnTo>
                  <a:pt x="66675" y="3810"/>
                </a:lnTo>
                <a:lnTo>
                  <a:pt x="64135" y="5715"/>
                </a:lnTo>
                <a:lnTo>
                  <a:pt x="62864" y="8890"/>
                </a:lnTo>
                <a:lnTo>
                  <a:pt x="60960" y="11430"/>
                </a:lnTo>
                <a:lnTo>
                  <a:pt x="59689" y="14605"/>
                </a:lnTo>
                <a:lnTo>
                  <a:pt x="58420" y="19050"/>
                </a:lnTo>
                <a:lnTo>
                  <a:pt x="71120" y="21590"/>
                </a:lnTo>
                <a:lnTo>
                  <a:pt x="71627" y="19050"/>
                </a:lnTo>
                <a:lnTo>
                  <a:pt x="71754" y="18415"/>
                </a:lnTo>
                <a:lnTo>
                  <a:pt x="73025" y="15875"/>
                </a:lnTo>
                <a:lnTo>
                  <a:pt x="74295" y="13970"/>
                </a:lnTo>
                <a:lnTo>
                  <a:pt x="78104" y="11430"/>
                </a:lnTo>
                <a:lnTo>
                  <a:pt x="101600" y="11430"/>
                </a:lnTo>
                <a:lnTo>
                  <a:pt x="100964" y="10160"/>
                </a:lnTo>
                <a:lnTo>
                  <a:pt x="93345" y="1905"/>
                </a:lnTo>
                <a:lnTo>
                  <a:pt x="88264" y="0"/>
                </a:lnTo>
                <a:close/>
              </a:path>
              <a:path w="274954" h="74929">
                <a:moveTo>
                  <a:pt x="146050" y="0"/>
                </a:moveTo>
                <a:lnTo>
                  <a:pt x="131445" y="0"/>
                </a:lnTo>
                <a:lnTo>
                  <a:pt x="126364" y="2540"/>
                </a:lnTo>
                <a:lnTo>
                  <a:pt x="114935" y="37465"/>
                </a:lnTo>
                <a:lnTo>
                  <a:pt x="115570" y="46990"/>
                </a:lnTo>
                <a:lnTo>
                  <a:pt x="131445" y="74930"/>
                </a:lnTo>
                <a:lnTo>
                  <a:pt x="146050" y="74930"/>
                </a:lnTo>
                <a:lnTo>
                  <a:pt x="151764" y="72390"/>
                </a:lnTo>
                <a:lnTo>
                  <a:pt x="155575" y="67310"/>
                </a:lnTo>
                <a:lnTo>
                  <a:pt x="158114" y="63500"/>
                </a:lnTo>
                <a:lnTo>
                  <a:pt x="137160" y="63500"/>
                </a:lnTo>
                <a:lnTo>
                  <a:pt x="135889" y="62865"/>
                </a:lnTo>
                <a:lnTo>
                  <a:pt x="133350" y="60325"/>
                </a:lnTo>
                <a:lnTo>
                  <a:pt x="132079" y="58420"/>
                </a:lnTo>
                <a:lnTo>
                  <a:pt x="131445" y="55245"/>
                </a:lnTo>
                <a:lnTo>
                  <a:pt x="130175" y="52070"/>
                </a:lnTo>
                <a:lnTo>
                  <a:pt x="130175" y="22860"/>
                </a:lnTo>
                <a:lnTo>
                  <a:pt x="132079" y="16510"/>
                </a:lnTo>
                <a:lnTo>
                  <a:pt x="133350" y="14605"/>
                </a:lnTo>
                <a:lnTo>
                  <a:pt x="135889" y="12065"/>
                </a:lnTo>
                <a:lnTo>
                  <a:pt x="137160" y="11430"/>
                </a:lnTo>
                <a:lnTo>
                  <a:pt x="158114" y="11430"/>
                </a:lnTo>
                <a:lnTo>
                  <a:pt x="155575" y="7620"/>
                </a:lnTo>
                <a:lnTo>
                  <a:pt x="151764" y="2540"/>
                </a:lnTo>
                <a:lnTo>
                  <a:pt x="146050" y="0"/>
                </a:lnTo>
                <a:close/>
              </a:path>
              <a:path w="274954" h="74929">
                <a:moveTo>
                  <a:pt x="158114" y="11430"/>
                </a:moveTo>
                <a:lnTo>
                  <a:pt x="140335" y="11430"/>
                </a:lnTo>
                <a:lnTo>
                  <a:pt x="142239" y="12065"/>
                </a:lnTo>
                <a:lnTo>
                  <a:pt x="144779" y="14605"/>
                </a:lnTo>
                <a:lnTo>
                  <a:pt x="145414" y="16510"/>
                </a:lnTo>
                <a:lnTo>
                  <a:pt x="146685" y="19685"/>
                </a:lnTo>
                <a:lnTo>
                  <a:pt x="147320" y="22860"/>
                </a:lnTo>
                <a:lnTo>
                  <a:pt x="147954" y="27940"/>
                </a:lnTo>
                <a:lnTo>
                  <a:pt x="147954" y="46990"/>
                </a:lnTo>
                <a:lnTo>
                  <a:pt x="140335" y="63500"/>
                </a:lnTo>
                <a:lnTo>
                  <a:pt x="158114" y="63500"/>
                </a:lnTo>
                <a:lnTo>
                  <a:pt x="158750" y="62230"/>
                </a:lnTo>
                <a:lnTo>
                  <a:pt x="160654" y="55245"/>
                </a:lnTo>
                <a:lnTo>
                  <a:pt x="161925" y="46990"/>
                </a:lnTo>
                <a:lnTo>
                  <a:pt x="162560" y="37465"/>
                </a:lnTo>
                <a:lnTo>
                  <a:pt x="161925" y="27940"/>
                </a:lnTo>
                <a:lnTo>
                  <a:pt x="160654" y="19685"/>
                </a:lnTo>
                <a:lnTo>
                  <a:pt x="158750" y="12700"/>
                </a:lnTo>
                <a:lnTo>
                  <a:pt x="158114" y="11430"/>
                </a:lnTo>
                <a:close/>
              </a:path>
              <a:path w="274954" h="74929">
                <a:moveTo>
                  <a:pt x="201929" y="0"/>
                </a:moveTo>
                <a:lnTo>
                  <a:pt x="187960" y="0"/>
                </a:lnTo>
                <a:lnTo>
                  <a:pt x="182245" y="2540"/>
                </a:lnTo>
                <a:lnTo>
                  <a:pt x="178435" y="7620"/>
                </a:lnTo>
                <a:lnTo>
                  <a:pt x="175260" y="12700"/>
                </a:lnTo>
                <a:lnTo>
                  <a:pt x="172720" y="19685"/>
                </a:lnTo>
                <a:lnTo>
                  <a:pt x="171450" y="27940"/>
                </a:lnTo>
                <a:lnTo>
                  <a:pt x="171450" y="46990"/>
                </a:lnTo>
                <a:lnTo>
                  <a:pt x="187960" y="74930"/>
                </a:lnTo>
                <a:lnTo>
                  <a:pt x="201929" y="74930"/>
                </a:lnTo>
                <a:lnTo>
                  <a:pt x="207645" y="72390"/>
                </a:lnTo>
                <a:lnTo>
                  <a:pt x="211454" y="67310"/>
                </a:lnTo>
                <a:lnTo>
                  <a:pt x="213995" y="63500"/>
                </a:lnTo>
                <a:lnTo>
                  <a:pt x="193039" y="63500"/>
                </a:lnTo>
                <a:lnTo>
                  <a:pt x="191770" y="62865"/>
                </a:lnTo>
                <a:lnTo>
                  <a:pt x="189229" y="60325"/>
                </a:lnTo>
                <a:lnTo>
                  <a:pt x="187960" y="58420"/>
                </a:lnTo>
                <a:lnTo>
                  <a:pt x="186689" y="52070"/>
                </a:lnTo>
                <a:lnTo>
                  <a:pt x="186054" y="46990"/>
                </a:lnTo>
                <a:lnTo>
                  <a:pt x="186054" y="27940"/>
                </a:lnTo>
                <a:lnTo>
                  <a:pt x="193039" y="11430"/>
                </a:lnTo>
                <a:lnTo>
                  <a:pt x="213995" y="11430"/>
                </a:lnTo>
                <a:lnTo>
                  <a:pt x="211454" y="7620"/>
                </a:lnTo>
                <a:lnTo>
                  <a:pt x="207645" y="2540"/>
                </a:lnTo>
                <a:lnTo>
                  <a:pt x="201929" y="0"/>
                </a:lnTo>
                <a:close/>
              </a:path>
              <a:path w="274954" h="74929">
                <a:moveTo>
                  <a:pt x="213995" y="11430"/>
                </a:moveTo>
                <a:lnTo>
                  <a:pt x="196850" y="11430"/>
                </a:lnTo>
                <a:lnTo>
                  <a:pt x="198120" y="12065"/>
                </a:lnTo>
                <a:lnTo>
                  <a:pt x="200660" y="14605"/>
                </a:lnTo>
                <a:lnTo>
                  <a:pt x="201929" y="16510"/>
                </a:lnTo>
                <a:lnTo>
                  <a:pt x="203200" y="22860"/>
                </a:lnTo>
                <a:lnTo>
                  <a:pt x="203835" y="27940"/>
                </a:lnTo>
                <a:lnTo>
                  <a:pt x="203835" y="46990"/>
                </a:lnTo>
                <a:lnTo>
                  <a:pt x="196850" y="63500"/>
                </a:lnTo>
                <a:lnTo>
                  <a:pt x="213995" y="63500"/>
                </a:lnTo>
                <a:lnTo>
                  <a:pt x="214629" y="62230"/>
                </a:lnTo>
                <a:lnTo>
                  <a:pt x="217170" y="55245"/>
                </a:lnTo>
                <a:lnTo>
                  <a:pt x="218439" y="46990"/>
                </a:lnTo>
                <a:lnTo>
                  <a:pt x="218439" y="27940"/>
                </a:lnTo>
                <a:lnTo>
                  <a:pt x="217170" y="19685"/>
                </a:lnTo>
                <a:lnTo>
                  <a:pt x="214629" y="12700"/>
                </a:lnTo>
                <a:lnTo>
                  <a:pt x="213995" y="11430"/>
                </a:lnTo>
                <a:close/>
              </a:path>
              <a:path w="274954" h="74929">
                <a:moveTo>
                  <a:pt x="258445" y="0"/>
                </a:moveTo>
                <a:lnTo>
                  <a:pt x="243839" y="0"/>
                </a:lnTo>
                <a:lnTo>
                  <a:pt x="238760" y="2540"/>
                </a:lnTo>
                <a:lnTo>
                  <a:pt x="227329" y="37465"/>
                </a:lnTo>
                <a:lnTo>
                  <a:pt x="227964" y="46990"/>
                </a:lnTo>
                <a:lnTo>
                  <a:pt x="243839" y="74930"/>
                </a:lnTo>
                <a:lnTo>
                  <a:pt x="258445" y="74930"/>
                </a:lnTo>
                <a:lnTo>
                  <a:pt x="263525" y="72390"/>
                </a:lnTo>
                <a:lnTo>
                  <a:pt x="267970" y="67310"/>
                </a:lnTo>
                <a:lnTo>
                  <a:pt x="269875" y="63500"/>
                </a:lnTo>
                <a:lnTo>
                  <a:pt x="249554" y="63500"/>
                </a:lnTo>
                <a:lnTo>
                  <a:pt x="248285" y="62865"/>
                </a:lnTo>
                <a:lnTo>
                  <a:pt x="246379" y="61595"/>
                </a:lnTo>
                <a:lnTo>
                  <a:pt x="245110" y="60325"/>
                </a:lnTo>
                <a:lnTo>
                  <a:pt x="244475" y="58420"/>
                </a:lnTo>
                <a:lnTo>
                  <a:pt x="243839" y="55245"/>
                </a:lnTo>
                <a:lnTo>
                  <a:pt x="242570" y="52070"/>
                </a:lnTo>
                <a:lnTo>
                  <a:pt x="242570" y="22860"/>
                </a:lnTo>
                <a:lnTo>
                  <a:pt x="244475" y="16510"/>
                </a:lnTo>
                <a:lnTo>
                  <a:pt x="245110" y="14605"/>
                </a:lnTo>
                <a:lnTo>
                  <a:pt x="248285" y="12065"/>
                </a:lnTo>
                <a:lnTo>
                  <a:pt x="249554" y="11430"/>
                </a:lnTo>
                <a:lnTo>
                  <a:pt x="269875" y="11430"/>
                </a:lnTo>
                <a:lnTo>
                  <a:pt x="267970" y="7620"/>
                </a:lnTo>
                <a:lnTo>
                  <a:pt x="263525" y="2540"/>
                </a:lnTo>
                <a:lnTo>
                  <a:pt x="258445" y="0"/>
                </a:lnTo>
                <a:close/>
              </a:path>
              <a:path w="274954" h="74929">
                <a:moveTo>
                  <a:pt x="269875" y="11430"/>
                </a:moveTo>
                <a:lnTo>
                  <a:pt x="252729" y="11430"/>
                </a:lnTo>
                <a:lnTo>
                  <a:pt x="254000" y="12065"/>
                </a:lnTo>
                <a:lnTo>
                  <a:pt x="257175" y="14605"/>
                </a:lnTo>
                <a:lnTo>
                  <a:pt x="257810" y="16510"/>
                </a:lnTo>
                <a:lnTo>
                  <a:pt x="259079" y="19685"/>
                </a:lnTo>
                <a:lnTo>
                  <a:pt x="259714" y="22860"/>
                </a:lnTo>
                <a:lnTo>
                  <a:pt x="259714" y="52070"/>
                </a:lnTo>
                <a:lnTo>
                  <a:pt x="257810" y="58420"/>
                </a:lnTo>
                <a:lnTo>
                  <a:pt x="257175" y="60325"/>
                </a:lnTo>
                <a:lnTo>
                  <a:pt x="254000" y="62865"/>
                </a:lnTo>
                <a:lnTo>
                  <a:pt x="252729" y="63500"/>
                </a:lnTo>
                <a:lnTo>
                  <a:pt x="269875" y="63500"/>
                </a:lnTo>
                <a:lnTo>
                  <a:pt x="271145" y="62230"/>
                </a:lnTo>
                <a:lnTo>
                  <a:pt x="273050" y="55245"/>
                </a:lnTo>
                <a:lnTo>
                  <a:pt x="274320" y="46990"/>
                </a:lnTo>
                <a:lnTo>
                  <a:pt x="274954" y="37465"/>
                </a:lnTo>
                <a:lnTo>
                  <a:pt x="274320" y="27940"/>
                </a:lnTo>
                <a:lnTo>
                  <a:pt x="273050" y="19685"/>
                </a:lnTo>
                <a:lnTo>
                  <a:pt x="271145" y="12700"/>
                </a:lnTo>
                <a:lnTo>
                  <a:pt x="26987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3910965" y="577862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5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20"/>
                </a:lnTo>
                <a:lnTo>
                  <a:pt x="17145" y="74930"/>
                </a:lnTo>
                <a:lnTo>
                  <a:pt x="31114" y="74930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30"/>
                </a:lnTo>
                <a:lnTo>
                  <a:pt x="15239" y="58420"/>
                </a:lnTo>
                <a:lnTo>
                  <a:pt x="13970" y="55880"/>
                </a:lnTo>
                <a:lnTo>
                  <a:pt x="13335" y="52705"/>
                </a:lnTo>
                <a:close/>
              </a:path>
              <a:path w="273685" h="74929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90"/>
                </a:lnTo>
                <a:lnTo>
                  <a:pt x="29210" y="62230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90"/>
                </a:lnTo>
                <a:lnTo>
                  <a:pt x="46989" y="43180"/>
                </a:lnTo>
                <a:lnTo>
                  <a:pt x="43814" y="39370"/>
                </a:lnTo>
                <a:close/>
              </a:path>
              <a:path w="273685" h="74929">
                <a:moveTo>
                  <a:pt x="43814" y="11430"/>
                </a:moveTo>
                <a:lnTo>
                  <a:pt x="25400" y="11430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60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80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30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5"/>
                </a:lnTo>
                <a:lnTo>
                  <a:pt x="9525" y="3810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30"/>
                </a:lnTo>
                <a:lnTo>
                  <a:pt x="1905" y="14605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30"/>
                </a:lnTo>
                <a:lnTo>
                  <a:pt x="43814" y="11430"/>
                </a:lnTo>
                <a:lnTo>
                  <a:pt x="43814" y="10160"/>
                </a:lnTo>
                <a:lnTo>
                  <a:pt x="36195" y="1905"/>
                </a:lnTo>
                <a:lnTo>
                  <a:pt x="30480" y="0"/>
                </a:lnTo>
                <a:close/>
              </a:path>
              <a:path w="273685" h="74929">
                <a:moveTo>
                  <a:pt x="92710" y="20320"/>
                </a:moveTo>
                <a:lnTo>
                  <a:pt x="78105" y="20320"/>
                </a:lnTo>
                <a:lnTo>
                  <a:pt x="78105" y="73660"/>
                </a:lnTo>
                <a:lnTo>
                  <a:pt x="92710" y="73660"/>
                </a:lnTo>
                <a:lnTo>
                  <a:pt x="92710" y="20320"/>
                </a:lnTo>
                <a:close/>
              </a:path>
              <a:path w="273685" h="74929">
                <a:moveTo>
                  <a:pt x="92710" y="0"/>
                </a:moveTo>
                <a:lnTo>
                  <a:pt x="81280" y="0"/>
                </a:lnTo>
                <a:lnTo>
                  <a:pt x="79375" y="4445"/>
                </a:lnTo>
                <a:lnTo>
                  <a:pt x="76200" y="8255"/>
                </a:lnTo>
                <a:lnTo>
                  <a:pt x="72389" y="11430"/>
                </a:lnTo>
                <a:lnTo>
                  <a:pt x="67945" y="15240"/>
                </a:lnTo>
                <a:lnTo>
                  <a:pt x="64135" y="17145"/>
                </a:lnTo>
                <a:lnTo>
                  <a:pt x="60325" y="18415"/>
                </a:lnTo>
                <a:lnTo>
                  <a:pt x="60325" y="31115"/>
                </a:lnTo>
                <a:lnTo>
                  <a:pt x="67310" y="29210"/>
                </a:lnTo>
                <a:lnTo>
                  <a:pt x="73025" y="25400"/>
                </a:lnTo>
                <a:lnTo>
                  <a:pt x="78105" y="20320"/>
                </a:lnTo>
                <a:lnTo>
                  <a:pt x="92710" y="20320"/>
                </a:lnTo>
                <a:lnTo>
                  <a:pt x="92710" y="0"/>
                </a:lnTo>
                <a:close/>
              </a:path>
              <a:path w="273685" h="74929">
                <a:moveTo>
                  <a:pt x="144780" y="0"/>
                </a:moveTo>
                <a:lnTo>
                  <a:pt x="130175" y="0"/>
                </a:lnTo>
                <a:lnTo>
                  <a:pt x="125095" y="2540"/>
                </a:lnTo>
                <a:lnTo>
                  <a:pt x="113664" y="37465"/>
                </a:lnTo>
                <a:lnTo>
                  <a:pt x="114300" y="46990"/>
                </a:lnTo>
                <a:lnTo>
                  <a:pt x="130175" y="74930"/>
                </a:lnTo>
                <a:lnTo>
                  <a:pt x="144780" y="74930"/>
                </a:lnTo>
                <a:lnTo>
                  <a:pt x="149860" y="72390"/>
                </a:lnTo>
                <a:lnTo>
                  <a:pt x="154305" y="67310"/>
                </a:lnTo>
                <a:lnTo>
                  <a:pt x="156845" y="63500"/>
                </a:lnTo>
                <a:lnTo>
                  <a:pt x="135889" y="63500"/>
                </a:lnTo>
                <a:lnTo>
                  <a:pt x="134620" y="62865"/>
                </a:lnTo>
                <a:lnTo>
                  <a:pt x="133350" y="61595"/>
                </a:lnTo>
                <a:lnTo>
                  <a:pt x="131445" y="60325"/>
                </a:lnTo>
                <a:lnTo>
                  <a:pt x="130810" y="58420"/>
                </a:lnTo>
                <a:lnTo>
                  <a:pt x="130175" y="55245"/>
                </a:lnTo>
                <a:lnTo>
                  <a:pt x="128905" y="52070"/>
                </a:lnTo>
                <a:lnTo>
                  <a:pt x="128905" y="22860"/>
                </a:lnTo>
                <a:lnTo>
                  <a:pt x="130810" y="16510"/>
                </a:lnTo>
                <a:lnTo>
                  <a:pt x="131445" y="14605"/>
                </a:lnTo>
                <a:lnTo>
                  <a:pt x="134620" y="12065"/>
                </a:lnTo>
                <a:lnTo>
                  <a:pt x="135889" y="11430"/>
                </a:lnTo>
                <a:lnTo>
                  <a:pt x="156210" y="11430"/>
                </a:lnTo>
                <a:lnTo>
                  <a:pt x="154305" y="7620"/>
                </a:lnTo>
                <a:lnTo>
                  <a:pt x="149860" y="2540"/>
                </a:lnTo>
                <a:lnTo>
                  <a:pt x="144780" y="0"/>
                </a:lnTo>
                <a:close/>
              </a:path>
              <a:path w="273685" h="74929">
                <a:moveTo>
                  <a:pt x="156210" y="11430"/>
                </a:moveTo>
                <a:lnTo>
                  <a:pt x="139064" y="11430"/>
                </a:lnTo>
                <a:lnTo>
                  <a:pt x="140335" y="12065"/>
                </a:lnTo>
                <a:lnTo>
                  <a:pt x="143510" y="14605"/>
                </a:lnTo>
                <a:lnTo>
                  <a:pt x="144145" y="16510"/>
                </a:lnTo>
                <a:lnTo>
                  <a:pt x="145414" y="19685"/>
                </a:lnTo>
                <a:lnTo>
                  <a:pt x="146050" y="22860"/>
                </a:lnTo>
                <a:lnTo>
                  <a:pt x="146050" y="52070"/>
                </a:lnTo>
                <a:lnTo>
                  <a:pt x="144145" y="58420"/>
                </a:lnTo>
                <a:lnTo>
                  <a:pt x="143510" y="60325"/>
                </a:lnTo>
                <a:lnTo>
                  <a:pt x="140335" y="62865"/>
                </a:lnTo>
                <a:lnTo>
                  <a:pt x="139064" y="63500"/>
                </a:lnTo>
                <a:lnTo>
                  <a:pt x="156845" y="63500"/>
                </a:lnTo>
                <a:lnTo>
                  <a:pt x="157480" y="62230"/>
                </a:lnTo>
                <a:lnTo>
                  <a:pt x="159385" y="55245"/>
                </a:lnTo>
                <a:lnTo>
                  <a:pt x="160655" y="46990"/>
                </a:lnTo>
                <a:lnTo>
                  <a:pt x="161289" y="37465"/>
                </a:lnTo>
                <a:lnTo>
                  <a:pt x="160655" y="27940"/>
                </a:lnTo>
                <a:lnTo>
                  <a:pt x="159385" y="19685"/>
                </a:lnTo>
                <a:lnTo>
                  <a:pt x="157480" y="12700"/>
                </a:lnTo>
                <a:lnTo>
                  <a:pt x="156210" y="11430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40"/>
                </a:lnTo>
                <a:lnTo>
                  <a:pt x="177164" y="7620"/>
                </a:lnTo>
                <a:lnTo>
                  <a:pt x="173989" y="12700"/>
                </a:lnTo>
                <a:lnTo>
                  <a:pt x="171450" y="19685"/>
                </a:lnTo>
                <a:lnTo>
                  <a:pt x="170180" y="27940"/>
                </a:lnTo>
                <a:lnTo>
                  <a:pt x="170180" y="46990"/>
                </a:lnTo>
                <a:lnTo>
                  <a:pt x="186689" y="74930"/>
                </a:lnTo>
                <a:lnTo>
                  <a:pt x="200660" y="74930"/>
                </a:lnTo>
                <a:lnTo>
                  <a:pt x="206375" y="72390"/>
                </a:lnTo>
                <a:lnTo>
                  <a:pt x="210185" y="67310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5"/>
                </a:lnTo>
                <a:lnTo>
                  <a:pt x="187960" y="60325"/>
                </a:lnTo>
                <a:lnTo>
                  <a:pt x="186689" y="58420"/>
                </a:lnTo>
                <a:lnTo>
                  <a:pt x="185420" y="52070"/>
                </a:lnTo>
                <a:lnTo>
                  <a:pt x="184785" y="46990"/>
                </a:lnTo>
                <a:lnTo>
                  <a:pt x="184785" y="27940"/>
                </a:lnTo>
                <a:lnTo>
                  <a:pt x="191770" y="11430"/>
                </a:lnTo>
                <a:lnTo>
                  <a:pt x="212725" y="11430"/>
                </a:lnTo>
                <a:lnTo>
                  <a:pt x="210185" y="7620"/>
                </a:lnTo>
                <a:lnTo>
                  <a:pt x="206375" y="2540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30"/>
                </a:moveTo>
                <a:lnTo>
                  <a:pt x="195580" y="11430"/>
                </a:lnTo>
                <a:lnTo>
                  <a:pt x="196850" y="12065"/>
                </a:lnTo>
                <a:lnTo>
                  <a:pt x="199389" y="14605"/>
                </a:lnTo>
                <a:lnTo>
                  <a:pt x="200660" y="16510"/>
                </a:lnTo>
                <a:lnTo>
                  <a:pt x="201930" y="22860"/>
                </a:lnTo>
                <a:lnTo>
                  <a:pt x="202564" y="27940"/>
                </a:lnTo>
                <a:lnTo>
                  <a:pt x="202564" y="46990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30"/>
                </a:lnTo>
                <a:lnTo>
                  <a:pt x="215900" y="55245"/>
                </a:lnTo>
                <a:lnTo>
                  <a:pt x="217170" y="46990"/>
                </a:lnTo>
                <a:lnTo>
                  <a:pt x="217170" y="27940"/>
                </a:lnTo>
                <a:lnTo>
                  <a:pt x="215264" y="19685"/>
                </a:lnTo>
                <a:lnTo>
                  <a:pt x="213360" y="12700"/>
                </a:lnTo>
                <a:lnTo>
                  <a:pt x="212725" y="11430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30"/>
                </a:lnTo>
                <a:lnTo>
                  <a:pt x="257175" y="74930"/>
                </a:lnTo>
                <a:lnTo>
                  <a:pt x="262255" y="72390"/>
                </a:lnTo>
                <a:lnTo>
                  <a:pt x="266700" y="67310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30"/>
                </a:lnTo>
                <a:lnTo>
                  <a:pt x="268605" y="11430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30"/>
                </a:moveTo>
                <a:lnTo>
                  <a:pt x="251460" y="11430"/>
                </a:lnTo>
                <a:lnTo>
                  <a:pt x="252730" y="12065"/>
                </a:lnTo>
                <a:lnTo>
                  <a:pt x="255270" y="14605"/>
                </a:lnTo>
                <a:lnTo>
                  <a:pt x="256539" y="16510"/>
                </a:lnTo>
                <a:lnTo>
                  <a:pt x="257175" y="19685"/>
                </a:lnTo>
                <a:lnTo>
                  <a:pt x="258445" y="22860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30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5"/>
                </a:lnTo>
                <a:lnTo>
                  <a:pt x="269239" y="12700"/>
                </a:lnTo>
                <a:lnTo>
                  <a:pt x="26860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3917315" y="6007226"/>
            <a:ext cx="269240" cy="74930"/>
          </a:xfrm>
          <a:custGeom>
            <a:avLst/>
            <a:gdLst/>
            <a:ahLst/>
            <a:cxnLst/>
            <a:rect l="l" t="t" r="r" b="b"/>
            <a:pathLst>
              <a:path w="269239" h="74929">
                <a:moveTo>
                  <a:pt x="13335" y="52705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20"/>
                </a:lnTo>
                <a:lnTo>
                  <a:pt x="17145" y="74930"/>
                </a:lnTo>
                <a:lnTo>
                  <a:pt x="31114" y="74930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30"/>
                </a:lnTo>
                <a:lnTo>
                  <a:pt x="15239" y="58420"/>
                </a:lnTo>
                <a:lnTo>
                  <a:pt x="13970" y="55880"/>
                </a:lnTo>
                <a:lnTo>
                  <a:pt x="13335" y="52705"/>
                </a:lnTo>
                <a:close/>
              </a:path>
              <a:path w="269239" h="74929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90"/>
                </a:lnTo>
                <a:lnTo>
                  <a:pt x="29210" y="62230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90"/>
                </a:lnTo>
                <a:lnTo>
                  <a:pt x="46989" y="43180"/>
                </a:lnTo>
                <a:lnTo>
                  <a:pt x="43814" y="39370"/>
                </a:lnTo>
                <a:close/>
              </a:path>
              <a:path w="269239" h="74929">
                <a:moveTo>
                  <a:pt x="43814" y="11430"/>
                </a:moveTo>
                <a:lnTo>
                  <a:pt x="25400" y="11430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60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80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30"/>
                </a:lnTo>
                <a:close/>
              </a:path>
              <a:path w="269239" h="74929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5"/>
                </a:lnTo>
                <a:lnTo>
                  <a:pt x="9525" y="3810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30"/>
                </a:lnTo>
                <a:lnTo>
                  <a:pt x="1905" y="14605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30"/>
                </a:lnTo>
                <a:lnTo>
                  <a:pt x="43814" y="11430"/>
                </a:lnTo>
                <a:lnTo>
                  <a:pt x="43814" y="10160"/>
                </a:lnTo>
                <a:lnTo>
                  <a:pt x="36195" y="1905"/>
                </a:lnTo>
                <a:lnTo>
                  <a:pt x="30480" y="0"/>
                </a:lnTo>
                <a:close/>
              </a:path>
              <a:path w="269239" h="74929">
                <a:moveTo>
                  <a:pt x="92710" y="20320"/>
                </a:moveTo>
                <a:lnTo>
                  <a:pt x="78105" y="20320"/>
                </a:lnTo>
                <a:lnTo>
                  <a:pt x="78105" y="73660"/>
                </a:lnTo>
                <a:lnTo>
                  <a:pt x="92710" y="73660"/>
                </a:lnTo>
                <a:lnTo>
                  <a:pt x="92710" y="20320"/>
                </a:lnTo>
                <a:close/>
              </a:path>
              <a:path w="269239" h="74929">
                <a:moveTo>
                  <a:pt x="92710" y="0"/>
                </a:moveTo>
                <a:lnTo>
                  <a:pt x="81280" y="0"/>
                </a:lnTo>
                <a:lnTo>
                  <a:pt x="79375" y="4445"/>
                </a:lnTo>
                <a:lnTo>
                  <a:pt x="76200" y="8255"/>
                </a:lnTo>
                <a:lnTo>
                  <a:pt x="72389" y="11430"/>
                </a:lnTo>
                <a:lnTo>
                  <a:pt x="67945" y="15240"/>
                </a:lnTo>
                <a:lnTo>
                  <a:pt x="64135" y="17145"/>
                </a:lnTo>
                <a:lnTo>
                  <a:pt x="60325" y="18415"/>
                </a:lnTo>
                <a:lnTo>
                  <a:pt x="60325" y="31115"/>
                </a:lnTo>
                <a:lnTo>
                  <a:pt x="67310" y="29210"/>
                </a:lnTo>
                <a:lnTo>
                  <a:pt x="73025" y="25400"/>
                </a:lnTo>
                <a:lnTo>
                  <a:pt x="78105" y="20320"/>
                </a:lnTo>
                <a:lnTo>
                  <a:pt x="92710" y="20320"/>
                </a:lnTo>
                <a:lnTo>
                  <a:pt x="92710" y="0"/>
                </a:lnTo>
                <a:close/>
              </a:path>
              <a:path w="269239" h="74929">
                <a:moveTo>
                  <a:pt x="143510" y="20320"/>
                </a:moveTo>
                <a:lnTo>
                  <a:pt x="129539" y="20320"/>
                </a:lnTo>
                <a:lnTo>
                  <a:pt x="129539" y="73660"/>
                </a:lnTo>
                <a:lnTo>
                  <a:pt x="143510" y="73660"/>
                </a:lnTo>
                <a:lnTo>
                  <a:pt x="143510" y="20320"/>
                </a:lnTo>
                <a:close/>
              </a:path>
              <a:path w="269239" h="74929">
                <a:moveTo>
                  <a:pt x="143510" y="0"/>
                </a:moveTo>
                <a:lnTo>
                  <a:pt x="132080" y="0"/>
                </a:lnTo>
                <a:lnTo>
                  <a:pt x="130810" y="4445"/>
                </a:lnTo>
                <a:lnTo>
                  <a:pt x="127635" y="8255"/>
                </a:lnTo>
                <a:lnTo>
                  <a:pt x="123189" y="11430"/>
                </a:lnTo>
                <a:lnTo>
                  <a:pt x="118745" y="15240"/>
                </a:lnTo>
                <a:lnTo>
                  <a:pt x="114935" y="17145"/>
                </a:lnTo>
                <a:lnTo>
                  <a:pt x="111125" y="18415"/>
                </a:lnTo>
                <a:lnTo>
                  <a:pt x="111125" y="31115"/>
                </a:lnTo>
                <a:lnTo>
                  <a:pt x="118110" y="29210"/>
                </a:lnTo>
                <a:lnTo>
                  <a:pt x="124460" y="25400"/>
                </a:lnTo>
                <a:lnTo>
                  <a:pt x="129539" y="20320"/>
                </a:lnTo>
                <a:lnTo>
                  <a:pt x="143510" y="20320"/>
                </a:lnTo>
                <a:lnTo>
                  <a:pt x="143510" y="0"/>
                </a:lnTo>
                <a:close/>
              </a:path>
              <a:path w="269239" h="74929">
                <a:moveTo>
                  <a:pt x="194945" y="0"/>
                </a:moveTo>
                <a:lnTo>
                  <a:pt x="180339" y="0"/>
                </a:lnTo>
                <a:lnTo>
                  <a:pt x="174625" y="2540"/>
                </a:lnTo>
                <a:lnTo>
                  <a:pt x="163830" y="37465"/>
                </a:lnTo>
                <a:lnTo>
                  <a:pt x="164464" y="46990"/>
                </a:lnTo>
                <a:lnTo>
                  <a:pt x="180339" y="74930"/>
                </a:lnTo>
                <a:lnTo>
                  <a:pt x="194945" y="74930"/>
                </a:lnTo>
                <a:lnTo>
                  <a:pt x="200025" y="72390"/>
                </a:lnTo>
                <a:lnTo>
                  <a:pt x="203835" y="67310"/>
                </a:lnTo>
                <a:lnTo>
                  <a:pt x="206375" y="63500"/>
                </a:lnTo>
                <a:lnTo>
                  <a:pt x="186055" y="63500"/>
                </a:lnTo>
                <a:lnTo>
                  <a:pt x="184150" y="62865"/>
                </a:lnTo>
                <a:lnTo>
                  <a:pt x="181610" y="60325"/>
                </a:lnTo>
                <a:lnTo>
                  <a:pt x="180975" y="58420"/>
                </a:lnTo>
                <a:lnTo>
                  <a:pt x="179705" y="55245"/>
                </a:lnTo>
                <a:lnTo>
                  <a:pt x="179070" y="52070"/>
                </a:lnTo>
                <a:lnTo>
                  <a:pt x="178435" y="46990"/>
                </a:lnTo>
                <a:lnTo>
                  <a:pt x="178435" y="27940"/>
                </a:lnTo>
                <a:lnTo>
                  <a:pt x="186055" y="11430"/>
                </a:lnTo>
                <a:lnTo>
                  <a:pt x="206375" y="11430"/>
                </a:lnTo>
                <a:lnTo>
                  <a:pt x="203835" y="7620"/>
                </a:lnTo>
                <a:lnTo>
                  <a:pt x="200025" y="2540"/>
                </a:lnTo>
                <a:lnTo>
                  <a:pt x="194945" y="0"/>
                </a:lnTo>
                <a:close/>
              </a:path>
              <a:path w="269239" h="74929">
                <a:moveTo>
                  <a:pt x="206375" y="11430"/>
                </a:moveTo>
                <a:lnTo>
                  <a:pt x="189230" y="11430"/>
                </a:lnTo>
                <a:lnTo>
                  <a:pt x="190500" y="12065"/>
                </a:lnTo>
                <a:lnTo>
                  <a:pt x="193039" y="14605"/>
                </a:lnTo>
                <a:lnTo>
                  <a:pt x="194310" y="16510"/>
                </a:lnTo>
                <a:lnTo>
                  <a:pt x="194945" y="19685"/>
                </a:lnTo>
                <a:lnTo>
                  <a:pt x="196214" y="22860"/>
                </a:lnTo>
                <a:lnTo>
                  <a:pt x="196214" y="52070"/>
                </a:lnTo>
                <a:lnTo>
                  <a:pt x="194310" y="58420"/>
                </a:lnTo>
                <a:lnTo>
                  <a:pt x="193039" y="60325"/>
                </a:lnTo>
                <a:lnTo>
                  <a:pt x="190500" y="62865"/>
                </a:lnTo>
                <a:lnTo>
                  <a:pt x="189230" y="63500"/>
                </a:lnTo>
                <a:lnTo>
                  <a:pt x="206375" y="63500"/>
                </a:lnTo>
                <a:lnTo>
                  <a:pt x="207010" y="62230"/>
                </a:lnTo>
                <a:lnTo>
                  <a:pt x="209550" y="55245"/>
                </a:lnTo>
                <a:lnTo>
                  <a:pt x="210820" y="46990"/>
                </a:lnTo>
                <a:lnTo>
                  <a:pt x="211455" y="37465"/>
                </a:lnTo>
                <a:lnTo>
                  <a:pt x="210820" y="27940"/>
                </a:lnTo>
                <a:lnTo>
                  <a:pt x="209550" y="19685"/>
                </a:lnTo>
                <a:lnTo>
                  <a:pt x="207010" y="12700"/>
                </a:lnTo>
                <a:lnTo>
                  <a:pt x="206375" y="11430"/>
                </a:lnTo>
                <a:close/>
              </a:path>
              <a:path w="269239" h="74929">
                <a:moveTo>
                  <a:pt x="252730" y="0"/>
                </a:moveTo>
                <a:lnTo>
                  <a:pt x="238760" y="0"/>
                </a:lnTo>
                <a:lnTo>
                  <a:pt x="233045" y="2540"/>
                </a:lnTo>
                <a:lnTo>
                  <a:pt x="229235" y="7620"/>
                </a:lnTo>
                <a:lnTo>
                  <a:pt x="226060" y="12700"/>
                </a:lnTo>
                <a:lnTo>
                  <a:pt x="223520" y="19685"/>
                </a:lnTo>
                <a:lnTo>
                  <a:pt x="222250" y="27940"/>
                </a:lnTo>
                <a:lnTo>
                  <a:pt x="222250" y="46990"/>
                </a:lnTo>
                <a:lnTo>
                  <a:pt x="238760" y="74930"/>
                </a:lnTo>
                <a:lnTo>
                  <a:pt x="252730" y="74930"/>
                </a:lnTo>
                <a:lnTo>
                  <a:pt x="258445" y="72390"/>
                </a:lnTo>
                <a:lnTo>
                  <a:pt x="262255" y="67310"/>
                </a:lnTo>
                <a:lnTo>
                  <a:pt x="264795" y="63500"/>
                </a:lnTo>
                <a:lnTo>
                  <a:pt x="243839" y="63500"/>
                </a:lnTo>
                <a:lnTo>
                  <a:pt x="242570" y="62865"/>
                </a:lnTo>
                <a:lnTo>
                  <a:pt x="240030" y="60325"/>
                </a:lnTo>
                <a:lnTo>
                  <a:pt x="238760" y="58420"/>
                </a:lnTo>
                <a:lnTo>
                  <a:pt x="237489" y="52070"/>
                </a:lnTo>
                <a:lnTo>
                  <a:pt x="236855" y="46990"/>
                </a:lnTo>
                <a:lnTo>
                  <a:pt x="236855" y="27940"/>
                </a:lnTo>
                <a:lnTo>
                  <a:pt x="243839" y="11430"/>
                </a:lnTo>
                <a:lnTo>
                  <a:pt x="264795" y="11430"/>
                </a:lnTo>
                <a:lnTo>
                  <a:pt x="262255" y="7620"/>
                </a:lnTo>
                <a:lnTo>
                  <a:pt x="258445" y="2540"/>
                </a:lnTo>
                <a:lnTo>
                  <a:pt x="252730" y="0"/>
                </a:lnTo>
                <a:close/>
              </a:path>
              <a:path w="269239" h="74929">
                <a:moveTo>
                  <a:pt x="264795" y="11430"/>
                </a:moveTo>
                <a:lnTo>
                  <a:pt x="247650" y="11430"/>
                </a:lnTo>
                <a:lnTo>
                  <a:pt x="248920" y="12065"/>
                </a:lnTo>
                <a:lnTo>
                  <a:pt x="251460" y="14605"/>
                </a:lnTo>
                <a:lnTo>
                  <a:pt x="252730" y="16510"/>
                </a:lnTo>
                <a:lnTo>
                  <a:pt x="254000" y="22860"/>
                </a:lnTo>
                <a:lnTo>
                  <a:pt x="254635" y="27940"/>
                </a:lnTo>
                <a:lnTo>
                  <a:pt x="254635" y="46990"/>
                </a:lnTo>
                <a:lnTo>
                  <a:pt x="247650" y="63500"/>
                </a:lnTo>
                <a:lnTo>
                  <a:pt x="264795" y="63500"/>
                </a:lnTo>
                <a:lnTo>
                  <a:pt x="265430" y="62230"/>
                </a:lnTo>
                <a:lnTo>
                  <a:pt x="267970" y="55245"/>
                </a:lnTo>
                <a:lnTo>
                  <a:pt x="269239" y="46990"/>
                </a:lnTo>
                <a:lnTo>
                  <a:pt x="269239" y="27940"/>
                </a:lnTo>
                <a:lnTo>
                  <a:pt x="267335" y="19685"/>
                </a:lnTo>
                <a:lnTo>
                  <a:pt x="265430" y="12700"/>
                </a:lnTo>
                <a:lnTo>
                  <a:pt x="26479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3910965" y="623582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5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20"/>
                </a:lnTo>
                <a:lnTo>
                  <a:pt x="17145" y="74930"/>
                </a:lnTo>
                <a:lnTo>
                  <a:pt x="31114" y="74930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30"/>
                </a:lnTo>
                <a:lnTo>
                  <a:pt x="15239" y="58420"/>
                </a:lnTo>
                <a:lnTo>
                  <a:pt x="13970" y="55880"/>
                </a:lnTo>
                <a:lnTo>
                  <a:pt x="13335" y="52705"/>
                </a:lnTo>
                <a:close/>
              </a:path>
              <a:path w="273685" h="74929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90"/>
                </a:lnTo>
                <a:lnTo>
                  <a:pt x="29210" y="62230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90"/>
                </a:lnTo>
                <a:lnTo>
                  <a:pt x="46989" y="43180"/>
                </a:lnTo>
                <a:lnTo>
                  <a:pt x="43814" y="39370"/>
                </a:lnTo>
                <a:close/>
              </a:path>
              <a:path w="273685" h="74929">
                <a:moveTo>
                  <a:pt x="43814" y="11430"/>
                </a:moveTo>
                <a:lnTo>
                  <a:pt x="25400" y="11430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60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80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30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5"/>
                </a:lnTo>
                <a:lnTo>
                  <a:pt x="9525" y="3810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30"/>
                </a:lnTo>
                <a:lnTo>
                  <a:pt x="1905" y="14605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30"/>
                </a:lnTo>
                <a:lnTo>
                  <a:pt x="43814" y="11430"/>
                </a:lnTo>
                <a:lnTo>
                  <a:pt x="43814" y="10160"/>
                </a:lnTo>
                <a:lnTo>
                  <a:pt x="36195" y="1905"/>
                </a:lnTo>
                <a:lnTo>
                  <a:pt x="30480" y="0"/>
                </a:lnTo>
                <a:close/>
              </a:path>
              <a:path w="273685" h="74929">
                <a:moveTo>
                  <a:pt x="92710" y="20320"/>
                </a:moveTo>
                <a:lnTo>
                  <a:pt x="78105" y="20320"/>
                </a:lnTo>
                <a:lnTo>
                  <a:pt x="78105" y="73660"/>
                </a:lnTo>
                <a:lnTo>
                  <a:pt x="92710" y="73660"/>
                </a:lnTo>
                <a:lnTo>
                  <a:pt x="92710" y="20320"/>
                </a:lnTo>
                <a:close/>
              </a:path>
              <a:path w="273685" h="74929">
                <a:moveTo>
                  <a:pt x="92710" y="0"/>
                </a:moveTo>
                <a:lnTo>
                  <a:pt x="81280" y="0"/>
                </a:lnTo>
                <a:lnTo>
                  <a:pt x="79375" y="4445"/>
                </a:lnTo>
                <a:lnTo>
                  <a:pt x="76200" y="8255"/>
                </a:lnTo>
                <a:lnTo>
                  <a:pt x="72389" y="11430"/>
                </a:lnTo>
                <a:lnTo>
                  <a:pt x="67945" y="15240"/>
                </a:lnTo>
                <a:lnTo>
                  <a:pt x="64135" y="17145"/>
                </a:lnTo>
                <a:lnTo>
                  <a:pt x="60325" y="18415"/>
                </a:lnTo>
                <a:lnTo>
                  <a:pt x="60325" y="31115"/>
                </a:lnTo>
                <a:lnTo>
                  <a:pt x="67310" y="29210"/>
                </a:lnTo>
                <a:lnTo>
                  <a:pt x="73025" y="25400"/>
                </a:lnTo>
                <a:lnTo>
                  <a:pt x="78105" y="20320"/>
                </a:lnTo>
                <a:lnTo>
                  <a:pt x="92710" y="20320"/>
                </a:lnTo>
                <a:lnTo>
                  <a:pt x="92710" y="0"/>
                </a:lnTo>
                <a:close/>
              </a:path>
              <a:path w="273685" h="74929">
                <a:moveTo>
                  <a:pt x="160020" y="11430"/>
                </a:moveTo>
                <a:lnTo>
                  <a:pt x="140335" y="11430"/>
                </a:lnTo>
                <a:lnTo>
                  <a:pt x="142875" y="12700"/>
                </a:lnTo>
                <a:lnTo>
                  <a:pt x="144780" y="13970"/>
                </a:lnTo>
                <a:lnTo>
                  <a:pt x="146050" y="15875"/>
                </a:lnTo>
                <a:lnTo>
                  <a:pt x="147320" y="18415"/>
                </a:lnTo>
                <a:lnTo>
                  <a:pt x="147320" y="24130"/>
                </a:lnTo>
                <a:lnTo>
                  <a:pt x="146050" y="27305"/>
                </a:lnTo>
                <a:lnTo>
                  <a:pt x="142875" y="31750"/>
                </a:lnTo>
                <a:lnTo>
                  <a:pt x="139064" y="36195"/>
                </a:lnTo>
                <a:lnTo>
                  <a:pt x="124460" y="49530"/>
                </a:lnTo>
                <a:lnTo>
                  <a:pt x="119380" y="55245"/>
                </a:lnTo>
                <a:lnTo>
                  <a:pt x="114300" y="64135"/>
                </a:lnTo>
                <a:lnTo>
                  <a:pt x="112395" y="68580"/>
                </a:lnTo>
                <a:lnTo>
                  <a:pt x="111760" y="73660"/>
                </a:lnTo>
                <a:lnTo>
                  <a:pt x="161289" y="73660"/>
                </a:lnTo>
                <a:lnTo>
                  <a:pt x="161289" y="60325"/>
                </a:lnTo>
                <a:lnTo>
                  <a:pt x="133350" y="60325"/>
                </a:lnTo>
                <a:lnTo>
                  <a:pt x="133985" y="59055"/>
                </a:lnTo>
                <a:lnTo>
                  <a:pt x="135255" y="57785"/>
                </a:lnTo>
                <a:lnTo>
                  <a:pt x="135889" y="56515"/>
                </a:lnTo>
                <a:lnTo>
                  <a:pt x="137160" y="55245"/>
                </a:lnTo>
                <a:lnTo>
                  <a:pt x="140335" y="52705"/>
                </a:lnTo>
                <a:lnTo>
                  <a:pt x="149225" y="44450"/>
                </a:lnTo>
                <a:lnTo>
                  <a:pt x="151764" y="41275"/>
                </a:lnTo>
                <a:lnTo>
                  <a:pt x="156210" y="36195"/>
                </a:lnTo>
                <a:lnTo>
                  <a:pt x="158114" y="33020"/>
                </a:lnTo>
                <a:lnTo>
                  <a:pt x="160655" y="26670"/>
                </a:lnTo>
                <a:lnTo>
                  <a:pt x="161289" y="24130"/>
                </a:lnTo>
                <a:lnTo>
                  <a:pt x="161289" y="14605"/>
                </a:lnTo>
                <a:lnTo>
                  <a:pt x="160020" y="11430"/>
                </a:lnTo>
                <a:close/>
              </a:path>
              <a:path w="273685" h="74929">
                <a:moveTo>
                  <a:pt x="145414" y="0"/>
                </a:moveTo>
                <a:lnTo>
                  <a:pt x="131445" y="0"/>
                </a:lnTo>
                <a:lnTo>
                  <a:pt x="125730" y="1905"/>
                </a:lnTo>
                <a:lnTo>
                  <a:pt x="116839" y="8255"/>
                </a:lnTo>
                <a:lnTo>
                  <a:pt x="114300" y="13970"/>
                </a:lnTo>
                <a:lnTo>
                  <a:pt x="113664" y="21590"/>
                </a:lnTo>
                <a:lnTo>
                  <a:pt x="127635" y="22860"/>
                </a:lnTo>
                <a:lnTo>
                  <a:pt x="127635" y="19050"/>
                </a:lnTo>
                <a:lnTo>
                  <a:pt x="128905" y="15875"/>
                </a:lnTo>
                <a:lnTo>
                  <a:pt x="130810" y="14605"/>
                </a:lnTo>
                <a:lnTo>
                  <a:pt x="132080" y="12700"/>
                </a:lnTo>
                <a:lnTo>
                  <a:pt x="134620" y="11430"/>
                </a:lnTo>
                <a:lnTo>
                  <a:pt x="160020" y="11430"/>
                </a:lnTo>
                <a:lnTo>
                  <a:pt x="158750" y="9525"/>
                </a:lnTo>
                <a:lnTo>
                  <a:pt x="151130" y="1905"/>
                </a:lnTo>
                <a:lnTo>
                  <a:pt x="145414" y="0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40"/>
                </a:lnTo>
                <a:lnTo>
                  <a:pt x="177164" y="7620"/>
                </a:lnTo>
                <a:lnTo>
                  <a:pt x="173989" y="12700"/>
                </a:lnTo>
                <a:lnTo>
                  <a:pt x="171450" y="19685"/>
                </a:lnTo>
                <a:lnTo>
                  <a:pt x="170180" y="27940"/>
                </a:lnTo>
                <a:lnTo>
                  <a:pt x="170180" y="46990"/>
                </a:lnTo>
                <a:lnTo>
                  <a:pt x="186689" y="74930"/>
                </a:lnTo>
                <a:lnTo>
                  <a:pt x="200660" y="74930"/>
                </a:lnTo>
                <a:lnTo>
                  <a:pt x="206375" y="72390"/>
                </a:lnTo>
                <a:lnTo>
                  <a:pt x="210185" y="67310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5"/>
                </a:lnTo>
                <a:lnTo>
                  <a:pt x="187960" y="60325"/>
                </a:lnTo>
                <a:lnTo>
                  <a:pt x="186689" y="58420"/>
                </a:lnTo>
                <a:lnTo>
                  <a:pt x="185420" y="52070"/>
                </a:lnTo>
                <a:lnTo>
                  <a:pt x="184785" y="46990"/>
                </a:lnTo>
                <a:lnTo>
                  <a:pt x="184785" y="27940"/>
                </a:lnTo>
                <a:lnTo>
                  <a:pt x="191770" y="11430"/>
                </a:lnTo>
                <a:lnTo>
                  <a:pt x="212725" y="11430"/>
                </a:lnTo>
                <a:lnTo>
                  <a:pt x="210185" y="7620"/>
                </a:lnTo>
                <a:lnTo>
                  <a:pt x="206375" y="2540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30"/>
                </a:moveTo>
                <a:lnTo>
                  <a:pt x="195580" y="11430"/>
                </a:lnTo>
                <a:lnTo>
                  <a:pt x="196850" y="12065"/>
                </a:lnTo>
                <a:lnTo>
                  <a:pt x="199389" y="14605"/>
                </a:lnTo>
                <a:lnTo>
                  <a:pt x="200660" y="16510"/>
                </a:lnTo>
                <a:lnTo>
                  <a:pt x="201930" y="22860"/>
                </a:lnTo>
                <a:lnTo>
                  <a:pt x="202564" y="27940"/>
                </a:lnTo>
                <a:lnTo>
                  <a:pt x="202564" y="46990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30"/>
                </a:lnTo>
                <a:lnTo>
                  <a:pt x="215900" y="55245"/>
                </a:lnTo>
                <a:lnTo>
                  <a:pt x="217170" y="46990"/>
                </a:lnTo>
                <a:lnTo>
                  <a:pt x="217170" y="27940"/>
                </a:lnTo>
                <a:lnTo>
                  <a:pt x="215264" y="19685"/>
                </a:lnTo>
                <a:lnTo>
                  <a:pt x="213360" y="12700"/>
                </a:lnTo>
                <a:lnTo>
                  <a:pt x="212725" y="11430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30"/>
                </a:lnTo>
                <a:lnTo>
                  <a:pt x="257175" y="74930"/>
                </a:lnTo>
                <a:lnTo>
                  <a:pt x="262255" y="72390"/>
                </a:lnTo>
                <a:lnTo>
                  <a:pt x="266700" y="67310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30"/>
                </a:lnTo>
                <a:lnTo>
                  <a:pt x="268605" y="11430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30"/>
                </a:moveTo>
                <a:lnTo>
                  <a:pt x="251460" y="11430"/>
                </a:lnTo>
                <a:lnTo>
                  <a:pt x="252730" y="12065"/>
                </a:lnTo>
                <a:lnTo>
                  <a:pt x="255270" y="14605"/>
                </a:lnTo>
                <a:lnTo>
                  <a:pt x="256539" y="16510"/>
                </a:lnTo>
                <a:lnTo>
                  <a:pt x="257175" y="19685"/>
                </a:lnTo>
                <a:lnTo>
                  <a:pt x="258445" y="22860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30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5"/>
                </a:lnTo>
                <a:lnTo>
                  <a:pt x="269239" y="12700"/>
                </a:lnTo>
                <a:lnTo>
                  <a:pt x="26860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3910965" y="646442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5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20"/>
                </a:lnTo>
                <a:lnTo>
                  <a:pt x="17145" y="74930"/>
                </a:lnTo>
                <a:lnTo>
                  <a:pt x="31114" y="74930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30"/>
                </a:lnTo>
                <a:lnTo>
                  <a:pt x="15239" y="58420"/>
                </a:lnTo>
                <a:lnTo>
                  <a:pt x="13970" y="55880"/>
                </a:lnTo>
                <a:lnTo>
                  <a:pt x="13335" y="52705"/>
                </a:lnTo>
                <a:close/>
              </a:path>
              <a:path w="273685" h="74929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90"/>
                </a:lnTo>
                <a:lnTo>
                  <a:pt x="29210" y="62230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90"/>
                </a:lnTo>
                <a:lnTo>
                  <a:pt x="46989" y="43180"/>
                </a:lnTo>
                <a:lnTo>
                  <a:pt x="43814" y="39370"/>
                </a:lnTo>
                <a:close/>
              </a:path>
              <a:path w="273685" h="74929">
                <a:moveTo>
                  <a:pt x="43814" y="11430"/>
                </a:moveTo>
                <a:lnTo>
                  <a:pt x="25400" y="11430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60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80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30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5"/>
                </a:lnTo>
                <a:lnTo>
                  <a:pt x="9525" y="3810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30"/>
                </a:lnTo>
                <a:lnTo>
                  <a:pt x="1905" y="14605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30"/>
                </a:lnTo>
                <a:lnTo>
                  <a:pt x="43814" y="11430"/>
                </a:lnTo>
                <a:lnTo>
                  <a:pt x="43814" y="10160"/>
                </a:lnTo>
                <a:lnTo>
                  <a:pt x="36195" y="1905"/>
                </a:lnTo>
                <a:lnTo>
                  <a:pt x="30480" y="0"/>
                </a:lnTo>
                <a:close/>
              </a:path>
              <a:path w="273685" h="74929">
                <a:moveTo>
                  <a:pt x="92710" y="20320"/>
                </a:moveTo>
                <a:lnTo>
                  <a:pt x="78105" y="20320"/>
                </a:lnTo>
                <a:lnTo>
                  <a:pt x="78105" y="73660"/>
                </a:lnTo>
                <a:lnTo>
                  <a:pt x="92710" y="73660"/>
                </a:lnTo>
                <a:lnTo>
                  <a:pt x="92710" y="20320"/>
                </a:lnTo>
                <a:close/>
              </a:path>
              <a:path w="273685" h="74929">
                <a:moveTo>
                  <a:pt x="92710" y="0"/>
                </a:moveTo>
                <a:lnTo>
                  <a:pt x="81280" y="0"/>
                </a:lnTo>
                <a:lnTo>
                  <a:pt x="79375" y="4445"/>
                </a:lnTo>
                <a:lnTo>
                  <a:pt x="76200" y="8255"/>
                </a:lnTo>
                <a:lnTo>
                  <a:pt x="72389" y="11430"/>
                </a:lnTo>
                <a:lnTo>
                  <a:pt x="67945" y="15240"/>
                </a:lnTo>
                <a:lnTo>
                  <a:pt x="64135" y="17145"/>
                </a:lnTo>
                <a:lnTo>
                  <a:pt x="60325" y="18415"/>
                </a:lnTo>
                <a:lnTo>
                  <a:pt x="60325" y="31115"/>
                </a:lnTo>
                <a:lnTo>
                  <a:pt x="67310" y="29210"/>
                </a:lnTo>
                <a:lnTo>
                  <a:pt x="73025" y="25400"/>
                </a:lnTo>
                <a:lnTo>
                  <a:pt x="78105" y="20320"/>
                </a:lnTo>
                <a:lnTo>
                  <a:pt x="92710" y="20320"/>
                </a:lnTo>
                <a:lnTo>
                  <a:pt x="92710" y="0"/>
                </a:lnTo>
                <a:close/>
              </a:path>
              <a:path w="273685" h="74929">
                <a:moveTo>
                  <a:pt x="160020" y="11430"/>
                </a:moveTo>
                <a:lnTo>
                  <a:pt x="140335" y="11430"/>
                </a:lnTo>
                <a:lnTo>
                  <a:pt x="142875" y="12700"/>
                </a:lnTo>
                <a:lnTo>
                  <a:pt x="144780" y="13970"/>
                </a:lnTo>
                <a:lnTo>
                  <a:pt x="146050" y="15875"/>
                </a:lnTo>
                <a:lnTo>
                  <a:pt x="147320" y="18415"/>
                </a:lnTo>
                <a:lnTo>
                  <a:pt x="147320" y="24130"/>
                </a:lnTo>
                <a:lnTo>
                  <a:pt x="146050" y="27305"/>
                </a:lnTo>
                <a:lnTo>
                  <a:pt x="142875" y="31750"/>
                </a:lnTo>
                <a:lnTo>
                  <a:pt x="139064" y="36195"/>
                </a:lnTo>
                <a:lnTo>
                  <a:pt x="124460" y="49530"/>
                </a:lnTo>
                <a:lnTo>
                  <a:pt x="119380" y="55245"/>
                </a:lnTo>
                <a:lnTo>
                  <a:pt x="114300" y="64135"/>
                </a:lnTo>
                <a:lnTo>
                  <a:pt x="112395" y="68580"/>
                </a:lnTo>
                <a:lnTo>
                  <a:pt x="111760" y="73660"/>
                </a:lnTo>
                <a:lnTo>
                  <a:pt x="161289" y="73660"/>
                </a:lnTo>
                <a:lnTo>
                  <a:pt x="161289" y="60325"/>
                </a:lnTo>
                <a:lnTo>
                  <a:pt x="133350" y="60325"/>
                </a:lnTo>
                <a:lnTo>
                  <a:pt x="133985" y="59055"/>
                </a:lnTo>
                <a:lnTo>
                  <a:pt x="135255" y="57785"/>
                </a:lnTo>
                <a:lnTo>
                  <a:pt x="135889" y="56515"/>
                </a:lnTo>
                <a:lnTo>
                  <a:pt x="137160" y="55245"/>
                </a:lnTo>
                <a:lnTo>
                  <a:pt x="140335" y="52705"/>
                </a:lnTo>
                <a:lnTo>
                  <a:pt x="149225" y="44450"/>
                </a:lnTo>
                <a:lnTo>
                  <a:pt x="151764" y="41275"/>
                </a:lnTo>
                <a:lnTo>
                  <a:pt x="156210" y="36195"/>
                </a:lnTo>
                <a:lnTo>
                  <a:pt x="158114" y="33020"/>
                </a:lnTo>
                <a:lnTo>
                  <a:pt x="160655" y="26670"/>
                </a:lnTo>
                <a:lnTo>
                  <a:pt x="161289" y="24130"/>
                </a:lnTo>
                <a:lnTo>
                  <a:pt x="161289" y="14605"/>
                </a:lnTo>
                <a:lnTo>
                  <a:pt x="160020" y="11430"/>
                </a:lnTo>
                <a:close/>
              </a:path>
              <a:path w="273685" h="74929">
                <a:moveTo>
                  <a:pt x="145414" y="0"/>
                </a:moveTo>
                <a:lnTo>
                  <a:pt x="131445" y="0"/>
                </a:lnTo>
                <a:lnTo>
                  <a:pt x="125730" y="1905"/>
                </a:lnTo>
                <a:lnTo>
                  <a:pt x="116839" y="8255"/>
                </a:lnTo>
                <a:lnTo>
                  <a:pt x="114300" y="13970"/>
                </a:lnTo>
                <a:lnTo>
                  <a:pt x="113664" y="21590"/>
                </a:lnTo>
                <a:lnTo>
                  <a:pt x="127635" y="22860"/>
                </a:lnTo>
                <a:lnTo>
                  <a:pt x="127635" y="19050"/>
                </a:lnTo>
                <a:lnTo>
                  <a:pt x="128905" y="15875"/>
                </a:lnTo>
                <a:lnTo>
                  <a:pt x="130810" y="14605"/>
                </a:lnTo>
                <a:lnTo>
                  <a:pt x="132080" y="12700"/>
                </a:lnTo>
                <a:lnTo>
                  <a:pt x="134620" y="11430"/>
                </a:lnTo>
                <a:lnTo>
                  <a:pt x="160020" y="11430"/>
                </a:lnTo>
                <a:lnTo>
                  <a:pt x="158750" y="9525"/>
                </a:lnTo>
                <a:lnTo>
                  <a:pt x="151130" y="1905"/>
                </a:lnTo>
                <a:lnTo>
                  <a:pt x="145414" y="0"/>
                </a:lnTo>
                <a:close/>
              </a:path>
              <a:path w="273685" h="74929">
                <a:moveTo>
                  <a:pt x="215900" y="11430"/>
                </a:moveTo>
                <a:lnTo>
                  <a:pt x="196850" y="11430"/>
                </a:lnTo>
                <a:lnTo>
                  <a:pt x="200660" y="13970"/>
                </a:lnTo>
                <a:lnTo>
                  <a:pt x="202564" y="15875"/>
                </a:lnTo>
                <a:lnTo>
                  <a:pt x="203200" y="18415"/>
                </a:lnTo>
                <a:lnTo>
                  <a:pt x="203200" y="24130"/>
                </a:lnTo>
                <a:lnTo>
                  <a:pt x="201930" y="27305"/>
                </a:lnTo>
                <a:lnTo>
                  <a:pt x="198755" y="31750"/>
                </a:lnTo>
                <a:lnTo>
                  <a:pt x="194945" y="36195"/>
                </a:lnTo>
                <a:lnTo>
                  <a:pt x="180975" y="49530"/>
                </a:lnTo>
                <a:lnTo>
                  <a:pt x="175895" y="55245"/>
                </a:lnTo>
                <a:lnTo>
                  <a:pt x="170180" y="64135"/>
                </a:lnTo>
                <a:lnTo>
                  <a:pt x="168910" y="68580"/>
                </a:lnTo>
                <a:lnTo>
                  <a:pt x="168275" y="73660"/>
                </a:lnTo>
                <a:lnTo>
                  <a:pt x="217170" y="73660"/>
                </a:lnTo>
                <a:lnTo>
                  <a:pt x="217170" y="60325"/>
                </a:lnTo>
                <a:lnTo>
                  <a:pt x="189230" y="60325"/>
                </a:lnTo>
                <a:lnTo>
                  <a:pt x="189864" y="59055"/>
                </a:lnTo>
                <a:lnTo>
                  <a:pt x="196214" y="52705"/>
                </a:lnTo>
                <a:lnTo>
                  <a:pt x="205105" y="44450"/>
                </a:lnTo>
                <a:lnTo>
                  <a:pt x="208280" y="41275"/>
                </a:lnTo>
                <a:lnTo>
                  <a:pt x="212725" y="36195"/>
                </a:lnTo>
                <a:lnTo>
                  <a:pt x="214630" y="33020"/>
                </a:lnTo>
                <a:lnTo>
                  <a:pt x="215264" y="29845"/>
                </a:lnTo>
                <a:lnTo>
                  <a:pt x="216535" y="26670"/>
                </a:lnTo>
                <a:lnTo>
                  <a:pt x="217170" y="24130"/>
                </a:lnTo>
                <a:lnTo>
                  <a:pt x="217170" y="14605"/>
                </a:lnTo>
                <a:lnTo>
                  <a:pt x="215900" y="11430"/>
                </a:lnTo>
                <a:close/>
              </a:path>
              <a:path w="273685" h="74929">
                <a:moveTo>
                  <a:pt x="201295" y="0"/>
                </a:moveTo>
                <a:lnTo>
                  <a:pt x="187325" y="0"/>
                </a:lnTo>
                <a:lnTo>
                  <a:pt x="182245" y="1905"/>
                </a:lnTo>
                <a:lnTo>
                  <a:pt x="173355" y="8255"/>
                </a:lnTo>
                <a:lnTo>
                  <a:pt x="170814" y="13970"/>
                </a:lnTo>
                <a:lnTo>
                  <a:pt x="169545" y="21590"/>
                </a:lnTo>
                <a:lnTo>
                  <a:pt x="183514" y="22860"/>
                </a:lnTo>
                <a:lnTo>
                  <a:pt x="184150" y="19050"/>
                </a:lnTo>
                <a:lnTo>
                  <a:pt x="184785" y="15875"/>
                </a:lnTo>
                <a:lnTo>
                  <a:pt x="186689" y="14605"/>
                </a:lnTo>
                <a:lnTo>
                  <a:pt x="188595" y="12700"/>
                </a:lnTo>
                <a:lnTo>
                  <a:pt x="191135" y="11430"/>
                </a:lnTo>
                <a:lnTo>
                  <a:pt x="215900" y="11430"/>
                </a:lnTo>
                <a:lnTo>
                  <a:pt x="215264" y="9525"/>
                </a:lnTo>
                <a:lnTo>
                  <a:pt x="207010" y="1905"/>
                </a:lnTo>
                <a:lnTo>
                  <a:pt x="201295" y="0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30"/>
                </a:lnTo>
                <a:lnTo>
                  <a:pt x="257175" y="74930"/>
                </a:lnTo>
                <a:lnTo>
                  <a:pt x="262255" y="72390"/>
                </a:lnTo>
                <a:lnTo>
                  <a:pt x="266700" y="67310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30"/>
                </a:lnTo>
                <a:lnTo>
                  <a:pt x="268605" y="11430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30"/>
                </a:moveTo>
                <a:lnTo>
                  <a:pt x="251460" y="11430"/>
                </a:lnTo>
                <a:lnTo>
                  <a:pt x="252730" y="12065"/>
                </a:lnTo>
                <a:lnTo>
                  <a:pt x="255270" y="14605"/>
                </a:lnTo>
                <a:lnTo>
                  <a:pt x="256539" y="16510"/>
                </a:lnTo>
                <a:lnTo>
                  <a:pt x="257175" y="19685"/>
                </a:lnTo>
                <a:lnTo>
                  <a:pt x="258445" y="22860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30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5"/>
                </a:lnTo>
                <a:lnTo>
                  <a:pt x="269239" y="12700"/>
                </a:lnTo>
                <a:lnTo>
                  <a:pt x="26860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3910965" y="669175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5"/>
                </a:lnTo>
                <a:lnTo>
                  <a:pt x="3175" y="65404"/>
                </a:lnTo>
                <a:lnTo>
                  <a:pt x="12064" y="73025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50"/>
                </a:lnTo>
                <a:lnTo>
                  <a:pt x="34289" y="46989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60"/>
                </a:lnTo>
                <a:lnTo>
                  <a:pt x="29845" y="24764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5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4"/>
                </a:lnTo>
                <a:lnTo>
                  <a:pt x="9525" y="3810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50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60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92710" y="20319"/>
                </a:moveTo>
                <a:lnTo>
                  <a:pt x="78105" y="20319"/>
                </a:lnTo>
                <a:lnTo>
                  <a:pt x="78105" y="73660"/>
                </a:lnTo>
                <a:lnTo>
                  <a:pt x="92710" y="73660"/>
                </a:lnTo>
                <a:lnTo>
                  <a:pt x="92710" y="20319"/>
                </a:lnTo>
                <a:close/>
              </a:path>
              <a:path w="273685" h="74929">
                <a:moveTo>
                  <a:pt x="92710" y="0"/>
                </a:moveTo>
                <a:lnTo>
                  <a:pt x="81280" y="0"/>
                </a:lnTo>
                <a:lnTo>
                  <a:pt x="79375" y="4444"/>
                </a:lnTo>
                <a:lnTo>
                  <a:pt x="76200" y="8254"/>
                </a:lnTo>
                <a:lnTo>
                  <a:pt x="72389" y="11429"/>
                </a:lnTo>
                <a:lnTo>
                  <a:pt x="67945" y="15239"/>
                </a:lnTo>
                <a:lnTo>
                  <a:pt x="64135" y="17144"/>
                </a:lnTo>
                <a:lnTo>
                  <a:pt x="60325" y="18414"/>
                </a:lnTo>
                <a:lnTo>
                  <a:pt x="60325" y="31114"/>
                </a:lnTo>
                <a:lnTo>
                  <a:pt x="67310" y="29210"/>
                </a:lnTo>
                <a:lnTo>
                  <a:pt x="73025" y="25400"/>
                </a:lnTo>
                <a:lnTo>
                  <a:pt x="78105" y="20319"/>
                </a:lnTo>
                <a:lnTo>
                  <a:pt x="92710" y="20319"/>
                </a:lnTo>
                <a:lnTo>
                  <a:pt x="92710" y="0"/>
                </a:lnTo>
                <a:close/>
              </a:path>
              <a:path w="273685" h="74929">
                <a:moveTo>
                  <a:pt x="160020" y="11429"/>
                </a:moveTo>
                <a:lnTo>
                  <a:pt x="140335" y="11429"/>
                </a:lnTo>
                <a:lnTo>
                  <a:pt x="142875" y="12700"/>
                </a:lnTo>
                <a:lnTo>
                  <a:pt x="144780" y="13969"/>
                </a:lnTo>
                <a:lnTo>
                  <a:pt x="146050" y="15875"/>
                </a:lnTo>
                <a:lnTo>
                  <a:pt x="147320" y="18414"/>
                </a:lnTo>
                <a:lnTo>
                  <a:pt x="147320" y="24129"/>
                </a:lnTo>
                <a:lnTo>
                  <a:pt x="146050" y="27304"/>
                </a:lnTo>
                <a:lnTo>
                  <a:pt x="142875" y="31750"/>
                </a:lnTo>
                <a:lnTo>
                  <a:pt x="139064" y="36194"/>
                </a:lnTo>
                <a:lnTo>
                  <a:pt x="124460" y="49529"/>
                </a:lnTo>
                <a:lnTo>
                  <a:pt x="119380" y="55244"/>
                </a:lnTo>
                <a:lnTo>
                  <a:pt x="114300" y="64135"/>
                </a:lnTo>
                <a:lnTo>
                  <a:pt x="112395" y="68579"/>
                </a:lnTo>
                <a:lnTo>
                  <a:pt x="111760" y="73660"/>
                </a:lnTo>
                <a:lnTo>
                  <a:pt x="161289" y="73660"/>
                </a:lnTo>
                <a:lnTo>
                  <a:pt x="161289" y="60325"/>
                </a:lnTo>
                <a:lnTo>
                  <a:pt x="133350" y="60325"/>
                </a:lnTo>
                <a:lnTo>
                  <a:pt x="133985" y="59054"/>
                </a:lnTo>
                <a:lnTo>
                  <a:pt x="135255" y="57785"/>
                </a:lnTo>
                <a:lnTo>
                  <a:pt x="135889" y="56514"/>
                </a:lnTo>
                <a:lnTo>
                  <a:pt x="137160" y="55244"/>
                </a:lnTo>
                <a:lnTo>
                  <a:pt x="140335" y="52704"/>
                </a:lnTo>
                <a:lnTo>
                  <a:pt x="149225" y="44450"/>
                </a:lnTo>
                <a:lnTo>
                  <a:pt x="151764" y="41275"/>
                </a:lnTo>
                <a:lnTo>
                  <a:pt x="156210" y="36194"/>
                </a:lnTo>
                <a:lnTo>
                  <a:pt x="158114" y="33019"/>
                </a:lnTo>
                <a:lnTo>
                  <a:pt x="160655" y="26669"/>
                </a:lnTo>
                <a:lnTo>
                  <a:pt x="161289" y="24129"/>
                </a:lnTo>
                <a:lnTo>
                  <a:pt x="161289" y="14604"/>
                </a:lnTo>
                <a:lnTo>
                  <a:pt x="160020" y="11429"/>
                </a:lnTo>
                <a:close/>
              </a:path>
              <a:path w="273685" h="74929">
                <a:moveTo>
                  <a:pt x="145414" y="0"/>
                </a:moveTo>
                <a:lnTo>
                  <a:pt x="131445" y="0"/>
                </a:lnTo>
                <a:lnTo>
                  <a:pt x="125730" y="1904"/>
                </a:lnTo>
                <a:lnTo>
                  <a:pt x="116839" y="8254"/>
                </a:lnTo>
                <a:lnTo>
                  <a:pt x="114300" y="13969"/>
                </a:lnTo>
                <a:lnTo>
                  <a:pt x="113664" y="21589"/>
                </a:lnTo>
                <a:lnTo>
                  <a:pt x="127635" y="22860"/>
                </a:lnTo>
                <a:lnTo>
                  <a:pt x="127635" y="19050"/>
                </a:lnTo>
                <a:lnTo>
                  <a:pt x="128905" y="15875"/>
                </a:lnTo>
                <a:lnTo>
                  <a:pt x="130810" y="14604"/>
                </a:lnTo>
                <a:lnTo>
                  <a:pt x="132080" y="12700"/>
                </a:lnTo>
                <a:lnTo>
                  <a:pt x="134620" y="11429"/>
                </a:lnTo>
                <a:lnTo>
                  <a:pt x="160020" y="11429"/>
                </a:lnTo>
                <a:lnTo>
                  <a:pt x="158750" y="9525"/>
                </a:lnTo>
                <a:lnTo>
                  <a:pt x="151130" y="1904"/>
                </a:lnTo>
                <a:lnTo>
                  <a:pt x="145414" y="0"/>
                </a:lnTo>
                <a:close/>
              </a:path>
              <a:path w="273685" h="74929">
                <a:moveTo>
                  <a:pt x="182880" y="52704"/>
                </a:moveTo>
                <a:lnTo>
                  <a:pt x="169545" y="53975"/>
                </a:lnTo>
                <a:lnTo>
                  <a:pt x="169926" y="57785"/>
                </a:lnTo>
                <a:lnTo>
                  <a:pt x="169989" y="58419"/>
                </a:lnTo>
                <a:lnTo>
                  <a:pt x="170116" y="59689"/>
                </a:lnTo>
                <a:lnTo>
                  <a:pt x="170180" y="60325"/>
                </a:lnTo>
                <a:lnTo>
                  <a:pt x="172720" y="65404"/>
                </a:lnTo>
                <a:lnTo>
                  <a:pt x="181610" y="73025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89"/>
                </a:lnTo>
                <a:lnTo>
                  <a:pt x="210820" y="67944"/>
                </a:lnTo>
                <a:lnTo>
                  <a:pt x="215900" y="63500"/>
                </a:lnTo>
                <a:lnTo>
                  <a:pt x="190500" y="63500"/>
                </a:lnTo>
                <a:lnTo>
                  <a:pt x="188595" y="62229"/>
                </a:lnTo>
                <a:lnTo>
                  <a:pt x="184785" y="58419"/>
                </a:lnTo>
                <a:lnTo>
                  <a:pt x="183514" y="55879"/>
                </a:lnTo>
                <a:lnTo>
                  <a:pt x="182880" y="52704"/>
                </a:lnTo>
                <a:close/>
              </a:path>
              <a:path w="273685" h="74929">
                <a:moveTo>
                  <a:pt x="213360" y="39369"/>
                </a:moveTo>
                <a:lnTo>
                  <a:pt x="196850" y="39369"/>
                </a:lnTo>
                <a:lnTo>
                  <a:pt x="198755" y="40639"/>
                </a:lnTo>
                <a:lnTo>
                  <a:pt x="202564" y="44450"/>
                </a:lnTo>
                <a:lnTo>
                  <a:pt x="203200" y="46989"/>
                </a:lnTo>
                <a:lnTo>
                  <a:pt x="203676" y="52704"/>
                </a:lnTo>
                <a:lnTo>
                  <a:pt x="203782" y="53975"/>
                </a:lnTo>
                <a:lnTo>
                  <a:pt x="203835" y="54610"/>
                </a:lnTo>
                <a:lnTo>
                  <a:pt x="202564" y="57785"/>
                </a:lnTo>
                <a:lnTo>
                  <a:pt x="200660" y="59689"/>
                </a:lnTo>
                <a:lnTo>
                  <a:pt x="198755" y="62229"/>
                </a:lnTo>
                <a:lnTo>
                  <a:pt x="196214" y="63500"/>
                </a:lnTo>
                <a:lnTo>
                  <a:pt x="215900" y="63500"/>
                </a:lnTo>
                <a:lnTo>
                  <a:pt x="217805" y="57785"/>
                </a:lnTo>
                <a:lnTo>
                  <a:pt x="217805" y="46989"/>
                </a:lnTo>
                <a:lnTo>
                  <a:pt x="216535" y="43179"/>
                </a:lnTo>
                <a:lnTo>
                  <a:pt x="213360" y="39369"/>
                </a:lnTo>
                <a:close/>
              </a:path>
              <a:path w="273685" h="74929">
                <a:moveTo>
                  <a:pt x="213360" y="11429"/>
                </a:moveTo>
                <a:lnTo>
                  <a:pt x="194945" y="11429"/>
                </a:lnTo>
                <a:lnTo>
                  <a:pt x="196850" y="12700"/>
                </a:lnTo>
                <a:lnTo>
                  <a:pt x="200025" y="15239"/>
                </a:lnTo>
                <a:lnTo>
                  <a:pt x="200660" y="17144"/>
                </a:lnTo>
                <a:lnTo>
                  <a:pt x="200660" y="22860"/>
                </a:lnTo>
                <a:lnTo>
                  <a:pt x="199389" y="24764"/>
                </a:lnTo>
                <a:lnTo>
                  <a:pt x="195580" y="28575"/>
                </a:lnTo>
                <a:lnTo>
                  <a:pt x="193039" y="29210"/>
                </a:lnTo>
                <a:lnTo>
                  <a:pt x="189230" y="29210"/>
                </a:lnTo>
                <a:lnTo>
                  <a:pt x="187536" y="39369"/>
                </a:lnTo>
                <a:lnTo>
                  <a:pt x="187430" y="40004"/>
                </a:lnTo>
                <a:lnTo>
                  <a:pt x="187325" y="40639"/>
                </a:lnTo>
                <a:lnTo>
                  <a:pt x="189864" y="40004"/>
                </a:lnTo>
                <a:lnTo>
                  <a:pt x="191770" y="39369"/>
                </a:lnTo>
                <a:lnTo>
                  <a:pt x="213360" y="39369"/>
                </a:lnTo>
                <a:lnTo>
                  <a:pt x="211455" y="37464"/>
                </a:lnTo>
                <a:lnTo>
                  <a:pt x="208280" y="34925"/>
                </a:lnTo>
                <a:lnTo>
                  <a:pt x="204470" y="34289"/>
                </a:lnTo>
                <a:lnTo>
                  <a:pt x="211455" y="30479"/>
                </a:lnTo>
                <a:lnTo>
                  <a:pt x="212089" y="29210"/>
                </a:lnTo>
                <a:lnTo>
                  <a:pt x="214630" y="25400"/>
                </a:lnTo>
                <a:lnTo>
                  <a:pt x="214630" y="13969"/>
                </a:lnTo>
                <a:lnTo>
                  <a:pt x="213360" y="11429"/>
                </a:lnTo>
                <a:close/>
              </a:path>
              <a:path w="273685" h="74929">
                <a:moveTo>
                  <a:pt x="200025" y="0"/>
                </a:moveTo>
                <a:lnTo>
                  <a:pt x="189230" y="0"/>
                </a:lnTo>
                <a:lnTo>
                  <a:pt x="185420" y="635"/>
                </a:lnTo>
                <a:lnTo>
                  <a:pt x="182245" y="1904"/>
                </a:lnTo>
                <a:lnTo>
                  <a:pt x="179070" y="3810"/>
                </a:lnTo>
                <a:lnTo>
                  <a:pt x="176530" y="5714"/>
                </a:lnTo>
                <a:lnTo>
                  <a:pt x="174625" y="8889"/>
                </a:lnTo>
                <a:lnTo>
                  <a:pt x="172720" y="11429"/>
                </a:lnTo>
                <a:lnTo>
                  <a:pt x="171450" y="14604"/>
                </a:lnTo>
                <a:lnTo>
                  <a:pt x="170905" y="18414"/>
                </a:lnTo>
                <a:lnTo>
                  <a:pt x="170814" y="19050"/>
                </a:lnTo>
                <a:lnTo>
                  <a:pt x="183514" y="21589"/>
                </a:lnTo>
                <a:lnTo>
                  <a:pt x="183514" y="18414"/>
                </a:lnTo>
                <a:lnTo>
                  <a:pt x="184785" y="15875"/>
                </a:lnTo>
                <a:lnTo>
                  <a:pt x="187960" y="12700"/>
                </a:lnTo>
                <a:lnTo>
                  <a:pt x="190500" y="11429"/>
                </a:lnTo>
                <a:lnTo>
                  <a:pt x="213360" y="11429"/>
                </a:lnTo>
                <a:lnTo>
                  <a:pt x="212725" y="10160"/>
                </a:lnTo>
                <a:lnTo>
                  <a:pt x="205739" y="1904"/>
                </a:lnTo>
                <a:lnTo>
                  <a:pt x="200025" y="0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10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4"/>
                </a:lnTo>
                <a:lnTo>
                  <a:pt x="243839" y="60325"/>
                </a:lnTo>
                <a:lnTo>
                  <a:pt x="243205" y="58419"/>
                </a:lnTo>
                <a:lnTo>
                  <a:pt x="241935" y="55244"/>
                </a:lnTo>
                <a:lnTo>
                  <a:pt x="241300" y="52069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19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10"/>
                </a:lnTo>
                <a:lnTo>
                  <a:pt x="257175" y="19685"/>
                </a:lnTo>
                <a:lnTo>
                  <a:pt x="258445" y="22860"/>
                </a:lnTo>
                <a:lnTo>
                  <a:pt x="258445" y="52069"/>
                </a:lnTo>
                <a:lnTo>
                  <a:pt x="256539" y="58419"/>
                </a:lnTo>
                <a:lnTo>
                  <a:pt x="255270" y="60325"/>
                </a:lnTo>
                <a:lnTo>
                  <a:pt x="252730" y="62864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4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5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3910965" y="6920102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4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5"/>
                </a:lnTo>
                <a:lnTo>
                  <a:pt x="3175" y="65404"/>
                </a:lnTo>
                <a:lnTo>
                  <a:pt x="12064" y="73025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50"/>
                </a:lnTo>
                <a:lnTo>
                  <a:pt x="34289" y="46989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4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59"/>
                </a:lnTo>
                <a:lnTo>
                  <a:pt x="29845" y="24764"/>
                </a:lnTo>
                <a:lnTo>
                  <a:pt x="26035" y="28575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5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400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50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92710" y="20319"/>
                </a:moveTo>
                <a:lnTo>
                  <a:pt x="78105" y="20319"/>
                </a:lnTo>
                <a:lnTo>
                  <a:pt x="78105" y="73659"/>
                </a:lnTo>
                <a:lnTo>
                  <a:pt x="92710" y="73659"/>
                </a:lnTo>
                <a:lnTo>
                  <a:pt x="92710" y="20319"/>
                </a:lnTo>
                <a:close/>
              </a:path>
              <a:path w="273685" h="74929">
                <a:moveTo>
                  <a:pt x="92710" y="0"/>
                </a:moveTo>
                <a:lnTo>
                  <a:pt x="81280" y="0"/>
                </a:lnTo>
                <a:lnTo>
                  <a:pt x="79375" y="4444"/>
                </a:lnTo>
                <a:lnTo>
                  <a:pt x="76200" y="8254"/>
                </a:lnTo>
                <a:lnTo>
                  <a:pt x="72389" y="11429"/>
                </a:lnTo>
                <a:lnTo>
                  <a:pt x="67945" y="15239"/>
                </a:lnTo>
                <a:lnTo>
                  <a:pt x="64135" y="17144"/>
                </a:lnTo>
                <a:lnTo>
                  <a:pt x="60325" y="18414"/>
                </a:lnTo>
                <a:lnTo>
                  <a:pt x="60325" y="31114"/>
                </a:lnTo>
                <a:lnTo>
                  <a:pt x="67310" y="29209"/>
                </a:lnTo>
                <a:lnTo>
                  <a:pt x="73025" y="25400"/>
                </a:lnTo>
                <a:lnTo>
                  <a:pt x="78105" y="20319"/>
                </a:lnTo>
                <a:lnTo>
                  <a:pt x="92710" y="20319"/>
                </a:lnTo>
                <a:lnTo>
                  <a:pt x="92710" y="0"/>
                </a:lnTo>
                <a:close/>
              </a:path>
              <a:path w="273685" h="74929">
                <a:moveTo>
                  <a:pt x="160020" y="11429"/>
                </a:moveTo>
                <a:lnTo>
                  <a:pt x="140335" y="11429"/>
                </a:lnTo>
                <a:lnTo>
                  <a:pt x="142875" y="12700"/>
                </a:lnTo>
                <a:lnTo>
                  <a:pt x="144780" y="13969"/>
                </a:lnTo>
                <a:lnTo>
                  <a:pt x="146050" y="15875"/>
                </a:lnTo>
                <a:lnTo>
                  <a:pt x="147320" y="18414"/>
                </a:lnTo>
                <a:lnTo>
                  <a:pt x="147320" y="24129"/>
                </a:lnTo>
                <a:lnTo>
                  <a:pt x="146050" y="27304"/>
                </a:lnTo>
                <a:lnTo>
                  <a:pt x="142875" y="31750"/>
                </a:lnTo>
                <a:lnTo>
                  <a:pt x="139064" y="36194"/>
                </a:lnTo>
                <a:lnTo>
                  <a:pt x="124460" y="49529"/>
                </a:lnTo>
                <a:lnTo>
                  <a:pt x="119380" y="55244"/>
                </a:lnTo>
                <a:lnTo>
                  <a:pt x="114300" y="64134"/>
                </a:lnTo>
                <a:lnTo>
                  <a:pt x="112395" y="68579"/>
                </a:lnTo>
                <a:lnTo>
                  <a:pt x="111760" y="73659"/>
                </a:lnTo>
                <a:lnTo>
                  <a:pt x="161289" y="73659"/>
                </a:lnTo>
                <a:lnTo>
                  <a:pt x="161289" y="60325"/>
                </a:lnTo>
                <a:lnTo>
                  <a:pt x="133350" y="60325"/>
                </a:lnTo>
                <a:lnTo>
                  <a:pt x="133985" y="59054"/>
                </a:lnTo>
                <a:lnTo>
                  <a:pt x="135255" y="57784"/>
                </a:lnTo>
                <a:lnTo>
                  <a:pt x="135889" y="56514"/>
                </a:lnTo>
                <a:lnTo>
                  <a:pt x="137160" y="55244"/>
                </a:lnTo>
                <a:lnTo>
                  <a:pt x="140335" y="52704"/>
                </a:lnTo>
                <a:lnTo>
                  <a:pt x="149225" y="44450"/>
                </a:lnTo>
                <a:lnTo>
                  <a:pt x="151764" y="41275"/>
                </a:lnTo>
                <a:lnTo>
                  <a:pt x="156210" y="36194"/>
                </a:lnTo>
                <a:lnTo>
                  <a:pt x="158114" y="33019"/>
                </a:lnTo>
                <a:lnTo>
                  <a:pt x="160655" y="26669"/>
                </a:lnTo>
                <a:lnTo>
                  <a:pt x="161289" y="24129"/>
                </a:lnTo>
                <a:lnTo>
                  <a:pt x="161289" y="14604"/>
                </a:lnTo>
                <a:lnTo>
                  <a:pt x="160020" y="11429"/>
                </a:lnTo>
                <a:close/>
              </a:path>
              <a:path w="273685" h="74929">
                <a:moveTo>
                  <a:pt x="145414" y="0"/>
                </a:moveTo>
                <a:lnTo>
                  <a:pt x="131445" y="0"/>
                </a:lnTo>
                <a:lnTo>
                  <a:pt x="125730" y="1904"/>
                </a:lnTo>
                <a:lnTo>
                  <a:pt x="116839" y="8254"/>
                </a:lnTo>
                <a:lnTo>
                  <a:pt x="114300" y="13969"/>
                </a:lnTo>
                <a:lnTo>
                  <a:pt x="113664" y="21589"/>
                </a:lnTo>
                <a:lnTo>
                  <a:pt x="127635" y="22859"/>
                </a:lnTo>
                <a:lnTo>
                  <a:pt x="127635" y="19050"/>
                </a:lnTo>
                <a:lnTo>
                  <a:pt x="128905" y="15875"/>
                </a:lnTo>
                <a:lnTo>
                  <a:pt x="130810" y="14604"/>
                </a:lnTo>
                <a:lnTo>
                  <a:pt x="132080" y="12700"/>
                </a:lnTo>
                <a:lnTo>
                  <a:pt x="134620" y="11429"/>
                </a:lnTo>
                <a:lnTo>
                  <a:pt x="160020" y="11429"/>
                </a:lnTo>
                <a:lnTo>
                  <a:pt x="158750" y="9525"/>
                </a:lnTo>
                <a:lnTo>
                  <a:pt x="151130" y="1904"/>
                </a:lnTo>
                <a:lnTo>
                  <a:pt x="145414" y="0"/>
                </a:lnTo>
                <a:close/>
              </a:path>
              <a:path w="273685" h="74929">
                <a:moveTo>
                  <a:pt x="184150" y="55244"/>
                </a:moveTo>
                <a:lnTo>
                  <a:pt x="170180" y="56514"/>
                </a:lnTo>
                <a:lnTo>
                  <a:pt x="171069" y="60959"/>
                </a:lnTo>
                <a:lnTo>
                  <a:pt x="171196" y="61594"/>
                </a:lnTo>
                <a:lnTo>
                  <a:pt x="171323" y="62229"/>
                </a:lnTo>
                <a:lnTo>
                  <a:pt x="171450" y="62864"/>
                </a:lnTo>
                <a:lnTo>
                  <a:pt x="173989" y="67309"/>
                </a:lnTo>
                <a:lnTo>
                  <a:pt x="177164" y="70484"/>
                </a:lnTo>
                <a:lnTo>
                  <a:pt x="180975" y="73025"/>
                </a:lnTo>
                <a:lnTo>
                  <a:pt x="185420" y="74929"/>
                </a:lnTo>
                <a:lnTo>
                  <a:pt x="198755" y="74929"/>
                </a:lnTo>
                <a:lnTo>
                  <a:pt x="205105" y="71754"/>
                </a:lnTo>
                <a:lnTo>
                  <a:pt x="210185" y="66039"/>
                </a:lnTo>
                <a:lnTo>
                  <a:pt x="212089" y="63500"/>
                </a:lnTo>
                <a:lnTo>
                  <a:pt x="189864" y="63500"/>
                </a:lnTo>
                <a:lnTo>
                  <a:pt x="187960" y="62229"/>
                </a:lnTo>
                <a:lnTo>
                  <a:pt x="185420" y="59689"/>
                </a:lnTo>
                <a:lnTo>
                  <a:pt x="184150" y="57784"/>
                </a:lnTo>
                <a:lnTo>
                  <a:pt x="184150" y="55244"/>
                </a:lnTo>
                <a:close/>
              </a:path>
              <a:path w="273685" h="74929">
                <a:moveTo>
                  <a:pt x="217170" y="42544"/>
                </a:moveTo>
                <a:lnTo>
                  <a:pt x="203200" y="42544"/>
                </a:lnTo>
                <a:lnTo>
                  <a:pt x="202564" y="50800"/>
                </a:lnTo>
                <a:lnTo>
                  <a:pt x="201295" y="56514"/>
                </a:lnTo>
                <a:lnTo>
                  <a:pt x="197485" y="61594"/>
                </a:lnTo>
                <a:lnTo>
                  <a:pt x="194945" y="63500"/>
                </a:lnTo>
                <a:lnTo>
                  <a:pt x="212089" y="63500"/>
                </a:lnTo>
                <a:lnTo>
                  <a:pt x="213360" y="60959"/>
                </a:lnTo>
                <a:lnTo>
                  <a:pt x="215900" y="53975"/>
                </a:lnTo>
                <a:lnTo>
                  <a:pt x="217170" y="46354"/>
                </a:lnTo>
                <a:lnTo>
                  <a:pt x="217170" y="42544"/>
                </a:lnTo>
                <a:close/>
              </a:path>
              <a:path w="273685" h="74929">
                <a:moveTo>
                  <a:pt x="199389" y="0"/>
                </a:moveTo>
                <a:lnTo>
                  <a:pt x="185420" y="0"/>
                </a:lnTo>
                <a:lnTo>
                  <a:pt x="179705" y="2539"/>
                </a:lnTo>
                <a:lnTo>
                  <a:pt x="170814" y="11429"/>
                </a:lnTo>
                <a:lnTo>
                  <a:pt x="168910" y="17144"/>
                </a:lnTo>
                <a:lnTo>
                  <a:pt x="168910" y="31750"/>
                </a:lnTo>
                <a:lnTo>
                  <a:pt x="170814" y="37464"/>
                </a:lnTo>
                <a:lnTo>
                  <a:pt x="179070" y="46354"/>
                </a:lnTo>
                <a:lnTo>
                  <a:pt x="184150" y="48894"/>
                </a:lnTo>
                <a:lnTo>
                  <a:pt x="195580" y="48894"/>
                </a:lnTo>
                <a:lnTo>
                  <a:pt x="199389" y="46354"/>
                </a:lnTo>
                <a:lnTo>
                  <a:pt x="203200" y="42544"/>
                </a:lnTo>
                <a:lnTo>
                  <a:pt x="217170" y="42544"/>
                </a:lnTo>
                <a:lnTo>
                  <a:pt x="217805" y="38100"/>
                </a:lnTo>
                <a:lnTo>
                  <a:pt x="189864" y="38100"/>
                </a:lnTo>
                <a:lnTo>
                  <a:pt x="187325" y="37464"/>
                </a:lnTo>
                <a:lnTo>
                  <a:pt x="185420" y="34925"/>
                </a:lnTo>
                <a:lnTo>
                  <a:pt x="183514" y="33019"/>
                </a:lnTo>
                <a:lnTo>
                  <a:pt x="182985" y="29844"/>
                </a:lnTo>
                <a:lnTo>
                  <a:pt x="182880" y="20319"/>
                </a:lnTo>
                <a:lnTo>
                  <a:pt x="183303" y="17779"/>
                </a:lnTo>
                <a:lnTo>
                  <a:pt x="183409" y="17144"/>
                </a:lnTo>
                <a:lnTo>
                  <a:pt x="183514" y="16509"/>
                </a:lnTo>
                <a:lnTo>
                  <a:pt x="186689" y="12700"/>
                </a:lnTo>
                <a:lnTo>
                  <a:pt x="189230" y="11429"/>
                </a:lnTo>
                <a:lnTo>
                  <a:pt x="212725" y="11429"/>
                </a:lnTo>
                <a:lnTo>
                  <a:pt x="210820" y="8889"/>
                </a:lnTo>
                <a:lnTo>
                  <a:pt x="205739" y="3175"/>
                </a:lnTo>
                <a:lnTo>
                  <a:pt x="199389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4310" y="11429"/>
                </a:lnTo>
                <a:lnTo>
                  <a:pt x="196850" y="12700"/>
                </a:lnTo>
                <a:lnTo>
                  <a:pt x="200660" y="17779"/>
                </a:lnTo>
                <a:lnTo>
                  <a:pt x="201930" y="21589"/>
                </a:lnTo>
                <a:lnTo>
                  <a:pt x="201930" y="29844"/>
                </a:lnTo>
                <a:lnTo>
                  <a:pt x="201295" y="33019"/>
                </a:lnTo>
                <a:lnTo>
                  <a:pt x="197485" y="37464"/>
                </a:lnTo>
                <a:lnTo>
                  <a:pt x="194945" y="38100"/>
                </a:lnTo>
                <a:lnTo>
                  <a:pt x="217805" y="38100"/>
                </a:lnTo>
                <a:lnTo>
                  <a:pt x="217805" y="34925"/>
                </a:lnTo>
                <a:lnTo>
                  <a:pt x="217343" y="29844"/>
                </a:lnTo>
                <a:lnTo>
                  <a:pt x="217285" y="29209"/>
                </a:lnTo>
                <a:lnTo>
                  <a:pt x="217170" y="27939"/>
                </a:lnTo>
                <a:lnTo>
                  <a:pt x="215900" y="20319"/>
                </a:lnTo>
                <a:lnTo>
                  <a:pt x="213360" y="13334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09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4"/>
                </a:lnTo>
                <a:lnTo>
                  <a:pt x="243839" y="60325"/>
                </a:lnTo>
                <a:lnTo>
                  <a:pt x="243205" y="58419"/>
                </a:lnTo>
                <a:lnTo>
                  <a:pt x="241935" y="55244"/>
                </a:lnTo>
                <a:lnTo>
                  <a:pt x="241300" y="52069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19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69"/>
                </a:lnTo>
                <a:lnTo>
                  <a:pt x="256539" y="58419"/>
                </a:lnTo>
                <a:lnTo>
                  <a:pt x="255270" y="60325"/>
                </a:lnTo>
                <a:lnTo>
                  <a:pt x="252730" y="62864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4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4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3910965" y="7148702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4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5"/>
                </a:lnTo>
                <a:lnTo>
                  <a:pt x="3175" y="65404"/>
                </a:lnTo>
                <a:lnTo>
                  <a:pt x="12064" y="73025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50"/>
                </a:lnTo>
                <a:lnTo>
                  <a:pt x="34289" y="46989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4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59"/>
                </a:lnTo>
                <a:lnTo>
                  <a:pt x="29845" y="24764"/>
                </a:lnTo>
                <a:lnTo>
                  <a:pt x="26035" y="28575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5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400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50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92710" y="20319"/>
                </a:moveTo>
                <a:lnTo>
                  <a:pt x="78105" y="20319"/>
                </a:lnTo>
                <a:lnTo>
                  <a:pt x="78105" y="73659"/>
                </a:lnTo>
                <a:lnTo>
                  <a:pt x="92710" y="73659"/>
                </a:lnTo>
                <a:lnTo>
                  <a:pt x="92710" y="20319"/>
                </a:lnTo>
                <a:close/>
              </a:path>
              <a:path w="273685" h="74929">
                <a:moveTo>
                  <a:pt x="92710" y="0"/>
                </a:moveTo>
                <a:lnTo>
                  <a:pt x="81280" y="0"/>
                </a:lnTo>
                <a:lnTo>
                  <a:pt x="79375" y="4444"/>
                </a:lnTo>
                <a:lnTo>
                  <a:pt x="76200" y="8254"/>
                </a:lnTo>
                <a:lnTo>
                  <a:pt x="72389" y="11429"/>
                </a:lnTo>
                <a:lnTo>
                  <a:pt x="67945" y="15239"/>
                </a:lnTo>
                <a:lnTo>
                  <a:pt x="64135" y="17144"/>
                </a:lnTo>
                <a:lnTo>
                  <a:pt x="60325" y="18414"/>
                </a:lnTo>
                <a:lnTo>
                  <a:pt x="60325" y="31114"/>
                </a:lnTo>
                <a:lnTo>
                  <a:pt x="67310" y="29209"/>
                </a:lnTo>
                <a:lnTo>
                  <a:pt x="73025" y="25400"/>
                </a:lnTo>
                <a:lnTo>
                  <a:pt x="78105" y="20319"/>
                </a:lnTo>
                <a:lnTo>
                  <a:pt x="92710" y="20319"/>
                </a:lnTo>
                <a:lnTo>
                  <a:pt x="92710" y="0"/>
                </a:lnTo>
                <a:close/>
              </a:path>
              <a:path w="273685" h="74929">
                <a:moveTo>
                  <a:pt x="127000" y="52704"/>
                </a:moveTo>
                <a:lnTo>
                  <a:pt x="113030" y="53975"/>
                </a:lnTo>
                <a:lnTo>
                  <a:pt x="114300" y="60325"/>
                </a:lnTo>
                <a:lnTo>
                  <a:pt x="116839" y="65404"/>
                </a:lnTo>
                <a:lnTo>
                  <a:pt x="125095" y="73025"/>
                </a:lnTo>
                <a:lnTo>
                  <a:pt x="130810" y="74929"/>
                </a:lnTo>
                <a:lnTo>
                  <a:pt x="144145" y="74929"/>
                </a:lnTo>
                <a:lnTo>
                  <a:pt x="149860" y="72389"/>
                </a:lnTo>
                <a:lnTo>
                  <a:pt x="154939" y="67944"/>
                </a:lnTo>
                <a:lnTo>
                  <a:pt x="159385" y="63500"/>
                </a:lnTo>
                <a:lnTo>
                  <a:pt x="134620" y="63500"/>
                </a:lnTo>
                <a:lnTo>
                  <a:pt x="132080" y="62229"/>
                </a:lnTo>
                <a:lnTo>
                  <a:pt x="128270" y="58419"/>
                </a:lnTo>
                <a:lnTo>
                  <a:pt x="127635" y="55879"/>
                </a:lnTo>
                <a:lnTo>
                  <a:pt x="127000" y="52704"/>
                </a:lnTo>
                <a:close/>
              </a:path>
              <a:path w="273685" h="74929">
                <a:moveTo>
                  <a:pt x="157480" y="39369"/>
                </a:moveTo>
                <a:lnTo>
                  <a:pt x="140335" y="39369"/>
                </a:lnTo>
                <a:lnTo>
                  <a:pt x="142875" y="40639"/>
                </a:lnTo>
                <a:lnTo>
                  <a:pt x="146685" y="44450"/>
                </a:lnTo>
                <a:lnTo>
                  <a:pt x="147320" y="46989"/>
                </a:lnTo>
                <a:lnTo>
                  <a:pt x="147320" y="54609"/>
                </a:lnTo>
                <a:lnTo>
                  <a:pt x="146685" y="57784"/>
                </a:lnTo>
                <a:lnTo>
                  <a:pt x="142239" y="62229"/>
                </a:lnTo>
                <a:lnTo>
                  <a:pt x="140335" y="63500"/>
                </a:lnTo>
                <a:lnTo>
                  <a:pt x="159385" y="63500"/>
                </a:lnTo>
                <a:lnTo>
                  <a:pt x="161925" y="57784"/>
                </a:lnTo>
                <a:lnTo>
                  <a:pt x="161925" y="46989"/>
                </a:lnTo>
                <a:lnTo>
                  <a:pt x="160655" y="43179"/>
                </a:lnTo>
                <a:lnTo>
                  <a:pt x="157480" y="39369"/>
                </a:lnTo>
                <a:close/>
              </a:path>
              <a:path w="273685" h="74929">
                <a:moveTo>
                  <a:pt x="157480" y="11429"/>
                </a:moveTo>
                <a:lnTo>
                  <a:pt x="139064" y="11429"/>
                </a:lnTo>
                <a:lnTo>
                  <a:pt x="140970" y="12700"/>
                </a:lnTo>
                <a:lnTo>
                  <a:pt x="143510" y="15239"/>
                </a:lnTo>
                <a:lnTo>
                  <a:pt x="144780" y="17144"/>
                </a:lnTo>
                <a:lnTo>
                  <a:pt x="144780" y="22859"/>
                </a:lnTo>
                <a:lnTo>
                  <a:pt x="143510" y="24764"/>
                </a:lnTo>
                <a:lnTo>
                  <a:pt x="139700" y="28575"/>
                </a:lnTo>
                <a:lnTo>
                  <a:pt x="136525" y="29209"/>
                </a:lnTo>
                <a:lnTo>
                  <a:pt x="132714" y="29209"/>
                </a:lnTo>
                <a:lnTo>
                  <a:pt x="131586" y="39369"/>
                </a:lnTo>
                <a:lnTo>
                  <a:pt x="131515" y="40004"/>
                </a:lnTo>
                <a:lnTo>
                  <a:pt x="131445" y="40639"/>
                </a:lnTo>
                <a:lnTo>
                  <a:pt x="133985" y="40004"/>
                </a:lnTo>
                <a:lnTo>
                  <a:pt x="135889" y="39369"/>
                </a:lnTo>
                <a:lnTo>
                  <a:pt x="157480" y="39369"/>
                </a:lnTo>
                <a:lnTo>
                  <a:pt x="155575" y="37464"/>
                </a:lnTo>
                <a:lnTo>
                  <a:pt x="152400" y="34925"/>
                </a:lnTo>
                <a:lnTo>
                  <a:pt x="147955" y="34289"/>
                </a:lnTo>
                <a:lnTo>
                  <a:pt x="154939" y="30479"/>
                </a:lnTo>
                <a:lnTo>
                  <a:pt x="155575" y="29209"/>
                </a:lnTo>
                <a:lnTo>
                  <a:pt x="158750" y="25400"/>
                </a:lnTo>
                <a:lnTo>
                  <a:pt x="158750" y="13969"/>
                </a:lnTo>
                <a:lnTo>
                  <a:pt x="157480" y="11429"/>
                </a:lnTo>
                <a:close/>
              </a:path>
              <a:path w="273685" h="74929">
                <a:moveTo>
                  <a:pt x="143510" y="0"/>
                </a:moveTo>
                <a:lnTo>
                  <a:pt x="132714" y="0"/>
                </a:lnTo>
                <a:lnTo>
                  <a:pt x="129539" y="634"/>
                </a:lnTo>
                <a:lnTo>
                  <a:pt x="126364" y="1904"/>
                </a:lnTo>
                <a:lnTo>
                  <a:pt x="122555" y="3809"/>
                </a:lnTo>
                <a:lnTo>
                  <a:pt x="120014" y="5714"/>
                </a:lnTo>
                <a:lnTo>
                  <a:pt x="118745" y="8889"/>
                </a:lnTo>
                <a:lnTo>
                  <a:pt x="116839" y="11429"/>
                </a:lnTo>
                <a:lnTo>
                  <a:pt x="114935" y="14604"/>
                </a:lnTo>
                <a:lnTo>
                  <a:pt x="114390" y="18414"/>
                </a:lnTo>
                <a:lnTo>
                  <a:pt x="114300" y="19050"/>
                </a:lnTo>
                <a:lnTo>
                  <a:pt x="127000" y="21589"/>
                </a:lnTo>
                <a:lnTo>
                  <a:pt x="127508" y="19050"/>
                </a:lnTo>
                <a:lnTo>
                  <a:pt x="127635" y="18414"/>
                </a:lnTo>
                <a:lnTo>
                  <a:pt x="128905" y="15875"/>
                </a:lnTo>
                <a:lnTo>
                  <a:pt x="130175" y="13969"/>
                </a:lnTo>
                <a:lnTo>
                  <a:pt x="133985" y="11429"/>
                </a:lnTo>
                <a:lnTo>
                  <a:pt x="157480" y="11429"/>
                </a:lnTo>
                <a:lnTo>
                  <a:pt x="156845" y="10159"/>
                </a:lnTo>
                <a:lnTo>
                  <a:pt x="149225" y="1904"/>
                </a:lnTo>
                <a:lnTo>
                  <a:pt x="143510" y="0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39"/>
                </a:lnTo>
                <a:lnTo>
                  <a:pt x="177164" y="7619"/>
                </a:lnTo>
                <a:lnTo>
                  <a:pt x="173989" y="12700"/>
                </a:lnTo>
                <a:lnTo>
                  <a:pt x="171450" y="19684"/>
                </a:lnTo>
                <a:lnTo>
                  <a:pt x="170180" y="27939"/>
                </a:lnTo>
                <a:lnTo>
                  <a:pt x="170180" y="46989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89"/>
                </a:lnTo>
                <a:lnTo>
                  <a:pt x="210185" y="67309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4"/>
                </a:lnTo>
                <a:lnTo>
                  <a:pt x="187960" y="60325"/>
                </a:lnTo>
                <a:lnTo>
                  <a:pt x="186689" y="58419"/>
                </a:lnTo>
                <a:lnTo>
                  <a:pt x="185420" y="52069"/>
                </a:lnTo>
                <a:lnTo>
                  <a:pt x="184785" y="46989"/>
                </a:lnTo>
                <a:lnTo>
                  <a:pt x="184785" y="27939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19"/>
                </a:lnTo>
                <a:lnTo>
                  <a:pt x="206375" y="2539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5580" y="11429"/>
                </a:lnTo>
                <a:lnTo>
                  <a:pt x="196850" y="12064"/>
                </a:lnTo>
                <a:lnTo>
                  <a:pt x="199389" y="14604"/>
                </a:lnTo>
                <a:lnTo>
                  <a:pt x="200660" y="16509"/>
                </a:lnTo>
                <a:lnTo>
                  <a:pt x="201930" y="22859"/>
                </a:lnTo>
                <a:lnTo>
                  <a:pt x="202564" y="27939"/>
                </a:lnTo>
                <a:lnTo>
                  <a:pt x="202564" y="46989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29"/>
                </a:lnTo>
                <a:lnTo>
                  <a:pt x="215900" y="55244"/>
                </a:lnTo>
                <a:lnTo>
                  <a:pt x="217170" y="46989"/>
                </a:lnTo>
                <a:lnTo>
                  <a:pt x="217170" y="27939"/>
                </a:lnTo>
                <a:lnTo>
                  <a:pt x="215264" y="19684"/>
                </a:lnTo>
                <a:lnTo>
                  <a:pt x="213360" y="12700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09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4"/>
                </a:lnTo>
                <a:lnTo>
                  <a:pt x="243839" y="60325"/>
                </a:lnTo>
                <a:lnTo>
                  <a:pt x="243205" y="58419"/>
                </a:lnTo>
                <a:lnTo>
                  <a:pt x="241935" y="55244"/>
                </a:lnTo>
                <a:lnTo>
                  <a:pt x="241300" y="52069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19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69"/>
                </a:lnTo>
                <a:lnTo>
                  <a:pt x="256539" y="58419"/>
                </a:lnTo>
                <a:lnTo>
                  <a:pt x="255270" y="60325"/>
                </a:lnTo>
                <a:lnTo>
                  <a:pt x="252730" y="62864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4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4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3910965" y="7383271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4"/>
                </a:lnTo>
                <a:lnTo>
                  <a:pt x="381" y="57784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4"/>
                </a:lnTo>
                <a:lnTo>
                  <a:pt x="3175" y="65404"/>
                </a:lnTo>
                <a:lnTo>
                  <a:pt x="12064" y="73024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499"/>
                </a:lnTo>
                <a:lnTo>
                  <a:pt x="20955" y="63499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49"/>
                </a:lnTo>
                <a:lnTo>
                  <a:pt x="34289" y="46989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499"/>
                </a:lnTo>
                <a:lnTo>
                  <a:pt x="46355" y="63499"/>
                </a:lnTo>
                <a:lnTo>
                  <a:pt x="48260" y="57784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699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59"/>
                </a:lnTo>
                <a:lnTo>
                  <a:pt x="29845" y="24764"/>
                </a:lnTo>
                <a:lnTo>
                  <a:pt x="26035" y="28574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4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399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49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4"/>
                </a:lnTo>
                <a:lnTo>
                  <a:pt x="18414" y="12699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92710" y="20319"/>
                </a:moveTo>
                <a:lnTo>
                  <a:pt x="78105" y="20319"/>
                </a:lnTo>
                <a:lnTo>
                  <a:pt x="78105" y="73659"/>
                </a:lnTo>
                <a:lnTo>
                  <a:pt x="92710" y="73659"/>
                </a:lnTo>
                <a:lnTo>
                  <a:pt x="92710" y="20319"/>
                </a:lnTo>
                <a:close/>
              </a:path>
              <a:path w="273685" h="74929">
                <a:moveTo>
                  <a:pt x="92710" y="0"/>
                </a:moveTo>
                <a:lnTo>
                  <a:pt x="81280" y="0"/>
                </a:lnTo>
                <a:lnTo>
                  <a:pt x="79375" y="4444"/>
                </a:lnTo>
                <a:lnTo>
                  <a:pt x="76200" y="8254"/>
                </a:lnTo>
                <a:lnTo>
                  <a:pt x="72389" y="11429"/>
                </a:lnTo>
                <a:lnTo>
                  <a:pt x="67945" y="15239"/>
                </a:lnTo>
                <a:lnTo>
                  <a:pt x="64135" y="17144"/>
                </a:lnTo>
                <a:lnTo>
                  <a:pt x="60325" y="18414"/>
                </a:lnTo>
                <a:lnTo>
                  <a:pt x="60325" y="31114"/>
                </a:lnTo>
                <a:lnTo>
                  <a:pt x="67310" y="29209"/>
                </a:lnTo>
                <a:lnTo>
                  <a:pt x="73025" y="25399"/>
                </a:lnTo>
                <a:lnTo>
                  <a:pt x="78105" y="20319"/>
                </a:lnTo>
                <a:lnTo>
                  <a:pt x="92710" y="20319"/>
                </a:lnTo>
                <a:lnTo>
                  <a:pt x="92710" y="0"/>
                </a:lnTo>
                <a:close/>
              </a:path>
              <a:path w="273685" h="74929">
                <a:moveTo>
                  <a:pt x="154939" y="59054"/>
                </a:moveTo>
                <a:lnTo>
                  <a:pt x="140970" y="59054"/>
                </a:lnTo>
                <a:lnTo>
                  <a:pt x="140970" y="73659"/>
                </a:lnTo>
                <a:lnTo>
                  <a:pt x="154939" y="73659"/>
                </a:lnTo>
                <a:lnTo>
                  <a:pt x="154939" y="59054"/>
                </a:lnTo>
                <a:close/>
              </a:path>
              <a:path w="273685" h="74929">
                <a:moveTo>
                  <a:pt x="154939" y="0"/>
                </a:moveTo>
                <a:lnTo>
                  <a:pt x="142875" y="0"/>
                </a:lnTo>
                <a:lnTo>
                  <a:pt x="111125" y="46354"/>
                </a:lnTo>
                <a:lnTo>
                  <a:pt x="111125" y="59054"/>
                </a:lnTo>
                <a:lnTo>
                  <a:pt x="163830" y="59054"/>
                </a:lnTo>
                <a:lnTo>
                  <a:pt x="163830" y="46354"/>
                </a:lnTo>
                <a:lnTo>
                  <a:pt x="124460" y="46354"/>
                </a:lnTo>
                <a:lnTo>
                  <a:pt x="140970" y="21589"/>
                </a:lnTo>
                <a:lnTo>
                  <a:pt x="154939" y="21589"/>
                </a:lnTo>
                <a:lnTo>
                  <a:pt x="154939" y="0"/>
                </a:lnTo>
                <a:close/>
              </a:path>
              <a:path w="273685" h="74929">
                <a:moveTo>
                  <a:pt x="154939" y="21589"/>
                </a:moveTo>
                <a:lnTo>
                  <a:pt x="140970" y="21589"/>
                </a:lnTo>
                <a:lnTo>
                  <a:pt x="140970" y="46354"/>
                </a:lnTo>
                <a:lnTo>
                  <a:pt x="154939" y="46354"/>
                </a:lnTo>
                <a:lnTo>
                  <a:pt x="154939" y="21589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39"/>
                </a:lnTo>
                <a:lnTo>
                  <a:pt x="177164" y="7619"/>
                </a:lnTo>
                <a:lnTo>
                  <a:pt x="173989" y="12699"/>
                </a:lnTo>
                <a:lnTo>
                  <a:pt x="171450" y="19684"/>
                </a:lnTo>
                <a:lnTo>
                  <a:pt x="170180" y="27939"/>
                </a:lnTo>
                <a:lnTo>
                  <a:pt x="170180" y="46989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89"/>
                </a:lnTo>
                <a:lnTo>
                  <a:pt x="210185" y="67309"/>
                </a:lnTo>
                <a:lnTo>
                  <a:pt x="212725" y="63499"/>
                </a:lnTo>
                <a:lnTo>
                  <a:pt x="191770" y="63499"/>
                </a:lnTo>
                <a:lnTo>
                  <a:pt x="190500" y="62864"/>
                </a:lnTo>
                <a:lnTo>
                  <a:pt x="187960" y="60324"/>
                </a:lnTo>
                <a:lnTo>
                  <a:pt x="186689" y="58419"/>
                </a:lnTo>
                <a:lnTo>
                  <a:pt x="185420" y="52069"/>
                </a:lnTo>
                <a:lnTo>
                  <a:pt x="184785" y="46989"/>
                </a:lnTo>
                <a:lnTo>
                  <a:pt x="184785" y="27939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19"/>
                </a:lnTo>
                <a:lnTo>
                  <a:pt x="206375" y="2539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5580" y="11429"/>
                </a:lnTo>
                <a:lnTo>
                  <a:pt x="196850" y="12064"/>
                </a:lnTo>
                <a:lnTo>
                  <a:pt x="199389" y="14604"/>
                </a:lnTo>
                <a:lnTo>
                  <a:pt x="200660" y="16509"/>
                </a:lnTo>
                <a:lnTo>
                  <a:pt x="201930" y="22859"/>
                </a:lnTo>
                <a:lnTo>
                  <a:pt x="202564" y="27939"/>
                </a:lnTo>
                <a:lnTo>
                  <a:pt x="202564" y="46989"/>
                </a:lnTo>
                <a:lnTo>
                  <a:pt x="195580" y="63499"/>
                </a:lnTo>
                <a:lnTo>
                  <a:pt x="212725" y="63499"/>
                </a:lnTo>
                <a:lnTo>
                  <a:pt x="213360" y="62229"/>
                </a:lnTo>
                <a:lnTo>
                  <a:pt x="215900" y="55244"/>
                </a:lnTo>
                <a:lnTo>
                  <a:pt x="217170" y="46989"/>
                </a:lnTo>
                <a:lnTo>
                  <a:pt x="217170" y="27939"/>
                </a:lnTo>
                <a:lnTo>
                  <a:pt x="215264" y="19684"/>
                </a:lnTo>
                <a:lnTo>
                  <a:pt x="213360" y="12699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09"/>
                </a:lnTo>
                <a:lnTo>
                  <a:pt x="268605" y="63499"/>
                </a:lnTo>
                <a:lnTo>
                  <a:pt x="248285" y="63499"/>
                </a:lnTo>
                <a:lnTo>
                  <a:pt x="246380" y="62864"/>
                </a:lnTo>
                <a:lnTo>
                  <a:pt x="243839" y="60324"/>
                </a:lnTo>
                <a:lnTo>
                  <a:pt x="243205" y="58419"/>
                </a:lnTo>
                <a:lnTo>
                  <a:pt x="241935" y="55244"/>
                </a:lnTo>
                <a:lnTo>
                  <a:pt x="241300" y="52069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19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69"/>
                </a:lnTo>
                <a:lnTo>
                  <a:pt x="256539" y="58419"/>
                </a:lnTo>
                <a:lnTo>
                  <a:pt x="255270" y="60324"/>
                </a:lnTo>
                <a:lnTo>
                  <a:pt x="252730" y="62864"/>
                </a:lnTo>
                <a:lnTo>
                  <a:pt x="251460" y="63499"/>
                </a:lnTo>
                <a:lnTo>
                  <a:pt x="268605" y="63499"/>
                </a:lnTo>
                <a:lnTo>
                  <a:pt x="269239" y="62229"/>
                </a:lnTo>
                <a:lnTo>
                  <a:pt x="271780" y="55244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4"/>
                </a:lnTo>
                <a:lnTo>
                  <a:pt x="269239" y="12699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3910965" y="7611871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4"/>
                </a:lnTo>
                <a:lnTo>
                  <a:pt x="381" y="57784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4"/>
                </a:lnTo>
                <a:lnTo>
                  <a:pt x="3175" y="65404"/>
                </a:lnTo>
                <a:lnTo>
                  <a:pt x="12064" y="73024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499"/>
                </a:lnTo>
                <a:lnTo>
                  <a:pt x="20955" y="63499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49"/>
                </a:lnTo>
                <a:lnTo>
                  <a:pt x="34289" y="46989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499"/>
                </a:lnTo>
                <a:lnTo>
                  <a:pt x="46355" y="63499"/>
                </a:lnTo>
                <a:lnTo>
                  <a:pt x="48260" y="57784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699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59"/>
                </a:lnTo>
                <a:lnTo>
                  <a:pt x="29845" y="24764"/>
                </a:lnTo>
                <a:lnTo>
                  <a:pt x="26035" y="28574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4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399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49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4"/>
                </a:lnTo>
                <a:lnTo>
                  <a:pt x="18414" y="12699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92710" y="20319"/>
                </a:moveTo>
                <a:lnTo>
                  <a:pt x="78105" y="20319"/>
                </a:lnTo>
                <a:lnTo>
                  <a:pt x="78105" y="73659"/>
                </a:lnTo>
                <a:lnTo>
                  <a:pt x="92710" y="73659"/>
                </a:lnTo>
                <a:lnTo>
                  <a:pt x="92710" y="20319"/>
                </a:lnTo>
                <a:close/>
              </a:path>
              <a:path w="273685" h="74929">
                <a:moveTo>
                  <a:pt x="92710" y="0"/>
                </a:moveTo>
                <a:lnTo>
                  <a:pt x="81280" y="0"/>
                </a:lnTo>
                <a:lnTo>
                  <a:pt x="79375" y="4444"/>
                </a:lnTo>
                <a:lnTo>
                  <a:pt x="76200" y="8254"/>
                </a:lnTo>
                <a:lnTo>
                  <a:pt x="72389" y="11429"/>
                </a:lnTo>
                <a:lnTo>
                  <a:pt x="67945" y="15239"/>
                </a:lnTo>
                <a:lnTo>
                  <a:pt x="64135" y="17144"/>
                </a:lnTo>
                <a:lnTo>
                  <a:pt x="60325" y="18414"/>
                </a:lnTo>
                <a:lnTo>
                  <a:pt x="60325" y="31114"/>
                </a:lnTo>
                <a:lnTo>
                  <a:pt x="67310" y="29209"/>
                </a:lnTo>
                <a:lnTo>
                  <a:pt x="73025" y="25399"/>
                </a:lnTo>
                <a:lnTo>
                  <a:pt x="78105" y="20319"/>
                </a:lnTo>
                <a:lnTo>
                  <a:pt x="92710" y="20319"/>
                </a:lnTo>
                <a:lnTo>
                  <a:pt x="92710" y="0"/>
                </a:lnTo>
                <a:close/>
              </a:path>
              <a:path w="273685" h="74929">
                <a:moveTo>
                  <a:pt x="127635" y="53339"/>
                </a:moveTo>
                <a:lnTo>
                  <a:pt x="113664" y="54609"/>
                </a:lnTo>
                <a:lnTo>
                  <a:pt x="114808" y="60324"/>
                </a:lnTo>
                <a:lnTo>
                  <a:pt x="114935" y="60959"/>
                </a:lnTo>
                <a:lnTo>
                  <a:pt x="117475" y="66039"/>
                </a:lnTo>
                <a:lnTo>
                  <a:pt x="125730" y="73024"/>
                </a:lnTo>
                <a:lnTo>
                  <a:pt x="131445" y="74929"/>
                </a:lnTo>
                <a:lnTo>
                  <a:pt x="146685" y="74929"/>
                </a:lnTo>
                <a:lnTo>
                  <a:pt x="153035" y="71754"/>
                </a:lnTo>
                <a:lnTo>
                  <a:pt x="159385" y="63499"/>
                </a:lnTo>
                <a:lnTo>
                  <a:pt x="135889" y="63499"/>
                </a:lnTo>
                <a:lnTo>
                  <a:pt x="133350" y="62864"/>
                </a:lnTo>
                <a:lnTo>
                  <a:pt x="129539" y="59054"/>
                </a:lnTo>
                <a:lnTo>
                  <a:pt x="128270" y="56514"/>
                </a:lnTo>
                <a:lnTo>
                  <a:pt x="127888" y="54609"/>
                </a:lnTo>
                <a:lnTo>
                  <a:pt x="127762" y="53974"/>
                </a:lnTo>
                <a:lnTo>
                  <a:pt x="127635" y="53339"/>
                </a:lnTo>
                <a:close/>
              </a:path>
              <a:path w="273685" h="74929">
                <a:moveTo>
                  <a:pt x="161289" y="35559"/>
                </a:moveTo>
                <a:lnTo>
                  <a:pt x="140970" y="35559"/>
                </a:lnTo>
                <a:lnTo>
                  <a:pt x="143510" y="36829"/>
                </a:lnTo>
                <a:lnTo>
                  <a:pt x="147955" y="41274"/>
                </a:lnTo>
                <a:lnTo>
                  <a:pt x="148589" y="44449"/>
                </a:lnTo>
                <a:lnTo>
                  <a:pt x="148484" y="54609"/>
                </a:lnTo>
                <a:lnTo>
                  <a:pt x="147955" y="57784"/>
                </a:lnTo>
                <a:lnTo>
                  <a:pt x="143510" y="62229"/>
                </a:lnTo>
                <a:lnTo>
                  <a:pt x="140970" y="63499"/>
                </a:lnTo>
                <a:lnTo>
                  <a:pt x="159385" y="63499"/>
                </a:lnTo>
                <a:lnTo>
                  <a:pt x="161289" y="60324"/>
                </a:lnTo>
                <a:lnTo>
                  <a:pt x="163195" y="55244"/>
                </a:lnTo>
                <a:lnTo>
                  <a:pt x="163195" y="41909"/>
                </a:lnTo>
                <a:lnTo>
                  <a:pt x="161289" y="35559"/>
                </a:lnTo>
                <a:close/>
              </a:path>
              <a:path w="273685" h="74929">
                <a:moveTo>
                  <a:pt x="160020" y="1269"/>
                </a:moveTo>
                <a:lnTo>
                  <a:pt x="122555" y="1269"/>
                </a:lnTo>
                <a:lnTo>
                  <a:pt x="115570" y="39369"/>
                </a:lnTo>
                <a:lnTo>
                  <a:pt x="127000" y="40639"/>
                </a:lnTo>
                <a:lnTo>
                  <a:pt x="130175" y="37464"/>
                </a:lnTo>
                <a:lnTo>
                  <a:pt x="133985" y="35559"/>
                </a:lnTo>
                <a:lnTo>
                  <a:pt x="160655" y="35559"/>
                </a:lnTo>
                <a:lnTo>
                  <a:pt x="156845" y="31114"/>
                </a:lnTo>
                <a:lnTo>
                  <a:pt x="152400" y="26669"/>
                </a:lnTo>
                <a:lnTo>
                  <a:pt x="131445" y="26669"/>
                </a:lnTo>
                <a:lnTo>
                  <a:pt x="133350" y="14604"/>
                </a:lnTo>
                <a:lnTo>
                  <a:pt x="160020" y="14604"/>
                </a:lnTo>
                <a:lnTo>
                  <a:pt x="160020" y="1269"/>
                </a:lnTo>
                <a:close/>
              </a:path>
              <a:path w="273685" h="74929">
                <a:moveTo>
                  <a:pt x="147320" y="24764"/>
                </a:moveTo>
                <a:lnTo>
                  <a:pt x="137795" y="24764"/>
                </a:lnTo>
                <a:lnTo>
                  <a:pt x="134620" y="25399"/>
                </a:lnTo>
                <a:lnTo>
                  <a:pt x="131445" y="26669"/>
                </a:lnTo>
                <a:lnTo>
                  <a:pt x="152400" y="26669"/>
                </a:lnTo>
                <a:lnTo>
                  <a:pt x="147320" y="24764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39"/>
                </a:lnTo>
                <a:lnTo>
                  <a:pt x="177164" y="7619"/>
                </a:lnTo>
                <a:lnTo>
                  <a:pt x="173989" y="12699"/>
                </a:lnTo>
                <a:lnTo>
                  <a:pt x="171450" y="19684"/>
                </a:lnTo>
                <a:lnTo>
                  <a:pt x="170180" y="27939"/>
                </a:lnTo>
                <a:lnTo>
                  <a:pt x="170180" y="46989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89"/>
                </a:lnTo>
                <a:lnTo>
                  <a:pt x="210185" y="67309"/>
                </a:lnTo>
                <a:lnTo>
                  <a:pt x="212725" y="63499"/>
                </a:lnTo>
                <a:lnTo>
                  <a:pt x="191770" y="63499"/>
                </a:lnTo>
                <a:lnTo>
                  <a:pt x="190500" y="62864"/>
                </a:lnTo>
                <a:lnTo>
                  <a:pt x="187960" y="60324"/>
                </a:lnTo>
                <a:lnTo>
                  <a:pt x="186689" y="58419"/>
                </a:lnTo>
                <a:lnTo>
                  <a:pt x="185420" y="52069"/>
                </a:lnTo>
                <a:lnTo>
                  <a:pt x="184785" y="46989"/>
                </a:lnTo>
                <a:lnTo>
                  <a:pt x="184785" y="27939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19"/>
                </a:lnTo>
                <a:lnTo>
                  <a:pt x="206375" y="2539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5580" y="11429"/>
                </a:lnTo>
                <a:lnTo>
                  <a:pt x="196850" y="12064"/>
                </a:lnTo>
                <a:lnTo>
                  <a:pt x="199389" y="14604"/>
                </a:lnTo>
                <a:lnTo>
                  <a:pt x="200660" y="16509"/>
                </a:lnTo>
                <a:lnTo>
                  <a:pt x="201930" y="22859"/>
                </a:lnTo>
                <a:lnTo>
                  <a:pt x="202564" y="27939"/>
                </a:lnTo>
                <a:lnTo>
                  <a:pt x="202564" y="46989"/>
                </a:lnTo>
                <a:lnTo>
                  <a:pt x="195580" y="63499"/>
                </a:lnTo>
                <a:lnTo>
                  <a:pt x="212725" y="63499"/>
                </a:lnTo>
                <a:lnTo>
                  <a:pt x="213360" y="62229"/>
                </a:lnTo>
                <a:lnTo>
                  <a:pt x="215900" y="55244"/>
                </a:lnTo>
                <a:lnTo>
                  <a:pt x="217170" y="46989"/>
                </a:lnTo>
                <a:lnTo>
                  <a:pt x="217170" y="27939"/>
                </a:lnTo>
                <a:lnTo>
                  <a:pt x="215264" y="19684"/>
                </a:lnTo>
                <a:lnTo>
                  <a:pt x="213360" y="12699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09"/>
                </a:lnTo>
                <a:lnTo>
                  <a:pt x="268605" y="63499"/>
                </a:lnTo>
                <a:lnTo>
                  <a:pt x="248285" y="63499"/>
                </a:lnTo>
                <a:lnTo>
                  <a:pt x="246380" y="62864"/>
                </a:lnTo>
                <a:lnTo>
                  <a:pt x="243839" y="60324"/>
                </a:lnTo>
                <a:lnTo>
                  <a:pt x="243205" y="58419"/>
                </a:lnTo>
                <a:lnTo>
                  <a:pt x="241935" y="55244"/>
                </a:lnTo>
                <a:lnTo>
                  <a:pt x="241300" y="52069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19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69"/>
                </a:lnTo>
                <a:lnTo>
                  <a:pt x="256539" y="58419"/>
                </a:lnTo>
                <a:lnTo>
                  <a:pt x="255270" y="60324"/>
                </a:lnTo>
                <a:lnTo>
                  <a:pt x="252730" y="62864"/>
                </a:lnTo>
                <a:lnTo>
                  <a:pt x="251460" y="63499"/>
                </a:lnTo>
                <a:lnTo>
                  <a:pt x="268605" y="63499"/>
                </a:lnTo>
                <a:lnTo>
                  <a:pt x="269239" y="62229"/>
                </a:lnTo>
                <a:lnTo>
                  <a:pt x="271780" y="55244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4"/>
                </a:lnTo>
                <a:lnTo>
                  <a:pt x="269239" y="12699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3910965" y="7840471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4"/>
                </a:lnTo>
                <a:lnTo>
                  <a:pt x="381" y="57784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4"/>
                </a:lnTo>
                <a:lnTo>
                  <a:pt x="3175" y="65404"/>
                </a:lnTo>
                <a:lnTo>
                  <a:pt x="12064" y="73024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499"/>
                </a:lnTo>
                <a:lnTo>
                  <a:pt x="20955" y="63499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49"/>
                </a:lnTo>
                <a:lnTo>
                  <a:pt x="34289" y="46989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499"/>
                </a:lnTo>
                <a:lnTo>
                  <a:pt x="46355" y="63499"/>
                </a:lnTo>
                <a:lnTo>
                  <a:pt x="48260" y="57784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699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59"/>
                </a:lnTo>
                <a:lnTo>
                  <a:pt x="29845" y="24764"/>
                </a:lnTo>
                <a:lnTo>
                  <a:pt x="26035" y="28574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4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399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49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4"/>
                </a:lnTo>
                <a:lnTo>
                  <a:pt x="18414" y="12699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92710" y="20319"/>
                </a:moveTo>
                <a:lnTo>
                  <a:pt x="78105" y="20319"/>
                </a:lnTo>
                <a:lnTo>
                  <a:pt x="78105" y="73659"/>
                </a:lnTo>
                <a:lnTo>
                  <a:pt x="92710" y="73659"/>
                </a:lnTo>
                <a:lnTo>
                  <a:pt x="92710" y="20319"/>
                </a:lnTo>
                <a:close/>
              </a:path>
              <a:path w="273685" h="74929">
                <a:moveTo>
                  <a:pt x="92710" y="0"/>
                </a:moveTo>
                <a:lnTo>
                  <a:pt x="81280" y="0"/>
                </a:lnTo>
                <a:lnTo>
                  <a:pt x="79375" y="4444"/>
                </a:lnTo>
                <a:lnTo>
                  <a:pt x="76200" y="8254"/>
                </a:lnTo>
                <a:lnTo>
                  <a:pt x="72389" y="11429"/>
                </a:lnTo>
                <a:lnTo>
                  <a:pt x="67945" y="15239"/>
                </a:lnTo>
                <a:lnTo>
                  <a:pt x="64135" y="17144"/>
                </a:lnTo>
                <a:lnTo>
                  <a:pt x="60325" y="18414"/>
                </a:lnTo>
                <a:lnTo>
                  <a:pt x="60325" y="31114"/>
                </a:lnTo>
                <a:lnTo>
                  <a:pt x="67310" y="29209"/>
                </a:lnTo>
                <a:lnTo>
                  <a:pt x="73025" y="25399"/>
                </a:lnTo>
                <a:lnTo>
                  <a:pt x="78105" y="20319"/>
                </a:lnTo>
                <a:lnTo>
                  <a:pt x="92710" y="20319"/>
                </a:lnTo>
                <a:lnTo>
                  <a:pt x="92710" y="0"/>
                </a:lnTo>
                <a:close/>
              </a:path>
              <a:path w="273685" h="74929">
                <a:moveTo>
                  <a:pt x="146050" y="0"/>
                </a:moveTo>
                <a:lnTo>
                  <a:pt x="132714" y="0"/>
                </a:lnTo>
                <a:lnTo>
                  <a:pt x="126364" y="3174"/>
                </a:lnTo>
                <a:lnTo>
                  <a:pt x="113664" y="36194"/>
                </a:lnTo>
                <a:lnTo>
                  <a:pt x="113664" y="41909"/>
                </a:lnTo>
                <a:lnTo>
                  <a:pt x="131445" y="74929"/>
                </a:lnTo>
                <a:lnTo>
                  <a:pt x="146050" y="74929"/>
                </a:lnTo>
                <a:lnTo>
                  <a:pt x="151764" y="72389"/>
                </a:lnTo>
                <a:lnTo>
                  <a:pt x="160655" y="63499"/>
                </a:lnTo>
                <a:lnTo>
                  <a:pt x="137160" y="63499"/>
                </a:lnTo>
                <a:lnTo>
                  <a:pt x="134620" y="62229"/>
                </a:lnTo>
                <a:lnTo>
                  <a:pt x="130810" y="57149"/>
                </a:lnTo>
                <a:lnTo>
                  <a:pt x="129539" y="53339"/>
                </a:lnTo>
                <a:lnTo>
                  <a:pt x="129539" y="44449"/>
                </a:lnTo>
                <a:lnTo>
                  <a:pt x="130175" y="41909"/>
                </a:lnTo>
                <a:lnTo>
                  <a:pt x="132080" y="39369"/>
                </a:lnTo>
                <a:lnTo>
                  <a:pt x="133985" y="37464"/>
                </a:lnTo>
                <a:lnTo>
                  <a:pt x="136525" y="36194"/>
                </a:lnTo>
                <a:lnTo>
                  <a:pt x="159385" y="36194"/>
                </a:lnTo>
                <a:lnTo>
                  <a:pt x="155575" y="32384"/>
                </a:lnTo>
                <a:lnTo>
                  <a:pt x="128270" y="32384"/>
                </a:lnTo>
                <a:lnTo>
                  <a:pt x="128905" y="24129"/>
                </a:lnTo>
                <a:lnTo>
                  <a:pt x="130175" y="18414"/>
                </a:lnTo>
                <a:lnTo>
                  <a:pt x="133985" y="12699"/>
                </a:lnTo>
                <a:lnTo>
                  <a:pt x="136525" y="11429"/>
                </a:lnTo>
                <a:lnTo>
                  <a:pt x="160020" y="11429"/>
                </a:lnTo>
                <a:lnTo>
                  <a:pt x="158114" y="7619"/>
                </a:lnTo>
                <a:lnTo>
                  <a:pt x="150495" y="1269"/>
                </a:lnTo>
                <a:lnTo>
                  <a:pt x="146050" y="0"/>
                </a:lnTo>
                <a:close/>
              </a:path>
              <a:path w="273685" h="74929">
                <a:moveTo>
                  <a:pt x="159385" y="36194"/>
                </a:moveTo>
                <a:lnTo>
                  <a:pt x="141605" y="36194"/>
                </a:lnTo>
                <a:lnTo>
                  <a:pt x="144145" y="37464"/>
                </a:lnTo>
                <a:lnTo>
                  <a:pt x="147955" y="41909"/>
                </a:lnTo>
                <a:lnTo>
                  <a:pt x="148462" y="44449"/>
                </a:lnTo>
                <a:lnTo>
                  <a:pt x="148589" y="54609"/>
                </a:lnTo>
                <a:lnTo>
                  <a:pt x="148082" y="57149"/>
                </a:lnTo>
                <a:lnTo>
                  <a:pt x="147955" y="57784"/>
                </a:lnTo>
                <a:lnTo>
                  <a:pt x="146050" y="60324"/>
                </a:lnTo>
                <a:lnTo>
                  <a:pt x="144780" y="62229"/>
                </a:lnTo>
                <a:lnTo>
                  <a:pt x="142239" y="63499"/>
                </a:lnTo>
                <a:lnTo>
                  <a:pt x="160655" y="63499"/>
                </a:lnTo>
                <a:lnTo>
                  <a:pt x="162560" y="57784"/>
                </a:lnTo>
                <a:lnTo>
                  <a:pt x="162560" y="43179"/>
                </a:lnTo>
                <a:lnTo>
                  <a:pt x="160655" y="37464"/>
                </a:lnTo>
                <a:lnTo>
                  <a:pt x="159385" y="36194"/>
                </a:lnTo>
                <a:close/>
              </a:path>
              <a:path w="273685" h="74929">
                <a:moveTo>
                  <a:pt x="147320" y="26034"/>
                </a:moveTo>
                <a:lnTo>
                  <a:pt x="135889" y="26034"/>
                </a:lnTo>
                <a:lnTo>
                  <a:pt x="132080" y="27939"/>
                </a:lnTo>
                <a:lnTo>
                  <a:pt x="128270" y="32384"/>
                </a:lnTo>
                <a:lnTo>
                  <a:pt x="155575" y="32384"/>
                </a:lnTo>
                <a:lnTo>
                  <a:pt x="152400" y="28574"/>
                </a:lnTo>
                <a:lnTo>
                  <a:pt x="147320" y="26034"/>
                </a:lnTo>
                <a:close/>
              </a:path>
              <a:path w="273685" h="74929">
                <a:moveTo>
                  <a:pt x="160020" y="11429"/>
                </a:moveTo>
                <a:lnTo>
                  <a:pt x="141605" y="11429"/>
                </a:lnTo>
                <a:lnTo>
                  <a:pt x="143510" y="12064"/>
                </a:lnTo>
                <a:lnTo>
                  <a:pt x="146685" y="15239"/>
                </a:lnTo>
                <a:lnTo>
                  <a:pt x="147320" y="17144"/>
                </a:lnTo>
                <a:lnTo>
                  <a:pt x="147955" y="19684"/>
                </a:lnTo>
                <a:lnTo>
                  <a:pt x="161289" y="18414"/>
                </a:lnTo>
                <a:lnTo>
                  <a:pt x="160147" y="12699"/>
                </a:lnTo>
                <a:lnTo>
                  <a:pt x="160020" y="11429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39"/>
                </a:lnTo>
                <a:lnTo>
                  <a:pt x="177164" y="7619"/>
                </a:lnTo>
                <a:lnTo>
                  <a:pt x="173989" y="12699"/>
                </a:lnTo>
                <a:lnTo>
                  <a:pt x="171450" y="19684"/>
                </a:lnTo>
                <a:lnTo>
                  <a:pt x="170180" y="27939"/>
                </a:lnTo>
                <a:lnTo>
                  <a:pt x="170180" y="46989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89"/>
                </a:lnTo>
                <a:lnTo>
                  <a:pt x="210185" y="67309"/>
                </a:lnTo>
                <a:lnTo>
                  <a:pt x="212725" y="63499"/>
                </a:lnTo>
                <a:lnTo>
                  <a:pt x="191770" y="63499"/>
                </a:lnTo>
                <a:lnTo>
                  <a:pt x="190500" y="62864"/>
                </a:lnTo>
                <a:lnTo>
                  <a:pt x="187960" y="60324"/>
                </a:lnTo>
                <a:lnTo>
                  <a:pt x="186689" y="58419"/>
                </a:lnTo>
                <a:lnTo>
                  <a:pt x="185420" y="52069"/>
                </a:lnTo>
                <a:lnTo>
                  <a:pt x="184785" y="46989"/>
                </a:lnTo>
                <a:lnTo>
                  <a:pt x="184785" y="27939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19"/>
                </a:lnTo>
                <a:lnTo>
                  <a:pt x="206375" y="2539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5580" y="11429"/>
                </a:lnTo>
                <a:lnTo>
                  <a:pt x="196850" y="12064"/>
                </a:lnTo>
                <a:lnTo>
                  <a:pt x="199389" y="14604"/>
                </a:lnTo>
                <a:lnTo>
                  <a:pt x="200660" y="16509"/>
                </a:lnTo>
                <a:lnTo>
                  <a:pt x="201930" y="22859"/>
                </a:lnTo>
                <a:lnTo>
                  <a:pt x="202564" y="27939"/>
                </a:lnTo>
                <a:lnTo>
                  <a:pt x="202564" y="46989"/>
                </a:lnTo>
                <a:lnTo>
                  <a:pt x="195580" y="63499"/>
                </a:lnTo>
                <a:lnTo>
                  <a:pt x="212725" y="63499"/>
                </a:lnTo>
                <a:lnTo>
                  <a:pt x="213360" y="62229"/>
                </a:lnTo>
                <a:lnTo>
                  <a:pt x="215900" y="55244"/>
                </a:lnTo>
                <a:lnTo>
                  <a:pt x="217170" y="46989"/>
                </a:lnTo>
                <a:lnTo>
                  <a:pt x="217170" y="27939"/>
                </a:lnTo>
                <a:lnTo>
                  <a:pt x="215264" y="19684"/>
                </a:lnTo>
                <a:lnTo>
                  <a:pt x="213360" y="12699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09"/>
                </a:lnTo>
                <a:lnTo>
                  <a:pt x="268605" y="63499"/>
                </a:lnTo>
                <a:lnTo>
                  <a:pt x="248285" y="63499"/>
                </a:lnTo>
                <a:lnTo>
                  <a:pt x="246380" y="62864"/>
                </a:lnTo>
                <a:lnTo>
                  <a:pt x="243839" y="60324"/>
                </a:lnTo>
                <a:lnTo>
                  <a:pt x="243205" y="58419"/>
                </a:lnTo>
                <a:lnTo>
                  <a:pt x="241935" y="55244"/>
                </a:lnTo>
                <a:lnTo>
                  <a:pt x="241300" y="52069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19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69"/>
                </a:lnTo>
                <a:lnTo>
                  <a:pt x="256539" y="58419"/>
                </a:lnTo>
                <a:lnTo>
                  <a:pt x="255270" y="60324"/>
                </a:lnTo>
                <a:lnTo>
                  <a:pt x="252730" y="62864"/>
                </a:lnTo>
                <a:lnTo>
                  <a:pt x="251460" y="63499"/>
                </a:lnTo>
                <a:lnTo>
                  <a:pt x="268605" y="63499"/>
                </a:lnTo>
                <a:lnTo>
                  <a:pt x="269239" y="62229"/>
                </a:lnTo>
                <a:lnTo>
                  <a:pt x="271780" y="55244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4"/>
                </a:lnTo>
                <a:lnTo>
                  <a:pt x="269239" y="12699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3910965" y="8069071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4"/>
                </a:lnTo>
                <a:lnTo>
                  <a:pt x="381" y="57784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4"/>
                </a:lnTo>
                <a:lnTo>
                  <a:pt x="3175" y="65404"/>
                </a:lnTo>
                <a:lnTo>
                  <a:pt x="12064" y="73024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499"/>
                </a:lnTo>
                <a:lnTo>
                  <a:pt x="20955" y="63499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49"/>
                </a:lnTo>
                <a:lnTo>
                  <a:pt x="34289" y="46989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499"/>
                </a:lnTo>
                <a:lnTo>
                  <a:pt x="46355" y="63499"/>
                </a:lnTo>
                <a:lnTo>
                  <a:pt x="48260" y="57784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699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59"/>
                </a:lnTo>
                <a:lnTo>
                  <a:pt x="29845" y="24764"/>
                </a:lnTo>
                <a:lnTo>
                  <a:pt x="26035" y="28574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4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399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49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4"/>
                </a:lnTo>
                <a:lnTo>
                  <a:pt x="18414" y="12699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92710" y="20319"/>
                </a:moveTo>
                <a:lnTo>
                  <a:pt x="78105" y="20319"/>
                </a:lnTo>
                <a:lnTo>
                  <a:pt x="78105" y="73659"/>
                </a:lnTo>
                <a:lnTo>
                  <a:pt x="92710" y="73659"/>
                </a:lnTo>
                <a:lnTo>
                  <a:pt x="92710" y="20319"/>
                </a:lnTo>
                <a:close/>
              </a:path>
              <a:path w="273685" h="74929">
                <a:moveTo>
                  <a:pt x="92710" y="0"/>
                </a:moveTo>
                <a:lnTo>
                  <a:pt x="81280" y="0"/>
                </a:lnTo>
                <a:lnTo>
                  <a:pt x="79375" y="4444"/>
                </a:lnTo>
                <a:lnTo>
                  <a:pt x="76200" y="8254"/>
                </a:lnTo>
                <a:lnTo>
                  <a:pt x="72389" y="11429"/>
                </a:lnTo>
                <a:lnTo>
                  <a:pt x="67945" y="15239"/>
                </a:lnTo>
                <a:lnTo>
                  <a:pt x="64135" y="17144"/>
                </a:lnTo>
                <a:lnTo>
                  <a:pt x="60325" y="18414"/>
                </a:lnTo>
                <a:lnTo>
                  <a:pt x="60325" y="31114"/>
                </a:lnTo>
                <a:lnTo>
                  <a:pt x="67310" y="29209"/>
                </a:lnTo>
                <a:lnTo>
                  <a:pt x="73025" y="25399"/>
                </a:lnTo>
                <a:lnTo>
                  <a:pt x="78105" y="20319"/>
                </a:lnTo>
                <a:lnTo>
                  <a:pt x="92710" y="20319"/>
                </a:lnTo>
                <a:lnTo>
                  <a:pt x="92710" y="0"/>
                </a:lnTo>
                <a:close/>
              </a:path>
              <a:path w="273685" h="74929">
                <a:moveTo>
                  <a:pt x="161925" y="1269"/>
                </a:moveTo>
                <a:lnTo>
                  <a:pt x="113664" y="1269"/>
                </a:lnTo>
                <a:lnTo>
                  <a:pt x="113664" y="14604"/>
                </a:lnTo>
                <a:lnTo>
                  <a:pt x="145414" y="14604"/>
                </a:lnTo>
                <a:lnTo>
                  <a:pt x="136525" y="27304"/>
                </a:lnTo>
                <a:lnTo>
                  <a:pt x="127000" y="50164"/>
                </a:lnTo>
                <a:lnTo>
                  <a:pt x="125095" y="58419"/>
                </a:lnTo>
                <a:lnTo>
                  <a:pt x="123825" y="73659"/>
                </a:lnTo>
                <a:lnTo>
                  <a:pt x="137160" y="73659"/>
                </a:lnTo>
                <a:lnTo>
                  <a:pt x="137160" y="67309"/>
                </a:lnTo>
                <a:lnTo>
                  <a:pt x="138430" y="59689"/>
                </a:lnTo>
                <a:lnTo>
                  <a:pt x="153670" y="20954"/>
                </a:lnTo>
                <a:lnTo>
                  <a:pt x="161925" y="11429"/>
                </a:lnTo>
                <a:lnTo>
                  <a:pt x="161925" y="1269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39"/>
                </a:lnTo>
                <a:lnTo>
                  <a:pt x="177164" y="7619"/>
                </a:lnTo>
                <a:lnTo>
                  <a:pt x="173989" y="12699"/>
                </a:lnTo>
                <a:lnTo>
                  <a:pt x="171450" y="19684"/>
                </a:lnTo>
                <a:lnTo>
                  <a:pt x="170180" y="27939"/>
                </a:lnTo>
                <a:lnTo>
                  <a:pt x="170180" y="46989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89"/>
                </a:lnTo>
                <a:lnTo>
                  <a:pt x="210185" y="67309"/>
                </a:lnTo>
                <a:lnTo>
                  <a:pt x="212725" y="63499"/>
                </a:lnTo>
                <a:lnTo>
                  <a:pt x="191770" y="63499"/>
                </a:lnTo>
                <a:lnTo>
                  <a:pt x="190500" y="62864"/>
                </a:lnTo>
                <a:lnTo>
                  <a:pt x="187960" y="60324"/>
                </a:lnTo>
                <a:lnTo>
                  <a:pt x="186689" y="58419"/>
                </a:lnTo>
                <a:lnTo>
                  <a:pt x="185420" y="52069"/>
                </a:lnTo>
                <a:lnTo>
                  <a:pt x="184785" y="46989"/>
                </a:lnTo>
                <a:lnTo>
                  <a:pt x="184785" y="27939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19"/>
                </a:lnTo>
                <a:lnTo>
                  <a:pt x="206375" y="2539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5580" y="11429"/>
                </a:lnTo>
                <a:lnTo>
                  <a:pt x="196850" y="12064"/>
                </a:lnTo>
                <a:lnTo>
                  <a:pt x="199389" y="14604"/>
                </a:lnTo>
                <a:lnTo>
                  <a:pt x="200660" y="16509"/>
                </a:lnTo>
                <a:lnTo>
                  <a:pt x="201930" y="22859"/>
                </a:lnTo>
                <a:lnTo>
                  <a:pt x="202564" y="27939"/>
                </a:lnTo>
                <a:lnTo>
                  <a:pt x="202564" y="46989"/>
                </a:lnTo>
                <a:lnTo>
                  <a:pt x="195580" y="63499"/>
                </a:lnTo>
                <a:lnTo>
                  <a:pt x="212725" y="63499"/>
                </a:lnTo>
                <a:lnTo>
                  <a:pt x="213360" y="62229"/>
                </a:lnTo>
                <a:lnTo>
                  <a:pt x="215900" y="55244"/>
                </a:lnTo>
                <a:lnTo>
                  <a:pt x="217170" y="46989"/>
                </a:lnTo>
                <a:lnTo>
                  <a:pt x="217170" y="27939"/>
                </a:lnTo>
                <a:lnTo>
                  <a:pt x="215264" y="19684"/>
                </a:lnTo>
                <a:lnTo>
                  <a:pt x="213360" y="12699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09"/>
                </a:lnTo>
                <a:lnTo>
                  <a:pt x="268605" y="63499"/>
                </a:lnTo>
                <a:lnTo>
                  <a:pt x="248285" y="63499"/>
                </a:lnTo>
                <a:lnTo>
                  <a:pt x="246380" y="62864"/>
                </a:lnTo>
                <a:lnTo>
                  <a:pt x="243839" y="60324"/>
                </a:lnTo>
                <a:lnTo>
                  <a:pt x="243205" y="58419"/>
                </a:lnTo>
                <a:lnTo>
                  <a:pt x="241935" y="55244"/>
                </a:lnTo>
                <a:lnTo>
                  <a:pt x="241300" y="52069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19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69"/>
                </a:lnTo>
                <a:lnTo>
                  <a:pt x="256539" y="58419"/>
                </a:lnTo>
                <a:lnTo>
                  <a:pt x="255270" y="60324"/>
                </a:lnTo>
                <a:lnTo>
                  <a:pt x="252730" y="62864"/>
                </a:lnTo>
                <a:lnTo>
                  <a:pt x="251460" y="63499"/>
                </a:lnTo>
                <a:lnTo>
                  <a:pt x="268605" y="63499"/>
                </a:lnTo>
                <a:lnTo>
                  <a:pt x="269239" y="62229"/>
                </a:lnTo>
                <a:lnTo>
                  <a:pt x="271780" y="55244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4"/>
                </a:lnTo>
                <a:lnTo>
                  <a:pt x="269239" y="12699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5" name="object 105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003550" y="253999"/>
            <a:ext cx="724598" cy="111125"/>
          </a:xfrm>
          <a:prstGeom prst="rect">
            <a:avLst/>
          </a:prstGeom>
        </p:spPr>
      </p:pic>
      <p:pic>
        <p:nvPicPr>
          <p:cNvPr id="106" name="object 106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789679" y="255904"/>
            <a:ext cx="192646" cy="109220"/>
          </a:xfrm>
          <a:prstGeom prst="rect">
            <a:avLst/>
          </a:prstGeom>
        </p:spPr>
      </p:pic>
      <p:pic>
        <p:nvPicPr>
          <p:cNvPr id="107" name="object 107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043045" y="253999"/>
            <a:ext cx="514896" cy="112395"/>
          </a:xfrm>
          <a:prstGeom prst="rect">
            <a:avLst/>
          </a:prstGeom>
        </p:spPr>
      </p:pic>
      <p:pic>
        <p:nvPicPr>
          <p:cNvPr id="108" name="object 108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892925" y="255904"/>
            <a:ext cx="386816" cy="109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276725" y="1828164"/>
            <a:ext cx="1731645" cy="185420"/>
            <a:chOff x="4276725" y="1828164"/>
            <a:chExt cx="1731645" cy="185420"/>
          </a:xfrm>
        </p:grpSpPr>
        <p:sp>
          <p:nvSpPr>
            <p:cNvPr id="3" name="object 3" descr=""/>
            <p:cNvSpPr/>
            <p:nvPr/>
          </p:nvSpPr>
          <p:spPr>
            <a:xfrm>
              <a:off x="4332605" y="1828164"/>
              <a:ext cx="441325" cy="66040"/>
            </a:xfrm>
            <a:custGeom>
              <a:avLst/>
              <a:gdLst/>
              <a:ahLst/>
              <a:cxnLst/>
              <a:rect l="l" t="t" r="r" b="b"/>
              <a:pathLst>
                <a:path w="441325" h="66039">
                  <a:moveTo>
                    <a:pt x="12065" y="1270"/>
                  </a:moveTo>
                  <a:lnTo>
                    <a:pt x="0" y="1270"/>
                  </a:lnTo>
                  <a:lnTo>
                    <a:pt x="0" y="64770"/>
                  </a:lnTo>
                  <a:lnTo>
                    <a:pt x="11430" y="64770"/>
                  </a:lnTo>
                  <a:lnTo>
                    <a:pt x="11430" y="22860"/>
                  </a:lnTo>
                  <a:lnTo>
                    <a:pt x="25400" y="22860"/>
                  </a:lnTo>
                  <a:lnTo>
                    <a:pt x="12065" y="1270"/>
                  </a:lnTo>
                  <a:close/>
                </a:path>
                <a:path w="441325" h="66039">
                  <a:moveTo>
                    <a:pt x="25400" y="22860"/>
                  </a:moveTo>
                  <a:lnTo>
                    <a:pt x="11430" y="22860"/>
                  </a:lnTo>
                  <a:lnTo>
                    <a:pt x="37465" y="64770"/>
                  </a:lnTo>
                  <a:lnTo>
                    <a:pt x="50165" y="64770"/>
                  </a:lnTo>
                  <a:lnTo>
                    <a:pt x="50165" y="43815"/>
                  </a:lnTo>
                  <a:lnTo>
                    <a:pt x="38100" y="43815"/>
                  </a:lnTo>
                  <a:lnTo>
                    <a:pt x="25400" y="22860"/>
                  </a:lnTo>
                  <a:close/>
                </a:path>
                <a:path w="441325" h="66039">
                  <a:moveTo>
                    <a:pt x="50165" y="1270"/>
                  </a:moveTo>
                  <a:lnTo>
                    <a:pt x="38100" y="1270"/>
                  </a:lnTo>
                  <a:lnTo>
                    <a:pt x="38100" y="43815"/>
                  </a:lnTo>
                  <a:lnTo>
                    <a:pt x="50165" y="43815"/>
                  </a:lnTo>
                  <a:lnTo>
                    <a:pt x="50165" y="1270"/>
                  </a:lnTo>
                  <a:close/>
                </a:path>
                <a:path w="441325" h="66039">
                  <a:moveTo>
                    <a:pt x="100965" y="0"/>
                  </a:moveTo>
                  <a:lnTo>
                    <a:pt x="86360" y="0"/>
                  </a:lnTo>
                  <a:lnTo>
                    <a:pt x="81915" y="1270"/>
                  </a:lnTo>
                  <a:lnTo>
                    <a:pt x="60960" y="43815"/>
                  </a:lnTo>
                  <a:lnTo>
                    <a:pt x="63500" y="51435"/>
                  </a:lnTo>
                  <a:lnTo>
                    <a:pt x="74930" y="62865"/>
                  </a:lnTo>
                  <a:lnTo>
                    <a:pt x="81915" y="66040"/>
                  </a:lnTo>
                  <a:lnTo>
                    <a:pt x="100965" y="66040"/>
                  </a:lnTo>
                  <a:lnTo>
                    <a:pt x="108585" y="62865"/>
                  </a:lnTo>
                  <a:lnTo>
                    <a:pt x="113665" y="57150"/>
                  </a:lnTo>
                  <a:lnTo>
                    <a:pt x="115570" y="54610"/>
                  </a:lnTo>
                  <a:lnTo>
                    <a:pt x="86360" y="54610"/>
                  </a:lnTo>
                  <a:lnTo>
                    <a:pt x="82550" y="52704"/>
                  </a:lnTo>
                  <a:lnTo>
                    <a:pt x="78740" y="49529"/>
                  </a:lnTo>
                  <a:lnTo>
                    <a:pt x="75565" y="45720"/>
                  </a:lnTo>
                  <a:lnTo>
                    <a:pt x="74295" y="40640"/>
                  </a:lnTo>
                  <a:lnTo>
                    <a:pt x="74295" y="25400"/>
                  </a:lnTo>
                  <a:lnTo>
                    <a:pt x="75565" y="20320"/>
                  </a:lnTo>
                  <a:lnTo>
                    <a:pt x="81915" y="12700"/>
                  </a:lnTo>
                  <a:lnTo>
                    <a:pt x="86360" y="11429"/>
                  </a:lnTo>
                  <a:lnTo>
                    <a:pt x="115570" y="11429"/>
                  </a:lnTo>
                  <a:lnTo>
                    <a:pt x="113665" y="8890"/>
                  </a:lnTo>
                  <a:lnTo>
                    <a:pt x="107950" y="3175"/>
                  </a:lnTo>
                  <a:lnTo>
                    <a:pt x="100965" y="0"/>
                  </a:lnTo>
                  <a:close/>
                </a:path>
                <a:path w="441325" h="66039">
                  <a:moveTo>
                    <a:pt x="115570" y="11429"/>
                  </a:moveTo>
                  <a:lnTo>
                    <a:pt x="97155" y="11429"/>
                  </a:lnTo>
                  <a:lnTo>
                    <a:pt x="100965" y="12700"/>
                  </a:lnTo>
                  <a:lnTo>
                    <a:pt x="107315" y="20320"/>
                  </a:lnTo>
                  <a:lnTo>
                    <a:pt x="109220" y="25400"/>
                  </a:lnTo>
                  <a:lnTo>
                    <a:pt x="109220" y="40640"/>
                  </a:lnTo>
                  <a:lnTo>
                    <a:pt x="107315" y="45720"/>
                  </a:lnTo>
                  <a:lnTo>
                    <a:pt x="100965" y="53340"/>
                  </a:lnTo>
                  <a:lnTo>
                    <a:pt x="96520" y="54610"/>
                  </a:lnTo>
                  <a:lnTo>
                    <a:pt x="115570" y="54610"/>
                  </a:lnTo>
                  <a:lnTo>
                    <a:pt x="117475" y="52704"/>
                  </a:lnTo>
                  <a:lnTo>
                    <a:pt x="120015" y="46990"/>
                  </a:lnTo>
                  <a:lnTo>
                    <a:pt x="121920" y="40640"/>
                  </a:lnTo>
                  <a:lnTo>
                    <a:pt x="122555" y="33020"/>
                  </a:lnTo>
                  <a:lnTo>
                    <a:pt x="121977" y="26670"/>
                  </a:lnTo>
                  <a:lnTo>
                    <a:pt x="121920" y="26035"/>
                  </a:lnTo>
                  <a:lnTo>
                    <a:pt x="120015" y="19050"/>
                  </a:lnTo>
                  <a:lnTo>
                    <a:pt x="117475" y="13970"/>
                  </a:lnTo>
                  <a:lnTo>
                    <a:pt x="115570" y="11429"/>
                  </a:lnTo>
                  <a:close/>
                </a:path>
                <a:path w="441325" h="66039">
                  <a:moveTo>
                    <a:pt x="159385" y="12065"/>
                  </a:moveTo>
                  <a:lnTo>
                    <a:pt x="146685" y="12065"/>
                  </a:lnTo>
                  <a:lnTo>
                    <a:pt x="146685" y="64770"/>
                  </a:lnTo>
                  <a:lnTo>
                    <a:pt x="159385" y="64770"/>
                  </a:lnTo>
                  <a:lnTo>
                    <a:pt x="159385" y="12065"/>
                  </a:lnTo>
                  <a:close/>
                </a:path>
                <a:path w="441325" h="66039">
                  <a:moveTo>
                    <a:pt x="212725" y="1270"/>
                  </a:moveTo>
                  <a:lnTo>
                    <a:pt x="199390" y="1270"/>
                  </a:lnTo>
                  <a:lnTo>
                    <a:pt x="174625" y="64770"/>
                  </a:lnTo>
                  <a:lnTo>
                    <a:pt x="187960" y="64770"/>
                  </a:lnTo>
                  <a:lnTo>
                    <a:pt x="193675" y="50165"/>
                  </a:lnTo>
                  <a:lnTo>
                    <a:pt x="232410" y="50165"/>
                  </a:lnTo>
                  <a:lnTo>
                    <a:pt x="227965" y="39370"/>
                  </a:lnTo>
                  <a:lnTo>
                    <a:pt x="197485" y="39370"/>
                  </a:lnTo>
                  <a:lnTo>
                    <a:pt x="205740" y="15875"/>
                  </a:lnTo>
                  <a:lnTo>
                    <a:pt x="218440" y="15875"/>
                  </a:lnTo>
                  <a:lnTo>
                    <a:pt x="212725" y="1270"/>
                  </a:lnTo>
                  <a:close/>
                </a:path>
                <a:path w="441325" h="66039">
                  <a:moveTo>
                    <a:pt x="232410" y="50165"/>
                  </a:moveTo>
                  <a:lnTo>
                    <a:pt x="219075" y="50165"/>
                  </a:lnTo>
                  <a:lnTo>
                    <a:pt x="224155" y="64770"/>
                  </a:lnTo>
                  <a:lnTo>
                    <a:pt x="238125" y="64770"/>
                  </a:lnTo>
                  <a:lnTo>
                    <a:pt x="232410" y="50165"/>
                  </a:lnTo>
                  <a:close/>
                </a:path>
                <a:path w="441325" h="66039">
                  <a:moveTo>
                    <a:pt x="218440" y="15875"/>
                  </a:moveTo>
                  <a:lnTo>
                    <a:pt x="205740" y="15875"/>
                  </a:lnTo>
                  <a:lnTo>
                    <a:pt x="214630" y="39370"/>
                  </a:lnTo>
                  <a:lnTo>
                    <a:pt x="227965" y="39370"/>
                  </a:lnTo>
                  <a:lnTo>
                    <a:pt x="218440" y="15875"/>
                  </a:lnTo>
                  <a:close/>
                </a:path>
                <a:path w="441325" h="66039">
                  <a:moveTo>
                    <a:pt x="177800" y="1270"/>
                  </a:moveTo>
                  <a:lnTo>
                    <a:pt x="127635" y="1270"/>
                  </a:lnTo>
                  <a:lnTo>
                    <a:pt x="127635" y="12065"/>
                  </a:lnTo>
                  <a:lnTo>
                    <a:pt x="177800" y="12065"/>
                  </a:lnTo>
                  <a:lnTo>
                    <a:pt x="177800" y="1270"/>
                  </a:lnTo>
                  <a:close/>
                </a:path>
                <a:path w="441325" h="66039">
                  <a:moveTo>
                    <a:pt x="254635" y="43179"/>
                  </a:moveTo>
                  <a:lnTo>
                    <a:pt x="241935" y="44450"/>
                  </a:lnTo>
                  <a:lnTo>
                    <a:pt x="242974" y="50165"/>
                  </a:lnTo>
                  <a:lnTo>
                    <a:pt x="243089" y="50800"/>
                  </a:lnTo>
                  <a:lnTo>
                    <a:pt x="243205" y="51435"/>
                  </a:lnTo>
                  <a:lnTo>
                    <a:pt x="245745" y="56515"/>
                  </a:lnTo>
                  <a:lnTo>
                    <a:pt x="250190" y="60325"/>
                  </a:lnTo>
                  <a:lnTo>
                    <a:pt x="254000" y="64135"/>
                  </a:lnTo>
                  <a:lnTo>
                    <a:pt x="260350" y="66040"/>
                  </a:lnTo>
                  <a:lnTo>
                    <a:pt x="273685" y="66040"/>
                  </a:lnTo>
                  <a:lnTo>
                    <a:pt x="278130" y="64770"/>
                  </a:lnTo>
                  <a:lnTo>
                    <a:pt x="285750" y="62229"/>
                  </a:lnTo>
                  <a:lnTo>
                    <a:pt x="288925" y="59690"/>
                  </a:lnTo>
                  <a:lnTo>
                    <a:pt x="291465" y="55245"/>
                  </a:lnTo>
                  <a:lnTo>
                    <a:pt x="264795" y="55245"/>
                  </a:lnTo>
                  <a:lnTo>
                    <a:pt x="261620" y="53975"/>
                  </a:lnTo>
                  <a:lnTo>
                    <a:pt x="254740" y="43815"/>
                  </a:lnTo>
                  <a:lnTo>
                    <a:pt x="254635" y="43179"/>
                  </a:lnTo>
                  <a:close/>
                </a:path>
                <a:path w="441325" h="66039">
                  <a:moveTo>
                    <a:pt x="275590" y="0"/>
                  </a:moveTo>
                  <a:lnTo>
                    <a:pt x="262890" y="0"/>
                  </a:lnTo>
                  <a:lnTo>
                    <a:pt x="258445" y="1270"/>
                  </a:lnTo>
                  <a:lnTo>
                    <a:pt x="251460" y="3810"/>
                  </a:lnTo>
                  <a:lnTo>
                    <a:pt x="248920" y="6350"/>
                  </a:lnTo>
                  <a:lnTo>
                    <a:pt x="245745" y="11429"/>
                  </a:lnTo>
                  <a:lnTo>
                    <a:pt x="244475" y="14604"/>
                  </a:lnTo>
                  <a:lnTo>
                    <a:pt x="244475" y="22860"/>
                  </a:lnTo>
                  <a:lnTo>
                    <a:pt x="269875" y="38100"/>
                  </a:lnTo>
                  <a:lnTo>
                    <a:pt x="273685" y="39370"/>
                  </a:lnTo>
                  <a:lnTo>
                    <a:pt x="276860" y="40640"/>
                  </a:lnTo>
                  <a:lnTo>
                    <a:pt x="278765" y="41275"/>
                  </a:lnTo>
                  <a:lnTo>
                    <a:pt x="280670" y="43815"/>
                  </a:lnTo>
                  <a:lnTo>
                    <a:pt x="280670" y="48895"/>
                  </a:lnTo>
                  <a:lnTo>
                    <a:pt x="280035" y="50800"/>
                  </a:lnTo>
                  <a:lnTo>
                    <a:pt x="275590" y="53975"/>
                  </a:lnTo>
                  <a:lnTo>
                    <a:pt x="272415" y="55245"/>
                  </a:lnTo>
                  <a:lnTo>
                    <a:pt x="291465" y="55245"/>
                  </a:lnTo>
                  <a:lnTo>
                    <a:pt x="292735" y="53340"/>
                  </a:lnTo>
                  <a:lnTo>
                    <a:pt x="293116" y="51435"/>
                  </a:lnTo>
                  <a:lnTo>
                    <a:pt x="293243" y="50800"/>
                  </a:lnTo>
                  <a:lnTo>
                    <a:pt x="293370" y="42545"/>
                  </a:lnTo>
                  <a:lnTo>
                    <a:pt x="292840" y="39370"/>
                  </a:lnTo>
                  <a:lnTo>
                    <a:pt x="292735" y="38735"/>
                  </a:lnTo>
                  <a:lnTo>
                    <a:pt x="264160" y="23495"/>
                  </a:lnTo>
                  <a:lnTo>
                    <a:pt x="260350" y="22225"/>
                  </a:lnTo>
                  <a:lnTo>
                    <a:pt x="258445" y="20954"/>
                  </a:lnTo>
                  <a:lnTo>
                    <a:pt x="257175" y="19685"/>
                  </a:lnTo>
                  <a:lnTo>
                    <a:pt x="256540" y="18415"/>
                  </a:lnTo>
                  <a:lnTo>
                    <a:pt x="256540" y="15240"/>
                  </a:lnTo>
                  <a:lnTo>
                    <a:pt x="257175" y="13970"/>
                  </a:lnTo>
                  <a:lnTo>
                    <a:pt x="260985" y="11429"/>
                  </a:lnTo>
                  <a:lnTo>
                    <a:pt x="263525" y="10795"/>
                  </a:lnTo>
                  <a:lnTo>
                    <a:pt x="290195" y="10795"/>
                  </a:lnTo>
                  <a:lnTo>
                    <a:pt x="289560" y="8890"/>
                  </a:lnTo>
                  <a:lnTo>
                    <a:pt x="285750" y="5715"/>
                  </a:lnTo>
                  <a:lnTo>
                    <a:pt x="281305" y="1904"/>
                  </a:lnTo>
                  <a:lnTo>
                    <a:pt x="275590" y="0"/>
                  </a:lnTo>
                  <a:close/>
                </a:path>
                <a:path w="441325" h="66039">
                  <a:moveTo>
                    <a:pt x="290195" y="10795"/>
                  </a:moveTo>
                  <a:lnTo>
                    <a:pt x="271145" y="10795"/>
                  </a:lnTo>
                  <a:lnTo>
                    <a:pt x="273685" y="11429"/>
                  </a:lnTo>
                  <a:lnTo>
                    <a:pt x="275590" y="12700"/>
                  </a:lnTo>
                  <a:lnTo>
                    <a:pt x="277495" y="14604"/>
                  </a:lnTo>
                  <a:lnTo>
                    <a:pt x="278130" y="16510"/>
                  </a:lnTo>
                  <a:lnTo>
                    <a:pt x="278659" y="19685"/>
                  </a:lnTo>
                  <a:lnTo>
                    <a:pt x="278765" y="20320"/>
                  </a:lnTo>
                  <a:lnTo>
                    <a:pt x="292100" y="19685"/>
                  </a:lnTo>
                  <a:lnTo>
                    <a:pt x="291606" y="15240"/>
                  </a:lnTo>
                  <a:lnTo>
                    <a:pt x="291535" y="14604"/>
                  </a:lnTo>
                  <a:lnTo>
                    <a:pt x="291465" y="13970"/>
                  </a:lnTo>
                  <a:lnTo>
                    <a:pt x="290195" y="10795"/>
                  </a:lnTo>
                  <a:close/>
                </a:path>
                <a:path w="441325" h="66039">
                  <a:moveTo>
                    <a:pt x="357505" y="1270"/>
                  </a:moveTo>
                  <a:lnTo>
                    <a:pt x="328930" y="1270"/>
                  </a:lnTo>
                  <a:lnTo>
                    <a:pt x="328930" y="64770"/>
                  </a:lnTo>
                  <a:lnTo>
                    <a:pt x="357505" y="64770"/>
                  </a:lnTo>
                  <a:lnTo>
                    <a:pt x="361315" y="64135"/>
                  </a:lnTo>
                  <a:lnTo>
                    <a:pt x="376555" y="53975"/>
                  </a:lnTo>
                  <a:lnTo>
                    <a:pt x="341630" y="53975"/>
                  </a:lnTo>
                  <a:lnTo>
                    <a:pt x="341630" y="12065"/>
                  </a:lnTo>
                  <a:lnTo>
                    <a:pt x="376555" y="12065"/>
                  </a:lnTo>
                  <a:lnTo>
                    <a:pt x="375920" y="11429"/>
                  </a:lnTo>
                  <a:lnTo>
                    <a:pt x="373380" y="8254"/>
                  </a:lnTo>
                  <a:lnTo>
                    <a:pt x="370840" y="5715"/>
                  </a:lnTo>
                  <a:lnTo>
                    <a:pt x="367665" y="3810"/>
                  </a:lnTo>
                  <a:lnTo>
                    <a:pt x="363855" y="2540"/>
                  </a:lnTo>
                  <a:lnTo>
                    <a:pt x="361315" y="1904"/>
                  </a:lnTo>
                  <a:lnTo>
                    <a:pt x="357505" y="1270"/>
                  </a:lnTo>
                  <a:close/>
                </a:path>
                <a:path w="441325" h="66039">
                  <a:moveTo>
                    <a:pt x="376555" y="12065"/>
                  </a:moveTo>
                  <a:lnTo>
                    <a:pt x="355600" y="12065"/>
                  </a:lnTo>
                  <a:lnTo>
                    <a:pt x="360045" y="13335"/>
                  </a:lnTo>
                  <a:lnTo>
                    <a:pt x="361950" y="13970"/>
                  </a:lnTo>
                  <a:lnTo>
                    <a:pt x="365125" y="17145"/>
                  </a:lnTo>
                  <a:lnTo>
                    <a:pt x="366395" y="19050"/>
                  </a:lnTo>
                  <a:lnTo>
                    <a:pt x="367665" y="24129"/>
                  </a:lnTo>
                  <a:lnTo>
                    <a:pt x="368300" y="27940"/>
                  </a:lnTo>
                  <a:lnTo>
                    <a:pt x="368300" y="38735"/>
                  </a:lnTo>
                  <a:lnTo>
                    <a:pt x="367665" y="41910"/>
                  </a:lnTo>
                  <a:lnTo>
                    <a:pt x="367030" y="44450"/>
                  </a:lnTo>
                  <a:lnTo>
                    <a:pt x="366395" y="47625"/>
                  </a:lnTo>
                  <a:lnTo>
                    <a:pt x="365125" y="49529"/>
                  </a:lnTo>
                  <a:lnTo>
                    <a:pt x="362585" y="52070"/>
                  </a:lnTo>
                  <a:lnTo>
                    <a:pt x="356870" y="53975"/>
                  </a:lnTo>
                  <a:lnTo>
                    <a:pt x="376555" y="53975"/>
                  </a:lnTo>
                  <a:lnTo>
                    <a:pt x="377825" y="51435"/>
                  </a:lnTo>
                  <a:lnTo>
                    <a:pt x="381000" y="43179"/>
                  </a:lnTo>
                  <a:lnTo>
                    <a:pt x="381635" y="38735"/>
                  </a:lnTo>
                  <a:lnTo>
                    <a:pt x="381635" y="27940"/>
                  </a:lnTo>
                  <a:lnTo>
                    <a:pt x="381000" y="22860"/>
                  </a:lnTo>
                  <a:lnTo>
                    <a:pt x="379730" y="18415"/>
                  </a:lnTo>
                  <a:lnTo>
                    <a:pt x="376555" y="12065"/>
                  </a:lnTo>
                  <a:close/>
                </a:path>
                <a:path w="441325" h="66039">
                  <a:moveTo>
                    <a:pt x="440055" y="1270"/>
                  </a:moveTo>
                  <a:lnTo>
                    <a:pt x="393065" y="1270"/>
                  </a:lnTo>
                  <a:lnTo>
                    <a:pt x="393065" y="64770"/>
                  </a:lnTo>
                  <a:lnTo>
                    <a:pt x="441325" y="64770"/>
                  </a:lnTo>
                  <a:lnTo>
                    <a:pt x="441325" y="53975"/>
                  </a:lnTo>
                  <a:lnTo>
                    <a:pt x="405765" y="53975"/>
                  </a:lnTo>
                  <a:lnTo>
                    <a:pt x="405765" y="36829"/>
                  </a:lnTo>
                  <a:lnTo>
                    <a:pt x="437515" y="36829"/>
                  </a:lnTo>
                  <a:lnTo>
                    <a:pt x="437515" y="26035"/>
                  </a:lnTo>
                  <a:lnTo>
                    <a:pt x="405765" y="26035"/>
                  </a:lnTo>
                  <a:lnTo>
                    <a:pt x="405765" y="12065"/>
                  </a:lnTo>
                  <a:lnTo>
                    <a:pt x="440055" y="12065"/>
                  </a:lnTo>
                  <a:lnTo>
                    <a:pt x="440055" y="127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6725" y="1930399"/>
              <a:ext cx="1731645" cy="83184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6161404" y="1930399"/>
            <a:ext cx="1072515" cy="83185"/>
            <a:chOff x="6161404" y="1930399"/>
            <a:chExt cx="1072515" cy="83185"/>
          </a:xfrm>
        </p:grpSpPr>
        <p:sp>
          <p:nvSpPr>
            <p:cNvPr id="6" name="object 6" descr=""/>
            <p:cNvSpPr/>
            <p:nvPr/>
          </p:nvSpPr>
          <p:spPr>
            <a:xfrm>
              <a:off x="6161404" y="1930399"/>
              <a:ext cx="941705" cy="81915"/>
            </a:xfrm>
            <a:custGeom>
              <a:avLst/>
              <a:gdLst/>
              <a:ahLst/>
              <a:cxnLst/>
              <a:rect l="l" t="t" r="r" b="b"/>
              <a:pathLst>
                <a:path w="941704" h="81914">
                  <a:moveTo>
                    <a:pt x="46990" y="1269"/>
                  </a:moveTo>
                  <a:lnTo>
                    <a:pt x="0" y="1269"/>
                  </a:lnTo>
                  <a:lnTo>
                    <a:pt x="0" y="64769"/>
                  </a:lnTo>
                  <a:lnTo>
                    <a:pt x="48260" y="64769"/>
                  </a:lnTo>
                  <a:lnTo>
                    <a:pt x="48260" y="53975"/>
                  </a:lnTo>
                  <a:lnTo>
                    <a:pt x="12700" y="53975"/>
                  </a:lnTo>
                  <a:lnTo>
                    <a:pt x="12700" y="36829"/>
                  </a:lnTo>
                  <a:lnTo>
                    <a:pt x="44450" y="36829"/>
                  </a:lnTo>
                  <a:lnTo>
                    <a:pt x="44450" y="26034"/>
                  </a:lnTo>
                  <a:lnTo>
                    <a:pt x="12700" y="26034"/>
                  </a:lnTo>
                  <a:lnTo>
                    <a:pt x="12700" y="12064"/>
                  </a:lnTo>
                  <a:lnTo>
                    <a:pt x="46990" y="12064"/>
                  </a:lnTo>
                  <a:lnTo>
                    <a:pt x="46990" y="1269"/>
                  </a:lnTo>
                  <a:close/>
                </a:path>
                <a:path w="941704" h="81914">
                  <a:moveTo>
                    <a:pt x="66040" y="43814"/>
                  </a:moveTo>
                  <a:lnTo>
                    <a:pt x="53975" y="45084"/>
                  </a:lnTo>
                  <a:lnTo>
                    <a:pt x="53975" y="52069"/>
                  </a:lnTo>
                  <a:lnTo>
                    <a:pt x="55880" y="57150"/>
                  </a:lnTo>
                  <a:lnTo>
                    <a:pt x="62865" y="64134"/>
                  </a:lnTo>
                  <a:lnTo>
                    <a:pt x="67310" y="65404"/>
                  </a:lnTo>
                  <a:lnTo>
                    <a:pt x="78740" y="65404"/>
                  </a:lnTo>
                  <a:lnTo>
                    <a:pt x="83185" y="64769"/>
                  </a:lnTo>
                  <a:lnTo>
                    <a:pt x="89535" y="60325"/>
                  </a:lnTo>
                  <a:lnTo>
                    <a:pt x="92075" y="57150"/>
                  </a:lnTo>
                  <a:lnTo>
                    <a:pt x="92710" y="54609"/>
                  </a:lnTo>
                  <a:lnTo>
                    <a:pt x="71120" y="54609"/>
                  </a:lnTo>
                  <a:lnTo>
                    <a:pt x="69215" y="53339"/>
                  </a:lnTo>
                  <a:lnTo>
                    <a:pt x="66675" y="49529"/>
                  </a:lnTo>
                  <a:lnTo>
                    <a:pt x="66675" y="46989"/>
                  </a:lnTo>
                  <a:lnTo>
                    <a:pt x="66040" y="43814"/>
                  </a:lnTo>
                  <a:close/>
                </a:path>
                <a:path w="941704" h="81914">
                  <a:moveTo>
                    <a:pt x="94615" y="1269"/>
                  </a:moveTo>
                  <a:lnTo>
                    <a:pt x="81915" y="1269"/>
                  </a:lnTo>
                  <a:lnTo>
                    <a:pt x="81915" y="46989"/>
                  </a:lnTo>
                  <a:lnTo>
                    <a:pt x="81280" y="50800"/>
                  </a:lnTo>
                  <a:lnTo>
                    <a:pt x="80010" y="52069"/>
                  </a:lnTo>
                  <a:lnTo>
                    <a:pt x="78740" y="53975"/>
                  </a:lnTo>
                  <a:lnTo>
                    <a:pt x="76835" y="54609"/>
                  </a:lnTo>
                  <a:lnTo>
                    <a:pt x="92710" y="54609"/>
                  </a:lnTo>
                  <a:lnTo>
                    <a:pt x="93980" y="50800"/>
                  </a:lnTo>
                  <a:lnTo>
                    <a:pt x="94615" y="46989"/>
                  </a:lnTo>
                  <a:lnTo>
                    <a:pt x="94615" y="1269"/>
                  </a:lnTo>
                  <a:close/>
                </a:path>
                <a:path w="941704" h="81914">
                  <a:moveTo>
                    <a:pt x="154305" y="1269"/>
                  </a:moveTo>
                  <a:lnTo>
                    <a:pt x="107950" y="1269"/>
                  </a:lnTo>
                  <a:lnTo>
                    <a:pt x="107950" y="64769"/>
                  </a:lnTo>
                  <a:lnTo>
                    <a:pt x="155575" y="64769"/>
                  </a:lnTo>
                  <a:lnTo>
                    <a:pt x="155575" y="53975"/>
                  </a:lnTo>
                  <a:lnTo>
                    <a:pt x="120650" y="53975"/>
                  </a:lnTo>
                  <a:lnTo>
                    <a:pt x="120650" y="36829"/>
                  </a:lnTo>
                  <a:lnTo>
                    <a:pt x="152400" y="36829"/>
                  </a:lnTo>
                  <a:lnTo>
                    <a:pt x="152400" y="26034"/>
                  </a:lnTo>
                  <a:lnTo>
                    <a:pt x="120650" y="26034"/>
                  </a:lnTo>
                  <a:lnTo>
                    <a:pt x="120650" y="12064"/>
                  </a:lnTo>
                  <a:lnTo>
                    <a:pt x="154305" y="12064"/>
                  </a:lnTo>
                  <a:lnTo>
                    <a:pt x="154305" y="1269"/>
                  </a:lnTo>
                  <a:close/>
                </a:path>
                <a:path w="941704" h="81914">
                  <a:moveTo>
                    <a:pt x="201295" y="1269"/>
                  </a:moveTo>
                  <a:lnTo>
                    <a:pt x="167640" y="1269"/>
                  </a:lnTo>
                  <a:lnTo>
                    <a:pt x="167640" y="64769"/>
                  </a:lnTo>
                  <a:lnTo>
                    <a:pt x="180340" y="64769"/>
                  </a:lnTo>
                  <a:lnTo>
                    <a:pt x="180340" y="38100"/>
                  </a:lnTo>
                  <a:lnTo>
                    <a:pt x="205740" y="38100"/>
                  </a:lnTo>
                  <a:lnTo>
                    <a:pt x="203200" y="36829"/>
                  </a:lnTo>
                  <a:lnTo>
                    <a:pt x="208280" y="35559"/>
                  </a:lnTo>
                  <a:lnTo>
                    <a:pt x="212725" y="33654"/>
                  </a:lnTo>
                  <a:lnTo>
                    <a:pt x="215265" y="30479"/>
                  </a:lnTo>
                  <a:lnTo>
                    <a:pt x="217805" y="27939"/>
                  </a:lnTo>
                  <a:lnTo>
                    <a:pt x="180340" y="27939"/>
                  </a:lnTo>
                  <a:lnTo>
                    <a:pt x="180340" y="12064"/>
                  </a:lnTo>
                  <a:lnTo>
                    <a:pt x="218440" y="12064"/>
                  </a:lnTo>
                  <a:lnTo>
                    <a:pt x="217170" y="8889"/>
                  </a:lnTo>
                  <a:lnTo>
                    <a:pt x="215265" y="6350"/>
                  </a:lnTo>
                  <a:lnTo>
                    <a:pt x="212725" y="3809"/>
                  </a:lnTo>
                  <a:lnTo>
                    <a:pt x="209550" y="3175"/>
                  </a:lnTo>
                  <a:lnTo>
                    <a:pt x="206375" y="1904"/>
                  </a:lnTo>
                  <a:lnTo>
                    <a:pt x="201295" y="1269"/>
                  </a:lnTo>
                  <a:close/>
                </a:path>
                <a:path w="941704" h="81914">
                  <a:moveTo>
                    <a:pt x="205740" y="38100"/>
                  </a:moveTo>
                  <a:lnTo>
                    <a:pt x="188595" y="38100"/>
                  </a:lnTo>
                  <a:lnTo>
                    <a:pt x="192405" y="40004"/>
                  </a:lnTo>
                  <a:lnTo>
                    <a:pt x="194945" y="42544"/>
                  </a:lnTo>
                  <a:lnTo>
                    <a:pt x="196850" y="45719"/>
                  </a:lnTo>
                  <a:lnTo>
                    <a:pt x="200025" y="50800"/>
                  </a:lnTo>
                  <a:lnTo>
                    <a:pt x="209550" y="64769"/>
                  </a:lnTo>
                  <a:lnTo>
                    <a:pt x="224790" y="64769"/>
                  </a:lnTo>
                  <a:lnTo>
                    <a:pt x="217170" y="52069"/>
                  </a:lnTo>
                  <a:lnTo>
                    <a:pt x="213995" y="46989"/>
                  </a:lnTo>
                  <a:lnTo>
                    <a:pt x="211455" y="43814"/>
                  </a:lnTo>
                  <a:lnTo>
                    <a:pt x="209550" y="41909"/>
                  </a:lnTo>
                  <a:lnTo>
                    <a:pt x="208280" y="40004"/>
                  </a:lnTo>
                  <a:lnTo>
                    <a:pt x="205740" y="38100"/>
                  </a:lnTo>
                  <a:close/>
                </a:path>
                <a:path w="941704" h="81914">
                  <a:moveTo>
                    <a:pt x="218440" y="12064"/>
                  </a:moveTo>
                  <a:lnTo>
                    <a:pt x="200025" y="12064"/>
                  </a:lnTo>
                  <a:lnTo>
                    <a:pt x="203835" y="13334"/>
                  </a:lnTo>
                  <a:lnTo>
                    <a:pt x="205740" y="15875"/>
                  </a:lnTo>
                  <a:lnTo>
                    <a:pt x="206375" y="17779"/>
                  </a:lnTo>
                  <a:lnTo>
                    <a:pt x="206375" y="21589"/>
                  </a:lnTo>
                  <a:lnTo>
                    <a:pt x="205740" y="23494"/>
                  </a:lnTo>
                  <a:lnTo>
                    <a:pt x="204470" y="26034"/>
                  </a:lnTo>
                  <a:lnTo>
                    <a:pt x="203200" y="26669"/>
                  </a:lnTo>
                  <a:lnTo>
                    <a:pt x="200025" y="27939"/>
                  </a:lnTo>
                  <a:lnTo>
                    <a:pt x="218440" y="27939"/>
                  </a:lnTo>
                  <a:lnTo>
                    <a:pt x="219710" y="23494"/>
                  </a:lnTo>
                  <a:lnTo>
                    <a:pt x="219710" y="15239"/>
                  </a:lnTo>
                  <a:lnTo>
                    <a:pt x="218440" y="12064"/>
                  </a:lnTo>
                  <a:close/>
                </a:path>
                <a:path w="941704" h="81914">
                  <a:moveTo>
                    <a:pt x="266700" y="0"/>
                  </a:moveTo>
                  <a:lnTo>
                    <a:pt x="250190" y="0"/>
                  </a:lnTo>
                  <a:lnTo>
                    <a:pt x="242570" y="3175"/>
                  </a:lnTo>
                  <a:lnTo>
                    <a:pt x="229235" y="33654"/>
                  </a:lnTo>
                  <a:lnTo>
                    <a:pt x="229235" y="43179"/>
                  </a:lnTo>
                  <a:lnTo>
                    <a:pt x="231775" y="51434"/>
                  </a:lnTo>
                  <a:lnTo>
                    <a:pt x="237490" y="57150"/>
                  </a:lnTo>
                  <a:lnTo>
                    <a:pt x="242570" y="62864"/>
                  </a:lnTo>
                  <a:lnTo>
                    <a:pt x="249555" y="65404"/>
                  </a:lnTo>
                  <a:lnTo>
                    <a:pt x="264795" y="65404"/>
                  </a:lnTo>
                  <a:lnTo>
                    <a:pt x="270510" y="64134"/>
                  </a:lnTo>
                  <a:lnTo>
                    <a:pt x="274955" y="60325"/>
                  </a:lnTo>
                  <a:lnTo>
                    <a:pt x="279400" y="57150"/>
                  </a:lnTo>
                  <a:lnTo>
                    <a:pt x="280670" y="54609"/>
                  </a:lnTo>
                  <a:lnTo>
                    <a:pt x="253365" y="54609"/>
                  </a:lnTo>
                  <a:lnTo>
                    <a:pt x="249555" y="52704"/>
                  </a:lnTo>
                  <a:lnTo>
                    <a:pt x="246380" y="49529"/>
                  </a:lnTo>
                  <a:lnTo>
                    <a:pt x="243840" y="46354"/>
                  </a:lnTo>
                  <a:lnTo>
                    <a:pt x="242570" y="40639"/>
                  </a:lnTo>
                  <a:lnTo>
                    <a:pt x="242570" y="24764"/>
                  </a:lnTo>
                  <a:lnTo>
                    <a:pt x="243840" y="19684"/>
                  </a:lnTo>
                  <a:lnTo>
                    <a:pt x="247015" y="15875"/>
                  </a:lnTo>
                  <a:lnTo>
                    <a:pt x="249555" y="12700"/>
                  </a:lnTo>
                  <a:lnTo>
                    <a:pt x="253365" y="10794"/>
                  </a:lnTo>
                  <a:lnTo>
                    <a:pt x="281305" y="10794"/>
                  </a:lnTo>
                  <a:lnTo>
                    <a:pt x="280670" y="9525"/>
                  </a:lnTo>
                  <a:lnTo>
                    <a:pt x="277495" y="6984"/>
                  </a:lnTo>
                  <a:lnTo>
                    <a:pt x="273050" y="2539"/>
                  </a:lnTo>
                  <a:lnTo>
                    <a:pt x="266700" y="0"/>
                  </a:lnTo>
                  <a:close/>
                </a:path>
                <a:path w="941704" h="81914">
                  <a:moveTo>
                    <a:pt x="271780" y="41275"/>
                  </a:moveTo>
                  <a:lnTo>
                    <a:pt x="260985" y="54609"/>
                  </a:lnTo>
                  <a:lnTo>
                    <a:pt x="280670" y="54609"/>
                  </a:lnTo>
                  <a:lnTo>
                    <a:pt x="282575" y="52069"/>
                  </a:lnTo>
                  <a:lnTo>
                    <a:pt x="284480" y="45084"/>
                  </a:lnTo>
                  <a:lnTo>
                    <a:pt x="271780" y="41275"/>
                  </a:lnTo>
                  <a:close/>
                </a:path>
                <a:path w="941704" h="81914">
                  <a:moveTo>
                    <a:pt x="281305" y="10794"/>
                  </a:moveTo>
                  <a:lnTo>
                    <a:pt x="261620" y="10794"/>
                  </a:lnTo>
                  <a:lnTo>
                    <a:pt x="264160" y="12064"/>
                  </a:lnTo>
                  <a:lnTo>
                    <a:pt x="269240" y="15875"/>
                  </a:lnTo>
                  <a:lnTo>
                    <a:pt x="270510" y="18414"/>
                  </a:lnTo>
                  <a:lnTo>
                    <a:pt x="271780" y="21589"/>
                  </a:lnTo>
                  <a:lnTo>
                    <a:pt x="283845" y="18414"/>
                  </a:lnTo>
                  <a:lnTo>
                    <a:pt x="282575" y="13334"/>
                  </a:lnTo>
                  <a:lnTo>
                    <a:pt x="281305" y="10794"/>
                  </a:lnTo>
                  <a:close/>
                </a:path>
                <a:path w="941704" h="81914">
                  <a:moveTo>
                    <a:pt x="308610" y="1269"/>
                  </a:moveTo>
                  <a:lnTo>
                    <a:pt x="295275" y="1269"/>
                  </a:lnTo>
                  <a:lnTo>
                    <a:pt x="295275" y="64769"/>
                  </a:lnTo>
                  <a:lnTo>
                    <a:pt x="308610" y="64769"/>
                  </a:lnTo>
                  <a:lnTo>
                    <a:pt x="308610" y="1269"/>
                  </a:lnTo>
                  <a:close/>
                </a:path>
                <a:path w="941704" h="81914">
                  <a:moveTo>
                    <a:pt x="356870" y="0"/>
                  </a:moveTo>
                  <a:lnTo>
                    <a:pt x="340360" y="0"/>
                  </a:lnTo>
                  <a:lnTo>
                    <a:pt x="332740" y="3175"/>
                  </a:lnTo>
                  <a:lnTo>
                    <a:pt x="319405" y="33654"/>
                  </a:lnTo>
                  <a:lnTo>
                    <a:pt x="319405" y="43179"/>
                  </a:lnTo>
                  <a:lnTo>
                    <a:pt x="321945" y="51434"/>
                  </a:lnTo>
                  <a:lnTo>
                    <a:pt x="327660" y="57150"/>
                  </a:lnTo>
                  <a:lnTo>
                    <a:pt x="332740" y="62864"/>
                  </a:lnTo>
                  <a:lnTo>
                    <a:pt x="339725" y="65404"/>
                  </a:lnTo>
                  <a:lnTo>
                    <a:pt x="354965" y="65404"/>
                  </a:lnTo>
                  <a:lnTo>
                    <a:pt x="360679" y="64134"/>
                  </a:lnTo>
                  <a:lnTo>
                    <a:pt x="365125" y="60325"/>
                  </a:lnTo>
                  <a:lnTo>
                    <a:pt x="369570" y="57150"/>
                  </a:lnTo>
                  <a:lnTo>
                    <a:pt x="370840" y="54609"/>
                  </a:lnTo>
                  <a:lnTo>
                    <a:pt x="343535" y="54609"/>
                  </a:lnTo>
                  <a:lnTo>
                    <a:pt x="339725" y="52704"/>
                  </a:lnTo>
                  <a:lnTo>
                    <a:pt x="336550" y="49529"/>
                  </a:lnTo>
                  <a:lnTo>
                    <a:pt x="334010" y="46354"/>
                  </a:lnTo>
                  <a:lnTo>
                    <a:pt x="332740" y="40639"/>
                  </a:lnTo>
                  <a:lnTo>
                    <a:pt x="332740" y="24764"/>
                  </a:lnTo>
                  <a:lnTo>
                    <a:pt x="334010" y="19684"/>
                  </a:lnTo>
                  <a:lnTo>
                    <a:pt x="337185" y="15875"/>
                  </a:lnTo>
                  <a:lnTo>
                    <a:pt x="339725" y="12700"/>
                  </a:lnTo>
                  <a:lnTo>
                    <a:pt x="343535" y="10794"/>
                  </a:lnTo>
                  <a:lnTo>
                    <a:pt x="371475" y="10794"/>
                  </a:lnTo>
                  <a:lnTo>
                    <a:pt x="370840" y="9525"/>
                  </a:lnTo>
                  <a:lnTo>
                    <a:pt x="367665" y="6984"/>
                  </a:lnTo>
                  <a:lnTo>
                    <a:pt x="363220" y="2539"/>
                  </a:lnTo>
                  <a:lnTo>
                    <a:pt x="356870" y="0"/>
                  </a:lnTo>
                  <a:close/>
                </a:path>
                <a:path w="941704" h="81914">
                  <a:moveTo>
                    <a:pt x="361950" y="41275"/>
                  </a:moveTo>
                  <a:lnTo>
                    <a:pt x="351154" y="54609"/>
                  </a:lnTo>
                  <a:lnTo>
                    <a:pt x="370840" y="54609"/>
                  </a:lnTo>
                  <a:lnTo>
                    <a:pt x="372745" y="52069"/>
                  </a:lnTo>
                  <a:lnTo>
                    <a:pt x="374650" y="45084"/>
                  </a:lnTo>
                  <a:lnTo>
                    <a:pt x="361950" y="41275"/>
                  </a:lnTo>
                  <a:close/>
                </a:path>
                <a:path w="941704" h="81914">
                  <a:moveTo>
                    <a:pt x="371475" y="10794"/>
                  </a:moveTo>
                  <a:lnTo>
                    <a:pt x="351790" y="10794"/>
                  </a:lnTo>
                  <a:lnTo>
                    <a:pt x="354329" y="12064"/>
                  </a:lnTo>
                  <a:lnTo>
                    <a:pt x="359410" y="15875"/>
                  </a:lnTo>
                  <a:lnTo>
                    <a:pt x="360679" y="18414"/>
                  </a:lnTo>
                  <a:lnTo>
                    <a:pt x="361950" y="21589"/>
                  </a:lnTo>
                  <a:lnTo>
                    <a:pt x="374015" y="18414"/>
                  </a:lnTo>
                  <a:lnTo>
                    <a:pt x="372745" y="13334"/>
                  </a:lnTo>
                  <a:lnTo>
                    <a:pt x="371475" y="10794"/>
                  </a:lnTo>
                  <a:close/>
                </a:path>
                <a:path w="941704" h="81914">
                  <a:moveTo>
                    <a:pt x="397510" y="1269"/>
                  </a:moveTo>
                  <a:lnTo>
                    <a:pt x="384810" y="1269"/>
                  </a:lnTo>
                  <a:lnTo>
                    <a:pt x="384810" y="64769"/>
                  </a:lnTo>
                  <a:lnTo>
                    <a:pt x="397510" y="64769"/>
                  </a:lnTo>
                  <a:lnTo>
                    <a:pt x="397510" y="1269"/>
                  </a:lnTo>
                  <a:close/>
                </a:path>
                <a:path w="941704" h="81914">
                  <a:moveTo>
                    <a:pt x="447040" y="0"/>
                  </a:moveTo>
                  <a:lnTo>
                    <a:pt x="433070" y="0"/>
                  </a:lnTo>
                  <a:lnTo>
                    <a:pt x="427990" y="634"/>
                  </a:lnTo>
                  <a:lnTo>
                    <a:pt x="407670" y="26669"/>
                  </a:lnTo>
                  <a:lnTo>
                    <a:pt x="407670" y="43179"/>
                  </a:lnTo>
                  <a:lnTo>
                    <a:pt x="410210" y="51434"/>
                  </a:lnTo>
                  <a:lnTo>
                    <a:pt x="421004" y="62864"/>
                  </a:lnTo>
                  <a:lnTo>
                    <a:pt x="428625" y="65404"/>
                  </a:lnTo>
                  <a:lnTo>
                    <a:pt x="447675" y="65404"/>
                  </a:lnTo>
                  <a:lnTo>
                    <a:pt x="454660" y="62864"/>
                  </a:lnTo>
                  <a:lnTo>
                    <a:pt x="460375" y="57150"/>
                  </a:lnTo>
                  <a:lnTo>
                    <a:pt x="462279" y="54609"/>
                  </a:lnTo>
                  <a:lnTo>
                    <a:pt x="433070" y="54609"/>
                  </a:lnTo>
                  <a:lnTo>
                    <a:pt x="428625" y="52704"/>
                  </a:lnTo>
                  <a:lnTo>
                    <a:pt x="425450" y="48894"/>
                  </a:lnTo>
                  <a:lnTo>
                    <a:pt x="422275" y="45719"/>
                  </a:lnTo>
                  <a:lnTo>
                    <a:pt x="420370" y="40004"/>
                  </a:lnTo>
                  <a:lnTo>
                    <a:pt x="420370" y="25400"/>
                  </a:lnTo>
                  <a:lnTo>
                    <a:pt x="422275" y="20319"/>
                  </a:lnTo>
                  <a:lnTo>
                    <a:pt x="428625" y="12700"/>
                  </a:lnTo>
                  <a:lnTo>
                    <a:pt x="433070" y="10794"/>
                  </a:lnTo>
                  <a:lnTo>
                    <a:pt x="462279" y="10794"/>
                  </a:lnTo>
                  <a:lnTo>
                    <a:pt x="454660" y="3175"/>
                  </a:lnTo>
                  <a:lnTo>
                    <a:pt x="447040" y="0"/>
                  </a:lnTo>
                  <a:close/>
                </a:path>
                <a:path w="941704" h="81914">
                  <a:moveTo>
                    <a:pt x="462279" y="10794"/>
                  </a:moveTo>
                  <a:lnTo>
                    <a:pt x="443229" y="10794"/>
                  </a:lnTo>
                  <a:lnTo>
                    <a:pt x="447675" y="12700"/>
                  </a:lnTo>
                  <a:lnTo>
                    <a:pt x="450850" y="16509"/>
                  </a:lnTo>
                  <a:lnTo>
                    <a:pt x="454025" y="19684"/>
                  </a:lnTo>
                  <a:lnTo>
                    <a:pt x="455929" y="25400"/>
                  </a:lnTo>
                  <a:lnTo>
                    <a:pt x="455295" y="40004"/>
                  </a:lnTo>
                  <a:lnTo>
                    <a:pt x="454025" y="45719"/>
                  </a:lnTo>
                  <a:lnTo>
                    <a:pt x="447675" y="52704"/>
                  </a:lnTo>
                  <a:lnTo>
                    <a:pt x="443229" y="54609"/>
                  </a:lnTo>
                  <a:lnTo>
                    <a:pt x="462279" y="54609"/>
                  </a:lnTo>
                  <a:lnTo>
                    <a:pt x="464185" y="52069"/>
                  </a:lnTo>
                  <a:lnTo>
                    <a:pt x="466725" y="46354"/>
                  </a:lnTo>
                  <a:lnTo>
                    <a:pt x="467995" y="40004"/>
                  </a:lnTo>
                  <a:lnTo>
                    <a:pt x="468629" y="33019"/>
                  </a:lnTo>
                  <a:lnTo>
                    <a:pt x="468100" y="26669"/>
                  </a:lnTo>
                  <a:lnTo>
                    <a:pt x="467995" y="25400"/>
                  </a:lnTo>
                  <a:lnTo>
                    <a:pt x="466978" y="20319"/>
                  </a:lnTo>
                  <a:lnTo>
                    <a:pt x="466851" y="19684"/>
                  </a:lnTo>
                  <a:lnTo>
                    <a:pt x="466725" y="19050"/>
                  </a:lnTo>
                  <a:lnTo>
                    <a:pt x="464185" y="13334"/>
                  </a:lnTo>
                  <a:lnTo>
                    <a:pt x="462279" y="10794"/>
                  </a:lnTo>
                  <a:close/>
                </a:path>
                <a:path w="941704" h="81914">
                  <a:moveTo>
                    <a:pt x="546100" y="74294"/>
                  </a:moveTo>
                  <a:lnTo>
                    <a:pt x="495300" y="74294"/>
                  </a:lnTo>
                  <a:lnTo>
                    <a:pt x="495300" y="81914"/>
                  </a:lnTo>
                  <a:lnTo>
                    <a:pt x="546100" y="81914"/>
                  </a:lnTo>
                  <a:lnTo>
                    <a:pt x="546100" y="74294"/>
                  </a:lnTo>
                  <a:close/>
                </a:path>
                <a:path w="941704" h="81914">
                  <a:moveTo>
                    <a:pt x="594360" y="74294"/>
                  </a:moveTo>
                  <a:lnTo>
                    <a:pt x="546100" y="74294"/>
                  </a:lnTo>
                  <a:lnTo>
                    <a:pt x="546100" y="81914"/>
                  </a:lnTo>
                  <a:lnTo>
                    <a:pt x="594360" y="81914"/>
                  </a:lnTo>
                  <a:lnTo>
                    <a:pt x="594360" y="74294"/>
                  </a:lnTo>
                  <a:close/>
                </a:path>
                <a:path w="941704" h="81914">
                  <a:moveTo>
                    <a:pt x="596265" y="74294"/>
                  </a:moveTo>
                  <a:lnTo>
                    <a:pt x="594360" y="74294"/>
                  </a:lnTo>
                  <a:lnTo>
                    <a:pt x="594360" y="81914"/>
                  </a:lnTo>
                  <a:lnTo>
                    <a:pt x="596265" y="81914"/>
                  </a:lnTo>
                  <a:lnTo>
                    <a:pt x="596265" y="74294"/>
                  </a:lnTo>
                  <a:close/>
                </a:path>
                <a:path w="941704" h="81914">
                  <a:moveTo>
                    <a:pt x="645160" y="74294"/>
                  </a:moveTo>
                  <a:lnTo>
                    <a:pt x="596265" y="74294"/>
                  </a:lnTo>
                  <a:lnTo>
                    <a:pt x="596265" y="81914"/>
                  </a:lnTo>
                  <a:lnTo>
                    <a:pt x="645160" y="81914"/>
                  </a:lnTo>
                  <a:lnTo>
                    <a:pt x="645160" y="74294"/>
                  </a:lnTo>
                  <a:close/>
                </a:path>
                <a:path w="941704" h="81914">
                  <a:moveTo>
                    <a:pt x="693420" y="74294"/>
                  </a:moveTo>
                  <a:lnTo>
                    <a:pt x="645160" y="74294"/>
                  </a:lnTo>
                  <a:lnTo>
                    <a:pt x="645160" y="81914"/>
                  </a:lnTo>
                  <a:lnTo>
                    <a:pt x="693420" y="81914"/>
                  </a:lnTo>
                  <a:lnTo>
                    <a:pt x="693420" y="74294"/>
                  </a:lnTo>
                  <a:close/>
                </a:path>
                <a:path w="941704" h="81914">
                  <a:moveTo>
                    <a:pt x="695325" y="74294"/>
                  </a:moveTo>
                  <a:lnTo>
                    <a:pt x="693420" y="74294"/>
                  </a:lnTo>
                  <a:lnTo>
                    <a:pt x="693420" y="81914"/>
                  </a:lnTo>
                  <a:lnTo>
                    <a:pt x="695325" y="81914"/>
                  </a:lnTo>
                  <a:lnTo>
                    <a:pt x="695325" y="74294"/>
                  </a:lnTo>
                  <a:close/>
                </a:path>
                <a:path w="941704" h="81914">
                  <a:moveTo>
                    <a:pt x="742315" y="74294"/>
                  </a:moveTo>
                  <a:lnTo>
                    <a:pt x="695325" y="74294"/>
                  </a:lnTo>
                  <a:lnTo>
                    <a:pt x="695325" y="81914"/>
                  </a:lnTo>
                  <a:lnTo>
                    <a:pt x="742315" y="81914"/>
                  </a:lnTo>
                  <a:lnTo>
                    <a:pt x="742315" y="74294"/>
                  </a:lnTo>
                  <a:close/>
                </a:path>
                <a:path w="941704" h="81914">
                  <a:moveTo>
                    <a:pt x="744220" y="74294"/>
                  </a:moveTo>
                  <a:lnTo>
                    <a:pt x="742315" y="74294"/>
                  </a:lnTo>
                  <a:lnTo>
                    <a:pt x="742315" y="81914"/>
                  </a:lnTo>
                  <a:lnTo>
                    <a:pt x="744220" y="81914"/>
                  </a:lnTo>
                  <a:lnTo>
                    <a:pt x="744220" y="74294"/>
                  </a:lnTo>
                  <a:close/>
                </a:path>
                <a:path w="941704" h="81914">
                  <a:moveTo>
                    <a:pt x="792479" y="74294"/>
                  </a:moveTo>
                  <a:lnTo>
                    <a:pt x="744220" y="74294"/>
                  </a:lnTo>
                  <a:lnTo>
                    <a:pt x="744220" y="81914"/>
                  </a:lnTo>
                  <a:lnTo>
                    <a:pt x="792479" y="81914"/>
                  </a:lnTo>
                  <a:lnTo>
                    <a:pt x="792479" y="74294"/>
                  </a:lnTo>
                  <a:close/>
                </a:path>
                <a:path w="941704" h="81914">
                  <a:moveTo>
                    <a:pt x="841375" y="74294"/>
                  </a:moveTo>
                  <a:lnTo>
                    <a:pt x="792479" y="74294"/>
                  </a:lnTo>
                  <a:lnTo>
                    <a:pt x="792479" y="81914"/>
                  </a:lnTo>
                  <a:lnTo>
                    <a:pt x="841375" y="81914"/>
                  </a:lnTo>
                  <a:lnTo>
                    <a:pt x="841375" y="74294"/>
                  </a:lnTo>
                  <a:close/>
                </a:path>
                <a:path w="941704" h="81914">
                  <a:moveTo>
                    <a:pt x="842645" y="74294"/>
                  </a:moveTo>
                  <a:lnTo>
                    <a:pt x="841375" y="74294"/>
                  </a:lnTo>
                  <a:lnTo>
                    <a:pt x="841375" y="81914"/>
                  </a:lnTo>
                  <a:lnTo>
                    <a:pt x="842645" y="81914"/>
                  </a:lnTo>
                  <a:lnTo>
                    <a:pt x="842645" y="74294"/>
                  </a:lnTo>
                  <a:close/>
                </a:path>
                <a:path w="941704" h="81914">
                  <a:moveTo>
                    <a:pt x="891540" y="74294"/>
                  </a:moveTo>
                  <a:lnTo>
                    <a:pt x="842645" y="74294"/>
                  </a:lnTo>
                  <a:lnTo>
                    <a:pt x="842645" y="81914"/>
                  </a:lnTo>
                  <a:lnTo>
                    <a:pt x="891540" y="81914"/>
                  </a:lnTo>
                  <a:lnTo>
                    <a:pt x="891540" y="74294"/>
                  </a:lnTo>
                  <a:close/>
                </a:path>
                <a:path w="941704" h="81914">
                  <a:moveTo>
                    <a:pt x="941704" y="74294"/>
                  </a:moveTo>
                  <a:lnTo>
                    <a:pt x="891540" y="74294"/>
                  </a:lnTo>
                  <a:lnTo>
                    <a:pt x="891540" y="81914"/>
                  </a:lnTo>
                  <a:lnTo>
                    <a:pt x="941704" y="81914"/>
                  </a:lnTo>
                  <a:lnTo>
                    <a:pt x="941704" y="74294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2954" y="1930399"/>
              <a:ext cx="100965" cy="83184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381304" y="1475104"/>
            <a:ext cx="2018664" cy="90170"/>
            <a:chOff x="381304" y="1475104"/>
            <a:chExt cx="2018664" cy="90170"/>
          </a:xfrm>
        </p:grpSpPr>
        <p:sp>
          <p:nvSpPr>
            <p:cNvPr id="9" name="object 9" descr=""/>
            <p:cNvSpPr/>
            <p:nvPr/>
          </p:nvSpPr>
          <p:spPr>
            <a:xfrm>
              <a:off x="2270760" y="1475104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39" h="90169">
                  <a:moveTo>
                    <a:pt x="91439" y="0"/>
                  </a:moveTo>
                  <a:lnTo>
                    <a:pt x="0" y="0"/>
                  </a:lnTo>
                  <a:lnTo>
                    <a:pt x="0" y="90170"/>
                  </a:lnTo>
                  <a:lnTo>
                    <a:pt x="91439" y="90170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288539" y="1491614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10" h="54609">
                  <a:moveTo>
                    <a:pt x="31750" y="0"/>
                  </a:moveTo>
                  <a:lnTo>
                    <a:pt x="22860" y="0"/>
                  </a:lnTo>
                  <a:lnTo>
                    <a:pt x="22860" y="22860"/>
                  </a:lnTo>
                  <a:lnTo>
                    <a:pt x="0" y="22860"/>
                  </a:lnTo>
                  <a:lnTo>
                    <a:pt x="0" y="33020"/>
                  </a:lnTo>
                  <a:lnTo>
                    <a:pt x="22860" y="33020"/>
                  </a:lnTo>
                  <a:lnTo>
                    <a:pt x="22860" y="54610"/>
                  </a:lnTo>
                  <a:lnTo>
                    <a:pt x="31750" y="54610"/>
                  </a:lnTo>
                  <a:lnTo>
                    <a:pt x="31750" y="33020"/>
                  </a:lnTo>
                  <a:lnTo>
                    <a:pt x="54610" y="33020"/>
                  </a:lnTo>
                  <a:lnTo>
                    <a:pt x="54610" y="22860"/>
                  </a:lnTo>
                  <a:lnTo>
                    <a:pt x="31750" y="2286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1304" y="1542541"/>
              <a:ext cx="2018664" cy="6350"/>
            </a:xfrm>
            <a:custGeom>
              <a:avLst/>
              <a:gdLst/>
              <a:ahLst/>
              <a:cxnLst/>
              <a:rect l="l" t="t" r="r" b="b"/>
              <a:pathLst>
                <a:path w="2018664" h="6350">
                  <a:moveTo>
                    <a:pt x="201841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018411" y="6096"/>
                  </a:lnTo>
                  <a:lnTo>
                    <a:pt x="20184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259079" y="634237"/>
          <a:ext cx="7138670" cy="9598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25"/>
                <a:gridCol w="1296035"/>
                <a:gridCol w="396239"/>
                <a:gridCol w="1326514"/>
                <a:gridCol w="433070"/>
                <a:gridCol w="612775"/>
                <a:gridCol w="1223010"/>
                <a:gridCol w="1223009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B76004712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048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gridSpan="5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630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4780" marR="90805" indent="-27940">
                        <a:lnSpc>
                          <a:spcPct val="108900"/>
                        </a:lnSpc>
                        <a:tabLst>
                          <a:tab pos="2135505" algn="l"/>
                        </a:tabLst>
                      </a:pP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 spc="-1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CENTRO</a:t>
                      </a:r>
                      <a:r>
                        <a:rPr dirty="0" u="sng" sz="800" spc="-25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u="sng" sz="800" spc="-45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ESTUDIOS</a:t>
                      </a:r>
                      <a:r>
                        <a:rPr dirty="0" u="sng" sz="800" spc="-1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MASTER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u="none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none" sz="800" spc="-10">
                          <a:latin typeface="Microsoft Sans Serif"/>
                          <a:cs typeface="Microsoft Sans Serif"/>
                        </a:rPr>
                        <a:t>ANUSCHEH</a:t>
                      </a:r>
                      <a:r>
                        <a:rPr dirty="0" u="none" sz="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none" sz="800" spc="-25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u="none" sz="800" spc="-10">
                          <a:latin typeface="Microsoft Sans Serif"/>
                          <a:cs typeface="Microsoft Sans Serif"/>
                        </a:rPr>
                        <a:t> CANARIAS,S.L.UNIPERSONAL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987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65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17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60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965">
                <a:tc gridSpan="4" row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5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15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15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1.393.494,47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1.627.087,47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1.252.438,33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1.549.988,21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41.980,73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193.703,36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1.210.457,60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1.356.284,85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141.056,14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7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77.099,26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7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96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141.056,14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88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77.099,26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1.472.323,54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1.745.454,38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548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321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2925" y="240791"/>
            <a:ext cx="403504" cy="10363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159" y="745804"/>
            <a:ext cx="203835" cy="8236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19375" y="1592071"/>
            <a:ext cx="2257679" cy="8255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0525" y="998600"/>
            <a:ext cx="1204671" cy="9207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0204" y="1905126"/>
            <a:ext cx="1233868" cy="6477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000" y="2134485"/>
            <a:ext cx="97154" cy="9563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7350" y="2810763"/>
            <a:ext cx="3322828" cy="7429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9095" y="3038093"/>
            <a:ext cx="3367404" cy="9525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1000" y="3264549"/>
            <a:ext cx="3365500" cy="9523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3540" y="3718947"/>
            <a:ext cx="2601595" cy="9524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7350" y="3942714"/>
            <a:ext cx="3327400" cy="7429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1000" y="4170060"/>
            <a:ext cx="1423035" cy="95234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79729" y="4396526"/>
            <a:ext cx="1423670" cy="9520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79095" y="4620521"/>
            <a:ext cx="3374390" cy="7619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8459" y="5299836"/>
            <a:ext cx="2322830" cy="95250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1000" y="10004170"/>
            <a:ext cx="1830577" cy="158114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2759964" y="5371591"/>
            <a:ext cx="780415" cy="10795"/>
          </a:xfrm>
          <a:custGeom>
            <a:avLst/>
            <a:gdLst/>
            <a:ahLst/>
            <a:cxnLst/>
            <a:rect l="l" t="t" r="r" b="b"/>
            <a:pathLst>
              <a:path w="780414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780414" h="10795">
                <a:moveTo>
                  <a:pt x="54737" y="0"/>
                </a:moveTo>
                <a:lnTo>
                  <a:pt x="43942" y="0"/>
                </a:lnTo>
                <a:lnTo>
                  <a:pt x="43942" y="10795"/>
                </a:lnTo>
                <a:lnTo>
                  <a:pt x="54737" y="10795"/>
                </a:lnTo>
                <a:lnTo>
                  <a:pt x="54737" y="0"/>
                </a:lnTo>
                <a:close/>
              </a:path>
              <a:path w="780414" h="10795">
                <a:moveTo>
                  <a:pt x="101981" y="0"/>
                </a:moveTo>
                <a:lnTo>
                  <a:pt x="91186" y="0"/>
                </a:lnTo>
                <a:lnTo>
                  <a:pt x="91186" y="10795"/>
                </a:lnTo>
                <a:lnTo>
                  <a:pt x="101981" y="10795"/>
                </a:lnTo>
                <a:lnTo>
                  <a:pt x="101981" y="0"/>
                </a:lnTo>
                <a:close/>
              </a:path>
              <a:path w="780414" h="10795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780414" h="10795">
                <a:moveTo>
                  <a:pt x="195707" y="0"/>
                </a:moveTo>
                <a:lnTo>
                  <a:pt x="184912" y="0"/>
                </a:lnTo>
                <a:lnTo>
                  <a:pt x="184912" y="10795"/>
                </a:lnTo>
                <a:lnTo>
                  <a:pt x="195707" y="10795"/>
                </a:lnTo>
                <a:lnTo>
                  <a:pt x="195707" y="0"/>
                </a:lnTo>
                <a:close/>
              </a:path>
              <a:path w="780414" h="10795">
                <a:moveTo>
                  <a:pt x="242189" y="0"/>
                </a:moveTo>
                <a:lnTo>
                  <a:pt x="231394" y="0"/>
                </a:lnTo>
                <a:lnTo>
                  <a:pt x="231394" y="10795"/>
                </a:lnTo>
                <a:lnTo>
                  <a:pt x="242189" y="10795"/>
                </a:lnTo>
                <a:lnTo>
                  <a:pt x="242189" y="0"/>
                </a:lnTo>
                <a:close/>
              </a:path>
              <a:path w="780414" h="10795">
                <a:moveTo>
                  <a:pt x="286258" y="0"/>
                </a:moveTo>
                <a:lnTo>
                  <a:pt x="275463" y="0"/>
                </a:lnTo>
                <a:lnTo>
                  <a:pt x="275463" y="10795"/>
                </a:lnTo>
                <a:lnTo>
                  <a:pt x="286258" y="10795"/>
                </a:lnTo>
                <a:lnTo>
                  <a:pt x="286258" y="0"/>
                </a:lnTo>
                <a:close/>
              </a:path>
              <a:path w="780414" h="10795">
                <a:moveTo>
                  <a:pt x="332740" y="0"/>
                </a:moveTo>
                <a:lnTo>
                  <a:pt x="321945" y="0"/>
                </a:lnTo>
                <a:lnTo>
                  <a:pt x="321945" y="10795"/>
                </a:lnTo>
                <a:lnTo>
                  <a:pt x="332740" y="10795"/>
                </a:lnTo>
                <a:lnTo>
                  <a:pt x="332740" y="0"/>
                </a:lnTo>
                <a:close/>
              </a:path>
              <a:path w="780414" h="10795">
                <a:moveTo>
                  <a:pt x="375539" y="0"/>
                </a:moveTo>
                <a:lnTo>
                  <a:pt x="364744" y="0"/>
                </a:lnTo>
                <a:lnTo>
                  <a:pt x="364744" y="10795"/>
                </a:lnTo>
                <a:lnTo>
                  <a:pt x="375539" y="10795"/>
                </a:lnTo>
                <a:lnTo>
                  <a:pt x="375539" y="0"/>
                </a:lnTo>
                <a:close/>
              </a:path>
              <a:path w="780414" h="10795">
                <a:moveTo>
                  <a:pt x="421513" y="0"/>
                </a:moveTo>
                <a:lnTo>
                  <a:pt x="410718" y="0"/>
                </a:lnTo>
                <a:lnTo>
                  <a:pt x="410718" y="10795"/>
                </a:lnTo>
                <a:lnTo>
                  <a:pt x="421513" y="10795"/>
                </a:lnTo>
                <a:lnTo>
                  <a:pt x="421513" y="0"/>
                </a:lnTo>
                <a:close/>
              </a:path>
              <a:path w="780414" h="10795">
                <a:moveTo>
                  <a:pt x="465455" y="0"/>
                </a:moveTo>
                <a:lnTo>
                  <a:pt x="454660" y="0"/>
                </a:lnTo>
                <a:lnTo>
                  <a:pt x="454660" y="10795"/>
                </a:lnTo>
                <a:lnTo>
                  <a:pt x="465455" y="10795"/>
                </a:lnTo>
                <a:lnTo>
                  <a:pt x="465455" y="0"/>
                </a:lnTo>
                <a:close/>
              </a:path>
              <a:path w="780414" h="10795">
                <a:moveTo>
                  <a:pt x="512064" y="0"/>
                </a:moveTo>
                <a:lnTo>
                  <a:pt x="501269" y="0"/>
                </a:lnTo>
                <a:lnTo>
                  <a:pt x="501269" y="10795"/>
                </a:lnTo>
                <a:lnTo>
                  <a:pt x="512064" y="10795"/>
                </a:lnTo>
                <a:lnTo>
                  <a:pt x="512064" y="0"/>
                </a:lnTo>
                <a:close/>
              </a:path>
              <a:path w="780414" h="10795">
                <a:moveTo>
                  <a:pt x="554736" y="0"/>
                </a:moveTo>
                <a:lnTo>
                  <a:pt x="543928" y="0"/>
                </a:lnTo>
                <a:lnTo>
                  <a:pt x="543928" y="10795"/>
                </a:lnTo>
                <a:lnTo>
                  <a:pt x="554736" y="10795"/>
                </a:lnTo>
                <a:lnTo>
                  <a:pt x="554736" y="0"/>
                </a:lnTo>
                <a:close/>
              </a:path>
              <a:path w="780414" h="10795">
                <a:moveTo>
                  <a:pt x="600710" y="0"/>
                </a:moveTo>
                <a:lnTo>
                  <a:pt x="589915" y="0"/>
                </a:lnTo>
                <a:lnTo>
                  <a:pt x="589915" y="10795"/>
                </a:lnTo>
                <a:lnTo>
                  <a:pt x="600710" y="10795"/>
                </a:lnTo>
                <a:lnTo>
                  <a:pt x="600710" y="0"/>
                </a:lnTo>
                <a:close/>
              </a:path>
              <a:path w="780414" h="10795">
                <a:moveTo>
                  <a:pt x="644652" y="0"/>
                </a:moveTo>
                <a:lnTo>
                  <a:pt x="633857" y="0"/>
                </a:lnTo>
                <a:lnTo>
                  <a:pt x="633857" y="10795"/>
                </a:lnTo>
                <a:lnTo>
                  <a:pt x="644652" y="10795"/>
                </a:lnTo>
                <a:lnTo>
                  <a:pt x="644652" y="0"/>
                </a:lnTo>
                <a:close/>
              </a:path>
              <a:path w="780414" h="10795">
                <a:moveTo>
                  <a:pt x="690626" y="0"/>
                </a:moveTo>
                <a:lnTo>
                  <a:pt x="679831" y="0"/>
                </a:lnTo>
                <a:lnTo>
                  <a:pt x="679831" y="10795"/>
                </a:lnTo>
                <a:lnTo>
                  <a:pt x="690626" y="10795"/>
                </a:lnTo>
                <a:lnTo>
                  <a:pt x="690626" y="0"/>
                </a:lnTo>
                <a:close/>
              </a:path>
              <a:path w="780414" h="10795">
                <a:moveTo>
                  <a:pt x="733298" y="0"/>
                </a:moveTo>
                <a:lnTo>
                  <a:pt x="722503" y="0"/>
                </a:lnTo>
                <a:lnTo>
                  <a:pt x="722503" y="10795"/>
                </a:lnTo>
                <a:lnTo>
                  <a:pt x="733298" y="10795"/>
                </a:lnTo>
                <a:lnTo>
                  <a:pt x="733298" y="0"/>
                </a:lnTo>
                <a:close/>
              </a:path>
              <a:path w="780414" h="10795">
                <a:moveTo>
                  <a:pt x="779907" y="0"/>
                </a:moveTo>
                <a:lnTo>
                  <a:pt x="769112" y="0"/>
                </a:lnTo>
                <a:lnTo>
                  <a:pt x="769112" y="10795"/>
                </a:lnTo>
                <a:lnTo>
                  <a:pt x="779907" y="10795"/>
                </a:lnTo>
                <a:lnTo>
                  <a:pt x="779907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3142996" y="5145150"/>
            <a:ext cx="462915" cy="10795"/>
          </a:xfrm>
          <a:custGeom>
            <a:avLst/>
            <a:gdLst/>
            <a:ahLst/>
            <a:cxnLst/>
            <a:rect l="l" t="t" r="r" b="b"/>
            <a:pathLst>
              <a:path w="462914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462914" h="10795">
                <a:moveTo>
                  <a:pt x="57404" y="0"/>
                </a:moveTo>
                <a:lnTo>
                  <a:pt x="46609" y="0"/>
                </a:lnTo>
                <a:lnTo>
                  <a:pt x="46609" y="10795"/>
                </a:lnTo>
                <a:lnTo>
                  <a:pt x="57404" y="10795"/>
                </a:lnTo>
                <a:lnTo>
                  <a:pt x="57404" y="0"/>
                </a:lnTo>
                <a:close/>
              </a:path>
              <a:path w="462914" h="10795">
                <a:moveTo>
                  <a:pt x="103886" y="0"/>
                </a:moveTo>
                <a:lnTo>
                  <a:pt x="93091" y="0"/>
                </a:lnTo>
                <a:lnTo>
                  <a:pt x="93091" y="10795"/>
                </a:lnTo>
                <a:lnTo>
                  <a:pt x="103886" y="10795"/>
                </a:lnTo>
                <a:lnTo>
                  <a:pt x="103886" y="0"/>
                </a:lnTo>
                <a:close/>
              </a:path>
              <a:path w="462914" h="10795">
                <a:moveTo>
                  <a:pt x="151130" y="0"/>
                </a:moveTo>
                <a:lnTo>
                  <a:pt x="140322" y="0"/>
                </a:lnTo>
                <a:lnTo>
                  <a:pt x="140322" y="10795"/>
                </a:lnTo>
                <a:lnTo>
                  <a:pt x="151130" y="10795"/>
                </a:lnTo>
                <a:lnTo>
                  <a:pt x="151130" y="0"/>
                </a:lnTo>
                <a:close/>
              </a:path>
              <a:path w="462914" h="10795">
                <a:moveTo>
                  <a:pt x="195072" y="0"/>
                </a:moveTo>
                <a:lnTo>
                  <a:pt x="184277" y="0"/>
                </a:lnTo>
                <a:lnTo>
                  <a:pt x="184277" y="10795"/>
                </a:lnTo>
                <a:lnTo>
                  <a:pt x="195072" y="10795"/>
                </a:lnTo>
                <a:lnTo>
                  <a:pt x="195072" y="0"/>
                </a:lnTo>
                <a:close/>
              </a:path>
              <a:path w="462914" h="10795">
                <a:moveTo>
                  <a:pt x="241046" y="0"/>
                </a:moveTo>
                <a:lnTo>
                  <a:pt x="230251" y="0"/>
                </a:lnTo>
                <a:lnTo>
                  <a:pt x="230251" y="10795"/>
                </a:lnTo>
                <a:lnTo>
                  <a:pt x="241046" y="10795"/>
                </a:lnTo>
                <a:lnTo>
                  <a:pt x="241046" y="0"/>
                </a:lnTo>
                <a:close/>
              </a:path>
              <a:path w="462914" h="10795">
                <a:moveTo>
                  <a:pt x="283718" y="0"/>
                </a:moveTo>
                <a:lnTo>
                  <a:pt x="272923" y="0"/>
                </a:lnTo>
                <a:lnTo>
                  <a:pt x="272923" y="10795"/>
                </a:lnTo>
                <a:lnTo>
                  <a:pt x="283718" y="10795"/>
                </a:lnTo>
                <a:lnTo>
                  <a:pt x="283718" y="0"/>
                </a:lnTo>
                <a:close/>
              </a:path>
              <a:path w="462914" h="10795">
                <a:moveTo>
                  <a:pt x="329692" y="0"/>
                </a:moveTo>
                <a:lnTo>
                  <a:pt x="318897" y="0"/>
                </a:lnTo>
                <a:lnTo>
                  <a:pt x="318897" y="10795"/>
                </a:lnTo>
                <a:lnTo>
                  <a:pt x="329692" y="10795"/>
                </a:lnTo>
                <a:lnTo>
                  <a:pt x="329692" y="0"/>
                </a:lnTo>
                <a:close/>
              </a:path>
              <a:path w="462914" h="10795">
                <a:moveTo>
                  <a:pt x="373761" y="0"/>
                </a:moveTo>
                <a:lnTo>
                  <a:pt x="362966" y="0"/>
                </a:lnTo>
                <a:lnTo>
                  <a:pt x="362966" y="10795"/>
                </a:lnTo>
                <a:lnTo>
                  <a:pt x="373761" y="10795"/>
                </a:lnTo>
                <a:lnTo>
                  <a:pt x="373761" y="0"/>
                </a:lnTo>
                <a:close/>
              </a:path>
              <a:path w="462914" h="10795">
                <a:moveTo>
                  <a:pt x="419608" y="0"/>
                </a:moveTo>
                <a:lnTo>
                  <a:pt x="408813" y="0"/>
                </a:lnTo>
                <a:lnTo>
                  <a:pt x="408813" y="10795"/>
                </a:lnTo>
                <a:lnTo>
                  <a:pt x="419608" y="10795"/>
                </a:lnTo>
                <a:lnTo>
                  <a:pt x="419608" y="0"/>
                </a:lnTo>
                <a:close/>
              </a:path>
              <a:path w="462914" h="10795">
                <a:moveTo>
                  <a:pt x="462407" y="0"/>
                </a:moveTo>
                <a:lnTo>
                  <a:pt x="451612" y="0"/>
                </a:lnTo>
                <a:lnTo>
                  <a:pt x="451612" y="10795"/>
                </a:lnTo>
                <a:lnTo>
                  <a:pt x="462407" y="10795"/>
                </a:lnTo>
                <a:lnTo>
                  <a:pt x="462407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376554" y="5073412"/>
            <a:ext cx="2730500" cy="95250"/>
            <a:chOff x="376554" y="5073412"/>
            <a:chExt cx="2730500" cy="95250"/>
          </a:xfrm>
        </p:grpSpPr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6554" y="5073412"/>
              <a:ext cx="2713990" cy="9523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095878" y="514515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/>
          <p:nvPr/>
        </p:nvSpPr>
        <p:spPr>
          <a:xfrm>
            <a:off x="2179701" y="4917947"/>
            <a:ext cx="1233805" cy="10795"/>
          </a:xfrm>
          <a:custGeom>
            <a:avLst/>
            <a:gdLst/>
            <a:ahLst/>
            <a:cxnLst/>
            <a:rect l="l" t="t" r="r" b="b"/>
            <a:pathLst>
              <a:path w="1233804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233804" h="10795">
                <a:moveTo>
                  <a:pt x="56769" y="0"/>
                </a:moveTo>
                <a:lnTo>
                  <a:pt x="45974" y="0"/>
                </a:lnTo>
                <a:lnTo>
                  <a:pt x="45974" y="10795"/>
                </a:lnTo>
                <a:lnTo>
                  <a:pt x="56769" y="10795"/>
                </a:lnTo>
                <a:lnTo>
                  <a:pt x="56769" y="0"/>
                </a:lnTo>
                <a:close/>
              </a:path>
              <a:path w="1233804" h="10795">
                <a:moveTo>
                  <a:pt x="99441" y="0"/>
                </a:moveTo>
                <a:lnTo>
                  <a:pt x="88646" y="0"/>
                </a:lnTo>
                <a:lnTo>
                  <a:pt x="88646" y="10795"/>
                </a:lnTo>
                <a:lnTo>
                  <a:pt x="99441" y="10795"/>
                </a:lnTo>
                <a:lnTo>
                  <a:pt x="99441" y="0"/>
                </a:lnTo>
                <a:close/>
              </a:path>
              <a:path w="1233804" h="10795">
                <a:moveTo>
                  <a:pt x="146050" y="0"/>
                </a:moveTo>
                <a:lnTo>
                  <a:pt x="135255" y="0"/>
                </a:lnTo>
                <a:lnTo>
                  <a:pt x="135255" y="10795"/>
                </a:lnTo>
                <a:lnTo>
                  <a:pt x="146050" y="10795"/>
                </a:lnTo>
                <a:lnTo>
                  <a:pt x="146050" y="0"/>
                </a:lnTo>
                <a:close/>
              </a:path>
              <a:path w="1233804" h="10795">
                <a:moveTo>
                  <a:pt x="191262" y="0"/>
                </a:moveTo>
                <a:lnTo>
                  <a:pt x="180467" y="0"/>
                </a:lnTo>
                <a:lnTo>
                  <a:pt x="180467" y="10795"/>
                </a:lnTo>
                <a:lnTo>
                  <a:pt x="191262" y="10795"/>
                </a:lnTo>
                <a:lnTo>
                  <a:pt x="191262" y="0"/>
                </a:lnTo>
                <a:close/>
              </a:path>
              <a:path w="1233804" h="10795">
                <a:moveTo>
                  <a:pt x="237236" y="0"/>
                </a:moveTo>
                <a:lnTo>
                  <a:pt x="226441" y="0"/>
                </a:lnTo>
                <a:lnTo>
                  <a:pt x="226441" y="10795"/>
                </a:lnTo>
                <a:lnTo>
                  <a:pt x="237236" y="10795"/>
                </a:lnTo>
                <a:lnTo>
                  <a:pt x="237236" y="0"/>
                </a:lnTo>
                <a:close/>
              </a:path>
              <a:path w="1233804" h="10795">
                <a:moveTo>
                  <a:pt x="281178" y="0"/>
                </a:moveTo>
                <a:lnTo>
                  <a:pt x="270383" y="0"/>
                </a:lnTo>
                <a:lnTo>
                  <a:pt x="270383" y="10795"/>
                </a:lnTo>
                <a:lnTo>
                  <a:pt x="281178" y="10795"/>
                </a:lnTo>
                <a:lnTo>
                  <a:pt x="281178" y="0"/>
                </a:lnTo>
                <a:close/>
              </a:path>
              <a:path w="1233804" h="10795">
                <a:moveTo>
                  <a:pt x="328422" y="0"/>
                </a:moveTo>
                <a:lnTo>
                  <a:pt x="317627" y="0"/>
                </a:lnTo>
                <a:lnTo>
                  <a:pt x="317627" y="10795"/>
                </a:lnTo>
                <a:lnTo>
                  <a:pt x="328422" y="10795"/>
                </a:lnTo>
                <a:lnTo>
                  <a:pt x="328422" y="0"/>
                </a:lnTo>
                <a:close/>
              </a:path>
              <a:path w="1233804" h="10795">
                <a:moveTo>
                  <a:pt x="375031" y="0"/>
                </a:moveTo>
                <a:lnTo>
                  <a:pt x="364236" y="0"/>
                </a:lnTo>
                <a:lnTo>
                  <a:pt x="364236" y="10795"/>
                </a:lnTo>
                <a:lnTo>
                  <a:pt x="375031" y="10795"/>
                </a:lnTo>
                <a:lnTo>
                  <a:pt x="375031" y="0"/>
                </a:lnTo>
                <a:close/>
              </a:path>
              <a:path w="1233804" h="10795">
                <a:moveTo>
                  <a:pt x="421513" y="0"/>
                </a:moveTo>
                <a:lnTo>
                  <a:pt x="410718" y="0"/>
                </a:lnTo>
                <a:lnTo>
                  <a:pt x="410718" y="10795"/>
                </a:lnTo>
                <a:lnTo>
                  <a:pt x="421513" y="10795"/>
                </a:lnTo>
                <a:lnTo>
                  <a:pt x="421513" y="0"/>
                </a:lnTo>
                <a:close/>
              </a:path>
              <a:path w="1233804" h="10795">
                <a:moveTo>
                  <a:pt x="468757" y="0"/>
                </a:moveTo>
                <a:lnTo>
                  <a:pt x="457962" y="0"/>
                </a:lnTo>
                <a:lnTo>
                  <a:pt x="457962" y="10795"/>
                </a:lnTo>
                <a:lnTo>
                  <a:pt x="468757" y="10795"/>
                </a:lnTo>
                <a:lnTo>
                  <a:pt x="468757" y="0"/>
                </a:lnTo>
                <a:close/>
              </a:path>
              <a:path w="1233804" h="10795">
                <a:moveTo>
                  <a:pt x="512699" y="0"/>
                </a:moveTo>
                <a:lnTo>
                  <a:pt x="501904" y="0"/>
                </a:lnTo>
                <a:lnTo>
                  <a:pt x="501904" y="10795"/>
                </a:lnTo>
                <a:lnTo>
                  <a:pt x="512699" y="10795"/>
                </a:lnTo>
                <a:lnTo>
                  <a:pt x="512699" y="0"/>
                </a:lnTo>
                <a:close/>
              </a:path>
              <a:path w="1233804" h="10795">
                <a:moveTo>
                  <a:pt x="558673" y="0"/>
                </a:moveTo>
                <a:lnTo>
                  <a:pt x="547878" y="0"/>
                </a:lnTo>
                <a:lnTo>
                  <a:pt x="547878" y="10795"/>
                </a:lnTo>
                <a:lnTo>
                  <a:pt x="558673" y="10795"/>
                </a:lnTo>
                <a:lnTo>
                  <a:pt x="558673" y="0"/>
                </a:lnTo>
                <a:close/>
              </a:path>
              <a:path w="1233804" h="10795">
                <a:moveTo>
                  <a:pt x="601345" y="0"/>
                </a:moveTo>
                <a:lnTo>
                  <a:pt x="590550" y="0"/>
                </a:lnTo>
                <a:lnTo>
                  <a:pt x="590550" y="10795"/>
                </a:lnTo>
                <a:lnTo>
                  <a:pt x="601345" y="10795"/>
                </a:lnTo>
                <a:lnTo>
                  <a:pt x="601345" y="0"/>
                </a:lnTo>
                <a:close/>
              </a:path>
              <a:path w="1233804" h="10795">
                <a:moveTo>
                  <a:pt x="647319" y="0"/>
                </a:moveTo>
                <a:lnTo>
                  <a:pt x="636524" y="0"/>
                </a:lnTo>
                <a:lnTo>
                  <a:pt x="636524" y="10795"/>
                </a:lnTo>
                <a:lnTo>
                  <a:pt x="647319" y="10795"/>
                </a:lnTo>
                <a:lnTo>
                  <a:pt x="647319" y="0"/>
                </a:lnTo>
                <a:close/>
              </a:path>
              <a:path w="1233804" h="10795">
                <a:moveTo>
                  <a:pt x="691261" y="0"/>
                </a:moveTo>
                <a:lnTo>
                  <a:pt x="680466" y="0"/>
                </a:lnTo>
                <a:lnTo>
                  <a:pt x="680466" y="10795"/>
                </a:lnTo>
                <a:lnTo>
                  <a:pt x="691261" y="10795"/>
                </a:lnTo>
                <a:lnTo>
                  <a:pt x="691261" y="0"/>
                </a:lnTo>
                <a:close/>
              </a:path>
              <a:path w="1233804" h="10795">
                <a:moveTo>
                  <a:pt x="737870" y="0"/>
                </a:moveTo>
                <a:lnTo>
                  <a:pt x="727075" y="0"/>
                </a:lnTo>
                <a:lnTo>
                  <a:pt x="727075" y="10795"/>
                </a:lnTo>
                <a:lnTo>
                  <a:pt x="737870" y="10795"/>
                </a:lnTo>
                <a:lnTo>
                  <a:pt x="737870" y="0"/>
                </a:lnTo>
                <a:close/>
              </a:path>
              <a:path w="1233804" h="10795">
                <a:moveTo>
                  <a:pt x="780669" y="0"/>
                </a:moveTo>
                <a:lnTo>
                  <a:pt x="769874" y="0"/>
                </a:lnTo>
                <a:lnTo>
                  <a:pt x="769874" y="10795"/>
                </a:lnTo>
                <a:lnTo>
                  <a:pt x="780669" y="10795"/>
                </a:lnTo>
                <a:lnTo>
                  <a:pt x="780669" y="0"/>
                </a:lnTo>
                <a:close/>
              </a:path>
              <a:path w="1233804" h="10795">
                <a:moveTo>
                  <a:pt x="826516" y="0"/>
                </a:moveTo>
                <a:lnTo>
                  <a:pt x="815721" y="0"/>
                </a:lnTo>
                <a:lnTo>
                  <a:pt x="815721" y="10795"/>
                </a:lnTo>
                <a:lnTo>
                  <a:pt x="826516" y="10795"/>
                </a:lnTo>
                <a:lnTo>
                  <a:pt x="826516" y="0"/>
                </a:lnTo>
                <a:close/>
              </a:path>
              <a:path w="1233804" h="10795">
                <a:moveTo>
                  <a:pt x="869315" y="0"/>
                </a:moveTo>
                <a:lnTo>
                  <a:pt x="858520" y="0"/>
                </a:lnTo>
                <a:lnTo>
                  <a:pt x="858520" y="10795"/>
                </a:lnTo>
                <a:lnTo>
                  <a:pt x="869315" y="10795"/>
                </a:lnTo>
                <a:lnTo>
                  <a:pt x="869315" y="0"/>
                </a:lnTo>
                <a:close/>
              </a:path>
              <a:path w="1233804" h="10795">
                <a:moveTo>
                  <a:pt x="917702" y="0"/>
                </a:moveTo>
                <a:lnTo>
                  <a:pt x="906907" y="0"/>
                </a:lnTo>
                <a:lnTo>
                  <a:pt x="906907" y="10795"/>
                </a:lnTo>
                <a:lnTo>
                  <a:pt x="917702" y="10795"/>
                </a:lnTo>
                <a:lnTo>
                  <a:pt x="917702" y="0"/>
                </a:lnTo>
                <a:close/>
              </a:path>
              <a:path w="1233804" h="10795">
                <a:moveTo>
                  <a:pt x="960501" y="0"/>
                </a:moveTo>
                <a:lnTo>
                  <a:pt x="949706" y="0"/>
                </a:lnTo>
                <a:lnTo>
                  <a:pt x="949706" y="10795"/>
                </a:lnTo>
                <a:lnTo>
                  <a:pt x="960501" y="10795"/>
                </a:lnTo>
                <a:lnTo>
                  <a:pt x="960501" y="0"/>
                </a:lnTo>
                <a:close/>
              </a:path>
              <a:path w="1233804" h="10795">
                <a:moveTo>
                  <a:pt x="1006983" y="0"/>
                </a:moveTo>
                <a:lnTo>
                  <a:pt x="996188" y="0"/>
                </a:lnTo>
                <a:lnTo>
                  <a:pt x="996188" y="10795"/>
                </a:lnTo>
                <a:lnTo>
                  <a:pt x="1006983" y="10795"/>
                </a:lnTo>
                <a:lnTo>
                  <a:pt x="1006983" y="0"/>
                </a:lnTo>
                <a:close/>
              </a:path>
              <a:path w="1233804" h="10795">
                <a:moveTo>
                  <a:pt x="1049782" y="0"/>
                </a:moveTo>
                <a:lnTo>
                  <a:pt x="1038987" y="0"/>
                </a:lnTo>
                <a:lnTo>
                  <a:pt x="1038987" y="10795"/>
                </a:lnTo>
                <a:lnTo>
                  <a:pt x="1049782" y="10795"/>
                </a:lnTo>
                <a:lnTo>
                  <a:pt x="1049782" y="0"/>
                </a:lnTo>
                <a:close/>
              </a:path>
              <a:path w="1233804" h="10795">
                <a:moveTo>
                  <a:pt x="1098169" y="0"/>
                </a:moveTo>
                <a:lnTo>
                  <a:pt x="1087374" y="0"/>
                </a:lnTo>
                <a:lnTo>
                  <a:pt x="1087374" y="10795"/>
                </a:lnTo>
                <a:lnTo>
                  <a:pt x="1098169" y="10795"/>
                </a:lnTo>
                <a:lnTo>
                  <a:pt x="1098169" y="0"/>
                </a:lnTo>
                <a:close/>
              </a:path>
              <a:path w="1233804" h="10795">
                <a:moveTo>
                  <a:pt x="1140968" y="0"/>
                </a:moveTo>
                <a:lnTo>
                  <a:pt x="1130173" y="0"/>
                </a:lnTo>
                <a:lnTo>
                  <a:pt x="1130173" y="10795"/>
                </a:lnTo>
                <a:lnTo>
                  <a:pt x="1140968" y="10795"/>
                </a:lnTo>
                <a:lnTo>
                  <a:pt x="1140968" y="0"/>
                </a:lnTo>
                <a:close/>
              </a:path>
              <a:path w="1233804" h="10795">
                <a:moveTo>
                  <a:pt x="1187577" y="0"/>
                </a:moveTo>
                <a:lnTo>
                  <a:pt x="1176782" y="0"/>
                </a:lnTo>
                <a:lnTo>
                  <a:pt x="1176782" y="10795"/>
                </a:lnTo>
                <a:lnTo>
                  <a:pt x="1187577" y="10795"/>
                </a:lnTo>
                <a:lnTo>
                  <a:pt x="1187577" y="0"/>
                </a:lnTo>
                <a:close/>
              </a:path>
              <a:path w="1233804" h="10795">
                <a:moveTo>
                  <a:pt x="1233424" y="0"/>
                </a:moveTo>
                <a:lnTo>
                  <a:pt x="1222629" y="0"/>
                </a:lnTo>
                <a:lnTo>
                  <a:pt x="1222629" y="10795"/>
                </a:lnTo>
                <a:lnTo>
                  <a:pt x="1233424" y="10795"/>
                </a:lnTo>
                <a:lnTo>
                  <a:pt x="1233424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 descr=""/>
          <p:cNvGrpSpPr/>
          <p:nvPr/>
        </p:nvGrpSpPr>
        <p:grpSpPr>
          <a:xfrm>
            <a:off x="376554" y="4848751"/>
            <a:ext cx="1771650" cy="95250"/>
            <a:chOff x="376554" y="4848751"/>
            <a:chExt cx="1771650" cy="95250"/>
          </a:xfrm>
        </p:grpSpPr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6554" y="4848751"/>
              <a:ext cx="1757045" cy="95230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2137028" y="491794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/>
          <p:nvPr/>
        </p:nvSpPr>
        <p:spPr>
          <a:xfrm>
            <a:off x="1853819" y="4468367"/>
            <a:ext cx="1518285" cy="10795"/>
          </a:xfrm>
          <a:custGeom>
            <a:avLst/>
            <a:gdLst/>
            <a:ahLst/>
            <a:cxnLst/>
            <a:rect l="l" t="t" r="r" b="b"/>
            <a:pathLst>
              <a:path w="151828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518285" h="10795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518285" h="10795">
                <a:moveTo>
                  <a:pt x="102616" y="0"/>
                </a:moveTo>
                <a:lnTo>
                  <a:pt x="91821" y="0"/>
                </a:lnTo>
                <a:lnTo>
                  <a:pt x="91821" y="10795"/>
                </a:lnTo>
                <a:lnTo>
                  <a:pt x="102616" y="10795"/>
                </a:lnTo>
                <a:lnTo>
                  <a:pt x="102616" y="0"/>
                </a:lnTo>
                <a:close/>
              </a:path>
              <a:path w="1518285" h="10795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518285" h="10795">
                <a:moveTo>
                  <a:pt x="191262" y="0"/>
                </a:moveTo>
                <a:lnTo>
                  <a:pt x="180467" y="0"/>
                </a:lnTo>
                <a:lnTo>
                  <a:pt x="180467" y="10795"/>
                </a:lnTo>
                <a:lnTo>
                  <a:pt x="191262" y="10795"/>
                </a:lnTo>
                <a:lnTo>
                  <a:pt x="191262" y="0"/>
                </a:lnTo>
                <a:close/>
              </a:path>
              <a:path w="1518285" h="10795">
                <a:moveTo>
                  <a:pt x="239649" y="0"/>
                </a:moveTo>
                <a:lnTo>
                  <a:pt x="228854" y="0"/>
                </a:lnTo>
                <a:lnTo>
                  <a:pt x="228854" y="10795"/>
                </a:lnTo>
                <a:lnTo>
                  <a:pt x="239649" y="10795"/>
                </a:lnTo>
                <a:lnTo>
                  <a:pt x="239649" y="0"/>
                </a:lnTo>
                <a:close/>
              </a:path>
              <a:path w="1518285" h="10795">
                <a:moveTo>
                  <a:pt x="282448" y="0"/>
                </a:moveTo>
                <a:lnTo>
                  <a:pt x="271653" y="0"/>
                </a:lnTo>
                <a:lnTo>
                  <a:pt x="271653" y="10795"/>
                </a:lnTo>
                <a:lnTo>
                  <a:pt x="282448" y="10795"/>
                </a:lnTo>
                <a:lnTo>
                  <a:pt x="282448" y="0"/>
                </a:lnTo>
                <a:close/>
              </a:path>
              <a:path w="1518285" h="10795">
                <a:moveTo>
                  <a:pt x="328930" y="0"/>
                </a:moveTo>
                <a:lnTo>
                  <a:pt x="318135" y="0"/>
                </a:lnTo>
                <a:lnTo>
                  <a:pt x="318135" y="10795"/>
                </a:lnTo>
                <a:lnTo>
                  <a:pt x="328930" y="10795"/>
                </a:lnTo>
                <a:lnTo>
                  <a:pt x="328930" y="0"/>
                </a:lnTo>
                <a:close/>
              </a:path>
              <a:path w="1518285" h="10795">
                <a:moveTo>
                  <a:pt x="371729" y="0"/>
                </a:moveTo>
                <a:lnTo>
                  <a:pt x="360934" y="0"/>
                </a:lnTo>
                <a:lnTo>
                  <a:pt x="360934" y="10795"/>
                </a:lnTo>
                <a:lnTo>
                  <a:pt x="371729" y="10795"/>
                </a:lnTo>
                <a:lnTo>
                  <a:pt x="371729" y="0"/>
                </a:lnTo>
                <a:close/>
              </a:path>
              <a:path w="1518285" h="10795">
                <a:moveTo>
                  <a:pt x="417703" y="0"/>
                </a:moveTo>
                <a:lnTo>
                  <a:pt x="406908" y="0"/>
                </a:lnTo>
                <a:lnTo>
                  <a:pt x="406908" y="10795"/>
                </a:lnTo>
                <a:lnTo>
                  <a:pt x="417703" y="10795"/>
                </a:lnTo>
                <a:lnTo>
                  <a:pt x="417703" y="0"/>
                </a:lnTo>
                <a:close/>
              </a:path>
              <a:path w="1518285" h="10795">
                <a:moveTo>
                  <a:pt x="461645" y="0"/>
                </a:moveTo>
                <a:lnTo>
                  <a:pt x="450850" y="0"/>
                </a:lnTo>
                <a:lnTo>
                  <a:pt x="450850" y="10795"/>
                </a:lnTo>
                <a:lnTo>
                  <a:pt x="461645" y="10795"/>
                </a:lnTo>
                <a:lnTo>
                  <a:pt x="461645" y="0"/>
                </a:lnTo>
                <a:close/>
              </a:path>
              <a:path w="1518285" h="10795">
                <a:moveTo>
                  <a:pt x="508254" y="0"/>
                </a:moveTo>
                <a:lnTo>
                  <a:pt x="497459" y="0"/>
                </a:lnTo>
                <a:lnTo>
                  <a:pt x="497459" y="10795"/>
                </a:lnTo>
                <a:lnTo>
                  <a:pt x="508254" y="10795"/>
                </a:lnTo>
                <a:lnTo>
                  <a:pt x="508254" y="0"/>
                </a:lnTo>
                <a:close/>
              </a:path>
              <a:path w="1518285" h="10795">
                <a:moveTo>
                  <a:pt x="550926" y="0"/>
                </a:moveTo>
                <a:lnTo>
                  <a:pt x="540131" y="0"/>
                </a:lnTo>
                <a:lnTo>
                  <a:pt x="540131" y="10795"/>
                </a:lnTo>
                <a:lnTo>
                  <a:pt x="550926" y="10795"/>
                </a:lnTo>
                <a:lnTo>
                  <a:pt x="550926" y="0"/>
                </a:lnTo>
                <a:close/>
              </a:path>
              <a:path w="1518285" h="10795">
                <a:moveTo>
                  <a:pt x="596900" y="0"/>
                </a:moveTo>
                <a:lnTo>
                  <a:pt x="586105" y="0"/>
                </a:lnTo>
                <a:lnTo>
                  <a:pt x="586105" y="10795"/>
                </a:lnTo>
                <a:lnTo>
                  <a:pt x="596900" y="10795"/>
                </a:lnTo>
                <a:lnTo>
                  <a:pt x="596900" y="0"/>
                </a:lnTo>
                <a:close/>
              </a:path>
              <a:path w="1518285" h="10795">
                <a:moveTo>
                  <a:pt x="640842" y="0"/>
                </a:moveTo>
                <a:lnTo>
                  <a:pt x="630047" y="0"/>
                </a:lnTo>
                <a:lnTo>
                  <a:pt x="630047" y="10795"/>
                </a:lnTo>
                <a:lnTo>
                  <a:pt x="640842" y="10795"/>
                </a:lnTo>
                <a:lnTo>
                  <a:pt x="640842" y="0"/>
                </a:lnTo>
                <a:close/>
              </a:path>
              <a:path w="1518285" h="10795">
                <a:moveTo>
                  <a:pt x="687451" y="0"/>
                </a:moveTo>
                <a:lnTo>
                  <a:pt x="676656" y="0"/>
                </a:lnTo>
                <a:lnTo>
                  <a:pt x="676656" y="10795"/>
                </a:lnTo>
                <a:lnTo>
                  <a:pt x="687451" y="10795"/>
                </a:lnTo>
                <a:lnTo>
                  <a:pt x="687451" y="0"/>
                </a:lnTo>
                <a:close/>
              </a:path>
              <a:path w="1518285" h="10795">
                <a:moveTo>
                  <a:pt x="734568" y="0"/>
                </a:moveTo>
                <a:lnTo>
                  <a:pt x="723773" y="0"/>
                </a:lnTo>
                <a:lnTo>
                  <a:pt x="723773" y="10795"/>
                </a:lnTo>
                <a:lnTo>
                  <a:pt x="734568" y="10795"/>
                </a:lnTo>
                <a:lnTo>
                  <a:pt x="734568" y="0"/>
                </a:lnTo>
                <a:close/>
              </a:path>
              <a:path w="1518285" h="10795">
                <a:moveTo>
                  <a:pt x="781177" y="0"/>
                </a:moveTo>
                <a:lnTo>
                  <a:pt x="770382" y="0"/>
                </a:lnTo>
                <a:lnTo>
                  <a:pt x="770382" y="10795"/>
                </a:lnTo>
                <a:lnTo>
                  <a:pt x="781177" y="10795"/>
                </a:lnTo>
                <a:lnTo>
                  <a:pt x="781177" y="0"/>
                </a:lnTo>
                <a:close/>
              </a:path>
              <a:path w="1518285" h="10795">
                <a:moveTo>
                  <a:pt x="828421" y="0"/>
                </a:moveTo>
                <a:lnTo>
                  <a:pt x="817626" y="0"/>
                </a:lnTo>
                <a:lnTo>
                  <a:pt x="817626" y="10795"/>
                </a:lnTo>
                <a:lnTo>
                  <a:pt x="828421" y="10795"/>
                </a:lnTo>
                <a:lnTo>
                  <a:pt x="828421" y="0"/>
                </a:lnTo>
                <a:close/>
              </a:path>
              <a:path w="1518285" h="10795">
                <a:moveTo>
                  <a:pt x="876808" y="0"/>
                </a:moveTo>
                <a:lnTo>
                  <a:pt x="866013" y="0"/>
                </a:lnTo>
                <a:lnTo>
                  <a:pt x="866013" y="10795"/>
                </a:lnTo>
                <a:lnTo>
                  <a:pt x="876808" y="10795"/>
                </a:lnTo>
                <a:lnTo>
                  <a:pt x="876808" y="0"/>
                </a:lnTo>
                <a:close/>
              </a:path>
              <a:path w="1518285" h="10795">
                <a:moveTo>
                  <a:pt x="923417" y="0"/>
                </a:moveTo>
                <a:lnTo>
                  <a:pt x="912622" y="0"/>
                </a:lnTo>
                <a:lnTo>
                  <a:pt x="912622" y="10795"/>
                </a:lnTo>
                <a:lnTo>
                  <a:pt x="923417" y="10795"/>
                </a:lnTo>
                <a:lnTo>
                  <a:pt x="923417" y="0"/>
                </a:lnTo>
                <a:close/>
              </a:path>
              <a:path w="1518285" h="10795">
                <a:moveTo>
                  <a:pt x="970534" y="0"/>
                </a:moveTo>
                <a:lnTo>
                  <a:pt x="959739" y="0"/>
                </a:lnTo>
                <a:lnTo>
                  <a:pt x="959739" y="10795"/>
                </a:lnTo>
                <a:lnTo>
                  <a:pt x="970534" y="10795"/>
                </a:lnTo>
                <a:lnTo>
                  <a:pt x="970534" y="0"/>
                </a:lnTo>
                <a:close/>
              </a:path>
              <a:path w="1518285" h="10795">
                <a:moveTo>
                  <a:pt x="1021588" y="0"/>
                </a:moveTo>
                <a:lnTo>
                  <a:pt x="1010793" y="0"/>
                </a:lnTo>
                <a:lnTo>
                  <a:pt x="1010793" y="10795"/>
                </a:lnTo>
                <a:lnTo>
                  <a:pt x="1021588" y="10795"/>
                </a:lnTo>
                <a:lnTo>
                  <a:pt x="1021588" y="0"/>
                </a:lnTo>
                <a:close/>
              </a:path>
              <a:path w="1518285" h="10795">
                <a:moveTo>
                  <a:pt x="1064260" y="0"/>
                </a:moveTo>
                <a:lnTo>
                  <a:pt x="1053465" y="0"/>
                </a:lnTo>
                <a:lnTo>
                  <a:pt x="1053465" y="10795"/>
                </a:lnTo>
                <a:lnTo>
                  <a:pt x="1064260" y="10795"/>
                </a:lnTo>
                <a:lnTo>
                  <a:pt x="1064260" y="0"/>
                </a:lnTo>
                <a:close/>
              </a:path>
              <a:path w="1518285" h="10795">
                <a:moveTo>
                  <a:pt x="1110234" y="0"/>
                </a:moveTo>
                <a:lnTo>
                  <a:pt x="1099439" y="0"/>
                </a:lnTo>
                <a:lnTo>
                  <a:pt x="1099439" y="10795"/>
                </a:lnTo>
                <a:lnTo>
                  <a:pt x="1110234" y="10795"/>
                </a:lnTo>
                <a:lnTo>
                  <a:pt x="1110234" y="0"/>
                </a:lnTo>
                <a:close/>
              </a:path>
              <a:path w="1518285" h="10795">
                <a:moveTo>
                  <a:pt x="1152906" y="0"/>
                </a:moveTo>
                <a:lnTo>
                  <a:pt x="1142111" y="0"/>
                </a:lnTo>
                <a:lnTo>
                  <a:pt x="1142111" y="10795"/>
                </a:lnTo>
                <a:lnTo>
                  <a:pt x="1152906" y="10795"/>
                </a:lnTo>
                <a:lnTo>
                  <a:pt x="1152906" y="0"/>
                </a:lnTo>
                <a:close/>
              </a:path>
              <a:path w="1518285" h="10795">
                <a:moveTo>
                  <a:pt x="1201420" y="0"/>
                </a:moveTo>
                <a:lnTo>
                  <a:pt x="1190625" y="0"/>
                </a:lnTo>
                <a:lnTo>
                  <a:pt x="1190625" y="10795"/>
                </a:lnTo>
                <a:lnTo>
                  <a:pt x="1201420" y="10795"/>
                </a:lnTo>
                <a:lnTo>
                  <a:pt x="1201420" y="0"/>
                </a:lnTo>
                <a:close/>
              </a:path>
              <a:path w="1518285" h="10795">
                <a:moveTo>
                  <a:pt x="1244219" y="0"/>
                </a:moveTo>
                <a:lnTo>
                  <a:pt x="1233424" y="0"/>
                </a:lnTo>
                <a:lnTo>
                  <a:pt x="1233424" y="10795"/>
                </a:lnTo>
                <a:lnTo>
                  <a:pt x="1244219" y="10795"/>
                </a:lnTo>
                <a:lnTo>
                  <a:pt x="1244219" y="0"/>
                </a:lnTo>
                <a:close/>
              </a:path>
              <a:path w="1518285" h="10795">
                <a:moveTo>
                  <a:pt x="1290066" y="0"/>
                </a:moveTo>
                <a:lnTo>
                  <a:pt x="1279271" y="0"/>
                </a:lnTo>
                <a:lnTo>
                  <a:pt x="1279271" y="10795"/>
                </a:lnTo>
                <a:lnTo>
                  <a:pt x="1290066" y="10795"/>
                </a:lnTo>
                <a:lnTo>
                  <a:pt x="1290066" y="0"/>
                </a:lnTo>
                <a:close/>
              </a:path>
              <a:path w="1518285" h="10795">
                <a:moveTo>
                  <a:pt x="1332865" y="0"/>
                </a:moveTo>
                <a:lnTo>
                  <a:pt x="1322070" y="0"/>
                </a:lnTo>
                <a:lnTo>
                  <a:pt x="1322070" y="10795"/>
                </a:lnTo>
                <a:lnTo>
                  <a:pt x="1332865" y="10795"/>
                </a:lnTo>
                <a:lnTo>
                  <a:pt x="1332865" y="0"/>
                </a:lnTo>
                <a:close/>
              </a:path>
              <a:path w="1518285" h="10795">
                <a:moveTo>
                  <a:pt x="1381887" y="0"/>
                </a:moveTo>
                <a:lnTo>
                  <a:pt x="1371092" y="0"/>
                </a:lnTo>
                <a:lnTo>
                  <a:pt x="1371092" y="10795"/>
                </a:lnTo>
                <a:lnTo>
                  <a:pt x="1381887" y="10795"/>
                </a:lnTo>
                <a:lnTo>
                  <a:pt x="1381887" y="0"/>
                </a:lnTo>
                <a:close/>
              </a:path>
              <a:path w="1518285" h="10795">
                <a:moveTo>
                  <a:pt x="1429131" y="0"/>
                </a:moveTo>
                <a:lnTo>
                  <a:pt x="1418323" y="0"/>
                </a:lnTo>
                <a:lnTo>
                  <a:pt x="1418323" y="10795"/>
                </a:lnTo>
                <a:lnTo>
                  <a:pt x="1429131" y="10795"/>
                </a:lnTo>
                <a:lnTo>
                  <a:pt x="1429131" y="0"/>
                </a:lnTo>
                <a:close/>
              </a:path>
              <a:path w="1518285" h="10795">
                <a:moveTo>
                  <a:pt x="1474978" y="0"/>
                </a:moveTo>
                <a:lnTo>
                  <a:pt x="1464183" y="0"/>
                </a:lnTo>
                <a:lnTo>
                  <a:pt x="1464183" y="10795"/>
                </a:lnTo>
                <a:lnTo>
                  <a:pt x="1474978" y="10795"/>
                </a:lnTo>
                <a:lnTo>
                  <a:pt x="1474978" y="0"/>
                </a:lnTo>
                <a:close/>
              </a:path>
              <a:path w="1518285" h="10795">
                <a:moveTo>
                  <a:pt x="1517777" y="0"/>
                </a:moveTo>
                <a:lnTo>
                  <a:pt x="1506982" y="0"/>
                </a:lnTo>
                <a:lnTo>
                  <a:pt x="1506982" y="10795"/>
                </a:lnTo>
                <a:lnTo>
                  <a:pt x="1517777" y="10795"/>
                </a:lnTo>
                <a:lnTo>
                  <a:pt x="1517777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854454" y="4241799"/>
            <a:ext cx="1518285" cy="10795"/>
          </a:xfrm>
          <a:custGeom>
            <a:avLst/>
            <a:gdLst/>
            <a:ahLst/>
            <a:cxnLst/>
            <a:rect l="l" t="t" r="r" b="b"/>
            <a:pathLst>
              <a:path w="1518285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518285" h="10795">
                <a:moveTo>
                  <a:pt x="59817" y="0"/>
                </a:moveTo>
                <a:lnTo>
                  <a:pt x="49022" y="0"/>
                </a:lnTo>
                <a:lnTo>
                  <a:pt x="49022" y="10795"/>
                </a:lnTo>
                <a:lnTo>
                  <a:pt x="59817" y="10795"/>
                </a:lnTo>
                <a:lnTo>
                  <a:pt x="59817" y="0"/>
                </a:lnTo>
                <a:close/>
              </a:path>
              <a:path w="1518285" h="10795">
                <a:moveTo>
                  <a:pt x="102616" y="0"/>
                </a:moveTo>
                <a:lnTo>
                  <a:pt x="91821" y="0"/>
                </a:lnTo>
                <a:lnTo>
                  <a:pt x="91821" y="10795"/>
                </a:lnTo>
                <a:lnTo>
                  <a:pt x="102616" y="10795"/>
                </a:lnTo>
                <a:lnTo>
                  <a:pt x="102616" y="0"/>
                </a:lnTo>
                <a:close/>
              </a:path>
              <a:path w="1518285" h="10795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518285" h="10795">
                <a:moveTo>
                  <a:pt x="191262" y="0"/>
                </a:moveTo>
                <a:lnTo>
                  <a:pt x="180467" y="0"/>
                </a:lnTo>
                <a:lnTo>
                  <a:pt x="180467" y="10795"/>
                </a:lnTo>
                <a:lnTo>
                  <a:pt x="191262" y="10795"/>
                </a:lnTo>
                <a:lnTo>
                  <a:pt x="191262" y="0"/>
                </a:lnTo>
                <a:close/>
              </a:path>
              <a:path w="1518285" h="10795">
                <a:moveTo>
                  <a:pt x="239649" y="0"/>
                </a:moveTo>
                <a:lnTo>
                  <a:pt x="228854" y="0"/>
                </a:lnTo>
                <a:lnTo>
                  <a:pt x="228854" y="10795"/>
                </a:lnTo>
                <a:lnTo>
                  <a:pt x="239649" y="10795"/>
                </a:lnTo>
                <a:lnTo>
                  <a:pt x="239649" y="0"/>
                </a:lnTo>
                <a:close/>
              </a:path>
              <a:path w="1518285" h="10795">
                <a:moveTo>
                  <a:pt x="282448" y="0"/>
                </a:moveTo>
                <a:lnTo>
                  <a:pt x="271653" y="0"/>
                </a:lnTo>
                <a:lnTo>
                  <a:pt x="271653" y="10795"/>
                </a:lnTo>
                <a:lnTo>
                  <a:pt x="282448" y="10795"/>
                </a:lnTo>
                <a:lnTo>
                  <a:pt x="282448" y="0"/>
                </a:lnTo>
                <a:close/>
              </a:path>
              <a:path w="1518285" h="10795">
                <a:moveTo>
                  <a:pt x="328930" y="0"/>
                </a:moveTo>
                <a:lnTo>
                  <a:pt x="318135" y="0"/>
                </a:lnTo>
                <a:lnTo>
                  <a:pt x="318135" y="10795"/>
                </a:lnTo>
                <a:lnTo>
                  <a:pt x="328930" y="10795"/>
                </a:lnTo>
                <a:lnTo>
                  <a:pt x="328930" y="0"/>
                </a:lnTo>
                <a:close/>
              </a:path>
              <a:path w="1518285" h="10795">
                <a:moveTo>
                  <a:pt x="371729" y="0"/>
                </a:moveTo>
                <a:lnTo>
                  <a:pt x="360934" y="0"/>
                </a:lnTo>
                <a:lnTo>
                  <a:pt x="360934" y="10795"/>
                </a:lnTo>
                <a:lnTo>
                  <a:pt x="371729" y="10795"/>
                </a:lnTo>
                <a:lnTo>
                  <a:pt x="371729" y="0"/>
                </a:lnTo>
                <a:close/>
              </a:path>
              <a:path w="1518285" h="10795">
                <a:moveTo>
                  <a:pt x="417703" y="0"/>
                </a:moveTo>
                <a:lnTo>
                  <a:pt x="406908" y="0"/>
                </a:lnTo>
                <a:lnTo>
                  <a:pt x="406908" y="10795"/>
                </a:lnTo>
                <a:lnTo>
                  <a:pt x="417703" y="10795"/>
                </a:lnTo>
                <a:lnTo>
                  <a:pt x="417703" y="0"/>
                </a:lnTo>
                <a:close/>
              </a:path>
              <a:path w="1518285" h="10795">
                <a:moveTo>
                  <a:pt x="461645" y="0"/>
                </a:moveTo>
                <a:lnTo>
                  <a:pt x="450850" y="0"/>
                </a:lnTo>
                <a:lnTo>
                  <a:pt x="450850" y="10795"/>
                </a:lnTo>
                <a:lnTo>
                  <a:pt x="461645" y="10795"/>
                </a:lnTo>
                <a:lnTo>
                  <a:pt x="461645" y="0"/>
                </a:lnTo>
                <a:close/>
              </a:path>
              <a:path w="1518285" h="10795">
                <a:moveTo>
                  <a:pt x="508254" y="0"/>
                </a:moveTo>
                <a:lnTo>
                  <a:pt x="497459" y="0"/>
                </a:lnTo>
                <a:lnTo>
                  <a:pt x="497459" y="10795"/>
                </a:lnTo>
                <a:lnTo>
                  <a:pt x="508254" y="10795"/>
                </a:lnTo>
                <a:lnTo>
                  <a:pt x="508254" y="0"/>
                </a:lnTo>
                <a:close/>
              </a:path>
              <a:path w="1518285" h="10795">
                <a:moveTo>
                  <a:pt x="555371" y="0"/>
                </a:moveTo>
                <a:lnTo>
                  <a:pt x="544576" y="0"/>
                </a:lnTo>
                <a:lnTo>
                  <a:pt x="544576" y="10795"/>
                </a:lnTo>
                <a:lnTo>
                  <a:pt x="555371" y="10795"/>
                </a:lnTo>
                <a:lnTo>
                  <a:pt x="555371" y="0"/>
                </a:lnTo>
                <a:close/>
              </a:path>
              <a:path w="1518285" h="10795">
                <a:moveTo>
                  <a:pt x="601345" y="0"/>
                </a:moveTo>
                <a:lnTo>
                  <a:pt x="590550" y="0"/>
                </a:lnTo>
                <a:lnTo>
                  <a:pt x="590550" y="10795"/>
                </a:lnTo>
                <a:lnTo>
                  <a:pt x="601345" y="10795"/>
                </a:lnTo>
                <a:lnTo>
                  <a:pt x="601345" y="0"/>
                </a:lnTo>
                <a:close/>
              </a:path>
              <a:path w="1518285" h="10795">
                <a:moveTo>
                  <a:pt x="645287" y="0"/>
                </a:moveTo>
                <a:lnTo>
                  <a:pt x="634492" y="0"/>
                </a:lnTo>
                <a:lnTo>
                  <a:pt x="634492" y="10795"/>
                </a:lnTo>
                <a:lnTo>
                  <a:pt x="645287" y="10795"/>
                </a:lnTo>
                <a:lnTo>
                  <a:pt x="645287" y="0"/>
                </a:lnTo>
                <a:close/>
              </a:path>
              <a:path w="1518285" h="10795">
                <a:moveTo>
                  <a:pt x="692531" y="0"/>
                </a:moveTo>
                <a:lnTo>
                  <a:pt x="681736" y="0"/>
                </a:lnTo>
                <a:lnTo>
                  <a:pt x="681736" y="10795"/>
                </a:lnTo>
                <a:lnTo>
                  <a:pt x="692531" y="10795"/>
                </a:lnTo>
                <a:lnTo>
                  <a:pt x="692531" y="0"/>
                </a:lnTo>
                <a:close/>
              </a:path>
              <a:path w="1518285" h="10795">
                <a:moveTo>
                  <a:pt x="739013" y="0"/>
                </a:moveTo>
                <a:lnTo>
                  <a:pt x="728218" y="0"/>
                </a:lnTo>
                <a:lnTo>
                  <a:pt x="728218" y="10795"/>
                </a:lnTo>
                <a:lnTo>
                  <a:pt x="739013" y="10795"/>
                </a:lnTo>
                <a:lnTo>
                  <a:pt x="739013" y="0"/>
                </a:lnTo>
                <a:close/>
              </a:path>
              <a:path w="1518285" h="10795">
                <a:moveTo>
                  <a:pt x="786257" y="0"/>
                </a:moveTo>
                <a:lnTo>
                  <a:pt x="775462" y="0"/>
                </a:lnTo>
                <a:lnTo>
                  <a:pt x="775462" y="10795"/>
                </a:lnTo>
                <a:lnTo>
                  <a:pt x="786257" y="10795"/>
                </a:lnTo>
                <a:lnTo>
                  <a:pt x="786257" y="0"/>
                </a:lnTo>
                <a:close/>
              </a:path>
              <a:path w="1518285" h="10795">
                <a:moveTo>
                  <a:pt x="832866" y="0"/>
                </a:moveTo>
                <a:lnTo>
                  <a:pt x="822071" y="0"/>
                </a:lnTo>
                <a:lnTo>
                  <a:pt x="822071" y="10795"/>
                </a:lnTo>
                <a:lnTo>
                  <a:pt x="832866" y="10795"/>
                </a:lnTo>
                <a:lnTo>
                  <a:pt x="832866" y="0"/>
                </a:lnTo>
                <a:close/>
              </a:path>
              <a:path w="1518285" h="10795">
                <a:moveTo>
                  <a:pt x="876808" y="0"/>
                </a:moveTo>
                <a:lnTo>
                  <a:pt x="866013" y="0"/>
                </a:lnTo>
                <a:lnTo>
                  <a:pt x="866013" y="10795"/>
                </a:lnTo>
                <a:lnTo>
                  <a:pt x="876808" y="10795"/>
                </a:lnTo>
                <a:lnTo>
                  <a:pt x="876808" y="0"/>
                </a:lnTo>
                <a:close/>
              </a:path>
              <a:path w="1518285" h="10795">
                <a:moveTo>
                  <a:pt x="923417" y="0"/>
                </a:moveTo>
                <a:lnTo>
                  <a:pt x="912622" y="0"/>
                </a:lnTo>
                <a:lnTo>
                  <a:pt x="912622" y="10795"/>
                </a:lnTo>
                <a:lnTo>
                  <a:pt x="923417" y="10795"/>
                </a:lnTo>
                <a:lnTo>
                  <a:pt x="923417" y="0"/>
                </a:lnTo>
                <a:close/>
              </a:path>
              <a:path w="1518285" h="10795">
                <a:moveTo>
                  <a:pt x="966089" y="0"/>
                </a:moveTo>
                <a:lnTo>
                  <a:pt x="955294" y="0"/>
                </a:lnTo>
                <a:lnTo>
                  <a:pt x="955294" y="10795"/>
                </a:lnTo>
                <a:lnTo>
                  <a:pt x="966089" y="10795"/>
                </a:lnTo>
                <a:lnTo>
                  <a:pt x="966089" y="0"/>
                </a:lnTo>
                <a:close/>
              </a:path>
              <a:path w="1518285" h="10795">
                <a:moveTo>
                  <a:pt x="1017143" y="0"/>
                </a:moveTo>
                <a:lnTo>
                  <a:pt x="1006348" y="0"/>
                </a:lnTo>
                <a:lnTo>
                  <a:pt x="1006348" y="10795"/>
                </a:lnTo>
                <a:lnTo>
                  <a:pt x="1017143" y="10795"/>
                </a:lnTo>
                <a:lnTo>
                  <a:pt x="1017143" y="0"/>
                </a:lnTo>
                <a:close/>
              </a:path>
              <a:path w="1518285" h="10795">
                <a:moveTo>
                  <a:pt x="1059815" y="0"/>
                </a:moveTo>
                <a:lnTo>
                  <a:pt x="1049020" y="0"/>
                </a:lnTo>
                <a:lnTo>
                  <a:pt x="1049020" y="10795"/>
                </a:lnTo>
                <a:lnTo>
                  <a:pt x="1059815" y="10795"/>
                </a:lnTo>
                <a:lnTo>
                  <a:pt x="1059815" y="0"/>
                </a:lnTo>
                <a:close/>
              </a:path>
              <a:path w="1518285" h="10795">
                <a:moveTo>
                  <a:pt x="1105789" y="0"/>
                </a:moveTo>
                <a:lnTo>
                  <a:pt x="1094994" y="0"/>
                </a:lnTo>
                <a:lnTo>
                  <a:pt x="1094994" y="10795"/>
                </a:lnTo>
                <a:lnTo>
                  <a:pt x="1105789" y="10795"/>
                </a:lnTo>
                <a:lnTo>
                  <a:pt x="1105789" y="0"/>
                </a:lnTo>
                <a:close/>
              </a:path>
              <a:path w="1518285" h="10795">
                <a:moveTo>
                  <a:pt x="1148461" y="0"/>
                </a:moveTo>
                <a:lnTo>
                  <a:pt x="1137666" y="0"/>
                </a:lnTo>
                <a:lnTo>
                  <a:pt x="1137666" y="10795"/>
                </a:lnTo>
                <a:lnTo>
                  <a:pt x="1148461" y="10795"/>
                </a:lnTo>
                <a:lnTo>
                  <a:pt x="1148461" y="0"/>
                </a:lnTo>
                <a:close/>
              </a:path>
              <a:path w="1518285" h="10795">
                <a:moveTo>
                  <a:pt x="1196975" y="0"/>
                </a:moveTo>
                <a:lnTo>
                  <a:pt x="1186180" y="0"/>
                </a:lnTo>
                <a:lnTo>
                  <a:pt x="1186180" y="10795"/>
                </a:lnTo>
                <a:lnTo>
                  <a:pt x="1196975" y="10795"/>
                </a:lnTo>
                <a:lnTo>
                  <a:pt x="1196975" y="0"/>
                </a:lnTo>
                <a:close/>
              </a:path>
              <a:path w="1518285" h="10795">
                <a:moveTo>
                  <a:pt x="1239647" y="0"/>
                </a:moveTo>
                <a:lnTo>
                  <a:pt x="1228852" y="0"/>
                </a:lnTo>
                <a:lnTo>
                  <a:pt x="1228852" y="10795"/>
                </a:lnTo>
                <a:lnTo>
                  <a:pt x="1239647" y="10795"/>
                </a:lnTo>
                <a:lnTo>
                  <a:pt x="1239647" y="0"/>
                </a:lnTo>
                <a:close/>
              </a:path>
              <a:path w="1518285" h="10795">
                <a:moveTo>
                  <a:pt x="1285621" y="0"/>
                </a:moveTo>
                <a:lnTo>
                  <a:pt x="1274826" y="0"/>
                </a:lnTo>
                <a:lnTo>
                  <a:pt x="1274826" y="10795"/>
                </a:lnTo>
                <a:lnTo>
                  <a:pt x="1285621" y="10795"/>
                </a:lnTo>
                <a:lnTo>
                  <a:pt x="1285621" y="0"/>
                </a:lnTo>
                <a:close/>
              </a:path>
              <a:path w="1518285" h="10795">
                <a:moveTo>
                  <a:pt x="1328420" y="0"/>
                </a:moveTo>
                <a:lnTo>
                  <a:pt x="1317625" y="0"/>
                </a:lnTo>
                <a:lnTo>
                  <a:pt x="1317625" y="10795"/>
                </a:lnTo>
                <a:lnTo>
                  <a:pt x="1328420" y="10795"/>
                </a:lnTo>
                <a:lnTo>
                  <a:pt x="1328420" y="0"/>
                </a:lnTo>
                <a:close/>
              </a:path>
              <a:path w="1518285" h="10795">
                <a:moveTo>
                  <a:pt x="1377442" y="0"/>
                </a:moveTo>
                <a:lnTo>
                  <a:pt x="1366647" y="0"/>
                </a:lnTo>
                <a:lnTo>
                  <a:pt x="1366647" y="10795"/>
                </a:lnTo>
                <a:lnTo>
                  <a:pt x="1377442" y="10795"/>
                </a:lnTo>
                <a:lnTo>
                  <a:pt x="1377442" y="0"/>
                </a:lnTo>
                <a:close/>
              </a:path>
              <a:path w="1518285" h="10795">
                <a:moveTo>
                  <a:pt x="1424051" y="0"/>
                </a:moveTo>
                <a:lnTo>
                  <a:pt x="1413256" y="0"/>
                </a:lnTo>
                <a:lnTo>
                  <a:pt x="1413256" y="10795"/>
                </a:lnTo>
                <a:lnTo>
                  <a:pt x="1424051" y="10795"/>
                </a:lnTo>
                <a:lnTo>
                  <a:pt x="1424051" y="0"/>
                </a:lnTo>
                <a:close/>
              </a:path>
              <a:path w="1518285" h="10795">
                <a:moveTo>
                  <a:pt x="1470533" y="0"/>
                </a:moveTo>
                <a:lnTo>
                  <a:pt x="1459725" y="0"/>
                </a:lnTo>
                <a:lnTo>
                  <a:pt x="1459725" y="10795"/>
                </a:lnTo>
                <a:lnTo>
                  <a:pt x="1470533" y="10795"/>
                </a:lnTo>
                <a:lnTo>
                  <a:pt x="1470533" y="0"/>
                </a:lnTo>
                <a:close/>
              </a:path>
              <a:path w="1518285" h="10795">
                <a:moveTo>
                  <a:pt x="1517777" y="0"/>
                </a:moveTo>
                <a:lnTo>
                  <a:pt x="1506982" y="0"/>
                </a:lnTo>
                <a:lnTo>
                  <a:pt x="1506982" y="10795"/>
                </a:lnTo>
                <a:lnTo>
                  <a:pt x="1517777" y="10795"/>
                </a:lnTo>
                <a:lnTo>
                  <a:pt x="1517777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3039364" y="3790695"/>
            <a:ext cx="551815" cy="10795"/>
          </a:xfrm>
          <a:custGeom>
            <a:avLst/>
            <a:gdLst/>
            <a:ahLst/>
            <a:cxnLst/>
            <a:rect l="l" t="t" r="r" b="b"/>
            <a:pathLst>
              <a:path w="551814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551814" h="10795">
                <a:moveTo>
                  <a:pt x="53467" y="0"/>
                </a:moveTo>
                <a:lnTo>
                  <a:pt x="42672" y="0"/>
                </a:lnTo>
                <a:lnTo>
                  <a:pt x="42672" y="10795"/>
                </a:lnTo>
                <a:lnTo>
                  <a:pt x="53467" y="10795"/>
                </a:lnTo>
                <a:lnTo>
                  <a:pt x="53467" y="0"/>
                </a:lnTo>
                <a:close/>
              </a:path>
              <a:path w="551814" h="10795">
                <a:moveTo>
                  <a:pt x="99441" y="0"/>
                </a:moveTo>
                <a:lnTo>
                  <a:pt x="88646" y="0"/>
                </a:lnTo>
                <a:lnTo>
                  <a:pt x="88646" y="10795"/>
                </a:lnTo>
                <a:lnTo>
                  <a:pt x="99441" y="10795"/>
                </a:lnTo>
                <a:lnTo>
                  <a:pt x="99441" y="0"/>
                </a:lnTo>
                <a:close/>
              </a:path>
              <a:path w="551814" h="10795">
                <a:moveTo>
                  <a:pt x="146558" y="0"/>
                </a:moveTo>
                <a:lnTo>
                  <a:pt x="135763" y="0"/>
                </a:lnTo>
                <a:lnTo>
                  <a:pt x="135763" y="10795"/>
                </a:lnTo>
                <a:lnTo>
                  <a:pt x="146558" y="10795"/>
                </a:lnTo>
                <a:lnTo>
                  <a:pt x="146558" y="0"/>
                </a:lnTo>
                <a:close/>
              </a:path>
              <a:path w="551814" h="10795">
                <a:moveTo>
                  <a:pt x="195707" y="0"/>
                </a:moveTo>
                <a:lnTo>
                  <a:pt x="184912" y="0"/>
                </a:lnTo>
                <a:lnTo>
                  <a:pt x="184912" y="10795"/>
                </a:lnTo>
                <a:lnTo>
                  <a:pt x="195707" y="10795"/>
                </a:lnTo>
                <a:lnTo>
                  <a:pt x="195707" y="0"/>
                </a:lnTo>
                <a:close/>
              </a:path>
              <a:path w="551814" h="10795">
                <a:moveTo>
                  <a:pt x="238379" y="0"/>
                </a:moveTo>
                <a:lnTo>
                  <a:pt x="227584" y="0"/>
                </a:lnTo>
                <a:lnTo>
                  <a:pt x="227584" y="10795"/>
                </a:lnTo>
                <a:lnTo>
                  <a:pt x="238379" y="10795"/>
                </a:lnTo>
                <a:lnTo>
                  <a:pt x="238379" y="0"/>
                </a:lnTo>
                <a:close/>
              </a:path>
              <a:path w="551814" h="10795">
                <a:moveTo>
                  <a:pt x="284353" y="0"/>
                </a:moveTo>
                <a:lnTo>
                  <a:pt x="273558" y="0"/>
                </a:lnTo>
                <a:lnTo>
                  <a:pt x="273558" y="10795"/>
                </a:lnTo>
                <a:lnTo>
                  <a:pt x="284353" y="10795"/>
                </a:lnTo>
                <a:lnTo>
                  <a:pt x="284353" y="0"/>
                </a:lnTo>
                <a:close/>
              </a:path>
              <a:path w="551814" h="10795">
                <a:moveTo>
                  <a:pt x="327025" y="0"/>
                </a:moveTo>
                <a:lnTo>
                  <a:pt x="316230" y="0"/>
                </a:lnTo>
                <a:lnTo>
                  <a:pt x="316230" y="10795"/>
                </a:lnTo>
                <a:lnTo>
                  <a:pt x="327025" y="10795"/>
                </a:lnTo>
                <a:lnTo>
                  <a:pt x="327025" y="0"/>
                </a:lnTo>
                <a:close/>
              </a:path>
              <a:path w="551814" h="10795">
                <a:moveTo>
                  <a:pt x="372999" y="0"/>
                </a:moveTo>
                <a:lnTo>
                  <a:pt x="362204" y="0"/>
                </a:lnTo>
                <a:lnTo>
                  <a:pt x="362204" y="10795"/>
                </a:lnTo>
                <a:lnTo>
                  <a:pt x="372999" y="10795"/>
                </a:lnTo>
                <a:lnTo>
                  <a:pt x="372999" y="0"/>
                </a:lnTo>
                <a:close/>
              </a:path>
              <a:path w="551814" h="10795">
                <a:moveTo>
                  <a:pt x="417068" y="0"/>
                </a:moveTo>
                <a:lnTo>
                  <a:pt x="406273" y="0"/>
                </a:lnTo>
                <a:lnTo>
                  <a:pt x="406273" y="10795"/>
                </a:lnTo>
                <a:lnTo>
                  <a:pt x="417068" y="10795"/>
                </a:lnTo>
                <a:lnTo>
                  <a:pt x="417068" y="0"/>
                </a:lnTo>
                <a:close/>
              </a:path>
              <a:path w="551814" h="10795">
                <a:moveTo>
                  <a:pt x="462915" y="0"/>
                </a:moveTo>
                <a:lnTo>
                  <a:pt x="452120" y="0"/>
                </a:lnTo>
                <a:lnTo>
                  <a:pt x="452120" y="10795"/>
                </a:lnTo>
                <a:lnTo>
                  <a:pt x="462915" y="10795"/>
                </a:lnTo>
                <a:lnTo>
                  <a:pt x="462915" y="0"/>
                </a:lnTo>
                <a:close/>
              </a:path>
              <a:path w="551814" h="10795">
                <a:moveTo>
                  <a:pt x="505714" y="0"/>
                </a:moveTo>
                <a:lnTo>
                  <a:pt x="494919" y="0"/>
                </a:lnTo>
                <a:lnTo>
                  <a:pt x="494919" y="10795"/>
                </a:lnTo>
                <a:lnTo>
                  <a:pt x="505714" y="10795"/>
                </a:lnTo>
                <a:lnTo>
                  <a:pt x="505714" y="0"/>
                </a:lnTo>
                <a:close/>
              </a:path>
              <a:path w="551814" h="10795">
                <a:moveTo>
                  <a:pt x="551561" y="0"/>
                </a:moveTo>
                <a:lnTo>
                  <a:pt x="540766" y="0"/>
                </a:lnTo>
                <a:lnTo>
                  <a:pt x="540766" y="10795"/>
                </a:lnTo>
                <a:lnTo>
                  <a:pt x="551561" y="10795"/>
                </a:lnTo>
                <a:lnTo>
                  <a:pt x="551561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534791" y="3564127"/>
            <a:ext cx="147320" cy="10795"/>
          </a:xfrm>
          <a:custGeom>
            <a:avLst/>
            <a:gdLst/>
            <a:ahLst/>
            <a:cxnLst/>
            <a:rect l="l" t="t" r="r" b="b"/>
            <a:pathLst>
              <a:path w="147320" h="10795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47320" h="10795">
                <a:moveTo>
                  <a:pt x="56769" y="0"/>
                </a:moveTo>
                <a:lnTo>
                  <a:pt x="45974" y="0"/>
                </a:lnTo>
                <a:lnTo>
                  <a:pt x="45974" y="10795"/>
                </a:lnTo>
                <a:lnTo>
                  <a:pt x="56769" y="10795"/>
                </a:lnTo>
                <a:lnTo>
                  <a:pt x="56769" y="0"/>
                </a:lnTo>
                <a:close/>
              </a:path>
              <a:path w="147320" h="10795">
                <a:moveTo>
                  <a:pt x="100711" y="0"/>
                </a:moveTo>
                <a:lnTo>
                  <a:pt x="89916" y="0"/>
                </a:lnTo>
                <a:lnTo>
                  <a:pt x="89916" y="10795"/>
                </a:lnTo>
                <a:lnTo>
                  <a:pt x="100711" y="10795"/>
                </a:lnTo>
                <a:lnTo>
                  <a:pt x="100711" y="0"/>
                </a:lnTo>
                <a:close/>
              </a:path>
              <a:path w="147320" h="10795">
                <a:moveTo>
                  <a:pt x="147320" y="0"/>
                </a:moveTo>
                <a:lnTo>
                  <a:pt x="136525" y="0"/>
                </a:lnTo>
                <a:lnTo>
                  <a:pt x="136525" y="10795"/>
                </a:lnTo>
                <a:lnTo>
                  <a:pt x="147320" y="10795"/>
                </a:lnTo>
                <a:lnTo>
                  <a:pt x="14732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2" name="object 42" descr=""/>
          <p:cNvGrpSpPr/>
          <p:nvPr/>
        </p:nvGrpSpPr>
        <p:grpSpPr>
          <a:xfrm>
            <a:off x="383540" y="3492389"/>
            <a:ext cx="3119755" cy="95250"/>
            <a:chOff x="383540" y="3492389"/>
            <a:chExt cx="3119755" cy="95250"/>
          </a:xfrm>
        </p:grpSpPr>
        <p:pic>
          <p:nvPicPr>
            <p:cNvPr id="43" name="object 4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3540" y="3492389"/>
              <a:ext cx="3091180" cy="95233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3492119" y="356412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/>
          <p:nvPr/>
        </p:nvSpPr>
        <p:spPr>
          <a:xfrm>
            <a:off x="1730756" y="2657220"/>
            <a:ext cx="1595755" cy="10795"/>
          </a:xfrm>
          <a:custGeom>
            <a:avLst/>
            <a:gdLst/>
            <a:ahLst/>
            <a:cxnLst/>
            <a:rect l="l" t="t" r="r" b="b"/>
            <a:pathLst>
              <a:path w="1595754" h="10794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595754" h="10794">
                <a:moveTo>
                  <a:pt x="53594" y="0"/>
                </a:moveTo>
                <a:lnTo>
                  <a:pt x="42799" y="0"/>
                </a:lnTo>
                <a:lnTo>
                  <a:pt x="42799" y="10795"/>
                </a:lnTo>
                <a:lnTo>
                  <a:pt x="53594" y="10795"/>
                </a:lnTo>
                <a:lnTo>
                  <a:pt x="53594" y="0"/>
                </a:lnTo>
                <a:close/>
              </a:path>
              <a:path w="1595754" h="10794">
                <a:moveTo>
                  <a:pt x="101981" y="0"/>
                </a:moveTo>
                <a:lnTo>
                  <a:pt x="91186" y="0"/>
                </a:lnTo>
                <a:lnTo>
                  <a:pt x="91186" y="10795"/>
                </a:lnTo>
                <a:lnTo>
                  <a:pt x="101981" y="10795"/>
                </a:lnTo>
                <a:lnTo>
                  <a:pt x="101981" y="0"/>
                </a:lnTo>
                <a:close/>
              </a:path>
              <a:path w="1595754" h="10794">
                <a:moveTo>
                  <a:pt x="144780" y="0"/>
                </a:moveTo>
                <a:lnTo>
                  <a:pt x="133985" y="0"/>
                </a:lnTo>
                <a:lnTo>
                  <a:pt x="133985" y="10795"/>
                </a:lnTo>
                <a:lnTo>
                  <a:pt x="144780" y="10795"/>
                </a:lnTo>
                <a:lnTo>
                  <a:pt x="144780" y="0"/>
                </a:lnTo>
                <a:close/>
              </a:path>
              <a:path w="1595754" h="10794">
                <a:moveTo>
                  <a:pt x="190627" y="0"/>
                </a:moveTo>
                <a:lnTo>
                  <a:pt x="179832" y="0"/>
                </a:lnTo>
                <a:lnTo>
                  <a:pt x="179832" y="10795"/>
                </a:lnTo>
                <a:lnTo>
                  <a:pt x="190627" y="10795"/>
                </a:lnTo>
                <a:lnTo>
                  <a:pt x="190627" y="0"/>
                </a:lnTo>
                <a:close/>
              </a:path>
              <a:path w="1595754" h="10794">
                <a:moveTo>
                  <a:pt x="233426" y="0"/>
                </a:moveTo>
                <a:lnTo>
                  <a:pt x="222631" y="0"/>
                </a:lnTo>
                <a:lnTo>
                  <a:pt x="222631" y="10795"/>
                </a:lnTo>
                <a:lnTo>
                  <a:pt x="233426" y="10795"/>
                </a:lnTo>
                <a:lnTo>
                  <a:pt x="233426" y="0"/>
                </a:lnTo>
                <a:close/>
              </a:path>
              <a:path w="1595754" h="10794">
                <a:moveTo>
                  <a:pt x="279908" y="0"/>
                </a:moveTo>
                <a:lnTo>
                  <a:pt x="269113" y="0"/>
                </a:lnTo>
                <a:lnTo>
                  <a:pt x="269113" y="10795"/>
                </a:lnTo>
                <a:lnTo>
                  <a:pt x="279908" y="10795"/>
                </a:lnTo>
                <a:lnTo>
                  <a:pt x="279908" y="0"/>
                </a:lnTo>
                <a:close/>
              </a:path>
              <a:path w="1595754" h="10794">
                <a:moveTo>
                  <a:pt x="325882" y="0"/>
                </a:moveTo>
                <a:lnTo>
                  <a:pt x="315087" y="0"/>
                </a:lnTo>
                <a:lnTo>
                  <a:pt x="315087" y="10795"/>
                </a:lnTo>
                <a:lnTo>
                  <a:pt x="325882" y="10795"/>
                </a:lnTo>
                <a:lnTo>
                  <a:pt x="325882" y="0"/>
                </a:lnTo>
                <a:close/>
              </a:path>
              <a:path w="1595754" h="10794">
                <a:moveTo>
                  <a:pt x="368681" y="0"/>
                </a:moveTo>
                <a:lnTo>
                  <a:pt x="357886" y="0"/>
                </a:lnTo>
                <a:lnTo>
                  <a:pt x="357886" y="10795"/>
                </a:lnTo>
                <a:lnTo>
                  <a:pt x="368681" y="10795"/>
                </a:lnTo>
                <a:lnTo>
                  <a:pt x="368681" y="0"/>
                </a:lnTo>
                <a:close/>
              </a:path>
              <a:path w="1595754" h="10794">
                <a:moveTo>
                  <a:pt x="417068" y="0"/>
                </a:moveTo>
                <a:lnTo>
                  <a:pt x="406273" y="0"/>
                </a:lnTo>
                <a:lnTo>
                  <a:pt x="406273" y="10795"/>
                </a:lnTo>
                <a:lnTo>
                  <a:pt x="417068" y="10795"/>
                </a:lnTo>
                <a:lnTo>
                  <a:pt x="417068" y="0"/>
                </a:lnTo>
                <a:close/>
              </a:path>
              <a:path w="1595754" h="10794">
                <a:moveTo>
                  <a:pt x="459867" y="0"/>
                </a:moveTo>
                <a:lnTo>
                  <a:pt x="449072" y="0"/>
                </a:lnTo>
                <a:lnTo>
                  <a:pt x="449072" y="10795"/>
                </a:lnTo>
                <a:lnTo>
                  <a:pt x="459867" y="10795"/>
                </a:lnTo>
                <a:lnTo>
                  <a:pt x="459867" y="0"/>
                </a:lnTo>
                <a:close/>
              </a:path>
              <a:path w="1595754" h="10794">
                <a:moveTo>
                  <a:pt x="505714" y="0"/>
                </a:moveTo>
                <a:lnTo>
                  <a:pt x="494919" y="0"/>
                </a:lnTo>
                <a:lnTo>
                  <a:pt x="494919" y="10795"/>
                </a:lnTo>
                <a:lnTo>
                  <a:pt x="505714" y="10795"/>
                </a:lnTo>
                <a:lnTo>
                  <a:pt x="505714" y="0"/>
                </a:lnTo>
                <a:close/>
              </a:path>
              <a:path w="1595754" h="10794">
                <a:moveTo>
                  <a:pt x="548513" y="0"/>
                </a:moveTo>
                <a:lnTo>
                  <a:pt x="537718" y="0"/>
                </a:lnTo>
                <a:lnTo>
                  <a:pt x="537718" y="10795"/>
                </a:lnTo>
                <a:lnTo>
                  <a:pt x="548513" y="10795"/>
                </a:lnTo>
                <a:lnTo>
                  <a:pt x="548513" y="0"/>
                </a:lnTo>
                <a:close/>
              </a:path>
              <a:path w="1595754" h="10794">
                <a:moveTo>
                  <a:pt x="597535" y="0"/>
                </a:moveTo>
                <a:lnTo>
                  <a:pt x="586740" y="0"/>
                </a:lnTo>
                <a:lnTo>
                  <a:pt x="586740" y="10795"/>
                </a:lnTo>
                <a:lnTo>
                  <a:pt x="597535" y="10795"/>
                </a:lnTo>
                <a:lnTo>
                  <a:pt x="597535" y="0"/>
                </a:lnTo>
                <a:close/>
              </a:path>
              <a:path w="1595754" h="10794">
                <a:moveTo>
                  <a:pt x="640334" y="0"/>
                </a:moveTo>
                <a:lnTo>
                  <a:pt x="629539" y="0"/>
                </a:lnTo>
                <a:lnTo>
                  <a:pt x="629539" y="10795"/>
                </a:lnTo>
                <a:lnTo>
                  <a:pt x="640334" y="10795"/>
                </a:lnTo>
                <a:lnTo>
                  <a:pt x="640334" y="0"/>
                </a:lnTo>
                <a:close/>
              </a:path>
              <a:path w="1595754" h="10794">
                <a:moveTo>
                  <a:pt x="686181" y="0"/>
                </a:moveTo>
                <a:lnTo>
                  <a:pt x="675386" y="0"/>
                </a:lnTo>
                <a:lnTo>
                  <a:pt x="675386" y="10795"/>
                </a:lnTo>
                <a:lnTo>
                  <a:pt x="686181" y="10795"/>
                </a:lnTo>
                <a:lnTo>
                  <a:pt x="686181" y="0"/>
                </a:lnTo>
                <a:close/>
              </a:path>
              <a:path w="1595754" h="10794">
                <a:moveTo>
                  <a:pt x="728980" y="0"/>
                </a:moveTo>
                <a:lnTo>
                  <a:pt x="718185" y="0"/>
                </a:lnTo>
                <a:lnTo>
                  <a:pt x="718185" y="10795"/>
                </a:lnTo>
                <a:lnTo>
                  <a:pt x="728980" y="10795"/>
                </a:lnTo>
                <a:lnTo>
                  <a:pt x="728980" y="0"/>
                </a:lnTo>
                <a:close/>
              </a:path>
              <a:path w="1595754" h="10794">
                <a:moveTo>
                  <a:pt x="774954" y="0"/>
                </a:moveTo>
                <a:lnTo>
                  <a:pt x="764159" y="0"/>
                </a:lnTo>
                <a:lnTo>
                  <a:pt x="764159" y="10795"/>
                </a:lnTo>
                <a:lnTo>
                  <a:pt x="774954" y="10795"/>
                </a:lnTo>
                <a:lnTo>
                  <a:pt x="774954" y="0"/>
                </a:lnTo>
                <a:close/>
              </a:path>
              <a:path w="1595754" h="10794">
                <a:moveTo>
                  <a:pt x="818896" y="0"/>
                </a:moveTo>
                <a:lnTo>
                  <a:pt x="808101" y="0"/>
                </a:lnTo>
                <a:lnTo>
                  <a:pt x="808101" y="10795"/>
                </a:lnTo>
                <a:lnTo>
                  <a:pt x="818896" y="10795"/>
                </a:lnTo>
                <a:lnTo>
                  <a:pt x="818896" y="0"/>
                </a:lnTo>
                <a:close/>
              </a:path>
              <a:path w="1595754" h="10794">
                <a:moveTo>
                  <a:pt x="865505" y="0"/>
                </a:moveTo>
                <a:lnTo>
                  <a:pt x="854710" y="0"/>
                </a:lnTo>
                <a:lnTo>
                  <a:pt x="854710" y="10795"/>
                </a:lnTo>
                <a:lnTo>
                  <a:pt x="865505" y="10795"/>
                </a:lnTo>
                <a:lnTo>
                  <a:pt x="865505" y="0"/>
                </a:lnTo>
                <a:close/>
              </a:path>
              <a:path w="1595754" h="10794">
                <a:moveTo>
                  <a:pt x="908177" y="0"/>
                </a:moveTo>
                <a:lnTo>
                  <a:pt x="897382" y="0"/>
                </a:lnTo>
                <a:lnTo>
                  <a:pt x="897382" y="10795"/>
                </a:lnTo>
                <a:lnTo>
                  <a:pt x="908177" y="10795"/>
                </a:lnTo>
                <a:lnTo>
                  <a:pt x="908177" y="0"/>
                </a:lnTo>
                <a:close/>
              </a:path>
              <a:path w="1595754" h="10794">
                <a:moveTo>
                  <a:pt x="954151" y="0"/>
                </a:moveTo>
                <a:lnTo>
                  <a:pt x="943356" y="0"/>
                </a:lnTo>
                <a:lnTo>
                  <a:pt x="943356" y="10795"/>
                </a:lnTo>
                <a:lnTo>
                  <a:pt x="954151" y="10795"/>
                </a:lnTo>
                <a:lnTo>
                  <a:pt x="954151" y="0"/>
                </a:lnTo>
                <a:close/>
              </a:path>
              <a:path w="1595754" h="10794">
                <a:moveTo>
                  <a:pt x="998093" y="0"/>
                </a:moveTo>
                <a:lnTo>
                  <a:pt x="987298" y="0"/>
                </a:lnTo>
                <a:lnTo>
                  <a:pt x="987298" y="10795"/>
                </a:lnTo>
                <a:lnTo>
                  <a:pt x="998093" y="10795"/>
                </a:lnTo>
                <a:lnTo>
                  <a:pt x="998093" y="0"/>
                </a:lnTo>
                <a:close/>
              </a:path>
              <a:path w="1595754" h="10794">
                <a:moveTo>
                  <a:pt x="1044702" y="0"/>
                </a:moveTo>
                <a:lnTo>
                  <a:pt x="1033907" y="0"/>
                </a:lnTo>
                <a:lnTo>
                  <a:pt x="1033907" y="10795"/>
                </a:lnTo>
                <a:lnTo>
                  <a:pt x="1044702" y="10795"/>
                </a:lnTo>
                <a:lnTo>
                  <a:pt x="1044702" y="0"/>
                </a:lnTo>
                <a:close/>
              </a:path>
              <a:path w="1595754" h="10794">
                <a:moveTo>
                  <a:pt x="1091819" y="0"/>
                </a:moveTo>
                <a:lnTo>
                  <a:pt x="1081024" y="0"/>
                </a:lnTo>
                <a:lnTo>
                  <a:pt x="1081024" y="10795"/>
                </a:lnTo>
                <a:lnTo>
                  <a:pt x="1091819" y="10795"/>
                </a:lnTo>
                <a:lnTo>
                  <a:pt x="1091819" y="0"/>
                </a:lnTo>
                <a:close/>
              </a:path>
              <a:path w="1595754" h="10794">
                <a:moveTo>
                  <a:pt x="1137793" y="0"/>
                </a:moveTo>
                <a:lnTo>
                  <a:pt x="1126998" y="0"/>
                </a:lnTo>
                <a:lnTo>
                  <a:pt x="1126998" y="10795"/>
                </a:lnTo>
                <a:lnTo>
                  <a:pt x="1137793" y="10795"/>
                </a:lnTo>
                <a:lnTo>
                  <a:pt x="1137793" y="0"/>
                </a:lnTo>
                <a:close/>
              </a:path>
              <a:path w="1595754" h="10794">
                <a:moveTo>
                  <a:pt x="1180592" y="0"/>
                </a:moveTo>
                <a:lnTo>
                  <a:pt x="1169797" y="0"/>
                </a:lnTo>
                <a:lnTo>
                  <a:pt x="1169797" y="10795"/>
                </a:lnTo>
                <a:lnTo>
                  <a:pt x="1180592" y="10795"/>
                </a:lnTo>
                <a:lnTo>
                  <a:pt x="1180592" y="0"/>
                </a:lnTo>
                <a:close/>
              </a:path>
              <a:path w="1595754" h="10794">
                <a:moveTo>
                  <a:pt x="1228979" y="0"/>
                </a:moveTo>
                <a:lnTo>
                  <a:pt x="1218184" y="0"/>
                </a:lnTo>
                <a:lnTo>
                  <a:pt x="1218184" y="10795"/>
                </a:lnTo>
                <a:lnTo>
                  <a:pt x="1228979" y="10795"/>
                </a:lnTo>
                <a:lnTo>
                  <a:pt x="1228979" y="0"/>
                </a:lnTo>
                <a:close/>
              </a:path>
              <a:path w="1595754" h="10794">
                <a:moveTo>
                  <a:pt x="1275588" y="0"/>
                </a:moveTo>
                <a:lnTo>
                  <a:pt x="1264793" y="0"/>
                </a:lnTo>
                <a:lnTo>
                  <a:pt x="1264793" y="10795"/>
                </a:lnTo>
                <a:lnTo>
                  <a:pt x="1275588" y="10795"/>
                </a:lnTo>
                <a:lnTo>
                  <a:pt x="1275588" y="0"/>
                </a:lnTo>
                <a:close/>
              </a:path>
              <a:path w="1595754" h="10794">
                <a:moveTo>
                  <a:pt x="1322705" y="0"/>
                </a:moveTo>
                <a:lnTo>
                  <a:pt x="1311910" y="0"/>
                </a:lnTo>
                <a:lnTo>
                  <a:pt x="1311910" y="10795"/>
                </a:lnTo>
                <a:lnTo>
                  <a:pt x="1322705" y="10795"/>
                </a:lnTo>
                <a:lnTo>
                  <a:pt x="1322705" y="0"/>
                </a:lnTo>
                <a:close/>
              </a:path>
              <a:path w="1595754" h="10794">
                <a:moveTo>
                  <a:pt x="1373759" y="0"/>
                </a:moveTo>
                <a:lnTo>
                  <a:pt x="1362964" y="0"/>
                </a:lnTo>
                <a:lnTo>
                  <a:pt x="1362964" y="10795"/>
                </a:lnTo>
                <a:lnTo>
                  <a:pt x="1373759" y="10795"/>
                </a:lnTo>
                <a:lnTo>
                  <a:pt x="1373759" y="0"/>
                </a:lnTo>
                <a:close/>
              </a:path>
              <a:path w="1595754" h="10794">
                <a:moveTo>
                  <a:pt x="1416431" y="0"/>
                </a:moveTo>
                <a:lnTo>
                  <a:pt x="1405636" y="0"/>
                </a:lnTo>
                <a:lnTo>
                  <a:pt x="1405636" y="10795"/>
                </a:lnTo>
                <a:lnTo>
                  <a:pt x="1416431" y="10795"/>
                </a:lnTo>
                <a:lnTo>
                  <a:pt x="1416431" y="0"/>
                </a:lnTo>
                <a:close/>
              </a:path>
              <a:path w="1595754" h="10794">
                <a:moveTo>
                  <a:pt x="1463040" y="0"/>
                </a:moveTo>
                <a:lnTo>
                  <a:pt x="1452245" y="0"/>
                </a:lnTo>
                <a:lnTo>
                  <a:pt x="1452245" y="10795"/>
                </a:lnTo>
                <a:lnTo>
                  <a:pt x="1463040" y="10795"/>
                </a:lnTo>
                <a:lnTo>
                  <a:pt x="1463040" y="0"/>
                </a:lnTo>
                <a:close/>
              </a:path>
              <a:path w="1595754" h="10794">
                <a:moveTo>
                  <a:pt x="1506982" y="0"/>
                </a:moveTo>
                <a:lnTo>
                  <a:pt x="1496187" y="0"/>
                </a:lnTo>
                <a:lnTo>
                  <a:pt x="1496187" y="10795"/>
                </a:lnTo>
                <a:lnTo>
                  <a:pt x="1506982" y="10795"/>
                </a:lnTo>
                <a:lnTo>
                  <a:pt x="1506982" y="0"/>
                </a:lnTo>
                <a:close/>
              </a:path>
              <a:path w="1595754" h="10794">
                <a:moveTo>
                  <a:pt x="1552956" y="0"/>
                </a:moveTo>
                <a:lnTo>
                  <a:pt x="1542148" y="0"/>
                </a:lnTo>
                <a:lnTo>
                  <a:pt x="1542148" y="10795"/>
                </a:lnTo>
                <a:lnTo>
                  <a:pt x="1552956" y="10795"/>
                </a:lnTo>
                <a:lnTo>
                  <a:pt x="1552956" y="0"/>
                </a:lnTo>
                <a:close/>
              </a:path>
              <a:path w="1595754" h="10794">
                <a:moveTo>
                  <a:pt x="1595755" y="0"/>
                </a:moveTo>
                <a:lnTo>
                  <a:pt x="1584947" y="0"/>
                </a:lnTo>
                <a:lnTo>
                  <a:pt x="1584947" y="10795"/>
                </a:lnTo>
                <a:lnTo>
                  <a:pt x="1595755" y="10795"/>
                </a:lnTo>
                <a:lnTo>
                  <a:pt x="159575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" name="object 46" descr=""/>
          <p:cNvGrpSpPr/>
          <p:nvPr/>
        </p:nvGrpSpPr>
        <p:grpSpPr>
          <a:xfrm>
            <a:off x="383540" y="2587407"/>
            <a:ext cx="1311910" cy="93345"/>
            <a:chOff x="383540" y="2587407"/>
            <a:chExt cx="1311910" cy="93345"/>
          </a:xfrm>
        </p:grpSpPr>
        <p:pic>
          <p:nvPicPr>
            <p:cNvPr id="47" name="object 4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3540" y="2587407"/>
              <a:ext cx="1264919" cy="93308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684273" y="265722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/>
          <p:nvPr/>
        </p:nvSpPr>
        <p:spPr>
          <a:xfrm>
            <a:off x="1959991" y="2429255"/>
            <a:ext cx="1425575" cy="10795"/>
          </a:xfrm>
          <a:custGeom>
            <a:avLst/>
            <a:gdLst/>
            <a:ahLst/>
            <a:cxnLst/>
            <a:rect l="l" t="t" r="r" b="b"/>
            <a:pathLst>
              <a:path w="1425575" h="10794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425575" h="10794">
                <a:moveTo>
                  <a:pt x="53594" y="0"/>
                </a:moveTo>
                <a:lnTo>
                  <a:pt x="42799" y="0"/>
                </a:lnTo>
                <a:lnTo>
                  <a:pt x="42799" y="10795"/>
                </a:lnTo>
                <a:lnTo>
                  <a:pt x="53594" y="10795"/>
                </a:lnTo>
                <a:lnTo>
                  <a:pt x="53594" y="0"/>
                </a:lnTo>
                <a:close/>
              </a:path>
              <a:path w="1425575" h="10794">
                <a:moveTo>
                  <a:pt x="99441" y="0"/>
                </a:moveTo>
                <a:lnTo>
                  <a:pt x="88646" y="0"/>
                </a:lnTo>
                <a:lnTo>
                  <a:pt x="88646" y="10795"/>
                </a:lnTo>
                <a:lnTo>
                  <a:pt x="99441" y="10795"/>
                </a:lnTo>
                <a:lnTo>
                  <a:pt x="99441" y="0"/>
                </a:lnTo>
                <a:close/>
              </a:path>
              <a:path w="1425575" h="10794">
                <a:moveTo>
                  <a:pt x="142240" y="0"/>
                </a:moveTo>
                <a:lnTo>
                  <a:pt x="131445" y="0"/>
                </a:lnTo>
                <a:lnTo>
                  <a:pt x="131445" y="10795"/>
                </a:lnTo>
                <a:lnTo>
                  <a:pt x="142240" y="10795"/>
                </a:lnTo>
                <a:lnTo>
                  <a:pt x="142240" y="0"/>
                </a:lnTo>
                <a:close/>
              </a:path>
              <a:path w="1425575" h="10794">
                <a:moveTo>
                  <a:pt x="190627" y="0"/>
                </a:moveTo>
                <a:lnTo>
                  <a:pt x="179832" y="0"/>
                </a:lnTo>
                <a:lnTo>
                  <a:pt x="179832" y="10795"/>
                </a:lnTo>
                <a:lnTo>
                  <a:pt x="190627" y="10795"/>
                </a:lnTo>
                <a:lnTo>
                  <a:pt x="190627" y="0"/>
                </a:lnTo>
                <a:close/>
              </a:path>
              <a:path w="1425575" h="10794">
                <a:moveTo>
                  <a:pt x="233426" y="0"/>
                </a:moveTo>
                <a:lnTo>
                  <a:pt x="222631" y="0"/>
                </a:lnTo>
                <a:lnTo>
                  <a:pt x="222631" y="10795"/>
                </a:lnTo>
                <a:lnTo>
                  <a:pt x="233426" y="10795"/>
                </a:lnTo>
                <a:lnTo>
                  <a:pt x="233426" y="0"/>
                </a:lnTo>
                <a:close/>
              </a:path>
              <a:path w="1425575" h="10794">
                <a:moveTo>
                  <a:pt x="279908" y="0"/>
                </a:moveTo>
                <a:lnTo>
                  <a:pt x="269113" y="0"/>
                </a:lnTo>
                <a:lnTo>
                  <a:pt x="269113" y="10795"/>
                </a:lnTo>
                <a:lnTo>
                  <a:pt x="279908" y="10795"/>
                </a:lnTo>
                <a:lnTo>
                  <a:pt x="279908" y="0"/>
                </a:lnTo>
                <a:close/>
              </a:path>
              <a:path w="1425575" h="10794">
                <a:moveTo>
                  <a:pt x="322707" y="0"/>
                </a:moveTo>
                <a:lnTo>
                  <a:pt x="311912" y="0"/>
                </a:lnTo>
                <a:lnTo>
                  <a:pt x="311912" y="10795"/>
                </a:lnTo>
                <a:lnTo>
                  <a:pt x="322707" y="10795"/>
                </a:lnTo>
                <a:lnTo>
                  <a:pt x="322707" y="0"/>
                </a:lnTo>
                <a:close/>
              </a:path>
              <a:path w="1425575" h="10794">
                <a:moveTo>
                  <a:pt x="368681" y="0"/>
                </a:moveTo>
                <a:lnTo>
                  <a:pt x="357886" y="0"/>
                </a:lnTo>
                <a:lnTo>
                  <a:pt x="357886" y="10795"/>
                </a:lnTo>
                <a:lnTo>
                  <a:pt x="368681" y="10795"/>
                </a:lnTo>
                <a:lnTo>
                  <a:pt x="368681" y="0"/>
                </a:lnTo>
                <a:close/>
              </a:path>
              <a:path w="1425575" h="10794">
                <a:moveTo>
                  <a:pt x="412623" y="0"/>
                </a:moveTo>
                <a:lnTo>
                  <a:pt x="401828" y="0"/>
                </a:lnTo>
                <a:lnTo>
                  <a:pt x="401828" y="10795"/>
                </a:lnTo>
                <a:lnTo>
                  <a:pt x="412623" y="10795"/>
                </a:lnTo>
                <a:lnTo>
                  <a:pt x="412623" y="0"/>
                </a:lnTo>
                <a:close/>
              </a:path>
              <a:path w="1425575" h="10794">
                <a:moveTo>
                  <a:pt x="459232" y="0"/>
                </a:moveTo>
                <a:lnTo>
                  <a:pt x="448437" y="0"/>
                </a:lnTo>
                <a:lnTo>
                  <a:pt x="448437" y="10795"/>
                </a:lnTo>
                <a:lnTo>
                  <a:pt x="459232" y="10795"/>
                </a:lnTo>
                <a:lnTo>
                  <a:pt x="459232" y="0"/>
                </a:lnTo>
                <a:close/>
              </a:path>
              <a:path w="1425575" h="10794">
                <a:moveTo>
                  <a:pt x="501904" y="0"/>
                </a:moveTo>
                <a:lnTo>
                  <a:pt x="491109" y="0"/>
                </a:lnTo>
                <a:lnTo>
                  <a:pt x="491109" y="10795"/>
                </a:lnTo>
                <a:lnTo>
                  <a:pt x="501904" y="10795"/>
                </a:lnTo>
                <a:lnTo>
                  <a:pt x="501904" y="0"/>
                </a:lnTo>
                <a:close/>
              </a:path>
              <a:path w="1425575" h="10794">
                <a:moveTo>
                  <a:pt x="547878" y="0"/>
                </a:moveTo>
                <a:lnTo>
                  <a:pt x="537083" y="0"/>
                </a:lnTo>
                <a:lnTo>
                  <a:pt x="537083" y="10795"/>
                </a:lnTo>
                <a:lnTo>
                  <a:pt x="547878" y="10795"/>
                </a:lnTo>
                <a:lnTo>
                  <a:pt x="547878" y="0"/>
                </a:lnTo>
                <a:close/>
              </a:path>
              <a:path w="1425575" h="10794">
                <a:moveTo>
                  <a:pt x="591820" y="0"/>
                </a:moveTo>
                <a:lnTo>
                  <a:pt x="581025" y="0"/>
                </a:lnTo>
                <a:lnTo>
                  <a:pt x="581025" y="10795"/>
                </a:lnTo>
                <a:lnTo>
                  <a:pt x="591820" y="10795"/>
                </a:lnTo>
                <a:lnTo>
                  <a:pt x="591820" y="0"/>
                </a:lnTo>
                <a:close/>
              </a:path>
              <a:path w="1425575" h="10794">
                <a:moveTo>
                  <a:pt x="638429" y="0"/>
                </a:moveTo>
                <a:lnTo>
                  <a:pt x="627634" y="0"/>
                </a:lnTo>
                <a:lnTo>
                  <a:pt x="627634" y="10795"/>
                </a:lnTo>
                <a:lnTo>
                  <a:pt x="638429" y="10795"/>
                </a:lnTo>
                <a:lnTo>
                  <a:pt x="638429" y="0"/>
                </a:lnTo>
                <a:close/>
              </a:path>
              <a:path w="1425575" h="10794">
                <a:moveTo>
                  <a:pt x="685546" y="0"/>
                </a:moveTo>
                <a:lnTo>
                  <a:pt x="674751" y="0"/>
                </a:lnTo>
                <a:lnTo>
                  <a:pt x="674751" y="10795"/>
                </a:lnTo>
                <a:lnTo>
                  <a:pt x="685546" y="10795"/>
                </a:lnTo>
                <a:lnTo>
                  <a:pt x="685546" y="0"/>
                </a:lnTo>
                <a:close/>
              </a:path>
              <a:path w="1425575" h="10794">
                <a:moveTo>
                  <a:pt x="732155" y="0"/>
                </a:moveTo>
                <a:lnTo>
                  <a:pt x="721360" y="0"/>
                </a:lnTo>
                <a:lnTo>
                  <a:pt x="721360" y="10795"/>
                </a:lnTo>
                <a:lnTo>
                  <a:pt x="732155" y="10795"/>
                </a:lnTo>
                <a:lnTo>
                  <a:pt x="732155" y="0"/>
                </a:lnTo>
                <a:close/>
              </a:path>
              <a:path w="1425575" h="10794">
                <a:moveTo>
                  <a:pt x="779399" y="0"/>
                </a:moveTo>
                <a:lnTo>
                  <a:pt x="768604" y="0"/>
                </a:lnTo>
                <a:lnTo>
                  <a:pt x="768604" y="10795"/>
                </a:lnTo>
                <a:lnTo>
                  <a:pt x="779399" y="10795"/>
                </a:lnTo>
                <a:lnTo>
                  <a:pt x="779399" y="0"/>
                </a:lnTo>
                <a:close/>
              </a:path>
              <a:path w="1425575" h="10794">
                <a:moveTo>
                  <a:pt x="827786" y="0"/>
                </a:moveTo>
                <a:lnTo>
                  <a:pt x="816991" y="0"/>
                </a:lnTo>
                <a:lnTo>
                  <a:pt x="816991" y="10795"/>
                </a:lnTo>
                <a:lnTo>
                  <a:pt x="827786" y="10795"/>
                </a:lnTo>
                <a:lnTo>
                  <a:pt x="827786" y="0"/>
                </a:lnTo>
                <a:close/>
              </a:path>
              <a:path w="1425575" h="10794">
                <a:moveTo>
                  <a:pt x="874395" y="0"/>
                </a:moveTo>
                <a:lnTo>
                  <a:pt x="863600" y="0"/>
                </a:lnTo>
                <a:lnTo>
                  <a:pt x="863600" y="10795"/>
                </a:lnTo>
                <a:lnTo>
                  <a:pt x="874395" y="10795"/>
                </a:lnTo>
                <a:lnTo>
                  <a:pt x="874395" y="0"/>
                </a:lnTo>
                <a:close/>
              </a:path>
              <a:path w="1425575" h="10794">
                <a:moveTo>
                  <a:pt x="921512" y="0"/>
                </a:moveTo>
                <a:lnTo>
                  <a:pt x="910717" y="0"/>
                </a:lnTo>
                <a:lnTo>
                  <a:pt x="910717" y="10795"/>
                </a:lnTo>
                <a:lnTo>
                  <a:pt x="921512" y="10795"/>
                </a:lnTo>
                <a:lnTo>
                  <a:pt x="921512" y="0"/>
                </a:lnTo>
                <a:close/>
              </a:path>
              <a:path w="1425575" h="10794">
                <a:moveTo>
                  <a:pt x="972566" y="0"/>
                </a:moveTo>
                <a:lnTo>
                  <a:pt x="961771" y="0"/>
                </a:lnTo>
                <a:lnTo>
                  <a:pt x="961771" y="10795"/>
                </a:lnTo>
                <a:lnTo>
                  <a:pt x="972566" y="10795"/>
                </a:lnTo>
                <a:lnTo>
                  <a:pt x="972566" y="0"/>
                </a:lnTo>
                <a:close/>
              </a:path>
              <a:path w="1425575" h="10794">
                <a:moveTo>
                  <a:pt x="1015238" y="0"/>
                </a:moveTo>
                <a:lnTo>
                  <a:pt x="1004443" y="0"/>
                </a:lnTo>
                <a:lnTo>
                  <a:pt x="1004443" y="10795"/>
                </a:lnTo>
                <a:lnTo>
                  <a:pt x="1015238" y="10795"/>
                </a:lnTo>
                <a:lnTo>
                  <a:pt x="1015238" y="0"/>
                </a:lnTo>
                <a:close/>
              </a:path>
              <a:path w="1425575" h="10794">
                <a:moveTo>
                  <a:pt x="1061212" y="0"/>
                </a:moveTo>
                <a:lnTo>
                  <a:pt x="1050417" y="0"/>
                </a:lnTo>
                <a:lnTo>
                  <a:pt x="1050417" y="10795"/>
                </a:lnTo>
                <a:lnTo>
                  <a:pt x="1061212" y="10795"/>
                </a:lnTo>
                <a:lnTo>
                  <a:pt x="1061212" y="0"/>
                </a:lnTo>
                <a:close/>
              </a:path>
              <a:path w="1425575" h="10794">
                <a:moveTo>
                  <a:pt x="1105281" y="0"/>
                </a:moveTo>
                <a:lnTo>
                  <a:pt x="1094486" y="0"/>
                </a:lnTo>
                <a:lnTo>
                  <a:pt x="1094486" y="10795"/>
                </a:lnTo>
                <a:lnTo>
                  <a:pt x="1105281" y="10795"/>
                </a:lnTo>
                <a:lnTo>
                  <a:pt x="1105281" y="0"/>
                </a:lnTo>
                <a:close/>
              </a:path>
              <a:path w="1425575" h="10794">
                <a:moveTo>
                  <a:pt x="1151763" y="0"/>
                </a:moveTo>
                <a:lnTo>
                  <a:pt x="1140968" y="0"/>
                </a:lnTo>
                <a:lnTo>
                  <a:pt x="1140968" y="10795"/>
                </a:lnTo>
                <a:lnTo>
                  <a:pt x="1151763" y="10795"/>
                </a:lnTo>
                <a:lnTo>
                  <a:pt x="1151763" y="0"/>
                </a:lnTo>
                <a:close/>
              </a:path>
              <a:path w="1425575" h="10794">
                <a:moveTo>
                  <a:pt x="1194562" y="0"/>
                </a:moveTo>
                <a:lnTo>
                  <a:pt x="1183767" y="0"/>
                </a:lnTo>
                <a:lnTo>
                  <a:pt x="1183767" y="10795"/>
                </a:lnTo>
                <a:lnTo>
                  <a:pt x="1194562" y="10795"/>
                </a:lnTo>
                <a:lnTo>
                  <a:pt x="1194562" y="0"/>
                </a:lnTo>
                <a:close/>
              </a:path>
              <a:path w="1425575" h="10794">
                <a:moveTo>
                  <a:pt x="1240409" y="0"/>
                </a:moveTo>
                <a:lnTo>
                  <a:pt x="1229614" y="0"/>
                </a:lnTo>
                <a:lnTo>
                  <a:pt x="1229614" y="10795"/>
                </a:lnTo>
                <a:lnTo>
                  <a:pt x="1240409" y="10795"/>
                </a:lnTo>
                <a:lnTo>
                  <a:pt x="1240409" y="0"/>
                </a:lnTo>
                <a:close/>
              </a:path>
              <a:path w="1425575" h="10794">
                <a:moveTo>
                  <a:pt x="1283208" y="0"/>
                </a:moveTo>
                <a:lnTo>
                  <a:pt x="1272413" y="0"/>
                </a:lnTo>
                <a:lnTo>
                  <a:pt x="1272413" y="10795"/>
                </a:lnTo>
                <a:lnTo>
                  <a:pt x="1283208" y="10795"/>
                </a:lnTo>
                <a:lnTo>
                  <a:pt x="1283208" y="0"/>
                </a:lnTo>
                <a:close/>
              </a:path>
              <a:path w="1425575" h="10794">
                <a:moveTo>
                  <a:pt x="1332230" y="0"/>
                </a:moveTo>
                <a:lnTo>
                  <a:pt x="1321435" y="0"/>
                </a:lnTo>
                <a:lnTo>
                  <a:pt x="1321435" y="10795"/>
                </a:lnTo>
                <a:lnTo>
                  <a:pt x="1332230" y="10795"/>
                </a:lnTo>
                <a:lnTo>
                  <a:pt x="1332230" y="0"/>
                </a:lnTo>
                <a:close/>
              </a:path>
              <a:path w="1425575" h="10794">
                <a:moveTo>
                  <a:pt x="1379474" y="0"/>
                </a:moveTo>
                <a:lnTo>
                  <a:pt x="1368679" y="0"/>
                </a:lnTo>
                <a:lnTo>
                  <a:pt x="1368679" y="10795"/>
                </a:lnTo>
                <a:lnTo>
                  <a:pt x="1379474" y="10795"/>
                </a:lnTo>
                <a:lnTo>
                  <a:pt x="1379474" y="0"/>
                </a:lnTo>
                <a:close/>
              </a:path>
              <a:path w="1425575" h="10794">
                <a:moveTo>
                  <a:pt x="1425321" y="0"/>
                </a:moveTo>
                <a:lnTo>
                  <a:pt x="1414526" y="0"/>
                </a:lnTo>
                <a:lnTo>
                  <a:pt x="1414526" y="10795"/>
                </a:lnTo>
                <a:lnTo>
                  <a:pt x="1425321" y="10795"/>
                </a:lnTo>
                <a:lnTo>
                  <a:pt x="1425321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0" name="object 50" descr=""/>
          <p:cNvGrpSpPr/>
          <p:nvPr/>
        </p:nvGrpSpPr>
        <p:grpSpPr>
          <a:xfrm>
            <a:off x="383540" y="2362580"/>
            <a:ext cx="1538605" cy="93980"/>
            <a:chOff x="383540" y="2362580"/>
            <a:chExt cx="1538605" cy="93980"/>
          </a:xfrm>
        </p:grpSpPr>
        <p:pic>
          <p:nvPicPr>
            <p:cNvPr id="51" name="object 5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3540" y="2362580"/>
              <a:ext cx="1483994" cy="9397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1910968" y="242925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795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0795" y="10795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/>
          <p:nvPr/>
        </p:nvSpPr>
        <p:spPr>
          <a:xfrm>
            <a:off x="1686814" y="2204973"/>
            <a:ext cx="1634489" cy="10795"/>
          </a:xfrm>
          <a:custGeom>
            <a:avLst/>
            <a:gdLst/>
            <a:ahLst/>
            <a:cxnLst/>
            <a:rect l="l" t="t" r="r" b="b"/>
            <a:pathLst>
              <a:path w="1634489" h="10794">
                <a:moveTo>
                  <a:pt x="10795" y="0"/>
                </a:moveTo>
                <a:lnTo>
                  <a:pt x="0" y="0"/>
                </a:lnTo>
                <a:lnTo>
                  <a:pt x="0" y="10795"/>
                </a:lnTo>
                <a:lnTo>
                  <a:pt x="10795" y="10795"/>
                </a:lnTo>
                <a:lnTo>
                  <a:pt x="10795" y="0"/>
                </a:lnTo>
                <a:close/>
              </a:path>
              <a:path w="1634489" h="10794">
                <a:moveTo>
                  <a:pt x="54737" y="0"/>
                </a:moveTo>
                <a:lnTo>
                  <a:pt x="43942" y="0"/>
                </a:lnTo>
                <a:lnTo>
                  <a:pt x="43942" y="10795"/>
                </a:lnTo>
                <a:lnTo>
                  <a:pt x="54737" y="10795"/>
                </a:lnTo>
                <a:lnTo>
                  <a:pt x="54737" y="0"/>
                </a:lnTo>
                <a:close/>
              </a:path>
              <a:path w="1634489" h="10794">
                <a:moveTo>
                  <a:pt x="101981" y="0"/>
                </a:moveTo>
                <a:lnTo>
                  <a:pt x="91186" y="0"/>
                </a:lnTo>
                <a:lnTo>
                  <a:pt x="91186" y="10795"/>
                </a:lnTo>
                <a:lnTo>
                  <a:pt x="101981" y="10795"/>
                </a:lnTo>
                <a:lnTo>
                  <a:pt x="101981" y="0"/>
                </a:lnTo>
                <a:close/>
              </a:path>
              <a:path w="1634489" h="10794">
                <a:moveTo>
                  <a:pt x="148463" y="0"/>
                </a:moveTo>
                <a:lnTo>
                  <a:pt x="137668" y="0"/>
                </a:lnTo>
                <a:lnTo>
                  <a:pt x="137668" y="10795"/>
                </a:lnTo>
                <a:lnTo>
                  <a:pt x="148463" y="10795"/>
                </a:lnTo>
                <a:lnTo>
                  <a:pt x="148463" y="0"/>
                </a:lnTo>
                <a:close/>
              </a:path>
              <a:path w="1634489" h="10794">
                <a:moveTo>
                  <a:pt x="195707" y="0"/>
                </a:moveTo>
                <a:lnTo>
                  <a:pt x="184912" y="0"/>
                </a:lnTo>
                <a:lnTo>
                  <a:pt x="184912" y="10795"/>
                </a:lnTo>
                <a:lnTo>
                  <a:pt x="195707" y="10795"/>
                </a:lnTo>
                <a:lnTo>
                  <a:pt x="195707" y="0"/>
                </a:lnTo>
                <a:close/>
              </a:path>
              <a:path w="1634489" h="10794">
                <a:moveTo>
                  <a:pt x="244094" y="0"/>
                </a:moveTo>
                <a:lnTo>
                  <a:pt x="233299" y="0"/>
                </a:lnTo>
                <a:lnTo>
                  <a:pt x="233299" y="10795"/>
                </a:lnTo>
                <a:lnTo>
                  <a:pt x="244094" y="10795"/>
                </a:lnTo>
                <a:lnTo>
                  <a:pt x="244094" y="0"/>
                </a:lnTo>
                <a:close/>
              </a:path>
              <a:path w="1634489" h="10794">
                <a:moveTo>
                  <a:pt x="286893" y="0"/>
                </a:moveTo>
                <a:lnTo>
                  <a:pt x="276098" y="0"/>
                </a:lnTo>
                <a:lnTo>
                  <a:pt x="276098" y="10795"/>
                </a:lnTo>
                <a:lnTo>
                  <a:pt x="286893" y="10795"/>
                </a:lnTo>
                <a:lnTo>
                  <a:pt x="286893" y="0"/>
                </a:lnTo>
                <a:close/>
              </a:path>
              <a:path w="1634489" h="10794">
                <a:moveTo>
                  <a:pt x="333375" y="0"/>
                </a:moveTo>
                <a:lnTo>
                  <a:pt x="322580" y="0"/>
                </a:lnTo>
                <a:lnTo>
                  <a:pt x="322580" y="10795"/>
                </a:lnTo>
                <a:lnTo>
                  <a:pt x="333375" y="10795"/>
                </a:lnTo>
                <a:lnTo>
                  <a:pt x="333375" y="0"/>
                </a:lnTo>
                <a:close/>
              </a:path>
              <a:path w="1634489" h="10794">
                <a:moveTo>
                  <a:pt x="376174" y="0"/>
                </a:moveTo>
                <a:lnTo>
                  <a:pt x="365379" y="0"/>
                </a:lnTo>
                <a:lnTo>
                  <a:pt x="365379" y="10795"/>
                </a:lnTo>
                <a:lnTo>
                  <a:pt x="376174" y="10795"/>
                </a:lnTo>
                <a:lnTo>
                  <a:pt x="376174" y="0"/>
                </a:lnTo>
                <a:close/>
              </a:path>
              <a:path w="1634489" h="10794">
                <a:moveTo>
                  <a:pt x="422148" y="0"/>
                </a:moveTo>
                <a:lnTo>
                  <a:pt x="411353" y="0"/>
                </a:lnTo>
                <a:lnTo>
                  <a:pt x="411353" y="10795"/>
                </a:lnTo>
                <a:lnTo>
                  <a:pt x="422148" y="10795"/>
                </a:lnTo>
                <a:lnTo>
                  <a:pt x="422148" y="0"/>
                </a:lnTo>
                <a:close/>
              </a:path>
              <a:path w="1634489" h="10794">
                <a:moveTo>
                  <a:pt x="466090" y="0"/>
                </a:moveTo>
                <a:lnTo>
                  <a:pt x="455295" y="0"/>
                </a:lnTo>
                <a:lnTo>
                  <a:pt x="455295" y="10795"/>
                </a:lnTo>
                <a:lnTo>
                  <a:pt x="466090" y="10795"/>
                </a:lnTo>
                <a:lnTo>
                  <a:pt x="466090" y="0"/>
                </a:lnTo>
                <a:close/>
              </a:path>
              <a:path w="1634489" h="10794">
                <a:moveTo>
                  <a:pt x="512699" y="0"/>
                </a:moveTo>
                <a:lnTo>
                  <a:pt x="501904" y="0"/>
                </a:lnTo>
                <a:lnTo>
                  <a:pt x="501904" y="10795"/>
                </a:lnTo>
                <a:lnTo>
                  <a:pt x="512699" y="10795"/>
                </a:lnTo>
                <a:lnTo>
                  <a:pt x="512699" y="0"/>
                </a:lnTo>
                <a:close/>
              </a:path>
              <a:path w="1634489" h="10794">
                <a:moveTo>
                  <a:pt x="555371" y="0"/>
                </a:moveTo>
                <a:lnTo>
                  <a:pt x="544576" y="0"/>
                </a:lnTo>
                <a:lnTo>
                  <a:pt x="544576" y="10795"/>
                </a:lnTo>
                <a:lnTo>
                  <a:pt x="555371" y="10795"/>
                </a:lnTo>
                <a:lnTo>
                  <a:pt x="555371" y="0"/>
                </a:lnTo>
                <a:close/>
              </a:path>
              <a:path w="1634489" h="10794">
                <a:moveTo>
                  <a:pt x="601345" y="0"/>
                </a:moveTo>
                <a:lnTo>
                  <a:pt x="590550" y="0"/>
                </a:lnTo>
                <a:lnTo>
                  <a:pt x="590550" y="10795"/>
                </a:lnTo>
                <a:lnTo>
                  <a:pt x="601345" y="10795"/>
                </a:lnTo>
                <a:lnTo>
                  <a:pt x="601345" y="0"/>
                </a:lnTo>
                <a:close/>
              </a:path>
              <a:path w="1634489" h="10794">
                <a:moveTo>
                  <a:pt x="645287" y="0"/>
                </a:moveTo>
                <a:lnTo>
                  <a:pt x="634492" y="0"/>
                </a:lnTo>
                <a:lnTo>
                  <a:pt x="634492" y="10795"/>
                </a:lnTo>
                <a:lnTo>
                  <a:pt x="645287" y="10795"/>
                </a:lnTo>
                <a:lnTo>
                  <a:pt x="645287" y="0"/>
                </a:lnTo>
                <a:close/>
              </a:path>
              <a:path w="1634489" h="10794">
                <a:moveTo>
                  <a:pt x="691261" y="0"/>
                </a:moveTo>
                <a:lnTo>
                  <a:pt x="680466" y="0"/>
                </a:lnTo>
                <a:lnTo>
                  <a:pt x="680466" y="10795"/>
                </a:lnTo>
                <a:lnTo>
                  <a:pt x="691261" y="10795"/>
                </a:lnTo>
                <a:lnTo>
                  <a:pt x="691261" y="0"/>
                </a:lnTo>
                <a:close/>
              </a:path>
              <a:path w="1634489" h="10794">
                <a:moveTo>
                  <a:pt x="733933" y="0"/>
                </a:moveTo>
                <a:lnTo>
                  <a:pt x="723138" y="0"/>
                </a:lnTo>
                <a:lnTo>
                  <a:pt x="723138" y="10795"/>
                </a:lnTo>
                <a:lnTo>
                  <a:pt x="733933" y="10795"/>
                </a:lnTo>
                <a:lnTo>
                  <a:pt x="733933" y="0"/>
                </a:lnTo>
                <a:close/>
              </a:path>
              <a:path w="1634489" h="10794">
                <a:moveTo>
                  <a:pt x="780542" y="0"/>
                </a:moveTo>
                <a:lnTo>
                  <a:pt x="769747" y="0"/>
                </a:lnTo>
                <a:lnTo>
                  <a:pt x="769747" y="10795"/>
                </a:lnTo>
                <a:lnTo>
                  <a:pt x="780542" y="10795"/>
                </a:lnTo>
                <a:lnTo>
                  <a:pt x="780542" y="0"/>
                </a:lnTo>
                <a:close/>
              </a:path>
              <a:path w="1634489" h="10794">
                <a:moveTo>
                  <a:pt x="823341" y="0"/>
                </a:moveTo>
                <a:lnTo>
                  <a:pt x="812546" y="0"/>
                </a:lnTo>
                <a:lnTo>
                  <a:pt x="812546" y="10795"/>
                </a:lnTo>
                <a:lnTo>
                  <a:pt x="823341" y="10795"/>
                </a:lnTo>
                <a:lnTo>
                  <a:pt x="823341" y="0"/>
                </a:lnTo>
                <a:close/>
              </a:path>
              <a:path w="1634489" h="10794">
                <a:moveTo>
                  <a:pt x="871728" y="0"/>
                </a:moveTo>
                <a:lnTo>
                  <a:pt x="860933" y="0"/>
                </a:lnTo>
                <a:lnTo>
                  <a:pt x="860933" y="10795"/>
                </a:lnTo>
                <a:lnTo>
                  <a:pt x="871728" y="10795"/>
                </a:lnTo>
                <a:lnTo>
                  <a:pt x="871728" y="0"/>
                </a:lnTo>
                <a:close/>
              </a:path>
              <a:path w="1634489" h="10794">
                <a:moveTo>
                  <a:pt x="914527" y="0"/>
                </a:moveTo>
                <a:lnTo>
                  <a:pt x="903732" y="0"/>
                </a:lnTo>
                <a:lnTo>
                  <a:pt x="903732" y="10795"/>
                </a:lnTo>
                <a:lnTo>
                  <a:pt x="914527" y="10795"/>
                </a:lnTo>
                <a:lnTo>
                  <a:pt x="914527" y="0"/>
                </a:lnTo>
                <a:close/>
              </a:path>
              <a:path w="1634489" h="10794">
                <a:moveTo>
                  <a:pt x="960374" y="0"/>
                </a:moveTo>
                <a:lnTo>
                  <a:pt x="949579" y="0"/>
                </a:lnTo>
                <a:lnTo>
                  <a:pt x="949579" y="10795"/>
                </a:lnTo>
                <a:lnTo>
                  <a:pt x="960374" y="10795"/>
                </a:lnTo>
                <a:lnTo>
                  <a:pt x="960374" y="0"/>
                </a:lnTo>
                <a:close/>
              </a:path>
              <a:path w="1634489" h="10794">
                <a:moveTo>
                  <a:pt x="1005713" y="0"/>
                </a:moveTo>
                <a:lnTo>
                  <a:pt x="994918" y="0"/>
                </a:lnTo>
                <a:lnTo>
                  <a:pt x="994918" y="10795"/>
                </a:lnTo>
                <a:lnTo>
                  <a:pt x="1005713" y="10795"/>
                </a:lnTo>
                <a:lnTo>
                  <a:pt x="1005713" y="0"/>
                </a:lnTo>
                <a:close/>
              </a:path>
              <a:path w="1634489" h="10794">
                <a:moveTo>
                  <a:pt x="1048385" y="0"/>
                </a:moveTo>
                <a:lnTo>
                  <a:pt x="1037590" y="0"/>
                </a:lnTo>
                <a:lnTo>
                  <a:pt x="1037590" y="10795"/>
                </a:lnTo>
                <a:lnTo>
                  <a:pt x="1048385" y="10795"/>
                </a:lnTo>
                <a:lnTo>
                  <a:pt x="1048385" y="0"/>
                </a:lnTo>
                <a:close/>
              </a:path>
              <a:path w="1634489" h="10794">
                <a:moveTo>
                  <a:pt x="1094359" y="0"/>
                </a:moveTo>
                <a:lnTo>
                  <a:pt x="1083564" y="0"/>
                </a:lnTo>
                <a:lnTo>
                  <a:pt x="1083564" y="10795"/>
                </a:lnTo>
                <a:lnTo>
                  <a:pt x="1094359" y="10795"/>
                </a:lnTo>
                <a:lnTo>
                  <a:pt x="1094359" y="0"/>
                </a:lnTo>
                <a:close/>
              </a:path>
              <a:path w="1634489" h="10794">
                <a:moveTo>
                  <a:pt x="1138301" y="0"/>
                </a:moveTo>
                <a:lnTo>
                  <a:pt x="1127506" y="0"/>
                </a:lnTo>
                <a:lnTo>
                  <a:pt x="1127506" y="10795"/>
                </a:lnTo>
                <a:lnTo>
                  <a:pt x="1138301" y="10795"/>
                </a:lnTo>
                <a:lnTo>
                  <a:pt x="1138301" y="0"/>
                </a:lnTo>
                <a:close/>
              </a:path>
              <a:path w="1634489" h="10794">
                <a:moveTo>
                  <a:pt x="1184275" y="0"/>
                </a:moveTo>
                <a:lnTo>
                  <a:pt x="1173480" y="0"/>
                </a:lnTo>
                <a:lnTo>
                  <a:pt x="1173480" y="10795"/>
                </a:lnTo>
                <a:lnTo>
                  <a:pt x="1184275" y="10795"/>
                </a:lnTo>
                <a:lnTo>
                  <a:pt x="1184275" y="0"/>
                </a:lnTo>
                <a:close/>
              </a:path>
              <a:path w="1634489" h="10794">
                <a:moveTo>
                  <a:pt x="1227074" y="0"/>
                </a:moveTo>
                <a:lnTo>
                  <a:pt x="1216279" y="0"/>
                </a:lnTo>
                <a:lnTo>
                  <a:pt x="1216279" y="10795"/>
                </a:lnTo>
                <a:lnTo>
                  <a:pt x="1227074" y="10795"/>
                </a:lnTo>
                <a:lnTo>
                  <a:pt x="1227074" y="0"/>
                </a:lnTo>
                <a:close/>
              </a:path>
              <a:path w="1634489" h="10794">
                <a:moveTo>
                  <a:pt x="1272921" y="0"/>
                </a:moveTo>
                <a:lnTo>
                  <a:pt x="1262126" y="0"/>
                </a:lnTo>
                <a:lnTo>
                  <a:pt x="1262126" y="10795"/>
                </a:lnTo>
                <a:lnTo>
                  <a:pt x="1272921" y="10795"/>
                </a:lnTo>
                <a:lnTo>
                  <a:pt x="1272921" y="0"/>
                </a:lnTo>
                <a:close/>
              </a:path>
              <a:path w="1634489" h="10794">
                <a:moveTo>
                  <a:pt x="1315720" y="0"/>
                </a:moveTo>
                <a:lnTo>
                  <a:pt x="1304925" y="0"/>
                </a:lnTo>
                <a:lnTo>
                  <a:pt x="1304925" y="10795"/>
                </a:lnTo>
                <a:lnTo>
                  <a:pt x="1315720" y="10795"/>
                </a:lnTo>
                <a:lnTo>
                  <a:pt x="1315720" y="0"/>
                </a:lnTo>
                <a:close/>
              </a:path>
              <a:path w="1634489" h="10794">
                <a:moveTo>
                  <a:pt x="1364742" y="0"/>
                </a:moveTo>
                <a:lnTo>
                  <a:pt x="1353947" y="0"/>
                </a:lnTo>
                <a:lnTo>
                  <a:pt x="1353947" y="10795"/>
                </a:lnTo>
                <a:lnTo>
                  <a:pt x="1364742" y="10795"/>
                </a:lnTo>
                <a:lnTo>
                  <a:pt x="1364742" y="0"/>
                </a:lnTo>
                <a:close/>
              </a:path>
              <a:path w="1634489" h="10794">
                <a:moveTo>
                  <a:pt x="1407541" y="0"/>
                </a:moveTo>
                <a:lnTo>
                  <a:pt x="1396746" y="0"/>
                </a:lnTo>
                <a:lnTo>
                  <a:pt x="1396746" y="10795"/>
                </a:lnTo>
                <a:lnTo>
                  <a:pt x="1407541" y="10795"/>
                </a:lnTo>
                <a:lnTo>
                  <a:pt x="1407541" y="0"/>
                </a:lnTo>
                <a:close/>
              </a:path>
              <a:path w="1634489" h="10794">
                <a:moveTo>
                  <a:pt x="1453388" y="0"/>
                </a:moveTo>
                <a:lnTo>
                  <a:pt x="1442593" y="0"/>
                </a:lnTo>
                <a:lnTo>
                  <a:pt x="1442593" y="10795"/>
                </a:lnTo>
                <a:lnTo>
                  <a:pt x="1453388" y="10795"/>
                </a:lnTo>
                <a:lnTo>
                  <a:pt x="1453388" y="0"/>
                </a:lnTo>
                <a:close/>
              </a:path>
              <a:path w="1634489" h="10794">
                <a:moveTo>
                  <a:pt x="1496187" y="0"/>
                </a:moveTo>
                <a:lnTo>
                  <a:pt x="1485392" y="0"/>
                </a:lnTo>
                <a:lnTo>
                  <a:pt x="1485392" y="10795"/>
                </a:lnTo>
                <a:lnTo>
                  <a:pt x="1496187" y="10795"/>
                </a:lnTo>
                <a:lnTo>
                  <a:pt x="1496187" y="0"/>
                </a:lnTo>
                <a:close/>
              </a:path>
              <a:path w="1634489" h="10794">
                <a:moveTo>
                  <a:pt x="1544574" y="0"/>
                </a:moveTo>
                <a:lnTo>
                  <a:pt x="1533779" y="0"/>
                </a:lnTo>
                <a:lnTo>
                  <a:pt x="1533779" y="10795"/>
                </a:lnTo>
                <a:lnTo>
                  <a:pt x="1544574" y="10795"/>
                </a:lnTo>
                <a:lnTo>
                  <a:pt x="1544574" y="0"/>
                </a:lnTo>
                <a:close/>
              </a:path>
              <a:path w="1634489" h="10794">
                <a:moveTo>
                  <a:pt x="1587373" y="0"/>
                </a:moveTo>
                <a:lnTo>
                  <a:pt x="1576565" y="0"/>
                </a:lnTo>
                <a:lnTo>
                  <a:pt x="1576565" y="10795"/>
                </a:lnTo>
                <a:lnTo>
                  <a:pt x="1587373" y="10795"/>
                </a:lnTo>
                <a:lnTo>
                  <a:pt x="1587373" y="0"/>
                </a:lnTo>
                <a:close/>
              </a:path>
              <a:path w="1634489" h="10794">
                <a:moveTo>
                  <a:pt x="1633982" y="0"/>
                </a:moveTo>
                <a:lnTo>
                  <a:pt x="1623187" y="0"/>
                </a:lnTo>
                <a:lnTo>
                  <a:pt x="1623187" y="10795"/>
                </a:lnTo>
                <a:lnTo>
                  <a:pt x="1633982" y="10795"/>
                </a:lnTo>
                <a:lnTo>
                  <a:pt x="1633982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4" name="object 54" descr=""/>
          <p:cNvGrpSpPr/>
          <p:nvPr/>
        </p:nvGrpSpPr>
        <p:grpSpPr>
          <a:xfrm>
            <a:off x="635634" y="2139568"/>
            <a:ext cx="988694" cy="76200"/>
            <a:chOff x="635634" y="2139568"/>
            <a:chExt cx="988694" cy="76200"/>
          </a:xfrm>
        </p:grpSpPr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5634" y="2139568"/>
              <a:ext cx="364490" cy="7620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7589" y="2139568"/>
              <a:ext cx="586740" cy="76200"/>
            </a:xfrm>
            <a:prstGeom prst="rect">
              <a:avLst/>
            </a:prstGeom>
          </p:spPr>
        </p:pic>
      </p:grpSp>
      <p:sp>
        <p:nvSpPr>
          <p:cNvPr id="57" name="object 57" descr=""/>
          <p:cNvSpPr/>
          <p:nvPr/>
        </p:nvSpPr>
        <p:spPr>
          <a:xfrm>
            <a:off x="3910965" y="212991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30">
                <a:moveTo>
                  <a:pt x="13335" y="52705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20"/>
                </a:lnTo>
                <a:lnTo>
                  <a:pt x="17145" y="74930"/>
                </a:lnTo>
                <a:lnTo>
                  <a:pt x="31114" y="74930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30"/>
                </a:lnTo>
                <a:lnTo>
                  <a:pt x="15239" y="58420"/>
                </a:lnTo>
                <a:lnTo>
                  <a:pt x="13970" y="55880"/>
                </a:lnTo>
                <a:lnTo>
                  <a:pt x="13335" y="52705"/>
                </a:lnTo>
                <a:close/>
              </a:path>
              <a:path w="273685" h="74930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90"/>
                </a:lnTo>
                <a:lnTo>
                  <a:pt x="29210" y="62230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90"/>
                </a:lnTo>
                <a:lnTo>
                  <a:pt x="46989" y="43180"/>
                </a:lnTo>
                <a:lnTo>
                  <a:pt x="43814" y="39370"/>
                </a:lnTo>
                <a:close/>
              </a:path>
              <a:path w="273685" h="74930">
                <a:moveTo>
                  <a:pt x="43814" y="11430"/>
                </a:moveTo>
                <a:lnTo>
                  <a:pt x="25400" y="11430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60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80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30"/>
                </a:lnTo>
                <a:close/>
              </a:path>
              <a:path w="273685" h="74930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5"/>
                </a:lnTo>
                <a:lnTo>
                  <a:pt x="9525" y="3810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30"/>
                </a:lnTo>
                <a:lnTo>
                  <a:pt x="1905" y="14605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30"/>
                </a:lnTo>
                <a:lnTo>
                  <a:pt x="43814" y="11430"/>
                </a:lnTo>
                <a:lnTo>
                  <a:pt x="43814" y="10160"/>
                </a:lnTo>
                <a:lnTo>
                  <a:pt x="36195" y="1905"/>
                </a:lnTo>
                <a:lnTo>
                  <a:pt x="30480" y="0"/>
                </a:lnTo>
                <a:close/>
              </a:path>
              <a:path w="273685" h="74930">
                <a:moveTo>
                  <a:pt x="102870" y="11430"/>
                </a:moveTo>
                <a:lnTo>
                  <a:pt x="83185" y="11430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5"/>
                </a:lnTo>
                <a:lnTo>
                  <a:pt x="90170" y="24130"/>
                </a:lnTo>
                <a:lnTo>
                  <a:pt x="88900" y="27305"/>
                </a:lnTo>
                <a:lnTo>
                  <a:pt x="85725" y="31750"/>
                </a:lnTo>
                <a:lnTo>
                  <a:pt x="81914" y="36195"/>
                </a:lnTo>
                <a:lnTo>
                  <a:pt x="67310" y="49530"/>
                </a:lnTo>
                <a:lnTo>
                  <a:pt x="62230" y="55245"/>
                </a:lnTo>
                <a:lnTo>
                  <a:pt x="57150" y="64135"/>
                </a:lnTo>
                <a:lnTo>
                  <a:pt x="55245" y="68580"/>
                </a:lnTo>
                <a:lnTo>
                  <a:pt x="54610" y="73660"/>
                </a:lnTo>
                <a:lnTo>
                  <a:pt x="104139" y="73660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5"/>
                </a:lnTo>
                <a:lnTo>
                  <a:pt x="80010" y="55245"/>
                </a:lnTo>
                <a:lnTo>
                  <a:pt x="83185" y="52705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5"/>
                </a:lnTo>
                <a:lnTo>
                  <a:pt x="100964" y="33020"/>
                </a:lnTo>
                <a:lnTo>
                  <a:pt x="103505" y="26670"/>
                </a:lnTo>
                <a:lnTo>
                  <a:pt x="104139" y="24130"/>
                </a:lnTo>
                <a:lnTo>
                  <a:pt x="104139" y="14605"/>
                </a:lnTo>
                <a:lnTo>
                  <a:pt x="102870" y="11430"/>
                </a:lnTo>
                <a:close/>
              </a:path>
              <a:path w="273685" h="74930">
                <a:moveTo>
                  <a:pt x="88264" y="0"/>
                </a:moveTo>
                <a:lnTo>
                  <a:pt x="74295" y="0"/>
                </a:lnTo>
                <a:lnTo>
                  <a:pt x="68580" y="1905"/>
                </a:lnTo>
                <a:lnTo>
                  <a:pt x="59689" y="8255"/>
                </a:lnTo>
                <a:lnTo>
                  <a:pt x="57150" y="13970"/>
                </a:lnTo>
                <a:lnTo>
                  <a:pt x="56514" y="21590"/>
                </a:lnTo>
                <a:lnTo>
                  <a:pt x="70485" y="22860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5"/>
                </a:lnTo>
                <a:lnTo>
                  <a:pt x="74930" y="12700"/>
                </a:lnTo>
                <a:lnTo>
                  <a:pt x="77470" y="11430"/>
                </a:lnTo>
                <a:lnTo>
                  <a:pt x="102870" y="11430"/>
                </a:lnTo>
                <a:lnTo>
                  <a:pt x="101600" y="9525"/>
                </a:lnTo>
                <a:lnTo>
                  <a:pt x="93345" y="1905"/>
                </a:lnTo>
                <a:lnTo>
                  <a:pt x="88264" y="0"/>
                </a:lnTo>
                <a:close/>
              </a:path>
              <a:path w="273685" h="74930">
                <a:moveTo>
                  <a:pt x="144780" y="0"/>
                </a:moveTo>
                <a:lnTo>
                  <a:pt x="130175" y="0"/>
                </a:lnTo>
                <a:lnTo>
                  <a:pt x="125095" y="2540"/>
                </a:lnTo>
                <a:lnTo>
                  <a:pt x="113664" y="37465"/>
                </a:lnTo>
                <a:lnTo>
                  <a:pt x="114300" y="46990"/>
                </a:lnTo>
                <a:lnTo>
                  <a:pt x="130175" y="74930"/>
                </a:lnTo>
                <a:lnTo>
                  <a:pt x="144780" y="74930"/>
                </a:lnTo>
                <a:lnTo>
                  <a:pt x="149860" y="72390"/>
                </a:lnTo>
                <a:lnTo>
                  <a:pt x="154305" y="67310"/>
                </a:lnTo>
                <a:lnTo>
                  <a:pt x="156845" y="63500"/>
                </a:lnTo>
                <a:lnTo>
                  <a:pt x="135889" y="63500"/>
                </a:lnTo>
                <a:lnTo>
                  <a:pt x="134620" y="62865"/>
                </a:lnTo>
                <a:lnTo>
                  <a:pt x="133350" y="61595"/>
                </a:lnTo>
                <a:lnTo>
                  <a:pt x="131445" y="60325"/>
                </a:lnTo>
                <a:lnTo>
                  <a:pt x="130810" y="58420"/>
                </a:lnTo>
                <a:lnTo>
                  <a:pt x="130175" y="55245"/>
                </a:lnTo>
                <a:lnTo>
                  <a:pt x="128905" y="52070"/>
                </a:lnTo>
                <a:lnTo>
                  <a:pt x="128905" y="22860"/>
                </a:lnTo>
                <a:lnTo>
                  <a:pt x="130810" y="16510"/>
                </a:lnTo>
                <a:lnTo>
                  <a:pt x="131445" y="14605"/>
                </a:lnTo>
                <a:lnTo>
                  <a:pt x="134620" y="12065"/>
                </a:lnTo>
                <a:lnTo>
                  <a:pt x="135889" y="11430"/>
                </a:lnTo>
                <a:lnTo>
                  <a:pt x="156210" y="11430"/>
                </a:lnTo>
                <a:lnTo>
                  <a:pt x="154305" y="7620"/>
                </a:lnTo>
                <a:lnTo>
                  <a:pt x="149860" y="2540"/>
                </a:lnTo>
                <a:lnTo>
                  <a:pt x="144780" y="0"/>
                </a:lnTo>
                <a:close/>
              </a:path>
              <a:path w="273685" h="74930">
                <a:moveTo>
                  <a:pt x="156210" y="11430"/>
                </a:moveTo>
                <a:lnTo>
                  <a:pt x="139064" y="11430"/>
                </a:lnTo>
                <a:lnTo>
                  <a:pt x="140335" y="12065"/>
                </a:lnTo>
                <a:lnTo>
                  <a:pt x="143510" y="14605"/>
                </a:lnTo>
                <a:lnTo>
                  <a:pt x="144145" y="16510"/>
                </a:lnTo>
                <a:lnTo>
                  <a:pt x="145414" y="19685"/>
                </a:lnTo>
                <a:lnTo>
                  <a:pt x="146050" y="22860"/>
                </a:lnTo>
                <a:lnTo>
                  <a:pt x="146050" y="52070"/>
                </a:lnTo>
                <a:lnTo>
                  <a:pt x="144145" y="58420"/>
                </a:lnTo>
                <a:lnTo>
                  <a:pt x="143510" y="60325"/>
                </a:lnTo>
                <a:lnTo>
                  <a:pt x="140335" y="62865"/>
                </a:lnTo>
                <a:lnTo>
                  <a:pt x="139064" y="63500"/>
                </a:lnTo>
                <a:lnTo>
                  <a:pt x="156845" y="63500"/>
                </a:lnTo>
                <a:lnTo>
                  <a:pt x="157480" y="62230"/>
                </a:lnTo>
                <a:lnTo>
                  <a:pt x="159385" y="55245"/>
                </a:lnTo>
                <a:lnTo>
                  <a:pt x="160655" y="46990"/>
                </a:lnTo>
                <a:lnTo>
                  <a:pt x="161289" y="37465"/>
                </a:lnTo>
                <a:lnTo>
                  <a:pt x="160655" y="27940"/>
                </a:lnTo>
                <a:lnTo>
                  <a:pt x="159385" y="19685"/>
                </a:lnTo>
                <a:lnTo>
                  <a:pt x="157480" y="12700"/>
                </a:lnTo>
                <a:lnTo>
                  <a:pt x="156210" y="11430"/>
                </a:lnTo>
                <a:close/>
              </a:path>
              <a:path w="273685" h="74930">
                <a:moveTo>
                  <a:pt x="200660" y="0"/>
                </a:moveTo>
                <a:lnTo>
                  <a:pt x="186689" y="0"/>
                </a:lnTo>
                <a:lnTo>
                  <a:pt x="180975" y="2540"/>
                </a:lnTo>
                <a:lnTo>
                  <a:pt x="177164" y="7620"/>
                </a:lnTo>
                <a:lnTo>
                  <a:pt x="173989" y="12700"/>
                </a:lnTo>
                <a:lnTo>
                  <a:pt x="171450" y="19685"/>
                </a:lnTo>
                <a:lnTo>
                  <a:pt x="170180" y="27940"/>
                </a:lnTo>
                <a:lnTo>
                  <a:pt x="170180" y="46990"/>
                </a:lnTo>
                <a:lnTo>
                  <a:pt x="186689" y="74930"/>
                </a:lnTo>
                <a:lnTo>
                  <a:pt x="200660" y="74930"/>
                </a:lnTo>
                <a:lnTo>
                  <a:pt x="206375" y="72390"/>
                </a:lnTo>
                <a:lnTo>
                  <a:pt x="210185" y="67310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5"/>
                </a:lnTo>
                <a:lnTo>
                  <a:pt x="187960" y="60325"/>
                </a:lnTo>
                <a:lnTo>
                  <a:pt x="186689" y="58420"/>
                </a:lnTo>
                <a:lnTo>
                  <a:pt x="185420" y="52070"/>
                </a:lnTo>
                <a:lnTo>
                  <a:pt x="184785" y="46990"/>
                </a:lnTo>
                <a:lnTo>
                  <a:pt x="184785" y="27940"/>
                </a:lnTo>
                <a:lnTo>
                  <a:pt x="191770" y="11430"/>
                </a:lnTo>
                <a:lnTo>
                  <a:pt x="212725" y="11430"/>
                </a:lnTo>
                <a:lnTo>
                  <a:pt x="210185" y="7620"/>
                </a:lnTo>
                <a:lnTo>
                  <a:pt x="206375" y="2540"/>
                </a:lnTo>
                <a:lnTo>
                  <a:pt x="200660" y="0"/>
                </a:lnTo>
                <a:close/>
              </a:path>
              <a:path w="273685" h="74930">
                <a:moveTo>
                  <a:pt x="212725" y="11430"/>
                </a:moveTo>
                <a:lnTo>
                  <a:pt x="195580" y="11430"/>
                </a:lnTo>
                <a:lnTo>
                  <a:pt x="196850" y="12065"/>
                </a:lnTo>
                <a:lnTo>
                  <a:pt x="199389" y="14605"/>
                </a:lnTo>
                <a:lnTo>
                  <a:pt x="200660" y="16510"/>
                </a:lnTo>
                <a:lnTo>
                  <a:pt x="201930" y="22860"/>
                </a:lnTo>
                <a:lnTo>
                  <a:pt x="202564" y="27940"/>
                </a:lnTo>
                <a:lnTo>
                  <a:pt x="202564" y="46990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30"/>
                </a:lnTo>
                <a:lnTo>
                  <a:pt x="215900" y="55245"/>
                </a:lnTo>
                <a:lnTo>
                  <a:pt x="217170" y="46990"/>
                </a:lnTo>
                <a:lnTo>
                  <a:pt x="217170" y="27940"/>
                </a:lnTo>
                <a:lnTo>
                  <a:pt x="215264" y="19685"/>
                </a:lnTo>
                <a:lnTo>
                  <a:pt x="213360" y="12700"/>
                </a:lnTo>
                <a:lnTo>
                  <a:pt x="212725" y="11430"/>
                </a:lnTo>
                <a:close/>
              </a:path>
              <a:path w="273685" h="74930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30"/>
                </a:lnTo>
                <a:lnTo>
                  <a:pt x="257175" y="74930"/>
                </a:lnTo>
                <a:lnTo>
                  <a:pt x="262255" y="72390"/>
                </a:lnTo>
                <a:lnTo>
                  <a:pt x="266700" y="67310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30"/>
                </a:lnTo>
                <a:lnTo>
                  <a:pt x="268605" y="11430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30">
                <a:moveTo>
                  <a:pt x="268605" y="11430"/>
                </a:moveTo>
                <a:lnTo>
                  <a:pt x="251460" y="11430"/>
                </a:lnTo>
                <a:lnTo>
                  <a:pt x="252730" y="12065"/>
                </a:lnTo>
                <a:lnTo>
                  <a:pt x="255270" y="14605"/>
                </a:lnTo>
                <a:lnTo>
                  <a:pt x="256539" y="16510"/>
                </a:lnTo>
                <a:lnTo>
                  <a:pt x="257175" y="19685"/>
                </a:lnTo>
                <a:lnTo>
                  <a:pt x="258445" y="22860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30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5"/>
                </a:lnTo>
                <a:lnTo>
                  <a:pt x="269239" y="12700"/>
                </a:lnTo>
                <a:lnTo>
                  <a:pt x="26860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3910965" y="235724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30">
                <a:moveTo>
                  <a:pt x="13335" y="52704"/>
                </a:moveTo>
                <a:lnTo>
                  <a:pt x="0" y="53975"/>
                </a:lnTo>
                <a:lnTo>
                  <a:pt x="381" y="57784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5"/>
                </a:lnTo>
                <a:lnTo>
                  <a:pt x="3175" y="65404"/>
                </a:lnTo>
                <a:lnTo>
                  <a:pt x="12064" y="73025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30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50"/>
                </a:lnTo>
                <a:lnTo>
                  <a:pt x="34289" y="46989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4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73685" h="74930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59"/>
                </a:lnTo>
                <a:lnTo>
                  <a:pt x="29845" y="24764"/>
                </a:lnTo>
                <a:lnTo>
                  <a:pt x="26035" y="28575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5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400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73685" h="74930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50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30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4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4"/>
                </a:lnTo>
                <a:lnTo>
                  <a:pt x="67310" y="49529"/>
                </a:lnTo>
                <a:lnTo>
                  <a:pt x="62230" y="55244"/>
                </a:lnTo>
                <a:lnTo>
                  <a:pt x="57150" y="64134"/>
                </a:lnTo>
                <a:lnTo>
                  <a:pt x="55245" y="68579"/>
                </a:lnTo>
                <a:lnTo>
                  <a:pt x="54610" y="73659"/>
                </a:lnTo>
                <a:lnTo>
                  <a:pt x="104139" y="73659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4"/>
                </a:lnTo>
                <a:lnTo>
                  <a:pt x="80010" y="55244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4"/>
                </a:lnTo>
                <a:lnTo>
                  <a:pt x="100964" y="33019"/>
                </a:lnTo>
                <a:lnTo>
                  <a:pt x="103505" y="26669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30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69"/>
                </a:lnTo>
                <a:lnTo>
                  <a:pt x="56514" y="21589"/>
                </a:lnTo>
                <a:lnTo>
                  <a:pt x="70485" y="22859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30">
                <a:moveTo>
                  <a:pt x="160020" y="11429"/>
                </a:moveTo>
                <a:lnTo>
                  <a:pt x="140335" y="11429"/>
                </a:lnTo>
                <a:lnTo>
                  <a:pt x="142875" y="12700"/>
                </a:lnTo>
                <a:lnTo>
                  <a:pt x="144780" y="13969"/>
                </a:lnTo>
                <a:lnTo>
                  <a:pt x="146050" y="15875"/>
                </a:lnTo>
                <a:lnTo>
                  <a:pt x="147320" y="18414"/>
                </a:lnTo>
                <a:lnTo>
                  <a:pt x="147320" y="24129"/>
                </a:lnTo>
                <a:lnTo>
                  <a:pt x="146050" y="27304"/>
                </a:lnTo>
                <a:lnTo>
                  <a:pt x="142875" y="31750"/>
                </a:lnTo>
                <a:lnTo>
                  <a:pt x="139064" y="36194"/>
                </a:lnTo>
                <a:lnTo>
                  <a:pt x="124460" y="49529"/>
                </a:lnTo>
                <a:lnTo>
                  <a:pt x="119380" y="55244"/>
                </a:lnTo>
                <a:lnTo>
                  <a:pt x="114300" y="64134"/>
                </a:lnTo>
                <a:lnTo>
                  <a:pt x="112395" y="68579"/>
                </a:lnTo>
                <a:lnTo>
                  <a:pt x="111760" y="73659"/>
                </a:lnTo>
                <a:lnTo>
                  <a:pt x="161289" y="73659"/>
                </a:lnTo>
                <a:lnTo>
                  <a:pt x="161289" y="60325"/>
                </a:lnTo>
                <a:lnTo>
                  <a:pt x="133350" y="60325"/>
                </a:lnTo>
                <a:lnTo>
                  <a:pt x="133985" y="59054"/>
                </a:lnTo>
                <a:lnTo>
                  <a:pt x="135255" y="57784"/>
                </a:lnTo>
                <a:lnTo>
                  <a:pt x="135889" y="56514"/>
                </a:lnTo>
                <a:lnTo>
                  <a:pt x="137160" y="55244"/>
                </a:lnTo>
                <a:lnTo>
                  <a:pt x="140335" y="52704"/>
                </a:lnTo>
                <a:lnTo>
                  <a:pt x="149225" y="44450"/>
                </a:lnTo>
                <a:lnTo>
                  <a:pt x="151764" y="41275"/>
                </a:lnTo>
                <a:lnTo>
                  <a:pt x="156210" y="36194"/>
                </a:lnTo>
                <a:lnTo>
                  <a:pt x="158114" y="33019"/>
                </a:lnTo>
                <a:lnTo>
                  <a:pt x="160655" y="26669"/>
                </a:lnTo>
                <a:lnTo>
                  <a:pt x="161289" y="24129"/>
                </a:lnTo>
                <a:lnTo>
                  <a:pt x="161289" y="14604"/>
                </a:lnTo>
                <a:lnTo>
                  <a:pt x="160020" y="11429"/>
                </a:lnTo>
                <a:close/>
              </a:path>
              <a:path w="273685" h="74930">
                <a:moveTo>
                  <a:pt x="145414" y="0"/>
                </a:moveTo>
                <a:lnTo>
                  <a:pt x="131445" y="0"/>
                </a:lnTo>
                <a:lnTo>
                  <a:pt x="125730" y="1904"/>
                </a:lnTo>
                <a:lnTo>
                  <a:pt x="116839" y="8254"/>
                </a:lnTo>
                <a:lnTo>
                  <a:pt x="114300" y="13969"/>
                </a:lnTo>
                <a:lnTo>
                  <a:pt x="113664" y="21589"/>
                </a:lnTo>
                <a:lnTo>
                  <a:pt x="127635" y="22859"/>
                </a:lnTo>
                <a:lnTo>
                  <a:pt x="127635" y="19050"/>
                </a:lnTo>
                <a:lnTo>
                  <a:pt x="128905" y="15875"/>
                </a:lnTo>
                <a:lnTo>
                  <a:pt x="130810" y="14604"/>
                </a:lnTo>
                <a:lnTo>
                  <a:pt x="132080" y="12700"/>
                </a:lnTo>
                <a:lnTo>
                  <a:pt x="134620" y="11429"/>
                </a:lnTo>
                <a:lnTo>
                  <a:pt x="160020" y="11429"/>
                </a:lnTo>
                <a:lnTo>
                  <a:pt x="158750" y="9525"/>
                </a:lnTo>
                <a:lnTo>
                  <a:pt x="151130" y="1904"/>
                </a:lnTo>
                <a:lnTo>
                  <a:pt x="145414" y="0"/>
                </a:lnTo>
                <a:close/>
              </a:path>
              <a:path w="273685" h="74930">
                <a:moveTo>
                  <a:pt x="200660" y="0"/>
                </a:moveTo>
                <a:lnTo>
                  <a:pt x="186689" y="0"/>
                </a:lnTo>
                <a:lnTo>
                  <a:pt x="180975" y="2539"/>
                </a:lnTo>
                <a:lnTo>
                  <a:pt x="177164" y="7619"/>
                </a:lnTo>
                <a:lnTo>
                  <a:pt x="173989" y="12700"/>
                </a:lnTo>
                <a:lnTo>
                  <a:pt x="171450" y="19684"/>
                </a:lnTo>
                <a:lnTo>
                  <a:pt x="170180" y="27939"/>
                </a:lnTo>
                <a:lnTo>
                  <a:pt x="170180" y="46989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89"/>
                </a:lnTo>
                <a:lnTo>
                  <a:pt x="210185" y="67309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4"/>
                </a:lnTo>
                <a:lnTo>
                  <a:pt x="187960" y="60325"/>
                </a:lnTo>
                <a:lnTo>
                  <a:pt x="186689" y="58419"/>
                </a:lnTo>
                <a:lnTo>
                  <a:pt x="185420" y="52069"/>
                </a:lnTo>
                <a:lnTo>
                  <a:pt x="184785" y="46989"/>
                </a:lnTo>
                <a:lnTo>
                  <a:pt x="184785" y="27939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19"/>
                </a:lnTo>
                <a:lnTo>
                  <a:pt x="206375" y="2539"/>
                </a:lnTo>
                <a:lnTo>
                  <a:pt x="200660" y="0"/>
                </a:lnTo>
                <a:close/>
              </a:path>
              <a:path w="273685" h="74930">
                <a:moveTo>
                  <a:pt x="212725" y="11429"/>
                </a:moveTo>
                <a:lnTo>
                  <a:pt x="195580" y="11429"/>
                </a:lnTo>
                <a:lnTo>
                  <a:pt x="196850" y="12064"/>
                </a:lnTo>
                <a:lnTo>
                  <a:pt x="199389" y="14604"/>
                </a:lnTo>
                <a:lnTo>
                  <a:pt x="200660" y="16509"/>
                </a:lnTo>
                <a:lnTo>
                  <a:pt x="201930" y="22859"/>
                </a:lnTo>
                <a:lnTo>
                  <a:pt x="202564" y="27939"/>
                </a:lnTo>
                <a:lnTo>
                  <a:pt x="202564" y="46989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29"/>
                </a:lnTo>
                <a:lnTo>
                  <a:pt x="215900" y="55244"/>
                </a:lnTo>
                <a:lnTo>
                  <a:pt x="217170" y="46989"/>
                </a:lnTo>
                <a:lnTo>
                  <a:pt x="217170" y="27939"/>
                </a:lnTo>
                <a:lnTo>
                  <a:pt x="215264" y="19684"/>
                </a:lnTo>
                <a:lnTo>
                  <a:pt x="213360" y="12700"/>
                </a:lnTo>
                <a:lnTo>
                  <a:pt x="212725" y="11429"/>
                </a:lnTo>
                <a:close/>
              </a:path>
              <a:path w="273685" h="74930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09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4"/>
                </a:lnTo>
                <a:lnTo>
                  <a:pt x="243839" y="60325"/>
                </a:lnTo>
                <a:lnTo>
                  <a:pt x="243205" y="58419"/>
                </a:lnTo>
                <a:lnTo>
                  <a:pt x="241935" y="55244"/>
                </a:lnTo>
                <a:lnTo>
                  <a:pt x="241300" y="52069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19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30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69"/>
                </a:lnTo>
                <a:lnTo>
                  <a:pt x="256539" y="58419"/>
                </a:lnTo>
                <a:lnTo>
                  <a:pt x="255270" y="60325"/>
                </a:lnTo>
                <a:lnTo>
                  <a:pt x="252730" y="62864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4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4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3910965" y="258330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30">
                <a:moveTo>
                  <a:pt x="13335" y="52704"/>
                </a:moveTo>
                <a:lnTo>
                  <a:pt x="0" y="53975"/>
                </a:lnTo>
                <a:lnTo>
                  <a:pt x="381" y="57784"/>
                </a:lnTo>
                <a:lnTo>
                  <a:pt x="444" y="58420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20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30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90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4"/>
                </a:lnTo>
                <a:lnTo>
                  <a:pt x="48260" y="46990"/>
                </a:lnTo>
                <a:lnTo>
                  <a:pt x="46989" y="43179"/>
                </a:lnTo>
                <a:lnTo>
                  <a:pt x="43814" y="39370"/>
                </a:lnTo>
                <a:close/>
              </a:path>
              <a:path w="273685" h="74930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59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29"/>
                </a:lnTo>
                <a:close/>
              </a:path>
              <a:path w="273685" h="74930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30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5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5"/>
                </a:lnTo>
                <a:lnTo>
                  <a:pt x="67310" y="49529"/>
                </a:lnTo>
                <a:lnTo>
                  <a:pt x="62230" y="55245"/>
                </a:lnTo>
                <a:lnTo>
                  <a:pt x="57150" y="64134"/>
                </a:lnTo>
                <a:lnTo>
                  <a:pt x="55245" y="68579"/>
                </a:lnTo>
                <a:lnTo>
                  <a:pt x="54610" y="73659"/>
                </a:lnTo>
                <a:lnTo>
                  <a:pt x="104139" y="73659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4"/>
                </a:lnTo>
                <a:lnTo>
                  <a:pt x="80010" y="55245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5"/>
                </a:lnTo>
                <a:lnTo>
                  <a:pt x="100964" y="33020"/>
                </a:lnTo>
                <a:lnTo>
                  <a:pt x="103505" y="26670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30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70"/>
                </a:lnTo>
                <a:lnTo>
                  <a:pt x="56514" y="21590"/>
                </a:lnTo>
                <a:lnTo>
                  <a:pt x="70485" y="22859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30">
                <a:moveTo>
                  <a:pt x="127000" y="52704"/>
                </a:moveTo>
                <a:lnTo>
                  <a:pt x="113030" y="53975"/>
                </a:lnTo>
                <a:lnTo>
                  <a:pt x="114300" y="60325"/>
                </a:lnTo>
                <a:lnTo>
                  <a:pt x="116839" y="65404"/>
                </a:lnTo>
                <a:lnTo>
                  <a:pt x="125095" y="73025"/>
                </a:lnTo>
                <a:lnTo>
                  <a:pt x="130810" y="74929"/>
                </a:lnTo>
                <a:lnTo>
                  <a:pt x="144145" y="74929"/>
                </a:lnTo>
                <a:lnTo>
                  <a:pt x="149860" y="72390"/>
                </a:lnTo>
                <a:lnTo>
                  <a:pt x="154939" y="67945"/>
                </a:lnTo>
                <a:lnTo>
                  <a:pt x="159385" y="63500"/>
                </a:lnTo>
                <a:lnTo>
                  <a:pt x="134620" y="63500"/>
                </a:lnTo>
                <a:lnTo>
                  <a:pt x="132080" y="62229"/>
                </a:lnTo>
                <a:lnTo>
                  <a:pt x="128270" y="58420"/>
                </a:lnTo>
                <a:lnTo>
                  <a:pt x="127635" y="55879"/>
                </a:lnTo>
                <a:lnTo>
                  <a:pt x="127000" y="52704"/>
                </a:lnTo>
                <a:close/>
              </a:path>
              <a:path w="273685" h="74930">
                <a:moveTo>
                  <a:pt x="157480" y="39370"/>
                </a:moveTo>
                <a:lnTo>
                  <a:pt x="140335" y="39370"/>
                </a:lnTo>
                <a:lnTo>
                  <a:pt x="142875" y="40640"/>
                </a:lnTo>
                <a:lnTo>
                  <a:pt x="146685" y="44450"/>
                </a:lnTo>
                <a:lnTo>
                  <a:pt x="147320" y="46990"/>
                </a:lnTo>
                <a:lnTo>
                  <a:pt x="147320" y="54609"/>
                </a:lnTo>
                <a:lnTo>
                  <a:pt x="146685" y="57784"/>
                </a:lnTo>
                <a:lnTo>
                  <a:pt x="142239" y="62229"/>
                </a:lnTo>
                <a:lnTo>
                  <a:pt x="140335" y="63500"/>
                </a:lnTo>
                <a:lnTo>
                  <a:pt x="159385" y="63500"/>
                </a:lnTo>
                <a:lnTo>
                  <a:pt x="161925" y="57784"/>
                </a:lnTo>
                <a:lnTo>
                  <a:pt x="161925" y="46990"/>
                </a:lnTo>
                <a:lnTo>
                  <a:pt x="160655" y="43179"/>
                </a:lnTo>
                <a:lnTo>
                  <a:pt x="157480" y="39370"/>
                </a:lnTo>
                <a:close/>
              </a:path>
              <a:path w="273685" h="74930">
                <a:moveTo>
                  <a:pt x="157480" y="11429"/>
                </a:moveTo>
                <a:lnTo>
                  <a:pt x="139064" y="11429"/>
                </a:lnTo>
                <a:lnTo>
                  <a:pt x="140970" y="12700"/>
                </a:lnTo>
                <a:lnTo>
                  <a:pt x="143510" y="15240"/>
                </a:lnTo>
                <a:lnTo>
                  <a:pt x="144780" y="17145"/>
                </a:lnTo>
                <a:lnTo>
                  <a:pt x="144780" y="22859"/>
                </a:lnTo>
                <a:lnTo>
                  <a:pt x="143510" y="24765"/>
                </a:lnTo>
                <a:lnTo>
                  <a:pt x="139700" y="28575"/>
                </a:lnTo>
                <a:lnTo>
                  <a:pt x="136525" y="29209"/>
                </a:lnTo>
                <a:lnTo>
                  <a:pt x="132714" y="29209"/>
                </a:lnTo>
                <a:lnTo>
                  <a:pt x="131586" y="39370"/>
                </a:lnTo>
                <a:lnTo>
                  <a:pt x="131515" y="40004"/>
                </a:lnTo>
                <a:lnTo>
                  <a:pt x="131445" y="40640"/>
                </a:lnTo>
                <a:lnTo>
                  <a:pt x="133985" y="40004"/>
                </a:lnTo>
                <a:lnTo>
                  <a:pt x="135889" y="39370"/>
                </a:lnTo>
                <a:lnTo>
                  <a:pt x="157480" y="39370"/>
                </a:lnTo>
                <a:lnTo>
                  <a:pt x="155575" y="37465"/>
                </a:lnTo>
                <a:lnTo>
                  <a:pt x="152400" y="34925"/>
                </a:lnTo>
                <a:lnTo>
                  <a:pt x="147955" y="34290"/>
                </a:lnTo>
                <a:lnTo>
                  <a:pt x="154939" y="30479"/>
                </a:lnTo>
                <a:lnTo>
                  <a:pt x="155575" y="29209"/>
                </a:lnTo>
                <a:lnTo>
                  <a:pt x="158750" y="25400"/>
                </a:lnTo>
                <a:lnTo>
                  <a:pt x="158750" y="13970"/>
                </a:lnTo>
                <a:lnTo>
                  <a:pt x="157480" y="11429"/>
                </a:lnTo>
                <a:close/>
              </a:path>
              <a:path w="273685" h="74930">
                <a:moveTo>
                  <a:pt x="143510" y="0"/>
                </a:moveTo>
                <a:lnTo>
                  <a:pt x="132714" y="0"/>
                </a:lnTo>
                <a:lnTo>
                  <a:pt x="129539" y="634"/>
                </a:lnTo>
                <a:lnTo>
                  <a:pt x="126364" y="1904"/>
                </a:lnTo>
                <a:lnTo>
                  <a:pt x="122555" y="3809"/>
                </a:lnTo>
                <a:lnTo>
                  <a:pt x="120014" y="5715"/>
                </a:lnTo>
                <a:lnTo>
                  <a:pt x="118745" y="8890"/>
                </a:lnTo>
                <a:lnTo>
                  <a:pt x="116839" y="11429"/>
                </a:lnTo>
                <a:lnTo>
                  <a:pt x="114935" y="14604"/>
                </a:lnTo>
                <a:lnTo>
                  <a:pt x="114390" y="18415"/>
                </a:lnTo>
                <a:lnTo>
                  <a:pt x="114300" y="19050"/>
                </a:lnTo>
                <a:lnTo>
                  <a:pt x="127000" y="21590"/>
                </a:lnTo>
                <a:lnTo>
                  <a:pt x="127508" y="19050"/>
                </a:lnTo>
                <a:lnTo>
                  <a:pt x="127635" y="18415"/>
                </a:lnTo>
                <a:lnTo>
                  <a:pt x="128905" y="15875"/>
                </a:lnTo>
                <a:lnTo>
                  <a:pt x="130175" y="13970"/>
                </a:lnTo>
                <a:lnTo>
                  <a:pt x="133985" y="11429"/>
                </a:lnTo>
                <a:lnTo>
                  <a:pt x="157480" y="11429"/>
                </a:lnTo>
                <a:lnTo>
                  <a:pt x="156845" y="10159"/>
                </a:lnTo>
                <a:lnTo>
                  <a:pt x="149225" y="1904"/>
                </a:lnTo>
                <a:lnTo>
                  <a:pt x="143510" y="0"/>
                </a:lnTo>
                <a:close/>
              </a:path>
              <a:path w="273685" h="74930">
                <a:moveTo>
                  <a:pt x="200660" y="0"/>
                </a:moveTo>
                <a:lnTo>
                  <a:pt x="186689" y="0"/>
                </a:lnTo>
                <a:lnTo>
                  <a:pt x="180975" y="2540"/>
                </a:lnTo>
                <a:lnTo>
                  <a:pt x="177164" y="7620"/>
                </a:lnTo>
                <a:lnTo>
                  <a:pt x="173989" y="12700"/>
                </a:lnTo>
                <a:lnTo>
                  <a:pt x="171450" y="19684"/>
                </a:lnTo>
                <a:lnTo>
                  <a:pt x="170180" y="27940"/>
                </a:lnTo>
                <a:lnTo>
                  <a:pt x="170180" y="46990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90"/>
                </a:lnTo>
                <a:lnTo>
                  <a:pt x="210185" y="67309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5"/>
                </a:lnTo>
                <a:lnTo>
                  <a:pt x="187960" y="60325"/>
                </a:lnTo>
                <a:lnTo>
                  <a:pt x="186689" y="58420"/>
                </a:lnTo>
                <a:lnTo>
                  <a:pt x="185420" y="52070"/>
                </a:lnTo>
                <a:lnTo>
                  <a:pt x="184785" y="46990"/>
                </a:lnTo>
                <a:lnTo>
                  <a:pt x="184785" y="27940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20"/>
                </a:lnTo>
                <a:lnTo>
                  <a:pt x="206375" y="2540"/>
                </a:lnTo>
                <a:lnTo>
                  <a:pt x="200660" y="0"/>
                </a:lnTo>
                <a:close/>
              </a:path>
              <a:path w="273685" h="74930">
                <a:moveTo>
                  <a:pt x="212725" y="11429"/>
                </a:moveTo>
                <a:lnTo>
                  <a:pt x="195580" y="11429"/>
                </a:lnTo>
                <a:lnTo>
                  <a:pt x="196850" y="12065"/>
                </a:lnTo>
                <a:lnTo>
                  <a:pt x="199389" y="14604"/>
                </a:lnTo>
                <a:lnTo>
                  <a:pt x="200660" y="16509"/>
                </a:lnTo>
                <a:lnTo>
                  <a:pt x="201930" y="22859"/>
                </a:lnTo>
                <a:lnTo>
                  <a:pt x="202564" y="27940"/>
                </a:lnTo>
                <a:lnTo>
                  <a:pt x="202564" y="46990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29"/>
                </a:lnTo>
                <a:lnTo>
                  <a:pt x="215900" y="55245"/>
                </a:lnTo>
                <a:lnTo>
                  <a:pt x="217170" y="46990"/>
                </a:lnTo>
                <a:lnTo>
                  <a:pt x="217170" y="27940"/>
                </a:lnTo>
                <a:lnTo>
                  <a:pt x="215264" y="19684"/>
                </a:lnTo>
                <a:lnTo>
                  <a:pt x="213360" y="12700"/>
                </a:lnTo>
                <a:lnTo>
                  <a:pt x="212725" y="11429"/>
                </a:lnTo>
                <a:close/>
              </a:path>
              <a:path w="273685" h="74930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90"/>
                </a:lnTo>
                <a:lnTo>
                  <a:pt x="266700" y="67309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30">
                <a:moveTo>
                  <a:pt x="268605" y="11429"/>
                </a:moveTo>
                <a:lnTo>
                  <a:pt x="251460" y="11429"/>
                </a:lnTo>
                <a:lnTo>
                  <a:pt x="252730" y="12065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4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3910965" y="281190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30">
                <a:moveTo>
                  <a:pt x="13335" y="52704"/>
                </a:moveTo>
                <a:lnTo>
                  <a:pt x="0" y="53975"/>
                </a:lnTo>
                <a:lnTo>
                  <a:pt x="381" y="57784"/>
                </a:lnTo>
                <a:lnTo>
                  <a:pt x="444" y="58420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20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30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90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4"/>
                </a:lnTo>
                <a:lnTo>
                  <a:pt x="48260" y="46990"/>
                </a:lnTo>
                <a:lnTo>
                  <a:pt x="46989" y="43179"/>
                </a:lnTo>
                <a:lnTo>
                  <a:pt x="43814" y="39370"/>
                </a:lnTo>
                <a:close/>
              </a:path>
              <a:path w="273685" h="74930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59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29"/>
                </a:lnTo>
                <a:close/>
              </a:path>
              <a:path w="273685" h="74930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30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5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5"/>
                </a:lnTo>
                <a:lnTo>
                  <a:pt x="67310" y="49529"/>
                </a:lnTo>
                <a:lnTo>
                  <a:pt x="62230" y="55245"/>
                </a:lnTo>
                <a:lnTo>
                  <a:pt x="57150" y="64134"/>
                </a:lnTo>
                <a:lnTo>
                  <a:pt x="55245" y="68579"/>
                </a:lnTo>
                <a:lnTo>
                  <a:pt x="54610" y="73659"/>
                </a:lnTo>
                <a:lnTo>
                  <a:pt x="104139" y="73659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4"/>
                </a:lnTo>
                <a:lnTo>
                  <a:pt x="80010" y="55245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5"/>
                </a:lnTo>
                <a:lnTo>
                  <a:pt x="100964" y="33020"/>
                </a:lnTo>
                <a:lnTo>
                  <a:pt x="103505" y="26670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30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70"/>
                </a:lnTo>
                <a:lnTo>
                  <a:pt x="56514" y="21590"/>
                </a:lnTo>
                <a:lnTo>
                  <a:pt x="70485" y="22859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30">
                <a:moveTo>
                  <a:pt x="127000" y="52704"/>
                </a:moveTo>
                <a:lnTo>
                  <a:pt x="113030" y="53975"/>
                </a:lnTo>
                <a:lnTo>
                  <a:pt x="114300" y="60325"/>
                </a:lnTo>
                <a:lnTo>
                  <a:pt x="116839" y="65404"/>
                </a:lnTo>
                <a:lnTo>
                  <a:pt x="125095" y="73025"/>
                </a:lnTo>
                <a:lnTo>
                  <a:pt x="130810" y="74929"/>
                </a:lnTo>
                <a:lnTo>
                  <a:pt x="144145" y="74929"/>
                </a:lnTo>
                <a:lnTo>
                  <a:pt x="149860" y="72390"/>
                </a:lnTo>
                <a:lnTo>
                  <a:pt x="154939" y="67945"/>
                </a:lnTo>
                <a:lnTo>
                  <a:pt x="159385" y="63500"/>
                </a:lnTo>
                <a:lnTo>
                  <a:pt x="134620" y="63500"/>
                </a:lnTo>
                <a:lnTo>
                  <a:pt x="132080" y="62229"/>
                </a:lnTo>
                <a:lnTo>
                  <a:pt x="128270" y="58420"/>
                </a:lnTo>
                <a:lnTo>
                  <a:pt x="127635" y="55879"/>
                </a:lnTo>
                <a:lnTo>
                  <a:pt x="127000" y="52704"/>
                </a:lnTo>
                <a:close/>
              </a:path>
              <a:path w="273685" h="74930">
                <a:moveTo>
                  <a:pt x="157480" y="39370"/>
                </a:moveTo>
                <a:lnTo>
                  <a:pt x="140335" y="39370"/>
                </a:lnTo>
                <a:lnTo>
                  <a:pt x="142875" y="40640"/>
                </a:lnTo>
                <a:lnTo>
                  <a:pt x="146685" y="44450"/>
                </a:lnTo>
                <a:lnTo>
                  <a:pt x="147320" y="46990"/>
                </a:lnTo>
                <a:lnTo>
                  <a:pt x="147320" y="54609"/>
                </a:lnTo>
                <a:lnTo>
                  <a:pt x="146685" y="57784"/>
                </a:lnTo>
                <a:lnTo>
                  <a:pt x="142239" y="62229"/>
                </a:lnTo>
                <a:lnTo>
                  <a:pt x="140335" y="63500"/>
                </a:lnTo>
                <a:lnTo>
                  <a:pt x="159385" y="63500"/>
                </a:lnTo>
                <a:lnTo>
                  <a:pt x="161925" y="57784"/>
                </a:lnTo>
                <a:lnTo>
                  <a:pt x="161925" y="46990"/>
                </a:lnTo>
                <a:lnTo>
                  <a:pt x="160655" y="43179"/>
                </a:lnTo>
                <a:lnTo>
                  <a:pt x="157480" y="39370"/>
                </a:lnTo>
                <a:close/>
              </a:path>
              <a:path w="273685" h="74930">
                <a:moveTo>
                  <a:pt x="157480" y="11429"/>
                </a:moveTo>
                <a:lnTo>
                  <a:pt x="139064" y="11429"/>
                </a:lnTo>
                <a:lnTo>
                  <a:pt x="140970" y="12700"/>
                </a:lnTo>
                <a:lnTo>
                  <a:pt x="143510" y="15240"/>
                </a:lnTo>
                <a:lnTo>
                  <a:pt x="144780" y="17145"/>
                </a:lnTo>
                <a:lnTo>
                  <a:pt x="144780" y="22859"/>
                </a:lnTo>
                <a:lnTo>
                  <a:pt x="143510" y="24765"/>
                </a:lnTo>
                <a:lnTo>
                  <a:pt x="139700" y="28575"/>
                </a:lnTo>
                <a:lnTo>
                  <a:pt x="136525" y="29209"/>
                </a:lnTo>
                <a:lnTo>
                  <a:pt x="132714" y="29209"/>
                </a:lnTo>
                <a:lnTo>
                  <a:pt x="131586" y="39370"/>
                </a:lnTo>
                <a:lnTo>
                  <a:pt x="131515" y="40004"/>
                </a:lnTo>
                <a:lnTo>
                  <a:pt x="131445" y="40640"/>
                </a:lnTo>
                <a:lnTo>
                  <a:pt x="133985" y="40004"/>
                </a:lnTo>
                <a:lnTo>
                  <a:pt x="135889" y="39370"/>
                </a:lnTo>
                <a:lnTo>
                  <a:pt x="157480" y="39370"/>
                </a:lnTo>
                <a:lnTo>
                  <a:pt x="155575" y="37465"/>
                </a:lnTo>
                <a:lnTo>
                  <a:pt x="152400" y="34925"/>
                </a:lnTo>
                <a:lnTo>
                  <a:pt x="147955" y="34290"/>
                </a:lnTo>
                <a:lnTo>
                  <a:pt x="154939" y="30479"/>
                </a:lnTo>
                <a:lnTo>
                  <a:pt x="155575" y="29209"/>
                </a:lnTo>
                <a:lnTo>
                  <a:pt x="158750" y="25400"/>
                </a:lnTo>
                <a:lnTo>
                  <a:pt x="158750" y="13970"/>
                </a:lnTo>
                <a:lnTo>
                  <a:pt x="157480" y="11429"/>
                </a:lnTo>
                <a:close/>
              </a:path>
              <a:path w="273685" h="74930">
                <a:moveTo>
                  <a:pt x="143510" y="0"/>
                </a:moveTo>
                <a:lnTo>
                  <a:pt x="132714" y="0"/>
                </a:lnTo>
                <a:lnTo>
                  <a:pt x="129539" y="634"/>
                </a:lnTo>
                <a:lnTo>
                  <a:pt x="126364" y="1904"/>
                </a:lnTo>
                <a:lnTo>
                  <a:pt x="122555" y="3809"/>
                </a:lnTo>
                <a:lnTo>
                  <a:pt x="120014" y="5715"/>
                </a:lnTo>
                <a:lnTo>
                  <a:pt x="118745" y="8890"/>
                </a:lnTo>
                <a:lnTo>
                  <a:pt x="116839" y="11429"/>
                </a:lnTo>
                <a:lnTo>
                  <a:pt x="114935" y="14604"/>
                </a:lnTo>
                <a:lnTo>
                  <a:pt x="114390" y="18415"/>
                </a:lnTo>
                <a:lnTo>
                  <a:pt x="114300" y="19050"/>
                </a:lnTo>
                <a:lnTo>
                  <a:pt x="127000" y="21590"/>
                </a:lnTo>
                <a:lnTo>
                  <a:pt x="127508" y="19050"/>
                </a:lnTo>
                <a:lnTo>
                  <a:pt x="127635" y="18415"/>
                </a:lnTo>
                <a:lnTo>
                  <a:pt x="128905" y="15875"/>
                </a:lnTo>
                <a:lnTo>
                  <a:pt x="130175" y="13970"/>
                </a:lnTo>
                <a:lnTo>
                  <a:pt x="133985" y="11429"/>
                </a:lnTo>
                <a:lnTo>
                  <a:pt x="157480" y="11429"/>
                </a:lnTo>
                <a:lnTo>
                  <a:pt x="156845" y="10159"/>
                </a:lnTo>
                <a:lnTo>
                  <a:pt x="149225" y="1904"/>
                </a:lnTo>
                <a:lnTo>
                  <a:pt x="143510" y="0"/>
                </a:lnTo>
                <a:close/>
              </a:path>
              <a:path w="273685" h="74930">
                <a:moveTo>
                  <a:pt x="215900" y="11429"/>
                </a:moveTo>
                <a:lnTo>
                  <a:pt x="196850" y="11429"/>
                </a:lnTo>
                <a:lnTo>
                  <a:pt x="200660" y="13970"/>
                </a:lnTo>
                <a:lnTo>
                  <a:pt x="202564" y="15875"/>
                </a:lnTo>
                <a:lnTo>
                  <a:pt x="203200" y="18415"/>
                </a:lnTo>
                <a:lnTo>
                  <a:pt x="203200" y="24129"/>
                </a:lnTo>
                <a:lnTo>
                  <a:pt x="201930" y="27304"/>
                </a:lnTo>
                <a:lnTo>
                  <a:pt x="198755" y="31750"/>
                </a:lnTo>
                <a:lnTo>
                  <a:pt x="194945" y="36195"/>
                </a:lnTo>
                <a:lnTo>
                  <a:pt x="180975" y="49529"/>
                </a:lnTo>
                <a:lnTo>
                  <a:pt x="175895" y="55245"/>
                </a:lnTo>
                <a:lnTo>
                  <a:pt x="170180" y="64134"/>
                </a:lnTo>
                <a:lnTo>
                  <a:pt x="168910" y="68579"/>
                </a:lnTo>
                <a:lnTo>
                  <a:pt x="168275" y="73659"/>
                </a:lnTo>
                <a:lnTo>
                  <a:pt x="217170" y="73659"/>
                </a:lnTo>
                <a:lnTo>
                  <a:pt x="217170" y="60325"/>
                </a:lnTo>
                <a:lnTo>
                  <a:pt x="189230" y="60325"/>
                </a:lnTo>
                <a:lnTo>
                  <a:pt x="189864" y="59054"/>
                </a:lnTo>
                <a:lnTo>
                  <a:pt x="196214" y="52704"/>
                </a:lnTo>
                <a:lnTo>
                  <a:pt x="205105" y="44450"/>
                </a:lnTo>
                <a:lnTo>
                  <a:pt x="208280" y="41275"/>
                </a:lnTo>
                <a:lnTo>
                  <a:pt x="212725" y="36195"/>
                </a:lnTo>
                <a:lnTo>
                  <a:pt x="214630" y="33020"/>
                </a:lnTo>
                <a:lnTo>
                  <a:pt x="215264" y="29845"/>
                </a:lnTo>
                <a:lnTo>
                  <a:pt x="216535" y="26670"/>
                </a:lnTo>
                <a:lnTo>
                  <a:pt x="217170" y="24129"/>
                </a:lnTo>
                <a:lnTo>
                  <a:pt x="217170" y="14604"/>
                </a:lnTo>
                <a:lnTo>
                  <a:pt x="215900" y="11429"/>
                </a:lnTo>
                <a:close/>
              </a:path>
              <a:path w="273685" h="74930">
                <a:moveTo>
                  <a:pt x="201295" y="0"/>
                </a:moveTo>
                <a:lnTo>
                  <a:pt x="187325" y="0"/>
                </a:lnTo>
                <a:lnTo>
                  <a:pt x="182245" y="1904"/>
                </a:lnTo>
                <a:lnTo>
                  <a:pt x="173355" y="8254"/>
                </a:lnTo>
                <a:lnTo>
                  <a:pt x="170814" y="13970"/>
                </a:lnTo>
                <a:lnTo>
                  <a:pt x="169545" y="21590"/>
                </a:lnTo>
                <a:lnTo>
                  <a:pt x="183514" y="22859"/>
                </a:lnTo>
                <a:lnTo>
                  <a:pt x="184150" y="19050"/>
                </a:lnTo>
                <a:lnTo>
                  <a:pt x="184785" y="15875"/>
                </a:lnTo>
                <a:lnTo>
                  <a:pt x="186689" y="14604"/>
                </a:lnTo>
                <a:lnTo>
                  <a:pt x="188595" y="12700"/>
                </a:lnTo>
                <a:lnTo>
                  <a:pt x="191135" y="11429"/>
                </a:lnTo>
                <a:lnTo>
                  <a:pt x="215900" y="11429"/>
                </a:lnTo>
                <a:lnTo>
                  <a:pt x="215264" y="9525"/>
                </a:lnTo>
                <a:lnTo>
                  <a:pt x="207010" y="1904"/>
                </a:lnTo>
                <a:lnTo>
                  <a:pt x="201295" y="0"/>
                </a:lnTo>
                <a:close/>
              </a:path>
              <a:path w="273685" h="74930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90"/>
                </a:lnTo>
                <a:lnTo>
                  <a:pt x="266700" y="67309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30">
                <a:moveTo>
                  <a:pt x="268605" y="11429"/>
                </a:moveTo>
                <a:lnTo>
                  <a:pt x="251460" y="11429"/>
                </a:lnTo>
                <a:lnTo>
                  <a:pt x="252730" y="12065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4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3910965" y="304050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30">
                <a:moveTo>
                  <a:pt x="13335" y="52704"/>
                </a:moveTo>
                <a:lnTo>
                  <a:pt x="0" y="53975"/>
                </a:lnTo>
                <a:lnTo>
                  <a:pt x="381" y="57784"/>
                </a:lnTo>
                <a:lnTo>
                  <a:pt x="444" y="58420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20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30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90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4"/>
                </a:lnTo>
                <a:lnTo>
                  <a:pt x="48260" y="46990"/>
                </a:lnTo>
                <a:lnTo>
                  <a:pt x="46989" y="43179"/>
                </a:lnTo>
                <a:lnTo>
                  <a:pt x="43814" y="39370"/>
                </a:lnTo>
                <a:close/>
              </a:path>
              <a:path w="273685" h="74930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59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29"/>
                </a:lnTo>
                <a:close/>
              </a:path>
              <a:path w="273685" h="74930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30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5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5"/>
                </a:lnTo>
                <a:lnTo>
                  <a:pt x="67310" y="49529"/>
                </a:lnTo>
                <a:lnTo>
                  <a:pt x="62230" y="55245"/>
                </a:lnTo>
                <a:lnTo>
                  <a:pt x="57150" y="64134"/>
                </a:lnTo>
                <a:lnTo>
                  <a:pt x="55245" y="68579"/>
                </a:lnTo>
                <a:lnTo>
                  <a:pt x="54610" y="73659"/>
                </a:lnTo>
                <a:lnTo>
                  <a:pt x="104139" y="73659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4"/>
                </a:lnTo>
                <a:lnTo>
                  <a:pt x="80010" y="55245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5"/>
                </a:lnTo>
                <a:lnTo>
                  <a:pt x="100964" y="33020"/>
                </a:lnTo>
                <a:lnTo>
                  <a:pt x="103505" y="26670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30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70"/>
                </a:lnTo>
                <a:lnTo>
                  <a:pt x="56514" y="21590"/>
                </a:lnTo>
                <a:lnTo>
                  <a:pt x="70485" y="22859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30">
                <a:moveTo>
                  <a:pt x="127000" y="52704"/>
                </a:moveTo>
                <a:lnTo>
                  <a:pt x="113030" y="53975"/>
                </a:lnTo>
                <a:lnTo>
                  <a:pt x="114300" y="60325"/>
                </a:lnTo>
                <a:lnTo>
                  <a:pt x="116839" y="65404"/>
                </a:lnTo>
                <a:lnTo>
                  <a:pt x="125095" y="73025"/>
                </a:lnTo>
                <a:lnTo>
                  <a:pt x="130810" y="74929"/>
                </a:lnTo>
                <a:lnTo>
                  <a:pt x="144145" y="74929"/>
                </a:lnTo>
                <a:lnTo>
                  <a:pt x="149860" y="72390"/>
                </a:lnTo>
                <a:lnTo>
                  <a:pt x="154939" y="67945"/>
                </a:lnTo>
                <a:lnTo>
                  <a:pt x="159385" y="63500"/>
                </a:lnTo>
                <a:lnTo>
                  <a:pt x="134620" y="63500"/>
                </a:lnTo>
                <a:lnTo>
                  <a:pt x="132080" y="62229"/>
                </a:lnTo>
                <a:lnTo>
                  <a:pt x="128270" y="58420"/>
                </a:lnTo>
                <a:lnTo>
                  <a:pt x="127635" y="55879"/>
                </a:lnTo>
                <a:lnTo>
                  <a:pt x="127000" y="52704"/>
                </a:lnTo>
                <a:close/>
              </a:path>
              <a:path w="273685" h="74930">
                <a:moveTo>
                  <a:pt x="157480" y="39370"/>
                </a:moveTo>
                <a:lnTo>
                  <a:pt x="140335" y="39370"/>
                </a:lnTo>
                <a:lnTo>
                  <a:pt x="142875" y="40640"/>
                </a:lnTo>
                <a:lnTo>
                  <a:pt x="146685" y="44450"/>
                </a:lnTo>
                <a:lnTo>
                  <a:pt x="147320" y="46990"/>
                </a:lnTo>
                <a:lnTo>
                  <a:pt x="147320" y="54609"/>
                </a:lnTo>
                <a:lnTo>
                  <a:pt x="146685" y="57784"/>
                </a:lnTo>
                <a:lnTo>
                  <a:pt x="142239" y="62229"/>
                </a:lnTo>
                <a:lnTo>
                  <a:pt x="140335" y="63500"/>
                </a:lnTo>
                <a:lnTo>
                  <a:pt x="159385" y="63500"/>
                </a:lnTo>
                <a:lnTo>
                  <a:pt x="161925" y="57784"/>
                </a:lnTo>
                <a:lnTo>
                  <a:pt x="161925" y="46990"/>
                </a:lnTo>
                <a:lnTo>
                  <a:pt x="160655" y="43179"/>
                </a:lnTo>
                <a:lnTo>
                  <a:pt x="157480" y="39370"/>
                </a:lnTo>
                <a:close/>
              </a:path>
              <a:path w="273685" h="74930">
                <a:moveTo>
                  <a:pt x="157480" y="11429"/>
                </a:moveTo>
                <a:lnTo>
                  <a:pt x="139064" y="11429"/>
                </a:lnTo>
                <a:lnTo>
                  <a:pt x="140970" y="12700"/>
                </a:lnTo>
                <a:lnTo>
                  <a:pt x="143510" y="15240"/>
                </a:lnTo>
                <a:lnTo>
                  <a:pt x="144780" y="17145"/>
                </a:lnTo>
                <a:lnTo>
                  <a:pt x="144780" y="22859"/>
                </a:lnTo>
                <a:lnTo>
                  <a:pt x="143510" y="24765"/>
                </a:lnTo>
                <a:lnTo>
                  <a:pt x="139700" y="28575"/>
                </a:lnTo>
                <a:lnTo>
                  <a:pt x="136525" y="29209"/>
                </a:lnTo>
                <a:lnTo>
                  <a:pt x="132714" y="29209"/>
                </a:lnTo>
                <a:lnTo>
                  <a:pt x="131586" y="39370"/>
                </a:lnTo>
                <a:lnTo>
                  <a:pt x="131515" y="40004"/>
                </a:lnTo>
                <a:lnTo>
                  <a:pt x="131445" y="40640"/>
                </a:lnTo>
                <a:lnTo>
                  <a:pt x="133985" y="40004"/>
                </a:lnTo>
                <a:lnTo>
                  <a:pt x="135889" y="39370"/>
                </a:lnTo>
                <a:lnTo>
                  <a:pt x="157480" y="39370"/>
                </a:lnTo>
                <a:lnTo>
                  <a:pt x="155575" y="37465"/>
                </a:lnTo>
                <a:lnTo>
                  <a:pt x="152400" y="34925"/>
                </a:lnTo>
                <a:lnTo>
                  <a:pt x="147955" y="34290"/>
                </a:lnTo>
                <a:lnTo>
                  <a:pt x="154939" y="30479"/>
                </a:lnTo>
                <a:lnTo>
                  <a:pt x="155575" y="29209"/>
                </a:lnTo>
                <a:lnTo>
                  <a:pt x="158750" y="25400"/>
                </a:lnTo>
                <a:lnTo>
                  <a:pt x="158750" y="13970"/>
                </a:lnTo>
                <a:lnTo>
                  <a:pt x="157480" y="11429"/>
                </a:lnTo>
                <a:close/>
              </a:path>
              <a:path w="273685" h="74930">
                <a:moveTo>
                  <a:pt x="143510" y="0"/>
                </a:moveTo>
                <a:lnTo>
                  <a:pt x="132714" y="0"/>
                </a:lnTo>
                <a:lnTo>
                  <a:pt x="129539" y="634"/>
                </a:lnTo>
                <a:lnTo>
                  <a:pt x="126364" y="1904"/>
                </a:lnTo>
                <a:lnTo>
                  <a:pt x="122555" y="3809"/>
                </a:lnTo>
                <a:lnTo>
                  <a:pt x="120014" y="5715"/>
                </a:lnTo>
                <a:lnTo>
                  <a:pt x="118745" y="8890"/>
                </a:lnTo>
                <a:lnTo>
                  <a:pt x="116839" y="11429"/>
                </a:lnTo>
                <a:lnTo>
                  <a:pt x="114935" y="14604"/>
                </a:lnTo>
                <a:lnTo>
                  <a:pt x="114390" y="18415"/>
                </a:lnTo>
                <a:lnTo>
                  <a:pt x="114300" y="19050"/>
                </a:lnTo>
                <a:lnTo>
                  <a:pt x="127000" y="21590"/>
                </a:lnTo>
                <a:lnTo>
                  <a:pt x="127508" y="19050"/>
                </a:lnTo>
                <a:lnTo>
                  <a:pt x="127635" y="18415"/>
                </a:lnTo>
                <a:lnTo>
                  <a:pt x="128905" y="15875"/>
                </a:lnTo>
                <a:lnTo>
                  <a:pt x="130175" y="13970"/>
                </a:lnTo>
                <a:lnTo>
                  <a:pt x="133985" y="11429"/>
                </a:lnTo>
                <a:lnTo>
                  <a:pt x="157480" y="11429"/>
                </a:lnTo>
                <a:lnTo>
                  <a:pt x="156845" y="10159"/>
                </a:lnTo>
                <a:lnTo>
                  <a:pt x="149225" y="1904"/>
                </a:lnTo>
                <a:lnTo>
                  <a:pt x="143510" y="0"/>
                </a:lnTo>
                <a:close/>
              </a:path>
              <a:path w="273685" h="74930">
                <a:moveTo>
                  <a:pt x="182880" y="52704"/>
                </a:moveTo>
                <a:lnTo>
                  <a:pt x="169545" y="53975"/>
                </a:lnTo>
                <a:lnTo>
                  <a:pt x="169926" y="57784"/>
                </a:lnTo>
                <a:lnTo>
                  <a:pt x="169989" y="58420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90"/>
                </a:lnTo>
                <a:lnTo>
                  <a:pt x="210820" y="67945"/>
                </a:lnTo>
                <a:lnTo>
                  <a:pt x="215900" y="63500"/>
                </a:lnTo>
                <a:lnTo>
                  <a:pt x="190500" y="63500"/>
                </a:lnTo>
                <a:lnTo>
                  <a:pt x="188595" y="62229"/>
                </a:lnTo>
                <a:lnTo>
                  <a:pt x="184785" y="58420"/>
                </a:lnTo>
                <a:lnTo>
                  <a:pt x="183514" y="55879"/>
                </a:lnTo>
                <a:lnTo>
                  <a:pt x="182880" y="52704"/>
                </a:lnTo>
                <a:close/>
              </a:path>
              <a:path w="273685" h="74930">
                <a:moveTo>
                  <a:pt x="213360" y="39370"/>
                </a:moveTo>
                <a:lnTo>
                  <a:pt x="196850" y="39370"/>
                </a:lnTo>
                <a:lnTo>
                  <a:pt x="198755" y="40640"/>
                </a:lnTo>
                <a:lnTo>
                  <a:pt x="202564" y="44450"/>
                </a:lnTo>
                <a:lnTo>
                  <a:pt x="203200" y="46990"/>
                </a:lnTo>
                <a:lnTo>
                  <a:pt x="203676" y="52704"/>
                </a:lnTo>
                <a:lnTo>
                  <a:pt x="203782" y="53975"/>
                </a:lnTo>
                <a:lnTo>
                  <a:pt x="203835" y="54609"/>
                </a:lnTo>
                <a:lnTo>
                  <a:pt x="202564" y="57784"/>
                </a:lnTo>
                <a:lnTo>
                  <a:pt x="200660" y="59690"/>
                </a:lnTo>
                <a:lnTo>
                  <a:pt x="198755" y="62229"/>
                </a:lnTo>
                <a:lnTo>
                  <a:pt x="196214" y="63500"/>
                </a:lnTo>
                <a:lnTo>
                  <a:pt x="215900" y="63500"/>
                </a:lnTo>
                <a:lnTo>
                  <a:pt x="217805" y="57784"/>
                </a:lnTo>
                <a:lnTo>
                  <a:pt x="217805" y="46990"/>
                </a:lnTo>
                <a:lnTo>
                  <a:pt x="216535" y="43179"/>
                </a:lnTo>
                <a:lnTo>
                  <a:pt x="213360" y="39370"/>
                </a:lnTo>
                <a:close/>
              </a:path>
              <a:path w="273685" h="74930">
                <a:moveTo>
                  <a:pt x="213360" y="11429"/>
                </a:moveTo>
                <a:lnTo>
                  <a:pt x="194945" y="11429"/>
                </a:lnTo>
                <a:lnTo>
                  <a:pt x="196850" y="12700"/>
                </a:lnTo>
                <a:lnTo>
                  <a:pt x="200025" y="15240"/>
                </a:lnTo>
                <a:lnTo>
                  <a:pt x="200660" y="17145"/>
                </a:lnTo>
                <a:lnTo>
                  <a:pt x="200660" y="22859"/>
                </a:lnTo>
                <a:lnTo>
                  <a:pt x="199389" y="24765"/>
                </a:lnTo>
                <a:lnTo>
                  <a:pt x="195580" y="28575"/>
                </a:lnTo>
                <a:lnTo>
                  <a:pt x="193039" y="29209"/>
                </a:lnTo>
                <a:lnTo>
                  <a:pt x="189230" y="29209"/>
                </a:lnTo>
                <a:lnTo>
                  <a:pt x="187536" y="39370"/>
                </a:lnTo>
                <a:lnTo>
                  <a:pt x="187430" y="40004"/>
                </a:lnTo>
                <a:lnTo>
                  <a:pt x="187325" y="40640"/>
                </a:lnTo>
                <a:lnTo>
                  <a:pt x="189864" y="40004"/>
                </a:lnTo>
                <a:lnTo>
                  <a:pt x="191770" y="39370"/>
                </a:lnTo>
                <a:lnTo>
                  <a:pt x="213360" y="39370"/>
                </a:lnTo>
                <a:lnTo>
                  <a:pt x="211455" y="37465"/>
                </a:lnTo>
                <a:lnTo>
                  <a:pt x="208280" y="34925"/>
                </a:lnTo>
                <a:lnTo>
                  <a:pt x="204470" y="34290"/>
                </a:lnTo>
                <a:lnTo>
                  <a:pt x="211455" y="30479"/>
                </a:lnTo>
                <a:lnTo>
                  <a:pt x="212089" y="29209"/>
                </a:lnTo>
                <a:lnTo>
                  <a:pt x="214630" y="25400"/>
                </a:lnTo>
                <a:lnTo>
                  <a:pt x="214630" y="13970"/>
                </a:lnTo>
                <a:lnTo>
                  <a:pt x="213360" y="11429"/>
                </a:lnTo>
                <a:close/>
              </a:path>
              <a:path w="273685" h="74930">
                <a:moveTo>
                  <a:pt x="200025" y="0"/>
                </a:moveTo>
                <a:lnTo>
                  <a:pt x="189230" y="0"/>
                </a:lnTo>
                <a:lnTo>
                  <a:pt x="185420" y="634"/>
                </a:lnTo>
                <a:lnTo>
                  <a:pt x="182245" y="1904"/>
                </a:lnTo>
                <a:lnTo>
                  <a:pt x="179070" y="3809"/>
                </a:lnTo>
                <a:lnTo>
                  <a:pt x="176530" y="5715"/>
                </a:lnTo>
                <a:lnTo>
                  <a:pt x="174625" y="8890"/>
                </a:lnTo>
                <a:lnTo>
                  <a:pt x="172720" y="11429"/>
                </a:lnTo>
                <a:lnTo>
                  <a:pt x="171450" y="14604"/>
                </a:lnTo>
                <a:lnTo>
                  <a:pt x="170905" y="18415"/>
                </a:lnTo>
                <a:lnTo>
                  <a:pt x="170814" y="19050"/>
                </a:lnTo>
                <a:lnTo>
                  <a:pt x="183514" y="21590"/>
                </a:lnTo>
                <a:lnTo>
                  <a:pt x="183514" y="18415"/>
                </a:lnTo>
                <a:lnTo>
                  <a:pt x="184785" y="15875"/>
                </a:lnTo>
                <a:lnTo>
                  <a:pt x="187960" y="12700"/>
                </a:lnTo>
                <a:lnTo>
                  <a:pt x="190500" y="11429"/>
                </a:lnTo>
                <a:lnTo>
                  <a:pt x="213360" y="11429"/>
                </a:lnTo>
                <a:lnTo>
                  <a:pt x="212725" y="10159"/>
                </a:lnTo>
                <a:lnTo>
                  <a:pt x="205739" y="1904"/>
                </a:lnTo>
                <a:lnTo>
                  <a:pt x="200025" y="0"/>
                </a:lnTo>
                <a:close/>
              </a:path>
              <a:path w="273685" h="74930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90"/>
                </a:lnTo>
                <a:lnTo>
                  <a:pt x="266700" y="67309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30">
                <a:moveTo>
                  <a:pt x="268605" y="11429"/>
                </a:moveTo>
                <a:lnTo>
                  <a:pt x="251460" y="11429"/>
                </a:lnTo>
                <a:lnTo>
                  <a:pt x="252730" y="12065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4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3910965" y="326910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4"/>
                </a:lnTo>
                <a:lnTo>
                  <a:pt x="444" y="58420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20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90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4"/>
                </a:lnTo>
                <a:lnTo>
                  <a:pt x="48260" y="46990"/>
                </a:lnTo>
                <a:lnTo>
                  <a:pt x="46989" y="43179"/>
                </a:lnTo>
                <a:lnTo>
                  <a:pt x="43814" y="39370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59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5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5"/>
                </a:lnTo>
                <a:lnTo>
                  <a:pt x="67310" y="49529"/>
                </a:lnTo>
                <a:lnTo>
                  <a:pt x="62230" y="55245"/>
                </a:lnTo>
                <a:lnTo>
                  <a:pt x="57150" y="64134"/>
                </a:lnTo>
                <a:lnTo>
                  <a:pt x="55245" y="68579"/>
                </a:lnTo>
                <a:lnTo>
                  <a:pt x="54610" y="73659"/>
                </a:lnTo>
                <a:lnTo>
                  <a:pt x="104139" y="73659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4"/>
                </a:lnTo>
                <a:lnTo>
                  <a:pt x="80010" y="55245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5"/>
                </a:lnTo>
                <a:lnTo>
                  <a:pt x="100964" y="33020"/>
                </a:lnTo>
                <a:lnTo>
                  <a:pt x="103505" y="26670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29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70"/>
                </a:lnTo>
                <a:lnTo>
                  <a:pt x="56514" y="21590"/>
                </a:lnTo>
                <a:lnTo>
                  <a:pt x="70485" y="22859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29">
                <a:moveTo>
                  <a:pt x="127000" y="52704"/>
                </a:moveTo>
                <a:lnTo>
                  <a:pt x="113030" y="53975"/>
                </a:lnTo>
                <a:lnTo>
                  <a:pt x="114300" y="60325"/>
                </a:lnTo>
                <a:lnTo>
                  <a:pt x="116839" y="65404"/>
                </a:lnTo>
                <a:lnTo>
                  <a:pt x="125095" y="73025"/>
                </a:lnTo>
                <a:lnTo>
                  <a:pt x="130810" y="74929"/>
                </a:lnTo>
                <a:lnTo>
                  <a:pt x="144145" y="74929"/>
                </a:lnTo>
                <a:lnTo>
                  <a:pt x="149860" y="72390"/>
                </a:lnTo>
                <a:lnTo>
                  <a:pt x="154939" y="67945"/>
                </a:lnTo>
                <a:lnTo>
                  <a:pt x="159385" y="63500"/>
                </a:lnTo>
                <a:lnTo>
                  <a:pt x="134620" y="63500"/>
                </a:lnTo>
                <a:lnTo>
                  <a:pt x="132080" y="62229"/>
                </a:lnTo>
                <a:lnTo>
                  <a:pt x="128270" y="58420"/>
                </a:lnTo>
                <a:lnTo>
                  <a:pt x="127635" y="55879"/>
                </a:lnTo>
                <a:lnTo>
                  <a:pt x="127000" y="52704"/>
                </a:lnTo>
                <a:close/>
              </a:path>
              <a:path w="273685" h="74929">
                <a:moveTo>
                  <a:pt x="157480" y="39370"/>
                </a:moveTo>
                <a:lnTo>
                  <a:pt x="140335" y="39370"/>
                </a:lnTo>
                <a:lnTo>
                  <a:pt x="142875" y="40640"/>
                </a:lnTo>
                <a:lnTo>
                  <a:pt x="146685" y="44450"/>
                </a:lnTo>
                <a:lnTo>
                  <a:pt x="147320" y="46990"/>
                </a:lnTo>
                <a:lnTo>
                  <a:pt x="147320" y="54609"/>
                </a:lnTo>
                <a:lnTo>
                  <a:pt x="146685" y="57784"/>
                </a:lnTo>
                <a:lnTo>
                  <a:pt x="142239" y="62229"/>
                </a:lnTo>
                <a:lnTo>
                  <a:pt x="140335" y="63500"/>
                </a:lnTo>
                <a:lnTo>
                  <a:pt x="159385" y="63500"/>
                </a:lnTo>
                <a:lnTo>
                  <a:pt x="161925" y="57784"/>
                </a:lnTo>
                <a:lnTo>
                  <a:pt x="161925" y="46990"/>
                </a:lnTo>
                <a:lnTo>
                  <a:pt x="160655" y="43179"/>
                </a:lnTo>
                <a:lnTo>
                  <a:pt x="157480" y="39370"/>
                </a:lnTo>
                <a:close/>
              </a:path>
              <a:path w="273685" h="74929">
                <a:moveTo>
                  <a:pt x="157480" y="11429"/>
                </a:moveTo>
                <a:lnTo>
                  <a:pt x="139064" y="11429"/>
                </a:lnTo>
                <a:lnTo>
                  <a:pt x="140970" y="12700"/>
                </a:lnTo>
                <a:lnTo>
                  <a:pt x="143510" y="15240"/>
                </a:lnTo>
                <a:lnTo>
                  <a:pt x="144780" y="17145"/>
                </a:lnTo>
                <a:lnTo>
                  <a:pt x="144780" y="22859"/>
                </a:lnTo>
                <a:lnTo>
                  <a:pt x="143510" y="24765"/>
                </a:lnTo>
                <a:lnTo>
                  <a:pt x="139700" y="28575"/>
                </a:lnTo>
                <a:lnTo>
                  <a:pt x="136525" y="29209"/>
                </a:lnTo>
                <a:lnTo>
                  <a:pt x="132714" y="29209"/>
                </a:lnTo>
                <a:lnTo>
                  <a:pt x="131586" y="39370"/>
                </a:lnTo>
                <a:lnTo>
                  <a:pt x="131515" y="40004"/>
                </a:lnTo>
                <a:lnTo>
                  <a:pt x="131445" y="40640"/>
                </a:lnTo>
                <a:lnTo>
                  <a:pt x="133985" y="40004"/>
                </a:lnTo>
                <a:lnTo>
                  <a:pt x="135889" y="39370"/>
                </a:lnTo>
                <a:lnTo>
                  <a:pt x="157480" y="39370"/>
                </a:lnTo>
                <a:lnTo>
                  <a:pt x="155575" y="37465"/>
                </a:lnTo>
                <a:lnTo>
                  <a:pt x="152400" y="34925"/>
                </a:lnTo>
                <a:lnTo>
                  <a:pt x="147955" y="34290"/>
                </a:lnTo>
                <a:lnTo>
                  <a:pt x="154939" y="30479"/>
                </a:lnTo>
                <a:lnTo>
                  <a:pt x="155575" y="29209"/>
                </a:lnTo>
                <a:lnTo>
                  <a:pt x="158750" y="25400"/>
                </a:lnTo>
                <a:lnTo>
                  <a:pt x="158750" y="13970"/>
                </a:lnTo>
                <a:lnTo>
                  <a:pt x="157480" y="11429"/>
                </a:lnTo>
                <a:close/>
              </a:path>
              <a:path w="273685" h="74929">
                <a:moveTo>
                  <a:pt x="143510" y="0"/>
                </a:moveTo>
                <a:lnTo>
                  <a:pt x="132714" y="0"/>
                </a:lnTo>
                <a:lnTo>
                  <a:pt x="129539" y="634"/>
                </a:lnTo>
                <a:lnTo>
                  <a:pt x="126364" y="1904"/>
                </a:lnTo>
                <a:lnTo>
                  <a:pt x="122555" y="3809"/>
                </a:lnTo>
                <a:lnTo>
                  <a:pt x="120014" y="5715"/>
                </a:lnTo>
                <a:lnTo>
                  <a:pt x="118745" y="8890"/>
                </a:lnTo>
                <a:lnTo>
                  <a:pt x="116839" y="11429"/>
                </a:lnTo>
                <a:lnTo>
                  <a:pt x="114935" y="14604"/>
                </a:lnTo>
                <a:lnTo>
                  <a:pt x="114390" y="18415"/>
                </a:lnTo>
                <a:lnTo>
                  <a:pt x="114300" y="19050"/>
                </a:lnTo>
                <a:lnTo>
                  <a:pt x="127000" y="21590"/>
                </a:lnTo>
                <a:lnTo>
                  <a:pt x="127508" y="19050"/>
                </a:lnTo>
                <a:lnTo>
                  <a:pt x="127635" y="18415"/>
                </a:lnTo>
                <a:lnTo>
                  <a:pt x="128905" y="15875"/>
                </a:lnTo>
                <a:lnTo>
                  <a:pt x="130175" y="13970"/>
                </a:lnTo>
                <a:lnTo>
                  <a:pt x="133985" y="11429"/>
                </a:lnTo>
                <a:lnTo>
                  <a:pt x="157480" y="11429"/>
                </a:lnTo>
                <a:lnTo>
                  <a:pt x="156845" y="10159"/>
                </a:lnTo>
                <a:lnTo>
                  <a:pt x="149225" y="1904"/>
                </a:lnTo>
                <a:lnTo>
                  <a:pt x="143510" y="0"/>
                </a:lnTo>
                <a:close/>
              </a:path>
              <a:path w="273685" h="74929">
                <a:moveTo>
                  <a:pt x="184150" y="55245"/>
                </a:moveTo>
                <a:lnTo>
                  <a:pt x="170180" y="56515"/>
                </a:lnTo>
                <a:lnTo>
                  <a:pt x="171196" y="61595"/>
                </a:lnTo>
                <a:lnTo>
                  <a:pt x="171323" y="62229"/>
                </a:lnTo>
                <a:lnTo>
                  <a:pt x="171450" y="62865"/>
                </a:lnTo>
                <a:lnTo>
                  <a:pt x="173989" y="67309"/>
                </a:lnTo>
                <a:lnTo>
                  <a:pt x="177164" y="70484"/>
                </a:lnTo>
                <a:lnTo>
                  <a:pt x="180975" y="73025"/>
                </a:lnTo>
                <a:lnTo>
                  <a:pt x="185420" y="74929"/>
                </a:lnTo>
                <a:lnTo>
                  <a:pt x="198755" y="74929"/>
                </a:lnTo>
                <a:lnTo>
                  <a:pt x="205105" y="71754"/>
                </a:lnTo>
                <a:lnTo>
                  <a:pt x="210185" y="66040"/>
                </a:lnTo>
                <a:lnTo>
                  <a:pt x="212089" y="63500"/>
                </a:lnTo>
                <a:lnTo>
                  <a:pt x="189864" y="63500"/>
                </a:lnTo>
                <a:lnTo>
                  <a:pt x="187960" y="62229"/>
                </a:lnTo>
                <a:lnTo>
                  <a:pt x="185420" y="59690"/>
                </a:lnTo>
                <a:lnTo>
                  <a:pt x="184150" y="57784"/>
                </a:lnTo>
                <a:lnTo>
                  <a:pt x="184150" y="55245"/>
                </a:lnTo>
                <a:close/>
              </a:path>
              <a:path w="273685" h="74929">
                <a:moveTo>
                  <a:pt x="217170" y="42545"/>
                </a:moveTo>
                <a:lnTo>
                  <a:pt x="203200" y="42545"/>
                </a:lnTo>
                <a:lnTo>
                  <a:pt x="202564" y="50800"/>
                </a:lnTo>
                <a:lnTo>
                  <a:pt x="201295" y="56515"/>
                </a:lnTo>
                <a:lnTo>
                  <a:pt x="197485" y="61595"/>
                </a:lnTo>
                <a:lnTo>
                  <a:pt x="194945" y="63500"/>
                </a:lnTo>
                <a:lnTo>
                  <a:pt x="212089" y="63500"/>
                </a:lnTo>
                <a:lnTo>
                  <a:pt x="213360" y="60959"/>
                </a:lnTo>
                <a:lnTo>
                  <a:pt x="215900" y="53975"/>
                </a:lnTo>
                <a:lnTo>
                  <a:pt x="217170" y="46354"/>
                </a:lnTo>
                <a:lnTo>
                  <a:pt x="217170" y="42545"/>
                </a:lnTo>
                <a:close/>
              </a:path>
              <a:path w="273685" h="74929">
                <a:moveTo>
                  <a:pt x="199389" y="0"/>
                </a:moveTo>
                <a:lnTo>
                  <a:pt x="185420" y="0"/>
                </a:lnTo>
                <a:lnTo>
                  <a:pt x="179705" y="2540"/>
                </a:lnTo>
                <a:lnTo>
                  <a:pt x="170814" y="11429"/>
                </a:lnTo>
                <a:lnTo>
                  <a:pt x="168910" y="17145"/>
                </a:lnTo>
                <a:lnTo>
                  <a:pt x="168910" y="31750"/>
                </a:lnTo>
                <a:lnTo>
                  <a:pt x="170814" y="37465"/>
                </a:lnTo>
                <a:lnTo>
                  <a:pt x="179070" y="46354"/>
                </a:lnTo>
                <a:lnTo>
                  <a:pt x="184150" y="48895"/>
                </a:lnTo>
                <a:lnTo>
                  <a:pt x="195580" y="48895"/>
                </a:lnTo>
                <a:lnTo>
                  <a:pt x="199389" y="46354"/>
                </a:lnTo>
                <a:lnTo>
                  <a:pt x="203200" y="42545"/>
                </a:lnTo>
                <a:lnTo>
                  <a:pt x="217170" y="42545"/>
                </a:lnTo>
                <a:lnTo>
                  <a:pt x="217805" y="38100"/>
                </a:lnTo>
                <a:lnTo>
                  <a:pt x="189864" y="38100"/>
                </a:lnTo>
                <a:lnTo>
                  <a:pt x="187325" y="37465"/>
                </a:lnTo>
                <a:lnTo>
                  <a:pt x="185420" y="34925"/>
                </a:lnTo>
                <a:lnTo>
                  <a:pt x="183514" y="33020"/>
                </a:lnTo>
                <a:lnTo>
                  <a:pt x="182985" y="29845"/>
                </a:lnTo>
                <a:lnTo>
                  <a:pt x="182880" y="20320"/>
                </a:lnTo>
                <a:lnTo>
                  <a:pt x="183303" y="17779"/>
                </a:lnTo>
                <a:lnTo>
                  <a:pt x="183409" y="17145"/>
                </a:lnTo>
                <a:lnTo>
                  <a:pt x="183514" y="16509"/>
                </a:lnTo>
                <a:lnTo>
                  <a:pt x="186689" y="12700"/>
                </a:lnTo>
                <a:lnTo>
                  <a:pt x="189230" y="11429"/>
                </a:lnTo>
                <a:lnTo>
                  <a:pt x="212725" y="11429"/>
                </a:lnTo>
                <a:lnTo>
                  <a:pt x="210820" y="8890"/>
                </a:lnTo>
                <a:lnTo>
                  <a:pt x="205739" y="3175"/>
                </a:lnTo>
                <a:lnTo>
                  <a:pt x="199389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4310" y="11429"/>
                </a:lnTo>
                <a:lnTo>
                  <a:pt x="196850" y="12700"/>
                </a:lnTo>
                <a:lnTo>
                  <a:pt x="200660" y="17779"/>
                </a:lnTo>
                <a:lnTo>
                  <a:pt x="201930" y="21590"/>
                </a:lnTo>
                <a:lnTo>
                  <a:pt x="201930" y="29845"/>
                </a:lnTo>
                <a:lnTo>
                  <a:pt x="201295" y="33020"/>
                </a:lnTo>
                <a:lnTo>
                  <a:pt x="197485" y="37465"/>
                </a:lnTo>
                <a:lnTo>
                  <a:pt x="194945" y="38100"/>
                </a:lnTo>
                <a:lnTo>
                  <a:pt x="217805" y="38100"/>
                </a:lnTo>
                <a:lnTo>
                  <a:pt x="217805" y="34925"/>
                </a:lnTo>
                <a:lnTo>
                  <a:pt x="217343" y="29845"/>
                </a:lnTo>
                <a:lnTo>
                  <a:pt x="217285" y="29209"/>
                </a:lnTo>
                <a:lnTo>
                  <a:pt x="217170" y="27940"/>
                </a:lnTo>
                <a:lnTo>
                  <a:pt x="215900" y="20320"/>
                </a:lnTo>
                <a:lnTo>
                  <a:pt x="213360" y="13334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90"/>
                </a:lnTo>
                <a:lnTo>
                  <a:pt x="266700" y="67309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5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4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3910965" y="349770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4"/>
                </a:lnTo>
                <a:lnTo>
                  <a:pt x="444" y="58420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20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90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4"/>
                </a:lnTo>
                <a:lnTo>
                  <a:pt x="48260" y="46990"/>
                </a:lnTo>
                <a:lnTo>
                  <a:pt x="46989" y="43179"/>
                </a:lnTo>
                <a:lnTo>
                  <a:pt x="43814" y="39370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59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5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5"/>
                </a:lnTo>
                <a:lnTo>
                  <a:pt x="67310" y="49529"/>
                </a:lnTo>
                <a:lnTo>
                  <a:pt x="62230" y="55245"/>
                </a:lnTo>
                <a:lnTo>
                  <a:pt x="57150" y="64134"/>
                </a:lnTo>
                <a:lnTo>
                  <a:pt x="55245" y="68579"/>
                </a:lnTo>
                <a:lnTo>
                  <a:pt x="54610" y="73659"/>
                </a:lnTo>
                <a:lnTo>
                  <a:pt x="104139" y="73659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4"/>
                </a:lnTo>
                <a:lnTo>
                  <a:pt x="80010" y="55245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5"/>
                </a:lnTo>
                <a:lnTo>
                  <a:pt x="100964" y="33020"/>
                </a:lnTo>
                <a:lnTo>
                  <a:pt x="103505" y="26670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29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70"/>
                </a:lnTo>
                <a:lnTo>
                  <a:pt x="56514" y="21590"/>
                </a:lnTo>
                <a:lnTo>
                  <a:pt x="70485" y="22859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29">
                <a:moveTo>
                  <a:pt x="154939" y="59054"/>
                </a:moveTo>
                <a:lnTo>
                  <a:pt x="140970" y="59054"/>
                </a:lnTo>
                <a:lnTo>
                  <a:pt x="140970" y="73659"/>
                </a:lnTo>
                <a:lnTo>
                  <a:pt x="154939" y="73659"/>
                </a:lnTo>
                <a:lnTo>
                  <a:pt x="154939" y="59054"/>
                </a:lnTo>
                <a:close/>
              </a:path>
              <a:path w="273685" h="74929">
                <a:moveTo>
                  <a:pt x="154939" y="0"/>
                </a:moveTo>
                <a:lnTo>
                  <a:pt x="142875" y="0"/>
                </a:lnTo>
                <a:lnTo>
                  <a:pt x="111125" y="46354"/>
                </a:lnTo>
                <a:lnTo>
                  <a:pt x="111125" y="59054"/>
                </a:lnTo>
                <a:lnTo>
                  <a:pt x="163830" y="59054"/>
                </a:lnTo>
                <a:lnTo>
                  <a:pt x="163830" y="46354"/>
                </a:lnTo>
                <a:lnTo>
                  <a:pt x="124460" y="46354"/>
                </a:lnTo>
                <a:lnTo>
                  <a:pt x="140970" y="21590"/>
                </a:lnTo>
                <a:lnTo>
                  <a:pt x="154939" y="21590"/>
                </a:lnTo>
                <a:lnTo>
                  <a:pt x="154939" y="0"/>
                </a:lnTo>
                <a:close/>
              </a:path>
              <a:path w="273685" h="74929">
                <a:moveTo>
                  <a:pt x="154939" y="21590"/>
                </a:moveTo>
                <a:lnTo>
                  <a:pt x="140970" y="21590"/>
                </a:lnTo>
                <a:lnTo>
                  <a:pt x="140970" y="46354"/>
                </a:lnTo>
                <a:lnTo>
                  <a:pt x="154939" y="46354"/>
                </a:lnTo>
                <a:lnTo>
                  <a:pt x="154939" y="21590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40"/>
                </a:lnTo>
                <a:lnTo>
                  <a:pt x="177164" y="7620"/>
                </a:lnTo>
                <a:lnTo>
                  <a:pt x="173989" y="12700"/>
                </a:lnTo>
                <a:lnTo>
                  <a:pt x="171450" y="19684"/>
                </a:lnTo>
                <a:lnTo>
                  <a:pt x="170180" y="27940"/>
                </a:lnTo>
                <a:lnTo>
                  <a:pt x="170180" y="46990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90"/>
                </a:lnTo>
                <a:lnTo>
                  <a:pt x="210185" y="67309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5"/>
                </a:lnTo>
                <a:lnTo>
                  <a:pt x="187960" y="60325"/>
                </a:lnTo>
                <a:lnTo>
                  <a:pt x="186689" y="58420"/>
                </a:lnTo>
                <a:lnTo>
                  <a:pt x="185420" y="52070"/>
                </a:lnTo>
                <a:lnTo>
                  <a:pt x="184785" y="46990"/>
                </a:lnTo>
                <a:lnTo>
                  <a:pt x="184785" y="27940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20"/>
                </a:lnTo>
                <a:lnTo>
                  <a:pt x="206375" y="2540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5580" y="11429"/>
                </a:lnTo>
                <a:lnTo>
                  <a:pt x="196850" y="12065"/>
                </a:lnTo>
                <a:lnTo>
                  <a:pt x="199389" y="14604"/>
                </a:lnTo>
                <a:lnTo>
                  <a:pt x="200660" y="16509"/>
                </a:lnTo>
                <a:lnTo>
                  <a:pt x="201930" y="22859"/>
                </a:lnTo>
                <a:lnTo>
                  <a:pt x="202564" y="27940"/>
                </a:lnTo>
                <a:lnTo>
                  <a:pt x="202564" y="46990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29"/>
                </a:lnTo>
                <a:lnTo>
                  <a:pt x="215900" y="55245"/>
                </a:lnTo>
                <a:lnTo>
                  <a:pt x="217170" y="46990"/>
                </a:lnTo>
                <a:lnTo>
                  <a:pt x="217170" y="27940"/>
                </a:lnTo>
                <a:lnTo>
                  <a:pt x="215264" y="19684"/>
                </a:lnTo>
                <a:lnTo>
                  <a:pt x="213360" y="12700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90"/>
                </a:lnTo>
                <a:lnTo>
                  <a:pt x="266700" y="67309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5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4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3910965" y="372630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4"/>
                </a:lnTo>
                <a:lnTo>
                  <a:pt x="444" y="58420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20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90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4"/>
                </a:lnTo>
                <a:lnTo>
                  <a:pt x="48260" y="46990"/>
                </a:lnTo>
                <a:lnTo>
                  <a:pt x="46989" y="43179"/>
                </a:lnTo>
                <a:lnTo>
                  <a:pt x="43814" y="39370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59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5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5"/>
                </a:lnTo>
                <a:lnTo>
                  <a:pt x="67310" y="49529"/>
                </a:lnTo>
                <a:lnTo>
                  <a:pt x="62230" y="55245"/>
                </a:lnTo>
                <a:lnTo>
                  <a:pt x="57150" y="64134"/>
                </a:lnTo>
                <a:lnTo>
                  <a:pt x="55245" y="68579"/>
                </a:lnTo>
                <a:lnTo>
                  <a:pt x="54610" y="73659"/>
                </a:lnTo>
                <a:lnTo>
                  <a:pt x="104139" y="73659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4"/>
                </a:lnTo>
                <a:lnTo>
                  <a:pt x="80010" y="55245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5"/>
                </a:lnTo>
                <a:lnTo>
                  <a:pt x="100964" y="33020"/>
                </a:lnTo>
                <a:lnTo>
                  <a:pt x="103505" y="26670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29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70"/>
                </a:lnTo>
                <a:lnTo>
                  <a:pt x="56514" y="21590"/>
                </a:lnTo>
                <a:lnTo>
                  <a:pt x="70485" y="22859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29">
                <a:moveTo>
                  <a:pt x="127635" y="53340"/>
                </a:moveTo>
                <a:lnTo>
                  <a:pt x="113664" y="54609"/>
                </a:lnTo>
                <a:lnTo>
                  <a:pt x="114808" y="60325"/>
                </a:lnTo>
                <a:lnTo>
                  <a:pt x="114935" y="60959"/>
                </a:lnTo>
                <a:lnTo>
                  <a:pt x="117475" y="66040"/>
                </a:lnTo>
                <a:lnTo>
                  <a:pt x="125730" y="73025"/>
                </a:lnTo>
                <a:lnTo>
                  <a:pt x="131445" y="74929"/>
                </a:lnTo>
                <a:lnTo>
                  <a:pt x="146685" y="74929"/>
                </a:lnTo>
                <a:lnTo>
                  <a:pt x="153035" y="71754"/>
                </a:lnTo>
                <a:lnTo>
                  <a:pt x="159385" y="63500"/>
                </a:lnTo>
                <a:lnTo>
                  <a:pt x="135889" y="63500"/>
                </a:lnTo>
                <a:lnTo>
                  <a:pt x="133350" y="62865"/>
                </a:lnTo>
                <a:lnTo>
                  <a:pt x="129539" y="59054"/>
                </a:lnTo>
                <a:lnTo>
                  <a:pt x="128270" y="56515"/>
                </a:lnTo>
                <a:lnTo>
                  <a:pt x="127888" y="54609"/>
                </a:lnTo>
                <a:lnTo>
                  <a:pt x="127762" y="53975"/>
                </a:lnTo>
                <a:lnTo>
                  <a:pt x="127635" y="53340"/>
                </a:lnTo>
                <a:close/>
              </a:path>
              <a:path w="273685" h="74929">
                <a:moveTo>
                  <a:pt x="161289" y="35559"/>
                </a:moveTo>
                <a:lnTo>
                  <a:pt x="140970" y="35559"/>
                </a:lnTo>
                <a:lnTo>
                  <a:pt x="143510" y="36829"/>
                </a:lnTo>
                <a:lnTo>
                  <a:pt x="147955" y="41275"/>
                </a:lnTo>
                <a:lnTo>
                  <a:pt x="148589" y="44450"/>
                </a:lnTo>
                <a:lnTo>
                  <a:pt x="148484" y="54609"/>
                </a:lnTo>
                <a:lnTo>
                  <a:pt x="147955" y="57784"/>
                </a:lnTo>
                <a:lnTo>
                  <a:pt x="143510" y="62229"/>
                </a:lnTo>
                <a:lnTo>
                  <a:pt x="140970" y="63500"/>
                </a:lnTo>
                <a:lnTo>
                  <a:pt x="159385" y="63500"/>
                </a:lnTo>
                <a:lnTo>
                  <a:pt x="161289" y="60325"/>
                </a:lnTo>
                <a:lnTo>
                  <a:pt x="163195" y="55245"/>
                </a:lnTo>
                <a:lnTo>
                  <a:pt x="163195" y="41909"/>
                </a:lnTo>
                <a:lnTo>
                  <a:pt x="161289" y="35559"/>
                </a:lnTo>
                <a:close/>
              </a:path>
              <a:path w="273685" h="74929">
                <a:moveTo>
                  <a:pt x="160020" y="1270"/>
                </a:moveTo>
                <a:lnTo>
                  <a:pt x="122555" y="1270"/>
                </a:lnTo>
                <a:lnTo>
                  <a:pt x="115570" y="39370"/>
                </a:lnTo>
                <a:lnTo>
                  <a:pt x="127000" y="40640"/>
                </a:lnTo>
                <a:lnTo>
                  <a:pt x="130175" y="37465"/>
                </a:lnTo>
                <a:lnTo>
                  <a:pt x="133985" y="35559"/>
                </a:lnTo>
                <a:lnTo>
                  <a:pt x="160655" y="35559"/>
                </a:lnTo>
                <a:lnTo>
                  <a:pt x="156845" y="31115"/>
                </a:lnTo>
                <a:lnTo>
                  <a:pt x="152400" y="26670"/>
                </a:lnTo>
                <a:lnTo>
                  <a:pt x="131445" y="26670"/>
                </a:lnTo>
                <a:lnTo>
                  <a:pt x="133350" y="14604"/>
                </a:lnTo>
                <a:lnTo>
                  <a:pt x="160020" y="14604"/>
                </a:lnTo>
                <a:lnTo>
                  <a:pt x="160020" y="1270"/>
                </a:lnTo>
                <a:close/>
              </a:path>
              <a:path w="273685" h="74929">
                <a:moveTo>
                  <a:pt x="147320" y="24765"/>
                </a:moveTo>
                <a:lnTo>
                  <a:pt x="137795" y="24765"/>
                </a:lnTo>
                <a:lnTo>
                  <a:pt x="134620" y="25400"/>
                </a:lnTo>
                <a:lnTo>
                  <a:pt x="131445" y="26670"/>
                </a:lnTo>
                <a:lnTo>
                  <a:pt x="152400" y="26670"/>
                </a:lnTo>
                <a:lnTo>
                  <a:pt x="147320" y="24765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40"/>
                </a:lnTo>
                <a:lnTo>
                  <a:pt x="177164" y="7620"/>
                </a:lnTo>
                <a:lnTo>
                  <a:pt x="173989" y="12700"/>
                </a:lnTo>
                <a:lnTo>
                  <a:pt x="171450" y="19684"/>
                </a:lnTo>
                <a:lnTo>
                  <a:pt x="170180" y="27940"/>
                </a:lnTo>
                <a:lnTo>
                  <a:pt x="170180" y="46990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90"/>
                </a:lnTo>
                <a:lnTo>
                  <a:pt x="210185" y="67309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5"/>
                </a:lnTo>
                <a:lnTo>
                  <a:pt x="187960" y="60325"/>
                </a:lnTo>
                <a:lnTo>
                  <a:pt x="186689" y="58420"/>
                </a:lnTo>
                <a:lnTo>
                  <a:pt x="185420" y="52070"/>
                </a:lnTo>
                <a:lnTo>
                  <a:pt x="184785" y="46990"/>
                </a:lnTo>
                <a:lnTo>
                  <a:pt x="184785" y="27940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20"/>
                </a:lnTo>
                <a:lnTo>
                  <a:pt x="206375" y="2540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5580" y="11429"/>
                </a:lnTo>
                <a:lnTo>
                  <a:pt x="196850" y="12065"/>
                </a:lnTo>
                <a:lnTo>
                  <a:pt x="199389" y="14604"/>
                </a:lnTo>
                <a:lnTo>
                  <a:pt x="200660" y="16509"/>
                </a:lnTo>
                <a:lnTo>
                  <a:pt x="201930" y="22859"/>
                </a:lnTo>
                <a:lnTo>
                  <a:pt x="202564" y="27940"/>
                </a:lnTo>
                <a:lnTo>
                  <a:pt x="202564" y="46990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29"/>
                </a:lnTo>
                <a:lnTo>
                  <a:pt x="215900" y="55245"/>
                </a:lnTo>
                <a:lnTo>
                  <a:pt x="217170" y="46990"/>
                </a:lnTo>
                <a:lnTo>
                  <a:pt x="217170" y="27940"/>
                </a:lnTo>
                <a:lnTo>
                  <a:pt x="215264" y="19684"/>
                </a:lnTo>
                <a:lnTo>
                  <a:pt x="213360" y="12700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90"/>
                </a:lnTo>
                <a:lnTo>
                  <a:pt x="266700" y="67309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5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4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3910965" y="395490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4"/>
                </a:lnTo>
                <a:lnTo>
                  <a:pt x="444" y="58420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90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20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70"/>
                </a:moveTo>
                <a:lnTo>
                  <a:pt x="27305" y="39370"/>
                </a:lnTo>
                <a:lnTo>
                  <a:pt x="29210" y="40640"/>
                </a:lnTo>
                <a:lnTo>
                  <a:pt x="33020" y="44450"/>
                </a:lnTo>
                <a:lnTo>
                  <a:pt x="34289" y="46990"/>
                </a:lnTo>
                <a:lnTo>
                  <a:pt x="34289" y="54609"/>
                </a:lnTo>
                <a:lnTo>
                  <a:pt x="33020" y="57784"/>
                </a:lnTo>
                <a:lnTo>
                  <a:pt x="31114" y="59690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4"/>
                </a:lnTo>
                <a:lnTo>
                  <a:pt x="48260" y="46990"/>
                </a:lnTo>
                <a:lnTo>
                  <a:pt x="46989" y="43179"/>
                </a:lnTo>
                <a:lnTo>
                  <a:pt x="43814" y="39370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40"/>
                </a:lnTo>
                <a:lnTo>
                  <a:pt x="31114" y="17145"/>
                </a:lnTo>
                <a:lnTo>
                  <a:pt x="31114" y="22859"/>
                </a:lnTo>
                <a:lnTo>
                  <a:pt x="29845" y="24765"/>
                </a:lnTo>
                <a:lnTo>
                  <a:pt x="26035" y="28575"/>
                </a:lnTo>
                <a:lnTo>
                  <a:pt x="23495" y="29209"/>
                </a:lnTo>
                <a:lnTo>
                  <a:pt x="19685" y="29209"/>
                </a:lnTo>
                <a:lnTo>
                  <a:pt x="17780" y="40640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5"/>
                </a:lnTo>
                <a:lnTo>
                  <a:pt x="38735" y="34925"/>
                </a:lnTo>
                <a:lnTo>
                  <a:pt x="34925" y="34290"/>
                </a:lnTo>
                <a:lnTo>
                  <a:pt x="41910" y="30479"/>
                </a:lnTo>
                <a:lnTo>
                  <a:pt x="42545" y="29209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5"/>
                </a:lnTo>
                <a:lnTo>
                  <a:pt x="5080" y="8890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5"/>
                </a:lnTo>
                <a:lnTo>
                  <a:pt x="1270" y="19050"/>
                </a:lnTo>
                <a:lnTo>
                  <a:pt x="13970" y="21590"/>
                </a:lnTo>
                <a:lnTo>
                  <a:pt x="13970" y="18415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59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5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5"/>
                </a:lnTo>
                <a:lnTo>
                  <a:pt x="67310" y="49529"/>
                </a:lnTo>
                <a:lnTo>
                  <a:pt x="62230" y="55245"/>
                </a:lnTo>
                <a:lnTo>
                  <a:pt x="57150" y="64134"/>
                </a:lnTo>
                <a:lnTo>
                  <a:pt x="55245" y="68579"/>
                </a:lnTo>
                <a:lnTo>
                  <a:pt x="54610" y="73659"/>
                </a:lnTo>
                <a:lnTo>
                  <a:pt x="104139" y="73659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4"/>
                </a:lnTo>
                <a:lnTo>
                  <a:pt x="80010" y="55245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5"/>
                </a:lnTo>
                <a:lnTo>
                  <a:pt x="100964" y="33020"/>
                </a:lnTo>
                <a:lnTo>
                  <a:pt x="103505" y="26670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29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70"/>
                </a:lnTo>
                <a:lnTo>
                  <a:pt x="56514" y="21590"/>
                </a:lnTo>
                <a:lnTo>
                  <a:pt x="70485" y="22859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29">
                <a:moveTo>
                  <a:pt x="127635" y="53340"/>
                </a:moveTo>
                <a:lnTo>
                  <a:pt x="113664" y="54609"/>
                </a:lnTo>
                <a:lnTo>
                  <a:pt x="114808" y="60325"/>
                </a:lnTo>
                <a:lnTo>
                  <a:pt x="114935" y="60959"/>
                </a:lnTo>
                <a:lnTo>
                  <a:pt x="117475" y="66040"/>
                </a:lnTo>
                <a:lnTo>
                  <a:pt x="125730" y="73025"/>
                </a:lnTo>
                <a:lnTo>
                  <a:pt x="131445" y="74929"/>
                </a:lnTo>
                <a:lnTo>
                  <a:pt x="146685" y="74929"/>
                </a:lnTo>
                <a:lnTo>
                  <a:pt x="153035" y="71754"/>
                </a:lnTo>
                <a:lnTo>
                  <a:pt x="159385" y="63500"/>
                </a:lnTo>
                <a:lnTo>
                  <a:pt x="135889" y="63500"/>
                </a:lnTo>
                <a:lnTo>
                  <a:pt x="133350" y="62865"/>
                </a:lnTo>
                <a:lnTo>
                  <a:pt x="129539" y="59054"/>
                </a:lnTo>
                <a:lnTo>
                  <a:pt x="128270" y="56515"/>
                </a:lnTo>
                <a:lnTo>
                  <a:pt x="127888" y="54609"/>
                </a:lnTo>
                <a:lnTo>
                  <a:pt x="127762" y="53975"/>
                </a:lnTo>
                <a:lnTo>
                  <a:pt x="127635" y="53340"/>
                </a:lnTo>
                <a:close/>
              </a:path>
              <a:path w="273685" h="74929">
                <a:moveTo>
                  <a:pt x="161289" y="35559"/>
                </a:moveTo>
                <a:lnTo>
                  <a:pt x="140970" y="35559"/>
                </a:lnTo>
                <a:lnTo>
                  <a:pt x="143510" y="36829"/>
                </a:lnTo>
                <a:lnTo>
                  <a:pt x="147955" y="41275"/>
                </a:lnTo>
                <a:lnTo>
                  <a:pt x="148589" y="44450"/>
                </a:lnTo>
                <a:lnTo>
                  <a:pt x="148484" y="54609"/>
                </a:lnTo>
                <a:lnTo>
                  <a:pt x="147955" y="57784"/>
                </a:lnTo>
                <a:lnTo>
                  <a:pt x="143510" y="62229"/>
                </a:lnTo>
                <a:lnTo>
                  <a:pt x="140970" y="63500"/>
                </a:lnTo>
                <a:lnTo>
                  <a:pt x="159385" y="63500"/>
                </a:lnTo>
                <a:lnTo>
                  <a:pt x="161289" y="60325"/>
                </a:lnTo>
                <a:lnTo>
                  <a:pt x="163195" y="55245"/>
                </a:lnTo>
                <a:lnTo>
                  <a:pt x="163195" y="41909"/>
                </a:lnTo>
                <a:lnTo>
                  <a:pt x="161289" y="35559"/>
                </a:lnTo>
                <a:close/>
              </a:path>
              <a:path w="273685" h="74929">
                <a:moveTo>
                  <a:pt x="160020" y="1270"/>
                </a:moveTo>
                <a:lnTo>
                  <a:pt x="122555" y="1270"/>
                </a:lnTo>
                <a:lnTo>
                  <a:pt x="115570" y="39370"/>
                </a:lnTo>
                <a:lnTo>
                  <a:pt x="127000" y="40640"/>
                </a:lnTo>
                <a:lnTo>
                  <a:pt x="130175" y="37465"/>
                </a:lnTo>
                <a:lnTo>
                  <a:pt x="133985" y="35559"/>
                </a:lnTo>
                <a:lnTo>
                  <a:pt x="160655" y="35559"/>
                </a:lnTo>
                <a:lnTo>
                  <a:pt x="156845" y="31115"/>
                </a:lnTo>
                <a:lnTo>
                  <a:pt x="152400" y="26670"/>
                </a:lnTo>
                <a:lnTo>
                  <a:pt x="131445" y="26670"/>
                </a:lnTo>
                <a:lnTo>
                  <a:pt x="133350" y="14604"/>
                </a:lnTo>
                <a:lnTo>
                  <a:pt x="160020" y="14604"/>
                </a:lnTo>
                <a:lnTo>
                  <a:pt x="160020" y="1270"/>
                </a:lnTo>
                <a:close/>
              </a:path>
              <a:path w="273685" h="74929">
                <a:moveTo>
                  <a:pt x="147320" y="24765"/>
                </a:moveTo>
                <a:lnTo>
                  <a:pt x="137795" y="24765"/>
                </a:lnTo>
                <a:lnTo>
                  <a:pt x="134620" y="25400"/>
                </a:lnTo>
                <a:lnTo>
                  <a:pt x="131445" y="26670"/>
                </a:lnTo>
                <a:lnTo>
                  <a:pt x="152400" y="26670"/>
                </a:lnTo>
                <a:lnTo>
                  <a:pt x="147320" y="24765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1904"/>
                </a:lnTo>
                <a:lnTo>
                  <a:pt x="177164" y="5079"/>
                </a:lnTo>
                <a:lnTo>
                  <a:pt x="173355" y="8890"/>
                </a:lnTo>
                <a:lnTo>
                  <a:pt x="171450" y="13334"/>
                </a:lnTo>
                <a:lnTo>
                  <a:pt x="171450" y="22225"/>
                </a:lnTo>
                <a:lnTo>
                  <a:pt x="172720" y="24765"/>
                </a:lnTo>
                <a:lnTo>
                  <a:pt x="175895" y="30479"/>
                </a:lnTo>
                <a:lnTo>
                  <a:pt x="178435" y="32384"/>
                </a:lnTo>
                <a:lnTo>
                  <a:pt x="182245" y="34290"/>
                </a:lnTo>
                <a:lnTo>
                  <a:pt x="177800" y="35559"/>
                </a:lnTo>
                <a:lnTo>
                  <a:pt x="174625" y="38100"/>
                </a:lnTo>
                <a:lnTo>
                  <a:pt x="170814" y="45084"/>
                </a:lnTo>
                <a:lnTo>
                  <a:pt x="169545" y="48259"/>
                </a:lnTo>
                <a:lnTo>
                  <a:pt x="169545" y="59690"/>
                </a:lnTo>
                <a:lnTo>
                  <a:pt x="172720" y="65404"/>
                </a:lnTo>
                <a:lnTo>
                  <a:pt x="182245" y="73025"/>
                </a:lnTo>
                <a:lnTo>
                  <a:pt x="187325" y="74929"/>
                </a:lnTo>
                <a:lnTo>
                  <a:pt x="201295" y="74929"/>
                </a:lnTo>
                <a:lnTo>
                  <a:pt x="207010" y="73025"/>
                </a:lnTo>
                <a:lnTo>
                  <a:pt x="215900" y="64134"/>
                </a:lnTo>
                <a:lnTo>
                  <a:pt x="215900" y="63500"/>
                </a:lnTo>
                <a:lnTo>
                  <a:pt x="191135" y="63500"/>
                </a:lnTo>
                <a:lnTo>
                  <a:pt x="188595" y="62229"/>
                </a:lnTo>
                <a:lnTo>
                  <a:pt x="184785" y="58420"/>
                </a:lnTo>
                <a:lnTo>
                  <a:pt x="183514" y="55245"/>
                </a:lnTo>
                <a:lnTo>
                  <a:pt x="183514" y="48259"/>
                </a:lnTo>
                <a:lnTo>
                  <a:pt x="184150" y="45720"/>
                </a:lnTo>
                <a:lnTo>
                  <a:pt x="186055" y="43815"/>
                </a:lnTo>
                <a:lnTo>
                  <a:pt x="187960" y="41275"/>
                </a:lnTo>
                <a:lnTo>
                  <a:pt x="190500" y="40004"/>
                </a:lnTo>
                <a:lnTo>
                  <a:pt x="213995" y="40004"/>
                </a:lnTo>
                <a:lnTo>
                  <a:pt x="212725" y="38100"/>
                </a:lnTo>
                <a:lnTo>
                  <a:pt x="209550" y="35559"/>
                </a:lnTo>
                <a:lnTo>
                  <a:pt x="205105" y="34290"/>
                </a:lnTo>
                <a:lnTo>
                  <a:pt x="208280" y="32384"/>
                </a:lnTo>
                <a:lnTo>
                  <a:pt x="210820" y="30479"/>
                </a:lnTo>
                <a:lnTo>
                  <a:pt x="212089" y="28575"/>
                </a:lnTo>
                <a:lnTo>
                  <a:pt x="191135" y="28575"/>
                </a:lnTo>
                <a:lnTo>
                  <a:pt x="188595" y="27940"/>
                </a:lnTo>
                <a:lnTo>
                  <a:pt x="185420" y="24765"/>
                </a:lnTo>
                <a:lnTo>
                  <a:pt x="184785" y="22859"/>
                </a:lnTo>
                <a:lnTo>
                  <a:pt x="184785" y="17145"/>
                </a:lnTo>
                <a:lnTo>
                  <a:pt x="185420" y="15240"/>
                </a:lnTo>
                <a:lnTo>
                  <a:pt x="188595" y="12065"/>
                </a:lnTo>
                <a:lnTo>
                  <a:pt x="191135" y="11429"/>
                </a:lnTo>
                <a:lnTo>
                  <a:pt x="214630" y="11429"/>
                </a:lnTo>
                <a:lnTo>
                  <a:pt x="213360" y="8890"/>
                </a:lnTo>
                <a:lnTo>
                  <a:pt x="209550" y="5079"/>
                </a:lnTo>
                <a:lnTo>
                  <a:pt x="205739" y="1904"/>
                </a:lnTo>
                <a:lnTo>
                  <a:pt x="200660" y="0"/>
                </a:lnTo>
                <a:close/>
              </a:path>
              <a:path w="273685" h="74929">
                <a:moveTo>
                  <a:pt x="213995" y="40004"/>
                </a:moveTo>
                <a:lnTo>
                  <a:pt x="196850" y="40004"/>
                </a:lnTo>
                <a:lnTo>
                  <a:pt x="199389" y="41275"/>
                </a:lnTo>
                <a:lnTo>
                  <a:pt x="203200" y="45084"/>
                </a:lnTo>
                <a:lnTo>
                  <a:pt x="203835" y="47625"/>
                </a:lnTo>
                <a:lnTo>
                  <a:pt x="203835" y="55245"/>
                </a:lnTo>
                <a:lnTo>
                  <a:pt x="203200" y="58420"/>
                </a:lnTo>
                <a:lnTo>
                  <a:pt x="201295" y="60325"/>
                </a:lnTo>
                <a:lnTo>
                  <a:pt x="199389" y="62865"/>
                </a:lnTo>
                <a:lnTo>
                  <a:pt x="196850" y="63500"/>
                </a:lnTo>
                <a:lnTo>
                  <a:pt x="215900" y="63500"/>
                </a:lnTo>
                <a:lnTo>
                  <a:pt x="217805" y="59054"/>
                </a:lnTo>
                <a:lnTo>
                  <a:pt x="217805" y="47625"/>
                </a:lnTo>
                <a:lnTo>
                  <a:pt x="216535" y="44450"/>
                </a:lnTo>
                <a:lnTo>
                  <a:pt x="213995" y="40004"/>
                </a:lnTo>
                <a:close/>
              </a:path>
              <a:path w="273685" h="74929">
                <a:moveTo>
                  <a:pt x="214630" y="11429"/>
                </a:moveTo>
                <a:lnTo>
                  <a:pt x="196214" y="11429"/>
                </a:lnTo>
                <a:lnTo>
                  <a:pt x="198120" y="12065"/>
                </a:lnTo>
                <a:lnTo>
                  <a:pt x="200025" y="13334"/>
                </a:lnTo>
                <a:lnTo>
                  <a:pt x="202564" y="17145"/>
                </a:lnTo>
                <a:lnTo>
                  <a:pt x="202000" y="22225"/>
                </a:lnTo>
                <a:lnTo>
                  <a:pt x="201930" y="22859"/>
                </a:lnTo>
                <a:lnTo>
                  <a:pt x="201295" y="24765"/>
                </a:lnTo>
                <a:lnTo>
                  <a:pt x="200025" y="26670"/>
                </a:lnTo>
                <a:lnTo>
                  <a:pt x="198120" y="27940"/>
                </a:lnTo>
                <a:lnTo>
                  <a:pt x="196214" y="28575"/>
                </a:lnTo>
                <a:lnTo>
                  <a:pt x="212089" y="28575"/>
                </a:lnTo>
                <a:lnTo>
                  <a:pt x="214630" y="25400"/>
                </a:lnTo>
                <a:lnTo>
                  <a:pt x="215264" y="22859"/>
                </a:lnTo>
                <a:lnTo>
                  <a:pt x="215264" y="13334"/>
                </a:lnTo>
                <a:lnTo>
                  <a:pt x="214630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40"/>
                </a:lnTo>
                <a:lnTo>
                  <a:pt x="226060" y="37465"/>
                </a:lnTo>
                <a:lnTo>
                  <a:pt x="226695" y="46990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90"/>
                </a:lnTo>
                <a:lnTo>
                  <a:pt x="266700" y="67309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5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90"/>
                </a:lnTo>
                <a:lnTo>
                  <a:pt x="240664" y="27940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20"/>
                </a:lnTo>
                <a:lnTo>
                  <a:pt x="262255" y="2540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5"/>
                </a:lnTo>
                <a:lnTo>
                  <a:pt x="255270" y="14604"/>
                </a:lnTo>
                <a:lnTo>
                  <a:pt x="256539" y="16509"/>
                </a:lnTo>
                <a:lnTo>
                  <a:pt x="257175" y="19684"/>
                </a:lnTo>
                <a:lnTo>
                  <a:pt x="258445" y="22859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5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5"/>
                </a:lnTo>
                <a:lnTo>
                  <a:pt x="273050" y="46990"/>
                </a:lnTo>
                <a:lnTo>
                  <a:pt x="273685" y="37465"/>
                </a:lnTo>
                <a:lnTo>
                  <a:pt x="273050" y="27940"/>
                </a:lnTo>
                <a:lnTo>
                  <a:pt x="271780" y="19684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3910965" y="4183506"/>
            <a:ext cx="261620" cy="74930"/>
          </a:xfrm>
          <a:custGeom>
            <a:avLst/>
            <a:gdLst/>
            <a:ahLst/>
            <a:cxnLst/>
            <a:rect l="l" t="t" r="r" b="b"/>
            <a:pathLst>
              <a:path w="261620" h="74929">
                <a:moveTo>
                  <a:pt x="13335" y="52704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5"/>
                </a:lnTo>
                <a:lnTo>
                  <a:pt x="3175" y="65404"/>
                </a:lnTo>
                <a:lnTo>
                  <a:pt x="12064" y="73025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61620" h="74929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50"/>
                </a:lnTo>
                <a:lnTo>
                  <a:pt x="34289" y="46989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61620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60"/>
                </a:lnTo>
                <a:lnTo>
                  <a:pt x="29845" y="24764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5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61620" h="74929">
                <a:moveTo>
                  <a:pt x="30480" y="0"/>
                </a:moveTo>
                <a:lnTo>
                  <a:pt x="19685" y="0"/>
                </a:lnTo>
                <a:lnTo>
                  <a:pt x="15875" y="634"/>
                </a:lnTo>
                <a:lnTo>
                  <a:pt x="12700" y="1904"/>
                </a:lnTo>
                <a:lnTo>
                  <a:pt x="9525" y="3809"/>
                </a:lnTo>
                <a:lnTo>
                  <a:pt x="6985" y="5715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50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60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61620" h="74929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4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4"/>
                </a:lnTo>
                <a:lnTo>
                  <a:pt x="67310" y="49529"/>
                </a:lnTo>
                <a:lnTo>
                  <a:pt x="62230" y="55244"/>
                </a:lnTo>
                <a:lnTo>
                  <a:pt x="57150" y="64135"/>
                </a:lnTo>
                <a:lnTo>
                  <a:pt x="55245" y="68579"/>
                </a:lnTo>
                <a:lnTo>
                  <a:pt x="54610" y="73660"/>
                </a:lnTo>
                <a:lnTo>
                  <a:pt x="104139" y="73660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5"/>
                </a:lnTo>
                <a:lnTo>
                  <a:pt x="80010" y="55244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4"/>
                </a:lnTo>
                <a:lnTo>
                  <a:pt x="100964" y="33019"/>
                </a:lnTo>
                <a:lnTo>
                  <a:pt x="103505" y="26669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61620" h="74929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69"/>
                </a:lnTo>
                <a:lnTo>
                  <a:pt x="56514" y="21589"/>
                </a:lnTo>
                <a:lnTo>
                  <a:pt x="70485" y="22860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61620" h="74929">
                <a:moveTo>
                  <a:pt x="127635" y="53339"/>
                </a:moveTo>
                <a:lnTo>
                  <a:pt x="113664" y="54610"/>
                </a:lnTo>
                <a:lnTo>
                  <a:pt x="114808" y="60325"/>
                </a:lnTo>
                <a:lnTo>
                  <a:pt x="114935" y="60960"/>
                </a:lnTo>
                <a:lnTo>
                  <a:pt x="117475" y="66039"/>
                </a:lnTo>
                <a:lnTo>
                  <a:pt x="125730" y="73025"/>
                </a:lnTo>
                <a:lnTo>
                  <a:pt x="131445" y="74929"/>
                </a:lnTo>
                <a:lnTo>
                  <a:pt x="146685" y="74929"/>
                </a:lnTo>
                <a:lnTo>
                  <a:pt x="153035" y="71754"/>
                </a:lnTo>
                <a:lnTo>
                  <a:pt x="159385" y="63500"/>
                </a:lnTo>
                <a:lnTo>
                  <a:pt x="135889" y="63500"/>
                </a:lnTo>
                <a:lnTo>
                  <a:pt x="133350" y="62864"/>
                </a:lnTo>
                <a:lnTo>
                  <a:pt x="129539" y="59054"/>
                </a:lnTo>
                <a:lnTo>
                  <a:pt x="128270" y="56514"/>
                </a:lnTo>
                <a:lnTo>
                  <a:pt x="127888" y="54610"/>
                </a:lnTo>
                <a:lnTo>
                  <a:pt x="127762" y="53975"/>
                </a:lnTo>
                <a:lnTo>
                  <a:pt x="127635" y="53339"/>
                </a:lnTo>
                <a:close/>
              </a:path>
              <a:path w="261620" h="74929">
                <a:moveTo>
                  <a:pt x="161289" y="35560"/>
                </a:moveTo>
                <a:lnTo>
                  <a:pt x="140970" y="35560"/>
                </a:lnTo>
                <a:lnTo>
                  <a:pt x="143510" y="36829"/>
                </a:lnTo>
                <a:lnTo>
                  <a:pt x="147955" y="41275"/>
                </a:lnTo>
                <a:lnTo>
                  <a:pt x="148589" y="44450"/>
                </a:lnTo>
                <a:lnTo>
                  <a:pt x="148484" y="54610"/>
                </a:lnTo>
                <a:lnTo>
                  <a:pt x="147955" y="57785"/>
                </a:lnTo>
                <a:lnTo>
                  <a:pt x="143510" y="62229"/>
                </a:lnTo>
                <a:lnTo>
                  <a:pt x="140970" y="63500"/>
                </a:lnTo>
                <a:lnTo>
                  <a:pt x="159385" y="63500"/>
                </a:lnTo>
                <a:lnTo>
                  <a:pt x="161289" y="60325"/>
                </a:lnTo>
                <a:lnTo>
                  <a:pt x="163195" y="55244"/>
                </a:lnTo>
                <a:lnTo>
                  <a:pt x="163195" y="41910"/>
                </a:lnTo>
                <a:lnTo>
                  <a:pt x="161289" y="35560"/>
                </a:lnTo>
                <a:close/>
              </a:path>
              <a:path w="261620" h="74929">
                <a:moveTo>
                  <a:pt x="160020" y="1270"/>
                </a:moveTo>
                <a:lnTo>
                  <a:pt x="122555" y="1270"/>
                </a:lnTo>
                <a:lnTo>
                  <a:pt x="115570" y="39369"/>
                </a:lnTo>
                <a:lnTo>
                  <a:pt x="127000" y="40639"/>
                </a:lnTo>
                <a:lnTo>
                  <a:pt x="130175" y="37464"/>
                </a:lnTo>
                <a:lnTo>
                  <a:pt x="133985" y="35560"/>
                </a:lnTo>
                <a:lnTo>
                  <a:pt x="160655" y="35560"/>
                </a:lnTo>
                <a:lnTo>
                  <a:pt x="156845" y="31114"/>
                </a:lnTo>
                <a:lnTo>
                  <a:pt x="152400" y="26669"/>
                </a:lnTo>
                <a:lnTo>
                  <a:pt x="131445" y="26669"/>
                </a:lnTo>
                <a:lnTo>
                  <a:pt x="133350" y="14604"/>
                </a:lnTo>
                <a:lnTo>
                  <a:pt x="160020" y="14604"/>
                </a:lnTo>
                <a:lnTo>
                  <a:pt x="160020" y="1270"/>
                </a:lnTo>
                <a:close/>
              </a:path>
              <a:path w="261620" h="74929">
                <a:moveTo>
                  <a:pt x="147320" y="24764"/>
                </a:moveTo>
                <a:lnTo>
                  <a:pt x="137795" y="24764"/>
                </a:lnTo>
                <a:lnTo>
                  <a:pt x="134620" y="25400"/>
                </a:lnTo>
                <a:lnTo>
                  <a:pt x="131445" y="26669"/>
                </a:lnTo>
                <a:lnTo>
                  <a:pt x="152400" y="26669"/>
                </a:lnTo>
                <a:lnTo>
                  <a:pt x="147320" y="24764"/>
                </a:lnTo>
                <a:close/>
              </a:path>
              <a:path w="261620" h="74929">
                <a:moveTo>
                  <a:pt x="200660" y="0"/>
                </a:moveTo>
                <a:lnTo>
                  <a:pt x="186689" y="0"/>
                </a:lnTo>
                <a:lnTo>
                  <a:pt x="180975" y="1904"/>
                </a:lnTo>
                <a:lnTo>
                  <a:pt x="177164" y="5079"/>
                </a:lnTo>
                <a:lnTo>
                  <a:pt x="173355" y="8889"/>
                </a:lnTo>
                <a:lnTo>
                  <a:pt x="171450" y="13335"/>
                </a:lnTo>
                <a:lnTo>
                  <a:pt x="171450" y="22225"/>
                </a:lnTo>
                <a:lnTo>
                  <a:pt x="172720" y="24764"/>
                </a:lnTo>
                <a:lnTo>
                  <a:pt x="175895" y="30479"/>
                </a:lnTo>
                <a:lnTo>
                  <a:pt x="178435" y="32385"/>
                </a:lnTo>
                <a:lnTo>
                  <a:pt x="182245" y="34289"/>
                </a:lnTo>
                <a:lnTo>
                  <a:pt x="177800" y="35560"/>
                </a:lnTo>
                <a:lnTo>
                  <a:pt x="174625" y="38100"/>
                </a:lnTo>
                <a:lnTo>
                  <a:pt x="170814" y="45085"/>
                </a:lnTo>
                <a:lnTo>
                  <a:pt x="169545" y="48260"/>
                </a:lnTo>
                <a:lnTo>
                  <a:pt x="169545" y="59689"/>
                </a:lnTo>
                <a:lnTo>
                  <a:pt x="172720" y="65404"/>
                </a:lnTo>
                <a:lnTo>
                  <a:pt x="182245" y="73025"/>
                </a:lnTo>
                <a:lnTo>
                  <a:pt x="187325" y="74929"/>
                </a:lnTo>
                <a:lnTo>
                  <a:pt x="201295" y="74929"/>
                </a:lnTo>
                <a:lnTo>
                  <a:pt x="207010" y="73025"/>
                </a:lnTo>
                <a:lnTo>
                  <a:pt x="215900" y="64135"/>
                </a:lnTo>
                <a:lnTo>
                  <a:pt x="215900" y="63500"/>
                </a:lnTo>
                <a:lnTo>
                  <a:pt x="191135" y="63500"/>
                </a:lnTo>
                <a:lnTo>
                  <a:pt x="188595" y="62229"/>
                </a:lnTo>
                <a:lnTo>
                  <a:pt x="184785" y="58419"/>
                </a:lnTo>
                <a:lnTo>
                  <a:pt x="183514" y="55244"/>
                </a:lnTo>
                <a:lnTo>
                  <a:pt x="183514" y="48260"/>
                </a:lnTo>
                <a:lnTo>
                  <a:pt x="184150" y="45719"/>
                </a:lnTo>
                <a:lnTo>
                  <a:pt x="186055" y="43814"/>
                </a:lnTo>
                <a:lnTo>
                  <a:pt x="187960" y="41275"/>
                </a:lnTo>
                <a:lnTo>
                  <a:pt x="190500" y="40004"/>
                </a:lnTo>
                <a:lnTo>
                  <a:pt x="213995" y="40004"/>
                </a:lnTo>
                <a:lnTo>
                  <a:pt x="212725" y="38100"/>
                </a:lnTo>
                <a:lnTo>
                  <a:pt x="209550" y="35560"/>
                </a:lnTo>
                <a:lnTo>
                  <a:pt x="205105" y="34289"/>
                </a:lnTo>
                <a:lnTo>
                  <a:pt x="208280" y="32385"/>
                </a:lnTo>
                <a:lnTo>
                  <a:pt x="210820" y="30479"/>
                </a:lnTo>
                <a:lnTo>
                  <a:pt x="212089" y="28575"/>
                </a:lnTo>
                <a:lnTo>
                  <a:pt x="191135" y="28575"/>
                </a:lnTo>
                <a:lnTo>
                  <a:pt x="188595" y="27939"/>
                </a:lnTo>
                <a:lnTo>
                  <a:pt x="185420" y="24764"/>
                </a:lnTo>
                <a:lnTo>
                  <a:pt x="184785" y="22860"/>
                </a:lnTo>
                <a:lnTo>
                  <a:pt x="184785" y="17144"/>
                </a:lnTo>
                <a:lnTo>
                  <a:pt x="185420" y="15239"/>
                </a:lnTo>
                <a:lnTo>
                  <a:pt x="188595" y="12064"/>
                </a:lnTo>
                <a:lnTo>
                  <a:pt x="191135" y="11429"/>
                </a:lnTo>
                <a:lnTo>
                  <a:pt x="214630" y="11429"/>
                </a:lnTo>
                <a:lnTo>
                  <a:pt x="213360" y="8889"/>
                </a:lnTo>
                <a:lnTo>
                  <a:pt x="209550" y="5079"/>
                </a:lnTo>
                <a:lnTo>
                  <a:pt x="205739" y="1904"/>
                </a:lnTo>
                <a:lnTo>
                  <a:pt x="200660" y="0"/>
                </a:lnTo>
                <a:close/>
              </a:path>
              <a:path w="261620" h="74929">
                <a:moveTo>
                  <a:pt x="213995" y="40004"/>
                </a:moveTo>
                <a:lnTo>
                  <a:pt x="196850" y="40004"/>
                </a:lnTo>
                <a:lnTo>
                  <a:pt x="199389" y="41275"/>
                </a:lnTo>
                <a:lnTo>
                  <a:pt x="203200" y="45085"/>
                </a:lnTo>
                <a:lnTo>
                  <a:pt x="203835" y="47625"/>
                </a:lnTo>
                <a:lnTo>
                  <a:pt x="203835" y="55244"/>
                </a:lnTo>
                <a:lnTo>
                  <a:pt x="203200" y="58419"/>
                </a:lnTo>
                <a:lnTo>
                  <a:pt x="201295" y="60325"/>
                </a:lnTo>
                <a:lnTo>
                  <a:pt x="199389" y="62864"/>
                </a:lnTo>
                <a:lnTo>
                  <a:pt x="196850" y="63500"/>
                </a:lnTo>
                <a:lnTo>
                  <a:pt x="215900" y="63500"/>
                </a:lnTo>
                <a:lnTo>
                  <a:pt x="217805" y="59054"/>
                </a:lnTo>
                <a:lnTo>
                  <a:pt x="217805" y="47625"/>
                </a:lnTo>
                <a:lnTo>
                  <a:pt x="216535" y="44450"/>
                </a:lnTo>
                <a:lnTo>
                  <a:pt x="213995" y="40004"/>
                </a:lnTo>
                <a:close/>
              </a:path>
              <a:path w="261620" h="74929">
                <a:moveTo>
                  <a:pt x="214630" y="11429"/>
                </a:moveTo>
                <a:lnTo>
                  <a:pt x="196214" y="11429"/>
                </a:lnTo>
                <a:lnTo>
                  <a:pt x="198120" y="12064"/>
                </a:lnTo>
                <a:lnTo>
                  <a:pt x="200025" y="13335"/>
                </a:lnTo>
                <a:lnTo>
                  <a:pt x="202564" y="17144"/>
                </a:lnTo>
                <a:lnTo>
                  <a:pt x="202000" y="22225"/>
                </a:lnTo>
                <a:lnTo>
                  <a:pt x="201930" y="22860"/>
                </a:lnTo>
                <a:lnTo>
                  <a:pt x="201295" y="24764"/>
                </a:lnTo>
                <a:lnTo>
                  <a:pt x="200025" y="26669"/>
                </a:lnTo>
                <a:lnTo>
                  <a:pt x="198120" y="27939"/>
                </a:lnTo>
                <a:lnTo>
                  <a:pt x="196214" y="28575"/>
                </a:lnTo>
                <a:lnTo>
                  <a:pt x="212089" y="28575"/>
                </a:lnTo>
                <a:lnTo>
                  <a:pt x="214630" y="25400"/>
                </a:lnTo>
                <a:lnTo>
                  <a:pt x="215264" y="22860"/>
                </a:lnTo>
                <a:lnTo>
                  <a:pt x="215264" y="13335"/>
                </a:lnTo>
                <a:lnTo>
                  <a:pt x="214630" y="11429"/>
                </a:lnTo>
                <a:close/>
              </a:path>
              <a:path w="261620" h="74929">
                <a:moveTo>
                  <a:pt x="261620" y="20319"/>
                </a:moveTo>
                <a:lnTo>
                  <a:pt x="247650" y="20319"/>
                </a:lnTo>
                <a:lnTo>
                  <a:pt x="247650" y="73660"/>
                </a:lnTo>
                <a:lnTo>
                  <a:pt x="261620" y="73660"/>
                </a:lnTo>
                <a:lnTo>
                  <a:pt x="261620" y="20319"/>
                </a:lnTo>
                <a:close/>
              </a:path>
              <a:path w="261620" h="74929">
                <a:moveTo>
                  <a:pt x="261620" y="0"/>
                </a:moveTo>
                <a:lnTo>
                  <a:pt x="250825" y="0"/>
                </a:lnTo>
                <a:lnTo>
                  <a:pt x="248920" y="4445"/>
                </a:lnTo>
                <a:lnTo>
                  <a:pt x="245745" y="8254"/>
                </a:lnTo>
                <a:lnTo>
                  <a:pt x="241935" y="11429"/>
                </a:lnTo>
                <a:lnTo>
                  <a:pt x="237489" y="15239"/>
                </a:lnTo>
                <a:lnTo>
                  <a:pt x="233680" y="17144"/>
                </a:lnTo>
                <a:lnTo>
                  <a:pt x="229870" y="18414"/>
                </a:lnTo>
                <a:lnTo>
                  <a:pt x="229870" y="31114"/>
                </a:lnTo>
                <a:lnTo>
                  <a:pt x="236855" y="29210"/>
                </a:lnTo>
                <a:lnTo>
                  <a:pt x="242570" y="25400"/>
                </a:lnTo>
                <a:lnTo>
                  <a:pt x="247650" y="20319"/>
                </a:lnTo>
                <a:lnTo>
                  <a:pt x="261620" y="20319"/>
                </a:lnTo>
                <a:lnTo>
                  <a:pt x="26162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3910965" y="441210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5"/>
                </a:lnTo>
                <a:lnTo>
                  <a:pt x="3175" y="65404"/>
                </a:lnTo>
                <a:lnTo>
                  <a:pt x="12064" y="73025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50"/>
                </a:lnTo>
                <a:lnTo>
                  <a:pt x="34289" y="46989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60"/>
                </a:lnTo>
                <a:lnTo>
                  <a:pt x="29845" y="24764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5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4"/>
                </a:lnTo>
                <a:lnTo>
                  <a:pt x="9525" y="3810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50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60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4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4"/>
                </a:lnTo>
                <a:lnTo>
                  <a:pt x="67310" y="49529"/>
                </a:lnTo>
                <a:lnTo>
                  <a:pt x="62230" y="55244"/>
                </a:lnTo>
                <a:lnTo>
                  <a:pt x="57150" y="64135"/>
                </a:lnTo>
                <a:lnTo>
                  <a:pt x="55245" y="68579"/>
                </a:lnTo>
                <a:lnTo>
                  <a:pt x="54610" y="73660"/>
                </a:lnTo>
                <a:lnTo>
                  <a:pt x="104139" y="73660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5"/>
                </a:lnTo>
                <a:lnTo>
                  <a:pt x="80010" y="55244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4"/>
                </a:lnTo>
                <a:lnTo>
                  <a:pt x="100964" y="33019"/>
                </a:lnTo>
                <a:lnTo>
                  <a:pt x="103505" y="26669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29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69"/>
                </a:lnTo>
                <a:lnTo>
                  <a:pt x="56514" y="21589"/>
                </a:lnTo>
                <a:lnTo>
                  <a:pt x="70485" y="22860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29">
                <a:moveTo>
                  <a:pt x="127635" y="53339"/>
                </a:moveTo>
                <a:lnTo>
                  <a:pt x="113664" y="54610"/>
                </a:lnTo>
                <a:lnTo>
                  <a:pt x="114808" y="60325"/>
                </a:lnTo>
                <a:lnTo>
                  <a:pt x="114935" y="60960"/>
                </a:lnTo>
                <a:lnTo>
                  <a:pt x="117475" y="66039"/>
                </a:lnTo>
                <a:lnTo>
                  <a:pt x="125730" y="73025"/>
                </a:lnTo>
                <a:lnTo>
                  <a:pt x="131445" y="74929"/>
                </a:lnTo>
                <a:lnTo>
                  <a:pt x="146685" y="74929"/>
                </a:lnTo>
                <a:lnTo>
                  <a:pt x="153035" y="71754"/>
                </a:lnTo>
                <a:lnTo>
                  <a:pt x="159385" y="63500"/>
                </a:lnTo>
                <a:lnTo>
                  <a:pt x="135889" y="63500"/>
                </a:lnTo>
                <a:lnTo>
                  <a:pt x="133350" y="62864"/>
                </a:lnTo>
                <a:lnTo>
                  <a:pt x="129539" y="59054"/>
                </a:lnTo>
                <a:lnTo>
                  <a:pt x="128270" y="56514"/>
                </a:lnTo>
                <a:lnTo>
                  <a:pt x="127888" y="54610"/>
                </a:lnTo>
                <a:lnTo>
                  <a:pt x="127762" y="53975"/>
                </a:lnTo>
                <a:lnTo>
                  <a:pt x="127635" y="53339"/>
                </a:lnTo>
                <a:close/>
              </a:path>
              <a:path w="273685" h="74929">
                <a:moveTo>
                  <a:pt x="161289" y="35560"/>
                </a:moveTo>
                <a:lnTo>
                  <a:pt x="140970" y="35560"/>
                </a:lnTo>
                <a:lnTo>
                  <a:pt x="143510" y="36829"/>
                </a:lnTo>
                <a:lnTo>
                  <a:pt x="147955" y="41275"/>
                </a:lnTo>
                <a:lnTo>
                  <a:pt x="148589" y="44450"/>
                </a:lnTo>
                <a:lnTo>
                  <a:pt x="148484" y="54610"/>
                </a:lnTo>
                <a:lnTo>
                  <a:pt x="147955" y="57785"/>
                </a:lnTo>
                <a:lnTo>
                  <a:pt x="143510" y="62229"/>
                </a:lnTo>
                <a:lnTo>
                  <a:pt x="140970" y="63500"/>
                </a:lnTo>
                <a:lnTo>
                  <a:pt x="159385" y="63500"/>
                </a:lnTo>
                <a:lnTo>
                  <a:pt x="161289" y="60325"/>
                </a:lnTo>
                <a:lnTo>
                  <a:pt x="163195" y="55244"/>
                </a:lnTo>
                <a:lnTo>
                  <a:pt x="163195" y="41910"/>
                </a:lnTo>
                <a:lnTo>
                  <a:pt x="161289" y="35560"/>
                </a:lnTo>
                <a:close/>
              </a:path>
              <a:path w="273685" h="74929">
                <a:moveTo>
                  <a:pt x="160020" y="1269"/>
                </a:moveTo>
                <a:lnTo>
                  <a:pt x="122555" y="1269"/>
                </a:lnTo>
                <a:lnTo>
                  <a:pt x="115570" y="39369"/>
                </a:lnTo>
                <a:lnTo>
                  <a:pt x="127000" y="40639"/>
                </a:lnTo>
                <a:lnTo>
                  <a:pt x="130175" y="37464"/>
                </a:lnTo>
                <a:lnTo>
                  <a:pt x="133985" y="35560"/>
                </a:lnTo>
                <a:lnTo>
                  <a:pt x="160655" y="35560"/>
                </a:lnTo>
                <a:lnTo>
                  <a:pt x="156845" y="31114"/>
                </a:lnTo>
                <a:lnTo>
                  <a:pt x="152400" y="26669"/>
                </a:lnTo>
                <a:lnTo>
                  <a:pt x="131445" y="26669"/>
                </a:lnTo>
                <a:lnTo>
                  <a:pt x="133350" y="14604"/>
                </a:lnTo>
                <a:lnTo>
                  <a:pt x="160020" y="14604"/>
                </a:lnTo>
                <a:lnTo>
                  <a:pt x="160020" y="1269"/>
                </a:lnTo>
                <a:close/>
              </a:path>
              <a:path w="273685" h="74929">
                <a:moveTo>
                  <a:pt x="147320" y="24764"/>
                </a:moveTo>
                <a:lnTo>
                  <a:pt x="137795" y="24764"/>
                </a:lnTo>
                <a:lnTo>
                  <a:pt x="134620" y="25400"/>
                </a:lnTo>
                <a:lnTo>
                  <a:pt x="131445" y="26669"/>
                </a:lnTo>
                <a:lnTo>
                  <a:pt x="152400" y="26669"/>
                </a:lnTo>
                <a:lnTo>
                  <a:pt x="147320" y="24764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1904"/>
                </a:lnTo>
                <a:lnTo>
                  <a:pt x="177164" y="5079"/>
                </a:lnTo>
                <a:lnTo>
                  <a:pt x="173355" y="8889"/>
                </a:lnTo>
                <a:lnTo>
                  <a:pt x="171450" y="13335"/>
                </a:lnTo>
                <a:lnTo>
                  <a:pt x="171450" y="22225"/>
                </a:lnTo>
                <a:lnTo>
                  <a:pt x="172720" y="24764"/>
                </a:lnTo>
                <a:lnTo>
                  <a:pt x="175895" y="30479"/>
                </a:lnTo>
                <a:lnTo>
                  <a:pt x="178435" y="32385"/>
                </a:lnTo>
                <a:lnTo>
                  <a:pt x="182245" y="34289"/>
                </a:lnTo>
                <a:lnTo>
                  <a:pt x="177800" y="35560"/>
                </a:lnTo>
                <a:lnTo>
                  <a:pt x="174625" y="38100"/>
                </a:lnTo>
                <a:lnTo>
                  <a:pt x="170814" y="45085"/>
                </a:lnTo>
                <a:lnTo>
                  <a:pt x="169545" y="48260"/>
                </a:lnTo>
                <a:lnTo>
                  <a:pt x="169545" y="59689"/>
                </a:lnTo>
                <a:lnTo>
                  <a:pt x="172720" y="65404"/>
                </a:lnTo>
                <a:lnTo>
                  <a:pt x="182245" y="73025"/>
                </a:lnTo>
                <a:lnTo>
                  <a:pt x="187325" y="74929"/>
                </a:lnTo>
                <a:lnTo>
                  <a:pt x="201295" y="74929"/>
                </a:lnTo>
                <a:lnTo>
                  <a:pt x="207010" y="73025"/>
                </a:lnTo>
                <a:lnTo>
                  <a:pt x="215900" y="64135"/>
                </a:lnTo>
                <a:lnTo>
                  <a:pt x="215900" y="63500"/>
                </a:lnTo>
                <a:lnTo>
                  <a:pt x="191135" y="63500"/>
                </a:lnTo>
                <a:lnTo>
                  <a:pt x="188595" y="62229"/>
                </a:lnTo>
                <a:lnTo>
                  <a:pt x="184785" y="58419"/>
                </a:lnTo>
                <a:lnTo>
                  <a:pt x="183514" y="55244"/>
                </a:lnTo>
                <a:lnTo>
                  <a:pt x="183514" y="48260"/>
                </a:lnTo>
                <a:lnTo>
                  <a:pt x="184150" y="45719"/>
                </a:lnTo>
                <a:lnTo>
                  <a:pt x="186055" y="43814"/>
                </a:lnTo>
                <a:lnTo>
                  <a:pt x="187960" y="41275"/>
                </a:lnTo>
                <a:lnTo>
                  <a:pt x="190500" y="40004"/>
                </a:lnTo>
                <a:lnTo>
                  <a:pt x="213995" y="40004"/>
                </a:lnTo>
                <a:lnTo>
                  <a:pt x="212725" y="38100"/>
                </a:lnTo>
                <a:lnTo>
                  <a:pt x="209550" y="35560"/>
                </a:lnTo>
                <a:lnTo>
                  <a:pt x="205105" y="34289"/>
                </a:lnTo>
                <a:lnTo>
                  <a:pt x="208280" y="32385"/>
                </a:lnTo>
                <a:lnTo>
                  <a:pt x="210820" y="30479"/>
                </a:lnTo>
                <a:lnTo>
                  <a:pt x="212089" y="28575"/>
                </a:lnTo>
                <a:lnTo>
                  <a:pt x="191135" y="28575"/>
                </a:lnTo>
                <a:lnTo>
                  <a:pt x="188595" y="27939"/>
                </a:lnTo>
                <a:lnTo>
                  <a:pt x="185420" y="24764"/>
                </a:lnTo>
                <a:lnTo>
                  <a:pt x="184785" y="22860"/>
                </a:lnTo>
                <a:lnTo>
                  <a:pt x="184785" y="17144"/>
                </a:lnTo>
                <a:lnTo>
                  <a:pt x="185420" y="15239"/>
                </a:lnTo>
                <a:lnTo>
                  <a:pt x="188595" y="12064"/>
                </a:lnTo>
                <a:lnTo>
                  <a:pt x="191135" y="11429"/>
                </a:lnTo>
                <a:lnTo>
                  <a:pt x="214630" y="11429"/>
                </a:lnTo>
                <a:lnTo>
                  <a:pt x="213360" y="8889"/>
                </a:lnTo>
                <a:lnTo>
                  <a:pt x="209550" y="5079"/>
                </a:lnTo>
                <a:lnTo>
                  <a:pt x="205739" y="1904"/>
                </a:lnTo>
                <a:lnTo>
                  <a:pt x="200660" y="0"/>
                </a:lnTo>
                <a:close/>
              </a:path>
              <a:path w="273685" h="74929">
                <a:moveTo>
                  <a:pt x="213995" y="40004"/>
                </a:moveTo>
                <a:lnTo>
                  <a:pt x="196850" y="40004"/>
                </a:lnTo>
                <a:lnTo>
                  <a:pt x="199389" y="41275"/>
                </a:lnTo>
                <a:lnTo>
                  <a:pt x="203200" y="45085"/>
                </a:lnTo>
                <a:lnTo>
                  <a:pt x="203835" y="47625"/>
                </a:lnTo>
                <a:lnTo>
                  <a:pt x="203835" y="55244"/>
                </a:lnTo>
                <a:lnTo>
                  <a:pt x="203200" y="58419"/>
                </a:lnTo>
                <a:lnTo>
                  <a:pt x="201295" y="60325"/>
                </a:lnTo>
                <a:lnTo>
                  <a:pt x="199389" y="62864"/>
                </a:lnTo>
                <a:lnTo>
                  <a:pt x="196850" y="63500"/>
                </a:lnTo>
                <a:lnTo>
                  <a:pt x="215900" y="63500"/>
                </a:lnTo>
                <a:lnTo>
                  <a:pt x="217805" y="59054"/>
                </a:lnTo>
                <a:lnTo>
                  <a:pt x="217805" y="47625"/>
                </a:lnTo>
                <a:lnTo>
                  <a:pt x="216535" y="44450"/>
                </a:lnTo>
                <a:lnTo>
                  <a:pt x="213995" y="40004"/>
                </a:lnTo>
                <a:close/>
              </a:path>
              <a:path w="273685" h="74929">
                <a:moveTo>
                  <a:pt x="214630" y="11429"/>
                </a:moveTo>
                <a:lnTo>
                  <a:pt x="196214" y="11429"/>
                </a:lnTo>
                <a:lnTo>
                  <a:pt x="198120" y="12064"/>
                </a:lnTo>
                <a:lnTo>
                  <a:pt x="200025" y="13335"/>
                </a:lnTo>
                <a:lnTo>
                  <a:pt x="202564" y="17144"/>
                </a:lnTo>
                <a:lnTo>
                  <a:pt x="202000" y="22225"/>
                </a:lnTo>
                <a:lnTo>
                  <a:pt x="201930" y="22860"/>
                </a:lnTo>
                <a:lnTo>
                  <a:pt x="201295" y="24764"/>
                </a:lnTo>
                <a:lnTo>
                  <a:pt x="200025" y="26669"/>
                </a:lnTo>
                <a:lnTo>
                  <a:pt x="198120" y="27939"/>
                </a:lnTo>
                <a:lnTo>
                  <a:pt x="196214" y="28575"/>
                </a:lnTo>
                <a:lnTo>
                  <a:pt x="212089" y="28575"/>
                </a:lnTo>
                <a:lnTo>
                  <a:pt x="214630" y="25400"/>
                </a:lnTo>
                <a:lnTo>
                  <a:pt x="215264" y="22860"/>
                </a:lnTo>
                <a:lnTo>
                  <a:pt x="215264" y="13335"/>
                </a:lnTo>
                <a:lnTo>
                  <a:pt x="214630" y="11429"/>
                </a:lnTo>
                <a:close/>
              </a:path>
              <a:path w="273685" h="74929">
                <a:moveTo>
                  <a:pt x="272414" y="11429"/>
                </a:moveTo>
                <a:lnTo>
                  <a:pt x="252730" y="11429"/>
                </a:lnTo>
                <a:lnTo>
                  <a:pt x="255270" y="12700"/>
                </a:lnTo>
                <a:lnTo>
                  <a:pt x="258445" y="15875"/>
                </a:lnTo>
                <a:lnTo>
                  <a:pt x="259080" y="18414"/>
                </a:lnTo>
                <a:lnTo>
                  <a:pt x="259080" y="24129"/>
                </a:lnTo>
                <a:lnTo>
                  <a:pt x="258572" y="26669"/>
                </a:lnTo>
                <a:lnTo>
                  <a:pt x="258445" y="27304"/>
                </a:lnTo>
                <a:lnTo>
                  <a:pt x="255270" y="31750"/>
                </a:lnTo>
                <a:lnTo>
                  <a:pt x="251460" y="36194"/>
                </a:lnTo>
                <a:lnTo>
                  <a:pt x="236855" y="49529"/>
                </a:lnTo>
                <a:lnTo>
                  <a:pt x="231775" y="55244"/>
                </a:lnTo>
                <a:lnTo>
                  <a:pt x="226695" y="64135"/>
                </a:lnTo>
                <a:lnTo>
                  <a:pt x="224789" y="68579"/>
                </a:lnTo>
                <a:lnTo>
                  <a:pt x="224155" y="73660"/>
                </a:lnTo>
                <a:lnTo>
                  <a:pt x="273685" y="73660"/>
                </a:lnTo>
                <a:lnTo>
                  <a:pt x="273685" y="60325"/>
                </a:lnTo>
                <a:lnTo>
                  <a:pt x="245745" y="60325"/>
                </a:lnTo>
                <a:lnTo>
                  <a:pt x="247014" y="57785"/>
                </a:lnTo>
                <a:lnTo>
                  <a:pt x="252095" y="52704"/>
                </a:lnTo>
                <a:lnTo>
                  <a:pt x="261620" y="44450"/>
                </a:lnTo>
                <a:lnTo>
                  <a:pt x="264160" y="41275"/>
                </a:lnTo>
                <a:lnTo>
                  <a:pt x="268605" y="36194"/>
                </a:lnTo>
                <a:lnTo>
                  <a:pt x="270510" y="33019"/>
                </a:lnTo>
                <a:lnTo>
                  <a:pt x="273050" y="26669"/>
                </a:lnTo>
                <a:lnTo>
                  <a:pt x="273134" y="22860"/>
                </a:lnTo>
                <a:lnTo>
                  <a:pt x="273600" y="15875"/>
                </a:lnTo>
                <a:lnTo>
                  <a:pt x="273685" y="14604"/>
                </a:lnTo>
                <a:lnTo>
                  <a:pt x="272414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3839" y="0"/>
                </a:lnTo>
                <a:lnTo>
                  <a:pt x="238125" y="1904"/>
                </a:lnTo>
                <a:lnTo>
                  <a:pt x="229235" y="8254"/>
                </a:lnTo>
                <a:lnTo>
                  <a:pt x="226695" y="13969"/>
                </a:lnTo>
                <a:lnTo>
                  <a:pt x="226060" y="21589"/>
                </a:lnTo>
                <a:lnTo>
                  <a:pt x="240030" y="22860"/>
                </a:lnTo>
                <a:lnTo>
                  <a:pt x="240030" y="19050"/>
                </a:lnTo>
                <a:lnTo>
                  <a:pt x="241300" y="15875"/>
                </a:lnTo>
                <a:lnTo>
                  <a:pt x="243205" y="14604"/>
                </a:lnTo>
                <a:lnTo>
                  <a:pt x="244475" y="12700"/>
                </a:lnTo>
                <a:lnTo>
                  <a:pt x="247014" y="11429"/>
                </a:lnTo>
                <a:lnTo>
                  <a:pt x="272414" y="11429"/>
                </a:lnTo>
                <a:lnTo>
                  <a:pt x="271145" y="9525"/>
                </a:lnTo>
                <a:lnTo>
                  <a:pt x="262889" y="1904"/>
                </a:lnTo>
                <a:lnTo>
                  <a:pt x="25717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3910965" y="464070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19"/>
                </a:lnTo>
                <a:lnTo>
                  <a:pt x="571" y="59689"/>
                </a:lnTo>
                <a:lnTo>
                  <a:pt x="635" y="60325"/>
                </a:lnTo>
                <a:lnTo>
                  <a:pt x="3175" y="65404"/>
                </a:lnTo>
                <a:lnTo>
                  <a:pt x="12064" y="73025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4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19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69"/>
                </a:moveTo>
                <a:lnTo>
                  <a:pt x="27305" y="39369"/>
                </a:lnTo>
                <a:lnTo>
                  <a:pt x="29210" y="40639"/>
                </a:lnTo>
                <a:lnTo>
                  <a:pt x="33020" y="44450"/>
                </a:lnTo>
                <a:lnTo>
                  <a:pt x="34289" y="46989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69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39"/>
                </a:lnTo>
                <a:lnTo>
                  <a:pt x="31114" y="17144"/>
                </a:lnTo>
                <a:lnTo>
                  <a:pt x="31114" y="22860"/>
                </a:lnTo>
                <a:lnTo>
                  <a:pt x="29845" y="24764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39"/>
                </a:lnTo>
                <a:lnTo>
                  <a:pt x="22860" y="39369"/>
                </a:lnTo>
                <a:lnTo>
                  <a:pt x="43814" y="39369"/>
                </a:lnTo>
                <a:lnTo>
                  <a:pt x="41910" y="37464"/>
                </a:lnTo>
                <a:lnTo>
                  <a:pt x="38735" y="34925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69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4"/>
                </a:lnTo>
                <a:lnTo>
                  <a:pt x="9525" y="3810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50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60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4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4"/>
                </a:lnTo>
                <a:lnTo>
                  <a:pt x="67310" y="49529"/>
                </a:lnTo>
                <a:lnTo>
                  <a:pt x="62230" y="55244"/>
                </a:lnTo>
                <a:lnTo>
                  <a:pt x="57150" y="64135"/>
                </a:lnTo>
                <a:lnTo>
                  <a:pt x="55245" y="68579"/>
                </a:lnTo>
                <a:lnTo>
                  <a:pt x="54610" y="73660"/>
                </a:lnTo>
                <a:lnTo>
                  <a:pt x="104139" y="73660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5"/>
                </a:lnTo>
                <a:lnTo>
                  <a:pt x="80010" y="55244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4"/>
                </a:lnTo>
                <a:lnTo>
                  <a:pt x="100964" y="33019"/>
                </a:lnTo>
                <a:lnTo>
                  <a:pt x="103505" y="26669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29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69"/>
                </a:lnTo>
                <a:lnTo>
                  <a:pt x="56514" y="21589"/>
                </a:lnTo>
                <a:lnTo>
                  <a:pt x="70485" y="22860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29">
                <a:moveTo>
                  <a:pt x="127635" y="53339"/>
                </a:moveTo>
                <a:lnTo>
                  <a:pt x="113664" y="54610"/>
                </a:lnTo>
                <a:lnTo>
                  <a:pt x="114808" y="60325"/>
                </a:lnTo>
                <a:lnTo>
                  <a:pt x="114935" y="60960"/>
                </a:lnTo>
                <a:lnTo>
                  <a:pt x="117475" y="66039"/>
                </a:lnTo>
                <a:lnTo>
                  <a:pt x="125730" y="73025"/>
                </a:lnTo>
                <a:lnTo>
                  <a:pt x="131445" y="74929"/>
                </a:lnTo>
                <a:lnTo>
                  <a:pt x="146685" y="74929"/>
                </a:lnTo>
                <a:lnTo>
                  <a:pt x="153035" y="71754"/>
                </a:lnTo>
                <a:lnTo>
                  <a:pt x="159385" y="63500"/>
                </a:lnTo>
                <a:lnTo>
                  <a:pt x="135889" y="63500"/>
                </a:lnTo>
                <a:lnTo>
                  <a:pt x="133350" y="62864"/>
                </a:lnTo>
                <a:lnTo>
                  <a:pt x="129539" y="59054"/>
                </a:lnTo>
                <a:lnTo>
                  <a:pt x="128270" y="56514"/>
                </a:lnTo>
                <a:lnTo>
                  <a:pt x="127888" y="54610"/>
                </a:lnTo>
                <a:lnTo>
                  <a:pt x="127762" y="53975"/>
                </a:lnTo>
                <a:lnTo>
                  <a:pt x="127635" y="53339"/>
                </a:lnTo>
                <a:close/>
              </a:path>
              <a:path w="273685" h="74929">
                <a:moveTo>
                  <a:pt x="161289" y="35560"/>
                </a:moveTo>
                <a:lnTo>
                  <a:pt x="140970" y="35560"/>
                </a:lnTo>
                <a:lnTo>
                  <a:pt x="143510" y="36829"/>
                </a:lnTo>
                <a:lnTo>
                  <a:pt x="147955" y="41275"/>
                </a:lnTo>
                <a:lnTo>
                  <a:pt x="148589" y="44450"/>
                </a:lnTo>
                <a:lnTo>
                  <a:pt x="148484" y="54610"/>
                </a:lnTo>
                <a:lnTo>
                  <a:pt x="147955" y="57785"/>
                </a:lnTo>
                <a:lnTo>
                  <a:pt x="143510" y="62229"/>
                </a:lnTo>
                <a:lnTo>
                  <a:pt x="140970" y="63500"/>
                </a:lnTo>
                <a:lnTo>
                  <a:pt x="159385" y="63500"/>
                </a:lnTo>
                <a:lnTo>
                  <a:pt x="161289" y="60325"/>
                </a:lnTo>
                <a:lnTo>
                  <a:pt x="163195" y="55244"/>
                </a:lnTo>
                <a:lnTo>
                  <a:pt x="163195" y="41910"/>
                </a:lnTo>
                <a:lnTo>
                  <a:pt x="161289" y="35560"/>
                </a:lnTo>
                <a:close/>
              </a:path>
              <a:path w="273685" h="74929">
                <a:moveTo>
                  <a:pt x="160020" y="1269"/>
                </a:moveTo>
                <a:lnTo>
                  <a:pt x="122555" y="1269"/>
                </a:lnTo>
                <a:lnTo>
                  <a:pt x="115570" y="39369"/>
                </a:lnTo>
                <a:lnTo>
                  <a:pt x="127000" y="40639"/>
                </a:lnTo>
                <a:lnTo>
                  <a:pt x="130175" y="37464"/>
                </a:lnTo>
                <a:lnTo>
                  <a:pt x="133985" y="35560"/>
                </a:lnTo>
                <a:lnTo>
                  <a:pt x="160655" y="35560"/>
                </a:lnTo>
                <a:lnTo>
                  <a:pt x="156845" y="31114"/>
                </a:lnTo>
                <a:lnTo>
                  <a:pt x="152400" y="26669"/>
                </a:lnTo>
                <a:lnTo>
                  <a:pt x="131445" y="26669"/>
                </a:lnTo>
                <a:lnTo>
                  <a:pt x="133350" y="14604"/>
                </a:lnTo>
                <a:lnTo>
                  <a:pt x="160020" y="14604"/>
                </a:lnTo>
                <a:lnTo>
                  <a:pt x="160020" y="1269"/>
                </a:lnTo>
                <a:close/>
              </a:path>
              <a:path w="273685" h="74929">
                <a:moveTo>
                  <a:pt x="147320" y="24764"/>
                </a:moveTo>
                <a:lnTo>
                  <a:pt x="137795" y="24764"/>
                </a:lnTo>
                <a:lnTo>
                  <a:pt x="134620" y="25400"/>
                </a:lnTo>
                <a:lnTo>
                  <a:pt x="131445" y="26669"/>
                </a:lnTo>
                <a:lnTo>
                  <a:pt x="152400" y="26669"/>
                </a:lnTo>
                <a:lnTo>
                  <a:pt x="147320" y="24764"/>
                </a:lnTo>
                <a:close/>
              </a:path>
              <a:path w="273685" h="74929">
                <a:moveTo>
                  <a:pt x="184150" y="55244"/>
                </a:moveTo>
                <a:lnTo>
                  <a:pt x="170180" y="56514"/>
                </a:lnTo>
                <a:lnTo>
                  <a:pt x="171069" y="60960"/>
                </a:lnTo>
                <a:lnTo>
                  <a:pt x="171196" y="61594"/>
                </a:lnTo>
                <a:lnTo>
                  <a:pt x="171323" y="62229"/>
                </a:lnTo>
                <a:lnTo>
                  <a:pt x="185420" y="74929"/>
                </a:lnTo>
                <a:lnTo>
                  <a:pt x="198755" y="74929"/>
                </a:lnTo>
                <a:lnTo>
                  <a:pt x="205105" y="71754"/>
                </a:lnTo>
                <a:lnTo>
                  <a:pt x="210185" y="66039"/>
                </a:lnTo>
                <a:lnTo>
                  <a:pt x="212089" y="63500"/>
                </a:lnTo>
                <a:lnTo>
                  <a:pt x="189864" y="63500"/>
                </a:lnTo>
                <a:lnTo>
                  <a:pt x="187960" y="62229"/>
                </a:lnTo>
                <a:lnTo>
                  <a:pt x="185420" y="59689"/>
                </a:lnTo>
                <a:lnTo>
                  <a:pt x="184150" y="57785"/>
                </a:lnTo>
                <a:lnTo>
                  <a:pt x="184150" y="55244"/>
                </a:lnTo>
                <a:close/>
              </a:path>
              <a:path w="273685" h="74929">
                <a:moveTo>
                  <a:pt x="217170" y="42544"/>
                </a:moveTo>
                <a:lnTo>
                  <a:pt x="203200" y="42544"/>
                </a:lnTo>
                <a:lnTo>
                  <a:pt x="202564" y="50800"/>
                </a:lnTo>
                <a:lnTo>
                  <a:pt x="201295" y="56514"/>
                </a:lnTo>
                <a:lnTo>
                  <a:pt x="197485" y="61594"/>
                </a:lnTo>
                <a:lnTo>
                  <a:pt x="194945" y="63500"/>
                </a:lnTo>
                <a:lnTo>
                  <a:pt x="212089" y="63500"/>
                </a:lnTo>
                <a:lnTo>
                  <a:pt x="213360" y="60960"/>
                </a:lnTo>
                <a:lnTo>
                  <a:pt x="215900" y="53975"/>
                </a:lnTo>
                <a:lnTo>
                  <a:pt x="217170" y="46354"/>
                </a:lnTo>
                <a:lnTo>
                  <a:pt x="217170" y="42544"/>
                </a:lnTo>
                <a:close/>
              </a:path>
              <a:path w="273685" h="74929">
                <a:moveTo>
                  <a:pt x="199389" y="0"/>
                </a:moveTo>
                <a:lnTo>
                  <a:pt x="185420" y="0"/>
                </a:lnTo>
                <a:lnTo>
                  <a:pt x="179705" y="2539"/>
                </a:lnTo>
                <a:lnTo>
                  <a:pt x="170814" y="11429"/>
                </a:lnTo>
                <a:lnTo>
                  <a:pt x="168910" y="17144"/>
                </a:lnTo>
                <a:lnTo>
                  <a:pt x="168910" y="31750"/>
                </a:lnTo>
                <a:lnTo>
                  <a:pt x="170814" y="37464"/>
                </a:lnTo>
                <a:lnTo>
                  <a:pt x="179070" y="46354"/>
                </a:lnTo>
                <a:lnTo>
                  <a:pt x="184150" y="48894"/>
                </a:lnTo>
                <a:lnTo>
                  <a:pt x="195580" y="48894"/>
                </a:lnTo>
                <a:lnTo>
                  <a:pt x="199389" y="46354"/>
                </a:lnTo>
                <a:lnTo>
                  <a:pt x="203200" y="42544"/>
                </a:lnTo>
                <a:lnTo>
                  <a:pt x="217170" y="42544"/>
                </a:lnTo>
                <a:lnTo>
                  <a:pt x="217805" y="38100"/>
                </a:lnTo>
                <a:lnTo>
                  <a:pt x="189864" y="38100"/>
                </a:lnTo>
                <a:lnTo>
                  <a:pt x="187325" y="37464"/>
                </a:lnTo>
                <a:lnTo>
                  <a:pt x="185420" y="34925"/>
                </a:lnTo>
                <a:lnTo>
                  <a:pt x="183514" y="33019"/>
                </a:lnTo>
                <a:lnTo>
                  <a:pt x="182985" y="29844"/>
                </a:lnTo>
                <a:lnTo>
                  <a:pt x="182880" y="20319"/>
                </a:lnTo>
                <a:lnTo>
                  <a:pt x="183303" y="17779"/>
                </a:lnTo>
                <a:lnTo>
                  <a:pt x="183409" y="17144"/>
                </a:lnTo>
                <a:lnTo>
                  <a:pt x="183514" y="16510"/>
                </a:lnTo>
                <a:lnTo>
                  <a:pt x="186689" y="12700"/>
                </a:lnTo>
                <a:lnTo>
                  <a:pt x="189230" y="11429"/>
                </a:lnTo>
                <a:lnTo>
                  <a:pt x="212725" y="11429"/>
                </a:lnTo>
                <a:lnTo>
                  <a:pt x="210820" y="8889"/>
                </a:lnTo>
                <a:lnTo>
                  <a:pt x="205739" y="3175"/>
                </a:lnTo>
                <a:lnTo>
                  <a:pt x="199389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4310" y="11429"/>
                </a:lnTo>
                <a:lnTo>
                  <a:pt x="196850" y="12700"/>
                </a:lnTo>
                <a:lnTo>
                  <a:pt x="200660" y="17779"/>
                </a:lnTo>
                <a:lnTo>
                  <a:pt x="201930" y="21589"/>
                </a:lnTo>
                <a:lnTo>
                  <a:pt x="201930" y="29844"/>
                </a:lnTo>
                <a:lnTo>
                  <a:pt x="201295" y="33019"/>
                </a:lnTo>
                <a:lnTo>
                  <a:pt x="197485" y="37464"/>
                </a:lnTo>
                <a:lnTo>
                  <a:pt x="194945" y="38100"/>
                </a:lnTo>
                <a:lnTo>
                  <a:pt x="217805" y="38100"/>
                </a:lnTo>
                <a:lnTo>
                  <a:pt x="217805" y="34925"/>
                </a:lnTo>
                <a:lnTo>
                  <a:pt x="217343" y="29844"/>
                </a:lnTo>
                <a:lnTo>
                  <a:pt x="217285" y="29210"/>
                </a:lnTo>
                <a:lnTo>
                  <a:pt x="217170" y="27939"/>
                </a:lnTo>
                <a:lnTo>
                  <a:pt x="215900" y="20319"/>
                </a:lnTo>
                <a:lnTo>
                  <a:pt x="213360" y="13335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10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4"/>
                </a:lnTo>
                <a:lnTo>
                  <a:pt x="243839" y="60325"/>
                </a:lnTo>
                <a:lnTo>
                  <a:pt x="243205" y="58419"/>
                </a:lnTo>
                <a:lnTo>
                  <a:pt x="241935" y="55244"/>
                </a:lnTo>
                <a:lnTo>
                  <a:pt x="241300" y="52069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19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10"/>
                </a:lnTo>
                <a:lnTo>
                  <a:pt x="257175" y="19685"/>
                </a:lnTo>
                <a:lnTo>
                  <a:pt x="258445" y="22860"/>
                </a:lnTo>
                <a:lnTo>
                  <a:pt x="258445" y="52069"/>
                </a:lnTo>
                <a:lnTo>
                  <a:pt x="256539" y="58419"/>
                </a:lnTo>
                <a:lnTo>
                  <a:pt x="255270" y="60325"/>
                </a:lnTo>
                <a:lnTo>
                  <a:pt x="252730" y="62864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4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5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3910965" y="486803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5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20"/>
                </a:lnTo>
                <a:lnTo>
                  <a:pt x="571" y="59689"/>
                </a:lnTo>
                <a:lnTo>
                  <a:pt x="635" y="60325"/>
                </a:lnTo>
                <a:lnTo>
                  <a:pt x="3175" y="65405"/>
                </a:lnTo>
                <a:lnTo>
                  <a:pt x="12064" y="73025"/>
                </a:lnTo>
                <a:lnTo>
                  <a:pt x="17145" y="74930"/>
                </a:lnTo>
                <a:lnTo>
                  <a:pt x="31114" y="74930"/>
                </a:lnTo>
                <a:lnTo>
                  <a:pt x="36830" y="72389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30"/>
                </a:lnTo>
                <a:lnTo>
                  <a:pt x="15239" y="58420"/>
                </a:lnTo>
                <a:lnTo>
                  <a:pt x="13970" y="55880"/>
                </a:lnTo>
                <a:lnTo>
                  <a:pt x="13335" y="52705"/>
                </a:lnTo>
                <a:close/>
              </a:path>
              <a:path w="273685" h="74929">
                <a:moveTo>
                  <a:pt x="43814" y="39370"/>
                </a:moveTo>
                <a:lnTo>
                  <a:pt x="27305" y="39370"/>
                </a:lnTo>
                <a:lnTo>
                  <a:pt x="29210" y="40639"/>
                </a:lnTo>
                <a:lnTo>
                  <a:pt x="33020" y="44450"/>
                </a:lnTo>
                <a:lnTo>
                  <a:pt x="34289" y="46989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89"/>
                </a:lnTo>
                <a:lnTo>
                  <a:pt x="29210" y="62230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89"/>
                </a:lnTo>
                <a:lnTo>
                  <a:pt x="46989" y="43180"/>
                </a:lnTo>
                <a:lnTo>
                  <a:pt x="43814" y="39370"/>
                </a:lnTo>
                <a:close/>
              </a:path>
              <a:path w="273685" h="74929">
                <a:moveTo>
                  <a:pt x="43814" y="11430"/>
                </a:moveTo>
                <a:lnTo>
                  <a:pt x="25400" y="11430"/>
                </a:lnTo>
                <a:lnTo>
                  <a:pt x="27305" y="12700"/>
                </a:lnTo>
                <a:lnTo>
                  <a:pt x="30480" y="15239"/>
                </a:lnTo>
                <a:lnTo>
                  <a:pt x="31114" y="17145"/>
                </a:lnTo>
                <a:lnTo>
                  <a:pt x="31114" y="22860"/>
                </a:lnTo>
                <a:lnTo>
                  <a:pt x="29845" y="24764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39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4"/>
                </a:lnTo>
                <a:lnTo>
                  <a:pt x="38735" y="34925"/>
                </a:lnTo>
                <a:lnTo>
                  <a:pt x="34925" y="34289"/>
                </a:lnTo>
                <a:lnTo>
                  <a:pt x="41910" y="30480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30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5"/>
                </a:lnTo>
                <a:lnTo>
                  <a:pt x="9525" y="3810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30"/>
                </a:lnTo>
                <a:lnTo>
                  <a:pt x="1905" y="14605"/>
                </a:lnTo>
                <a:lnTo>
                  <a:pt x="1360" y="18414"/>
                </a:lnTo>
                <a:lnTo>
                  <a:pt x="1270" y="19050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30"/>
                </a:lnTo>
                <a:lnTo>
                  <a:pt x="43814" y="11430"/>
                </a:lnTo>
                <a:lnTo>
                  <a:pt x="43814" y="10160"/>
                </a:lnTo>
                <a:lnTo>
                  <a:pt x="36195" y="1905"/>
                </a:lnTo>
                <a:lnTo>
                  <a:pt x="30480" y="0"/>
                </a:lnTo>
                <a:close/>
              </a:path>
              <a:path w="273685" h="74929">
                <a:moveTo>
                  <a:pt x="102870" y="11430"/>
                </a:moveTo>
                <a:lnTo>
                  <a:pt x="83185" y="11430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4"/>
                </a:lnTo>
                <a:lnTo>
                  <a:pt x="90170" y="24130"/>
                </a:lnTo>
                <a:lnTo>
                  <a:pt x="88900" y="27305"/>
                </a:lnTo>
                <a:lnTo>
                  <a:pt x="85725" y="31750"/>
                </a:lnTo>
                <a:lnTo>
                  <a:pt x="81914" y="36195"/>
                </a:lnTo>
                <a:lnTo>
                  <a:pt x="67310" y="49530"/>
                </a:lnTo>
                <a:lnTo>
                  <a:pt x="62230" y="55245"/>
                </a:lnTo>
                <a:lnTo>
                  <a:pt x="57150" y="64135"/>
                </a:lnTo>
                <a:lnTo>
                  <a:pt x="55245" y="68580"/>
                </a:lnTo>
                <a:lnTo>
                  <a:pt x="54610" y="73660"/>
                </a:lnTo>
                <a:lnTo>
                  <a:pt x="104139" y="73660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5"/>
                </a:lnTo>
                <a:lnTo>
                  <a:pt x="80010" y="55245"/>
                </a:lnTo>
                <a:lnTo>
                  <a:pt x="83185" y="52705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5"/>
                </a:lnTo>
                <a:lnTo>
                  <a:pt x="100964" y="33020"/>
                </a:lnTo>
                <a:lnTo>
                  <a:pt x="103505" y="26670"/>
                </a:lnTo>
                <a:lnTo>
                  <a:pt x="104139" y="24130"/>
                </a:lnTo>
                <a:lnTo>
                  <a:pt x="104139" y="14605"/>
                </a:lnTo>
                <a:lnTo>
                  <a:pt x="102870" y="11430"/>
                </a:lnTo>
                <a:close/>
              </a:path>
              <a:path w="273685" h="74929">
                <a:moveTo>
                  <a:pt x="88264" y="0"/>
                </a:moveTo>
                <a:lnTo>
                  <a:pt x="74295" y="0"/>
                </a:lnTo>
                <a:lnTo>
                  <a:pt x="68580" y="1905"/>
                </a:lnTo>
                <a:lnTo>
                  <a:pt x="59689" y="8255"/>
                </a:lnTo>
                <a:lnTo>
                  <a:pt x="57150" y="13970"/>
                </a:lnTo>
                <a:lnTo>
                  <a:pt x="56514" y="21589"/>
                </a:lnTo>
                <a:lnTo>
                  <a:pt x="70485" y="22860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5"/>
                </a:lnTo>
                <a:lnTo>
                  <a:pt x="74930" y="12700"/>
                </a:lnTo>
                <a:lnTo>
                  <a:pt x="77470" y="11430"/>
                </a:lnTo>
                <a:lnTo>
                  <a:pt x="102870" y="11430"/>
                </a:lnTo>
                <a:lnTo>
                  <a:pt x="101600" y="9525"/>
                </a:lnTo>
                <a:lnTo>
                  <a:pt x="93345" y="1905"/>
                </a:lnTo>
                <a:lnTo>
                  <a:pt x="88264" y="0"/>
                </a:lnTo>
                <a:close/>
              </a:path>
              <a:path w="273685" h="74929">
                <a:moveTo>
                  <a:pt x="146050" y="0"/>
                </a:moveTo>
                <a:lnTo>
                  <a:pt x="132714" y="0"/>
                </a:lnTo>
                <a:lnTo>
                  <a:pt x="126364" y="3175"/>
                </a:lnTo>
                <a:lnTo>
                  <a:pt x="113664" y="36195"/>
                </a:lnTo>
                <a:lnTo>
                  <a:pt x="113664" y="41910"/>
                </a:lnTo>
                <a:lnTo>
                  <a:pt x="131445" y="74930"/>
                </a:lnTo>
                <a:lnTo>
                  <a:pt x="146050" y="74930"/>
                </a:lnTo>
                <a:lnTo>
                  <a:pt x="151764" y="72389"/>
                </a:lnTo>
                <a:lnTo>
                  <a:pt x="160655" y="63500"/>
                </a:lnTo>
                <a:lnTo>
                  <a:pt x="137160" y="63500"/>
                </a:lnTo>
                <a:lnTo>
                  <a:pt x="134620" y="62230"/>
                </a:lnTo>
                <a:lnTo>
                  <a:pt x="130810" y="57150"/>
                </a:lnTo>
                <a:lnTo>
                  <a:pt x="129539" y="53339"/>
                </a:lnTo>
                <a:lnTo>
                  <a:pt x="129539" y="44450"/>
                </a:lnTo>
                <a:lnTo>
                  <a:pt x="130175" y="41910"/>
                </a:lnTo>
                <a:lnTo>
                  <a:pt x="132080" y="39370"/>
                </a:lnTo>
                <a:lnTo>
                  <a:pt x="133985" y="37464"/>
                </a:lnTo>
                <a:lnTo>
                  <a:pt x="136525" y="36195"/>
                </a:lnTo>
                <a:lnTo>
                  <a:pt x="159385" y="36195"/>
                </a:lnTo>
                <a:lnTo>
                  <a:pt x="155575" y="32385"/>
                </a:lnTo>
                <a:lnTo>
                  <a:pt x="128270" y="32385"/>
                </a:lnTo>
                <a:lnTo>
                  <a:pt x="128905" y="24130"/>
                </a:lnTo>
                <a:lnTo>
                  <a:pt x="130175" y="18414"/>
                </a:lnTo>
                <a:lnTo>
                  <a:pt x="133985" y="12700"/>
                </a:lnTo>
                <a:lnTo>
                  <a:pt x="136525" y="11430"/>
                </a:lnTo>
                <a:lnTo>
                  <a:pt x="160020" y="11430"/>
                </a:lnTo>
                <a:lnTo>
                  <a:pt x="158114" y="7620"/>
                </a:lnTo>
                <a:lnTo>
                  <a:pt x="150495" y="1270"/>
                </a:lnTo>
                <a:lnTo>
                  <a:pt x="146050" y="0"/>
                </a:lnTo>
                <a:close/>
              </a:path>
              <a:path w="273685" h="74929">
                <a:moveTo>
                  <a:pt x="159385" y="36195"/>
                </a:moveTo>
                <a:lnTo>
                  <a:pt x="141605" y="36195"/>
                </a:lnTo>
                <a:lnTo>
                  <a:pt x="144145" y="37464"/>
                </a:lnTo>
                <a:lnTo>
                  <a:pt x="147955" y="41910"/>
                </a:lnTo>
                <a:lnTo>
                  <a:pt x="148462" y="44450"/>
                </a:lnTo>
                <a:lnTo>
                  <a:pt x="148589" y="54610"/>
                </a:lnTo>
                <a:lnTo>
                  <a:pt x="148082" y="57150"/>
                </a:lnTo>
                <a:lnTo>
                  <a:pt x="147955" y="57785"/>
                </a:lnTo>
                <a:lnTo>
                  <a:pt x="146050" y="60325"/>
                </a:lnTo>
                <a:lnTo>
                  <a:pt x="144780" y="62230"/>
                </a:lnTo>
                <a:lnTo>
                  <a:pt x="142239" y="63500"/>
                </a:lnTo>
                <a:lnTo>
                  <a:pt x="160655" y="63500"/>
                </a:lnTo>
                <a:lnTo>
                  <a:pt x="162560" y="57785"/>
                </a:lnTo>
                <a:lnTo>
                  <a:pt x="162560" y="43180"/>
                </a:lnTo>
                <a:lnTo>
                  <a:pt x="160655" y="37464"/>
                </a:lnTo>
                <a:lnTo>
                  <a:pt x="159385" y="36195"/>
                </a:lnTo>
                <a:close/>
              </a:path>
              <a:path w="273685" h="74929">
                <a:moveTo>
                  <a:pt x="147320" y="26035"/>
                </a:moveTo>
                <a:lnTo>
                  <a:pt x="135889" y="26035"/>
                </a:lnTo>
                <a:lnTo>
                  <a:pt x="132080" y="27939"/>
                </a:lnTo>
                <a:lnTo>
                  <a:pt x="128270" y="32385"/>
                </a:lnTo>
                <a:lnTo>
                  <a:pt x="155575" y="32385"/>
                </a:lnTo>
                <a:lnTo>
                  <a:pt x="152400" y="28575"/>
                </a:lnTo>
                <a:lnTo>
                  <a:pt x="147320" y="26035"/>
                </a:lnTo>
                <a:close/>
              </a:path>
              <a:path w="273685" h="74929">
                <a:moveTo>
                  <a:pt x="160020" y="11430"/>
                </a:moveTo>
                <a:lnTo>
                  <a:pt x="141605" y="11430"/>
                </a:lnTo>
                <a:lnTo>
                  <a:pt x="143510" y="12064"/>
                </a:lnTo>
                <a:lnTo>
                  <a:pt x="146685" y="15239"/>
                </a:lnTo>
                <a:lnTo>
                  <a:pt x="147320" y="17145"/>
                </a:lnTo>
                <a:lnTo>
                  <a:pt x="147955" y="19685"/>
                </a:lnTo>
                <a:lnTo>
                  <a:pt x="161289" y="18414"/>
                </a:lnTo>
                <a:lnTo>
                  <a:pt x="160147" y="12700"/>
                </a:lnTo>
                <a:lnTo>
                  <a:pt x="160020" y="11430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39"/>
                </a:lnTo>
                <a:lnTo>
                  <a:pt x="177164" y="7620"/>
                </a:lnTo>
                <a:lnTo>
                  <a:pt x="173989" y="12700"/>
                </a:lnTo>
                <a:lnTo>
                  <a:pt x="171450" y="19685"/>
                </a:lnTo>
                <a:lnTo>
                  <a:pt x="170180" y="27939"/>
                </a:lnTo>
                <a:lnTo>
                  <a:pt x="170180" y="46989"/>
                </a:lnTo>
                <a:lnTo>
                  <a:pt x="186689" y="74930"/>
                </a:lnTo>
                <a:lnTo>
                  <a:pt x="200660" y="74930"/>
                </a:lnTo>
                <a:lnTo>
                  <a:pt x="206375" y="72389"/>
                </a:lnTo>
                <a:lnTo>
                  <a:pt x="210185" y="67310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4"/>
                </a:lnTo>
                <a:lnTo>
                  <a:pt x="187960" y="60325"/>
                </a:lnTo>
                <a:lnTo>
                  <a:pt x="186689" y="58420"/>
                </a:lnTo>
                <a:lnTo>
                  <a:pt x="185420" y="52070"/>
                </a:lnTo>
                <a:lnTo>
                  <a:pt x="184785" y="46989"/>
                </a:lnTo>
                <a:lnTo>
                  <a:pt x="184785" y="27939"/>
                </a:lnTo>
                <a:lnTo>
                  <a:pt x="191770" y="11430"/>
                </a:lnTo>
                <a:lnTo>
                  <a:pt x="212725" y="11430"/>
                </a:lnTo>
                <a:lnTo>
                  <a:pt x="210185" y="7620"/>
                </a:lnTo>
                <a:lnTo>
                  <a:pt x="206375" y="2539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30"/>
                </a:moveTo>
                <a:lnTo>
                  <a:pt x="195580" y="11430"/>
                </a:lnTo>
                <a:lnTo>
                  <a:pt x="196850" y="12064"/>
                </a:lnTo>
                <a:lnTo>
                  <a:pt x="199389" y="14605"/>
                </a:lnTo>
                <a:lnTo>
                  <a:pt x="200660" y="16510"/>
                </a:lnTo>
                <a:lnTo>
                  <a:pt x="201930" y="22860"/>
                </a:lnTo>
                <a:lnTo>
                  <a:pt x="202564" y="27939"/>
                </a:lnTo>
                <a:lnTo>
                  <a:pt x="202564" y="46989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30"/>
                </a:lnTo>
                <a:lnTo>
                  <a:pt x="215900" y="55245"/>
                </a:lnTo>
                <a:lnTo>
                  <a:pt x="217170" y="46989"/>
                </a:lnTo>
                <a:lnTo>
                  <a:pt x="217170" y="27939"/>
                </a:lnTo>
                <a:lnTo>
                  <a:pt x="215264" y="19685"/>
                </a:lnTo>
                <a:lnTo>
                  <a:pt x="213360" y="12700"/>
                </a:lnTo>
                <a:lnTo>
                  <a:pt x="212725" y="11430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30"/>
                </a:lnTo>
                <a:lnTo>
                  <a:pt x="257175" y="74930"/>
                </a:lnTo>
                <a:lnTo>
                  <a:pt x="262255" y="72389"/>
                </a:lnTo>
                <a:lnTo>
                  <a:pt x="266700" y="67310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4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30"/>
                </a:lnTo>
                <a:lnTo>
                  <a:pt x="268605" y="11430"/>
                </a:lnTo>
                <a:lnTo>
                  <a:pt x="266700" y="7620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30"/>
                </a:moveTo>
                <a:lnTo>
                  <a:pt x="251460" y="11430"/>
                </a:lnTo>
                <a:lnTo>
                  <a:pt x="252730" y="12064"/>
                </a:lnTo>
                <a:lnTo>
                  <a:pt x="255270" y="14605"/>
                </a:lnTo>
                <a:lnTo>
                  <a:pt x="256539" y="16510"/>
                </a:lnTo>
                <a:lnTo>
                  <a:pt x="257175" y="19685"/>
                </a:lnTo>
                <a:lnTo>
                  <a:pt x="258445" y="22860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4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30"/>
                </a:lnTo>
                <a:lnTo>
                  <a:pt x="271780" y="55245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5"/>
                </a:lnTo>
                <a:lnTo>
                  <a:pt x="269239" y="12700"/>
                </a:lnTo>
                <a:lnTo>
                  <a:pt x="268605" y="1143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3910965" y="509409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20"/>
                </a:lnTo>
                <a:lnTo>
                  <a:pt x="571" y="59689"/>
                </a:lnTo>
                <a:lnTo>
                  <a:pt x="635" y="60325"/>
                </a:lnTo>
                <a:lnTo>
                  <a:pt x="3175" y="65404"/>
                </a:lnTo>
                <a:lnTo>
                  <a:pt x="12064" y="73025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20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70"/>
                </a:moveTo>
                <a:lnTo>
                  <a:pt x="27305" y="39370"/>
                </a:lnTo>
                <a:lnTo>
                  <a:pt x="29210" y="40639"/>
                </a:lnTo>
                <a:lnTo>
                  <a:pt x="33020" y="44450"/>
                </a:lnTo>
                <a:lnTo>
                  <a:pt x="34289" y="46989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70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39"/>
                </a:lnTo>
                <a:lnTo>
                  <a:pt x="31114" y="17145"/>
                </a:lnTo>
                <a:lnTo>
                  <a:pt x="31114" y="22860"/>
                </a:lnTo>
                <a:lnTo>
                  <a:pt x="29845" y="24764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39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4"/>
                </a:lnTo>
                <a:lnTo>
                  <a:pt x="38735" y="34925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4"/>
                </a:lnTo>
                <a:lnTo>
                  <a:pt x="9525" y="3810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50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60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102870" y="11429"/>
                </a:moveTo>
                <a:lnTo>
                  <a:pt x="83185" y="11429"/>
                </a:lnTo>
                <a:lnTo>
                  <a:pt x="85725" y="12700"/>
                </a:lnTo>
                <a:lnTo>
                  <a:pt x="88900" y="15875"/>
                </a:lnTo>
                <a:lnTo>
                  <a:pt x="90170" y="18414"/>
                </a:lnTo>
                <a:lnTo>
                  <a:pt x="90170" y="24129"/>
                </a:lnTo>
                <a:lnTo>
                  <a:pt x="88900" y="27304"/>
                </a:lnTo>
                <a:lnTo>
                  <a:pt x="85725" y="31750"/>
                </a:lnTo>
                <a:lnTo>
                  <a:pt x="81914" y="36195"/>
                </a:lnTo>
                <a:lnTo>
                  <a:pt x="67310" y="49529"/>
                </a:lnTo>
                <a:lnTo>
                  <a:pt x="62230" y="55245"/>
                </a:lnTo>
                <a:lnTo>
                  <a:pt x="57150" y="64135"/>
                </a:lnTo>
                <a:lnTo>
                  <a:pt x="55245" y="68579"/>
                </a:lnTo>
                <a:lnTo>
                  <a:pt x="54610" y="73660"/>
                </a:lnTo>
                <a:lnTo>
                  <a:pt x="104139" y="73660"/>
                </a:lnTo>
                <a:lnTo>
                  <a:pt x="104139" y="60325"/>
                </a:lnTo>
                <a:lnTo>
                  <a:pt x="76200" y="60325"/>
                </a:lnTo>
                <a:lnTo>
                  <a:pt x="77470" y="57785"/>
                </a:lnTo>
                <a:lnTo>
                  <a:pt x="80010" y="55245"/>
                </a:lnTo>
                <a:lnTo>
                  <a:pt x="83185" y="52704"/>
                </a:lnTo>
                <a:lnTo>
                  <a:pt x="92075" y="44450"/>
                </a:lnTo>
                <a:lnTo>
                  <a:pt x="94614" y="41275"/>
                </a:lnTo>
                <a:lnTo>
                  <a:pt x="99060" y="36195"/>
                </a:lnTo>
                <a:lnTo>
                  <a:pt x="100964" y="33020"/>
                </a:lnTo>
                <a:lnTo>
                  <a:pt x="103505" y="26670"/>
                </a:lnTo>
                <a:lnTo>
                  <a:pt x="104139" y="24129"/>
                </a:lnTo>
                <a:lnTo>
                  <a:pt x="104139" y="14604"/>
                </a:lnTo>
                <a:lnTo>
                  <a:pt x="102870" y="11429"/>
                </a:lnTo>
                <a:close/>
              </a:path>
              <a:path w="273685" h="74929">
                <a:moveTo>
                  <a:pt x="88264" y="0"/>
                </a:moveTo>
                <a:lnTo>
                  <a:pt x="74295" y="0"/>
                </a:lnTo>
                <a:lnTo>
                  <a:pt x="68580" y="1904"/>
                </a:lnTo>
                <a:lnTo>
                  <a:pt x="59689" y="8254"/>
                </a:lnTo>
                <a:lnTo>
                  <a:pt x="57150" y="13970"/>
                </a:lnTo>
                <a:lnTo>
                  <a:pt x="56514" y="21589"/>
                </a:lnTo>
                <a:lnTo>
                  <a:pt x="70485" y="22860"/>
                </a:lnTo>
                <a:lnTo>
                  <a:pt x="70485" y="19050"/>
                </a:lnTo>
                <a:lnTo>
                  <a:pt x="71755" y="15875"/>
                </a:lnTo>
                <a:lnTo>
                  <a:pt x="73660" y="14604"/>
                </a:lnTo>
                <a:lnTo>
                  <a:pt x="74930" y="12700"/>
                </a:lnTo>
                <a:lnTo>
                  <a:pt x="77470" y="11429"/>
                </a:lnTo>
                <a:lnTo>
                  <a:pt x="102870" y="11429"/>
                </a:lnTo>
                <a:lnTo>
                  <a:pt x="101600" y="9525"/>
                </a:lnTo>
                <a:lnTo>
                  <a:pt x="93345" y="1904"/>
                </a:lnTo>
                <a:lnTo>
                  <a:pt x="88264" y="0"/>
                </a:lnTo>
                <a:close/>
              </a:path>
              <a:path w="273685" h="74929">
                <a:moveTo>
                  <a:pt x="161925" y="1270"/>
                </a:moveTo>
                <a:lnTo>
                  <a:pt x="113664" y="1270"/>
                </a:lnTo>
                <a:lnTo>
                  <a:pt x="113664" y="14604"/>
                </a:lnTo>
                <a:lnTo>
                  <a:pt x="145414" y="14604"/>
                </a:lnTo>
                <a:lnTo>
                  <a:pt x="136525" y="27304"/>
                </a:lnTo>
                <a:lnTo>
                  <a:pt x="127000" y="50164"/>
                </a:lnTo>
                <a:lnTo>
                  <a:pt x="125095" y="58420"/>
                </a:lnTo>
                <a:lnTo>
                  <a:pt x="123825" y="73660"/>
                </a:lnTo>
                <a:lnTo>
                  <a:pt x="137160" y="73660"/>
                </a:lnTo>
                <a:lnTo>
                  <a:pt x="137160" y="67310"/>
                </a:lnTo>
                <a:lnTo>
                  <a:pt x="138430" y="59689"/>
                </a:lnTo>
                <a:lnTo>
                  <a:pt x="153670" y="20954"/>
                </a:lnTo>
                <a:lnTo>
                  <a:pt x="161925" y="11429"/>
                </a:lnTo>
                <a:lnTo>
                  <a:pt x="161925" y="1270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39"/>
                </a:lnTo>
                <a:lnTo>
                  <a:pt x="177164" y="7620"/>
                </a:lnTo>
                <a:lnTo>
                  <a:pt x="173989" y="12700"/>
                </a:lnTo>
                <a:lnTo>
                  <a:pt x="171450" y="19685"/>
                </a:lnTo>
                <a:lnTo>
                  <a:pt x="170180" y="27939"/>
                </a:lnTo>
                <a:lnTo>
                  <a:pt x="170180" y="46989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89"/>
                </a:lnTo>
                <a:lnTo>
                  <a:pt x="210185" y="67310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4"/>
                </a:lnTo>
                <a:lnTo>
                  <a:pt x="187960" y="60325"/>
                </a:lnTo>
                <a:lnTo>
                  <a:pt x="186689" y="58420"/>
                </a:lnTo>
                <a:lnTo>
                  <a:pt x="185420" y="52070"/>
                </a:lnTo>
                <a:lnTo>
                  <a:pt x="184785" y="46989"/>
                </a:lnTo>
                <a:lnTo>
                  <a:pt x="184785" y="27939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20"/>
                </a:lnTo>
                <a:lnTo>
                  <a:pt x="206375" y="2539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5580" y="11429"/>
                </a:lnTo>
                <a:lnTo>
                  <a:pt x="196850" y="12064"/>
                </a:lnTo>
                <a:lnTo>
                  <a:pt x="199389" y="14604"/>
                </a:lnTo>
                <a:lnTo>
                  <a:pt x="200660" y="16510"/>
                </a:lnTo>
                <a:lnTo>
                  <a:pt x="201930" y="22860"/>
                </a:lnTo>
                <a:lnTo>
                  <a:pt x="202564" y="27939"/>
                </a:lnTo>
                <a:lnTo>
                  <a:pt x="202564" y="46989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29"/>
                </a:lnTo>
                <a:lnTo>
                  <a:pt x="215900" y="55245"/>
                </a:lnTo>
                <a:lnTo>
                  <a:pt x="217170" y="46989"/>
                </a:lnTo>
                <a:lnTo>
                  <a:pt x="217170" y="27939"/>
                </a:lnTo>
                <a:lnTo>
                  <a:pt x="215264" y="19685"/>
                </a:lnTo>
                <a:lnTo>
                  <a:pt x="213360" y="12700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10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4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20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10"/>
                </a:lnTo>
                <a:lnTo>
                  <a:pt x="257175" y="19685"/>
                </a:lnTo>
                <a:lnTo>
                  <a:pt x="258445" y="22860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4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5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5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3910965" y="5322696"/>
            <a:ext cx="273685" cy="74930"/>
          </a:xfrm>
          <a:custGeom>
            <a:avLst/>
            <a:gdLst/>
            <a:ahLst/>
            <a:cxnLst/>
            <a:rect l="l" t="t" r="r" b="b"/>
            <a:pathLst>
              <a:path w="273685" h="74929">
                <a:moveTo>
                  <a:pt x="13335" y="52704"/>
                </a:moveTo>
                <a:lnTo>
                  <a:pt x="0" y="53975"/>
                </a:lnTo>
                <a:lnTo>
                  <a:pt x="381" y="57785"/>
                </a:lnTo>
                <a:lnTo>
                  <a:pt x="444" y="58420"/>
                </a:lnTo>
                <a:lnTo>
                  <a:pt x="571" y="59689"/>
                </a:lnTo>
                <a:lnTo>
                  <a:pt x="635" y="60325"/>
                </a:lnTo>
                <a:lnTo>
                  <a:pt x="3175" y="65404"/>
                </a:lnTo>
                <a:lnTo>
                  <a:pt x="12064" y="73025"/>
                </a:lnTo>
                <a:lnTo>
                  <a:pt x="17145" y="74929"/>
                </a:lnTo>
                <a:lnTo>
                  <a:pt x="31114" y="74929"/>
                </a:lnTo>
                <a:lnTo>
                  <a:pt x="36830" y="72389"/>
                </a:lnTo>
                <a:lnTo>
                  <a:pt x="41275" y="67945"/>
                </a:lnTo>
                <a:lnTo>
                  <a:pt x="46355" y="63500"/>
                </a:lnTo>
                <a:lnTo>
                  <a:pt x="20955" y="63500"/>
                </a:lnTo>
                <a:lnTo>
                  <a:pt x="19050" y="62229"/>
                </a:lnTo>
                <a:lnTo>
                  <a:pt x="15239" y="58420"/>
                </a:lnTo>
                <a:lnTo>
                  <a:pt x="13970" y="55879"/>
                </a:lnTo>
                <a:lnTo>
                  <a:pt x="13335" y="52704"/>
                </a:lnTo>
                <a:close/>
              </a:path>
              <a:path w="273685" h="74929">
                <a:moveTo>
                  <a:pt x="43814" y="39370"/>
                </a:moveTo>
                <a:lnTo>
                  <a:pt x="27305" y="39370"/>
                </a:lnTo>
                <a:lnTo>
                  <a:pt x="29210" y="40639"/>
                </a:lnTo>
                <a:lnTo>
                  <a:pt x="33020" y="44450"/>
                </a:lnTo>
                <a:lnTo>
                  <a:pt x="34289" y="46989"/>
                </a:lnTo>
                <a:lnTo>
                  <a:pt x="34289" y="54610"/>
                </a:lnTo>
                <a:lnTo>
                  <a:pt x="33020" y="57785"/>
                </a:lnTo>
                <a:lnTo>
                  <a:pt x="31114" y="59689"/>
                </a:lnTo>
                <a:lnTo>
                  <a:pt x="29210" y="62229"/>
                </a:lnTo>
                <a:lnTo>
                  <a:pt x="26670" y="63500"/>
                </a:lnTo>
                <a:lnTo>
                  <a:pt x="46355" y="63500"/>
                </a:lnTo>
                <a:lnTo>
                  <a:pt x="48260" y="57785"/>
                </a:lnTo>
                <a:lnTo>
                  <a:pt x="48260" y="46989"/>
                </a:lnTo>
                <a:lnTo>
                  <a:pt x="46989" y="43179"/>
                </a:lnTo>
                <a:lnTo>
                  <a:pt x="43814" y="39370"/>
                </a:lnTo>
                <a:close/>
              </a:path>
              <a:path w="273685" h="74929">
                <a:moveTo>
                  <a:pt x="43814" y="11429"/>
                </a:moveTo>
                <a:lnTo>
                  <a:pt x="25400" y="11429"/>
                </a:lnTo>
                <a:lnTo>
                  <a:pt x="27305" y="12700"/>
                </a:lnTo>
                <a:lnTo>
                  <a:pt x="30480" y="15239"/>
                </a:lnTo>
                <a:lnTo>
                  <a:pt x="31114" y="17145"/>
                </a:lnTo>
                <a:lnTo>
                  <a:pt x="31114" y="22860"/>
                </a:lnTo>
                <a:lnTo>
                  <a:pt x="29845" y="24764"/>
                </a:lnTo>
                <a:lnTo>
                  <a:pt x="26035" y="28575"/>
                </a:lnTo>
                <a:lnTo>
                  <a:pt x="23495" y="29210"/>
                </a:lnTo>
                <a:lnTo>
                  <a:pt x="19685" y="29210"/>
                </a:lnTo>
                <a:lnTo>
                  <a:pt x="17780" y="40639"/>
                </a:lnTo>
                <a:lnTo>
                  <a:pt x="22860" y="39370"/>
                </a:lnTo>
                <a:lnTo>
                  <a:pt x="43814" y="39370"/>
                </a:lnTo>
                <a:lnTo>
                  <a:pt x="41910" y="37464"/>
                </a:lnTo>
                <a:lnTo>
                  <a:pt x="38735" y="34925"/>
                </a:lnTo>
                <a:lnTo>
                  <a:pt x="34925" y="34289"/>
                </a:lnTo>
                <a:lnTo>
                  <a:pt x="41910" y="30479"/>
                </a:lnTo>
                <a:lnTo>
                  <a:pt x="42545" y="29210"/>
                </a:lnTo>
                <a:lnTo>
                  <a:pt x="45085" y="25400"/>
                </a:lnTo>
                <a:lnTo>
                  <a:pt x="45085" y="13970"/>
                </a:lnTo>
                <a:lnTo>
                  <a:pt x="43814" y="11429"/>
                </a:lnTo>
                <a:close/>
              </a:path>
              <a:path w="273685" h="74929">
                <a:moveTo>
                  <a:pt x="30480" y="0"/>
                </a:moveTo>
                <a:lnTo>
                  <a:pt x="19685" y="0"/>
                </a:lnTo>
                <a:lnTo>
                  <a:pt x="15875" y="635"/>
                </a:lnTo>
                <a:lnTo>
                  <a:pt x="12700" y="1904"/>
                </a:lnTo>
                <a:lnTo>
                  <a:pt x="9525" y="3810"/>
                </a:lnTo>
                <a:lnTo>
                  <a:pt x="6985" y="5714"/>
                </a:lnTo>
                <a:lnTo>
                  <a:pt x="5080" y="8889"/>
                </a:lnTo>
                <a:lnTo>
                  <a:pt x="3175" y="11429"/>
                </a:lnTo>
                <a:lnTo>
                  <a:pt x="1905" y="14604"/>
                </a:lnTo>
                <a:lnTo>
                  <a:pt x="1360" y="18414"/>
                </a:lnTo>
                <a:lnTo>
                  <a:pt x="1270" y="19050"/>
                </a:lnTo>
                <a:lnTo>
                  <a:pt x="13970" y="21589"/>
                </a:lnTo>
                <a:lnTo>
                  <a:pt x="13970" y="18414"/>
                </a:lnTo>
                <a:lnTo>
                  <a:pt x="15239" y="15875"/>
                </a:lnTo>
                <a:lnTo>
                  <a:pt x="18414" y="12700"/>
                </a:lnTo>
                <a:lnTo>
                  <a:pt x="20955" y="11429"/>
                </a:lnTo>
                <a:lnTo>
                  <a:pt x="43814" y="11429"/>
                </a:lnTo>
                <a:lnTo>
                  <a:pt x="43814" y="10160"/>
                </a:lnTo>
                <a:lnTo>
                  <a:pt x="36195" y="1904"/>
                </a:lnTo>
                <a:lnTo>
                  <a:pt x="30480" y="0"/>
                </a:lnTo>
                <a:close/>
              </a:path>
              <a:path w="273685" h="74929">
                <a:moveTo>
                  <a:pt x="87630" y="0"/>
                </a:moveTo>
                <a:lnTo>
                  <a:pt x="73025" y="0"/>
                </a:lnTo>
                <a:lnTo>
                  <a:pt x="67945" y="2539"/>
                </a:lnTo>
                <a:lnTo>
                  <a:pt x="56514" y="37464"/>
                </a:lnTo>
                <a:lnTo>
                  <a:pt x="57150" y="46989"/>
                </a:lnTo>
                <a:lnTo>
                  <a:pt x="73025" y="74929"/>
                </a:lnTo>
                <a:lnTo>
                  <a:pt x="87630" y="74929"/>
                </a:lnTo>
                <a:lnTo>
                  <a:pt x="92710" y="72389"/>
                </a:lnTo>
                <a:lnTo>
                  <a:pt x="97155" y="67310"/>
                </a:lnTo>
                <a:lnTo>
                  <a:pt x="99060" y="63500"/>
                </a:lnTo>
                <a:lnTo>
                  <a:pt x="78739" y="63500"/>
                </a:lnTo>
                <a:lnTo>
                  <a:pt x="77470" y="62864"/>
                </a:lnTo>
                <a:lnTo>
                  <a:pt x="75564" y="61595"/>
                </a:lnTo>
                <a:lnTo>
                  <a:pt x="74295" y="60325"/>
                </a:lnTo>
                <a:lnTo>
                  <a:pt x="73660" y="58420"/>
                </a:lnTo>
                <a:lnTo>
                  <a:pt x="73025" y="55245"/>
                </a:lnTo>
                <a:lnTo>
                  <a:pt x="71755" y="52070"/>
                </a:lnTo>
                <a:lnTo>
                  <a:pt x="71755" y="22860"/>
                </a:lnTo>
                <a:lnTo>
                  <a:pt x="73660" y="16510"/>
                </a:lnTo>
                <a:lnTo>
                  <a:pt x="74295" y="14604"/>
                </a:lnTo>
                <a:lnTo>
                  <a:pt x="77470" y="12064"/>
                </a:lnTo>
                <a:lnTo>
                  <a:pt x="78739" y="11429"/>
                </a:lnTo>
                <a:lnTo>
                  <a:pt x="99060" y="11429"/>
                </a:lnTo>
                <a:lnTo>
                  <a:pt x="97155" y="7620"/>
                </a:lnTo>
                <a:lnTo>
                  <a:pt x="92710" y="2539"/>
                </a:lnTo>
                <a:lnTo>
                  <a:pt x="87630" y="0"/>
                </a:lnTo>
                <a:close/>
              </a:path>
              <a:path w="273685" h="74929">
                <a:moveTo>
                  <a:pt x="99060" y="11429"/>
                </a:moveTo>
                <a:lnTo>
                  <a:pt x="81914" y="11429"/>
                </a:lnTo>
                <a:lnTo>
                  <a:pt x="83185" y="12064"/>
                </a:lnTo>
                <a:lnTo>
                  <a:pt x="86360" y="14604"/>
                </a:lnTo>
                <a:lnTo>
                  <a:pt x="86995" y="16510"/>
                </a:lnTo>
                <a:lnTo>
                  <a:pt x="88264" y="19685"/>
                </a:lnTo>
                <a:lnTo>
                  <a:pt x="88900" y="22860"/>
                </a:lnTo>
                <a:lnTo>
                  <a:pt x="88900" y="52070"/>
                </a:lnTo>
                <a:lnTo>
                  <a:pt x="86995" y="58420"/>
                </a:lnTo>
                <a:lnTo>
                  <a:pt x="86360" y="60325"/>
                </a:lnTo>
                <a:lnTo>
                  <a:pt x="83185" y="62864"/>
                </a:lnTo>
                <a:lnTo>
                  <a:pt x="81914" y="63500"/>
                </a:lnTo>
                <a:lnTo>
                  <a:pt x="99060" y="63500"/>
                </a:lnTo>
                <a:lnTo>
                  <a:pt x="100330" y="62229"/>
                </a:lnTo>
                <a:lnTo>
                  <a:pt x="102235" y="55245"/>
                </a:lnTo>
                <a:lnTo>
                  <a:pt x="103505" y="46989"/>
                </a:lnTo>
                <a:lnTo>
                  <a:pt x="104139" y="37464"/>
                </a:lnTo>
                <a:lnTo>
                  <a:pt x="103505" y="27939"/>
                </a:lnTo>
                <a:lnTo>
                  <a:pt x="102235" y="19685"/>
                </a:lnTo>
                <a:lnTo>
                  <a:pt x="100330" y="12700"/>
                </a:lnTo>
                <a:lnTo>
                  <a:pt x="99060" y="11429"/>
                </a:lnTo>
                <a:close/>
              </a:path>
              <a:path w="273685" h="74929">
                <a:moveTo>
                  <a:pt x="144780" y="0"/>
                </a:moveTo>
                <a:lnTo>
                  <a:pt x="130175" y="0"/>
                </a:lnTo>
                <a:lnTo>
                  <a:pt x="125095" y="2539"/>
                </a:lnTo>
                <a:lnTo>
                  <a:pt x="113664" y="37464"/>
                </a:lnTo>
                <a:lnTo>
                  <a:pt x="114300" y="46989"/>
                </a:lnTo>
                <a:lnTo>
                  <a:pt x="130175" y="74929"/>
                </a:lnTo>
                <a:lnTo>
                  <a:pt x="144780" y="74929"/>
                </a:lnTo>
                <a:lnTo>
                  <a:pt x="149860" y="72389"/>
                </a:lnTo>
                <a:lnTo>
                  <a:pt x="154305" y="67310"/>
                </a:lnTo>
                <a:lnTo>
                  <a:pt x="156845" y="63500"/>
                </a:lnTo>
                <a:lnTo>
                  <a:pt x="135889" y="63500"/>
                </a:lnTo>
                <a:lnTo>
                  <a:pt x="134620" y="62864"/>
                </a:lnTo>
                <a:lnTo>
                  <a:pt x="133350" y="61595"/>
                </a:lnTo>
                <a:lnTo>
                  <a:pt x="131445" y="60325"/>
                </a:lnTo>
                <a:lnTo>
                  <a:pt x="130810" y="58420"/>
                </a:lnTo>
                <a:lnTo>
                  <a:pt x="130175" y="55245"/>
                </a:lnTo>
                <a:lnTo>
                  <a:pt x="128905" y="52070"/>
                </a:lnTo>
                <a:lnTo>
                  <a:pt x="128905" y="22860"/>
                </a:lnTo>
                <a:lnTo>
                  <a:pt x="130810" y="16510"/>
                </a:lnTo>
                <a:lnTo>
                  <a:pt x="131445" y="14604"/>
                </a:lnTo>
                <a:lnTo>
                  <a:pt x="134620" y="12064"/>
                </a:lnTo>
                <a:lnTo>
                  <a:pt x="135889" y="11429"/>
                </a:lnTo>
                <a:lnTo>
                  <a:pt x="156210" y="11429"/>
                </a:lnTo>
                <a:lnTo>
                  <a:pt x="154305" y="7620"/>
                </a:lnTo>
                <a:lnTo>
                  <a:pt x="149860" y="2539"/>
                </a:lnTo>
                <a:lnTo>
                  <a:pt x="144780" y="0"/>
                </a:lnTo>
                <a:close/>
              </a:path>
              <a:path w="273685" h="74929">
                <a:moveTo>
                  <a:pt x="156210" y="11429"/>
                </a:moveTo>
                <a:lnTo>
                  <a:pt x="139064" y="11429"/>
                </a:lnTo>
                <a:lnTo>
                  <a:pt x="140335" y="12064"/>
                </a:lnTo>
                <a:lnTo>
                  <a:pt x="143510" y="14604"/>
                </a:lnTo>
                <a:lnTo>
                  <a:pt x="144145" y="16510"/>
                </a:lnTo>
                <a:lnTo>
                  <a:pt x="145414" y="19685"/>
                </a:lnTo>
                <a:lnTo>
                  <a:pt x="146050" y="22860"/>
                </a:lnTo>
                <a:lnTo>
                  <a:pt x="146050" y="52070"/>
                </a:lnTo>
                <a:lnTo>
                  <a:pt x="144145" y="58420"/>
                </a:lnTo>
                <a:lnTo>
                  <a:pt x="143510" y="60325"/>
                </a:lnTo>
                <a:lnTo>
                  <a:pt x="140335" y="62864"/>
                </a:lnTo>
                <a:lnTo>
                  <a:pt x="139064" y="63500"/>
                </a:lnTo>
                <a:lnTo>
                  <a:pt x="156845" y="63500"/>
                </a:lnTo>
                <a:lnTo>
                  <a:pt x="157480" y="62229"/>
                </a:lnTo>
                <a:lnTo>
                  <a:pt x="159385" y="55245"/>
                </a:lnTo>
                <a:lnTo>
                  <a:pt x="160655" y="46989"/>
                </a:lnTo>
                <a:lnTo>
                  <a:pt x="161289" y="37464"/>
                </a:lnTo>
                <a:lnTo>
                  <a:pt x="160655" y="27939"/>
                </a:lnTo>
                <a:lnTo>
                  <a:pt x="159385" y="19685"/>
                </a:lnTo>
                <a:lnTo>
                  <a:pt x="157480" y="12700"/>
                </a:lnTo>
                <a:lnTo>
                  <a:pt x="156210" y="11429"/>
                </a:lnTo>
                <a:close/>
              </a:path>
              <a:path w="273685" h="74929">
                <a:moveTo>
                  <a:pt x="200660" y="0"/>
                </a:moveTo>
                <a:lnTo>
                  <a:pt x="186689" y="0"/>
                </a:lnTo>
                <a:lnTo>
                  <a:pt x="180975" y="2539"/>
                </a:lnTo>
                <a:lnTo>
                  <a:pt x="177164" y="7620"/>
                </a:lnTo>
                <a:lnTo>
                  <a:pt x="173989" y="12700"/>
                </a:lnTo>
                <a:lnTo>
                  <a:pt x="171450" y="19685"/>
                </a:lnTo>
                <a:lnTo>
                  <a:pt x="170180" y="27939"/>
                </a:lnTo>
                <a:lnTo>
                  <a:pt x="170180" y="46989"/>
                </a:lnTo>
                <a:lnTo>
                  <a:pt x="186689" y="74929"/>
                </a:lnTo>
                <a:lnTo>
                  <a:pt x="200660" y="74929"/>
                </a:lnTo>
                <a:lnTo>
                  <a:pt x="206375" y="72389"/>
                </a:lnTo>
                <a:lnTo>
                  <a:pt x="210185" y="67310"/>
                </a:lnTo>
                <a:lnTo>
                  <a:pt x="212725" y="63500"/>
                </a:lnTo>
                <a:lnTo>
                  <a:pt x="191770" y="63500"/>
                </a:lnTo>
                <a:lnTo>
                  <a:pt x="190500" y="62864"/>
                </a:lnTo>
                <a:lnTo>
                  <a:pt x="187960" y="60325"/>
                </a:lnTo>
                <a:lnTo>
                  <a:pt x="186689" y="58420"/>
                </a:lnTo>
                <a:lnTo>
                  <a:pt x="185420" y="52070"/>
                </a:lnTo>
                <a:lnTo>
                  <a:pt x="184785" y="46989"/>
                </a:lnTo>
                <a:lnTo>
                  <a:pt x="184785" y="27939"/>
                </a:lnTo>
                <a:lnTo>
                  <a:pt x="191770" y="11429"/>
                </a:lnTo>
                <a:lnTo>
                  <a:pt x="212725" y="11429"/>
                </a:lnTo>
                <a:lnTo>
                  <a:pt x="210185" y="7620"/>
                </a:lnTo>
                <a:lnTo>
                  <a:pt x="206375" y="2539"/>
                </a:lnTo>
                <a:lnTo>
                  <a:pt x="200660" y="0"/>
                </a:lnTo>
                <a:close/>
              </a:path>
              <a:path w="273685" h="74929">
                <a:moveTo>
                  <a:pt x="212725" y="11429"/>
                </a:moveTo>
                <a:lnTo>
                  <a:pt x="195580" y="11429"/>
                </a:lnTo>
                <a:lnTo>
                  <a:pt x="196850" y="12064"/>
                </a:lnTo>
                <a:lnTo>
                  <a:pt x="199389" y="14604"/>
                </a:lnTo>
                <a:lnTo>
                  <a:pt x="200660" y="16510"/>
                </a:lnTo>
                <a:lnTo>
                  <a:pt x="201930" y="22860"/>
                </a:lnTo>
                <a:lnTo>
                  <a:pt x="202564" y="27939"/>
                </a:lnTo>
                <a:lnTo>
                  <a:pt x="202564" y="46989"/>
                </a:lnTo>
                <a:lnTo>
                  <a:pt x="195580" y="63500"/>
                </a:lnTo>
                <a:lnTo>
                  <a:pt x="212725" y="63500"/>
                </a:lnTo>
                <a:lnTo>
                  <a:pt x="213360" y="62229"/>
                </a:lnTo>
                <a:lnTo>
                  <a:pt x="215900" y="55245"/>
                </a:lnTo>
                <a:lnTo>
                  <a:pt x="217170" y="46989"/>
                </a:lnTo>
                <a:lnTo>
                  <a:pt x="217170" y="27939"/>
                </a:lnTo>
                <a:lnTo>
                  <a:pt x="215264" y="19685"/>
                </a:lnTo>
                <a:lnTo>
                  <a:pt x="213360" y="12700"/>
                </a:lnTo>
                <a:lnTo>
                  <a:pt x="212725" y="11429"/>
                </a:lnTo>
                <a:close/>
              </a:path>
              <a:path w="273685" h="74929">
                <a:moveTo>
                  <a:pt x="257175" y="0"/>
                </a:moveTo>
                <a:lnTo>
                  <a:pt x="242570" y="0"/>
                </a:lnTo>
                <a:lnTo>
                  <a:pt x="236855" y="2539"/>
                </a:lnTo>
                <a:lnTo>
                  <a:pt x="226060" y="37464"/>
                </a:lnTo>
                <a:lnTo>
                  <a:pt x="226695" y="46989"/>
                </a:lnTo>
                <a:lnTo>
                  <a:pt x="242570" y="74929"/>
                </a:lnTo>
                <a:lnTo>
                  <a:pt x="257175" y="74929"/>
                </a:lnTo>
                <a:lnTo>
                  <a:pt x="262255" y="72389"/>
                </a:lnTo>
                <a:lnTo>
                  <a:pt x="266700" y="67310"/>
                </a:lnTo>
                <a:lnTo>
                  <a:pt x="268605" y="63500"/>
                </a:lnTo>
                <a:lnTo>
                  <a:pt x="248285" y="63500"/>
                </a:lnTo>
                <a:lnTo>
                  <a:pt x="246380" y="62864"/>
                </a:lnTo>
                <a:lnTo>
                  <a:pt x="243839" y="60325"/>
                </a:lnTo>
                <a:lnTo>
                  <a:pt x="243205" y="58420"/>
                </a:lnTo>
                <a:lnTo>
                  <a:pt x="241935" y="55245"/>
                </a:lnTo>
                <a:lnTo>
                  <a:pt x="241300" y="52070"/>
                </a:lnTo>
                <a:lnTo>
                  <a:pt x="240664" y="46989"/>
                </a:lnTo>
                <a:lnTo>
                  <a:pt x="240664" y="27939"/>
                </a:lnTo>
                <a:lnTo>
                  <a:pt x="248285" y="11429"/>
                </a:lnTo>
                <a:lnTo>
                  <a:pt x="268605" y="11429"/>
                </a:lnTo>
                <a:lnTo>
                  <a:pt x="266700" y="7620"/>
                </a:lnTo>
                <a:lnTo>
                  <a:pt x="262255" y="2539"/>
                </a:lnTo>
                <a:lnTo>
                  <a:pt x="257175" y="0"/>
                </a:lnTo>
                <a:close/>
              </a:path>
              <a:path w="273685" h="74929">
                <a:moveTo>
                  <a:pt x="268605" y="11429"/>
                </a:moveTo>
                <a:lnTo>
                  <a:pt x="251460" y="11429"/>
                </a:lnTo>
                <a:lnTo>
                  <a:pt x="252730" y="12064"/>
                </a:lnTo>
                <a:lnTo>
                  <a:pt x="255270" y="14604"/>
                </a:lnTo>
                <a:lnTo>
                  <a:pt x="256539" y="16510"/>
                </a:lnTo>
                <a:lnTo>
                  <a:pt x="257175" y="19685"/>
                </a:lnTo>
                <a:lnTo>
                  <a:pt x="258445" y="22860"/>
                </a:lnTo>
                <a:lnTo>
                  <a:pt x="258445" y="52070"/>
                </a:lnTo>
                <a:lnTo>
                  <a:pt x="256539" y="58420"/>
                </a:lnTo>
                <a:lnTo>
                  <a:pt x="255270" y="60325"/>
                </a:lnTo>
                <a:lnTo>
                  <a:pt x="252730" y="62864"/>
                </a:lnTo>
                <a:lnTo>
                  <a:pt x="251460" y="63500"/>
                </a:lnTo>
                <a:lnTo>
                  <a:pt x="268605" y="63500"/>
                </a:lnTo>
                <a:lnTo>
                  <a:pt x="269239" y="62229"/>
                </a:lnTo>
                <a:lnTo>
                  <a:pt x="271780" y="55245"/>
                </a:lnTo>
                <a:lnTo>
                  <a:pt x="273050" y="46989"/>
                </a:lnTo>
                <a:lnTo>
                  <a:pt x="273685" y="37464"/>
                </a:lnTo>
                <a:lnTo>
                  <a:pt x="273050" y="27939"/>
                </a:lnTo>
                <a:lnTo>
                  <a:pt x="271780" y="19685"/>
                </a:lnTo>
                <a:lnTo>
                  <a:pt x="269239" y="12700"/>
                </a:lnTo>
                <a:lnTo>
                  <a:pt x="268605" y="11429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3007995" y="234568"/>
            <a:ext cx="1555115" cy="113030"/>
          </a:xfrm>
          <a:custGeom>
            <a:avLst/>
            <a:gdLst/>
            <a:ahLst/>
            <a:cxnLst/>
            <a:rect l="l" t="t" r="r" b="b"/>
            <a:pathLst>
              <a:path w="1555114" h="113029">
                <a:moveTo>
                  <a:pt x="52069" y="1905"/>
                </a:moveTo>
                <a:lnTo>
                  <a:pt x="0" y="1905"/>
                </a:lnTo>
                <a:lnTo>
                  <a:pt x="0" y="111125"/>
                </a:lnTo>
                <a:lnTo>
                  <a:pt x="54610" y="111125"/>
                </a:lnTo>
                <a:lnTo>
                  <a:pt x="59690" y="110490"/>
                </a:lnTo>
                <a:lnTo>
                  <a:pt x="63500" y="110490"/>
                </a:lnTo>
                <a:lnTo>
                  <a:pt x="87630" y="93980"/>
                </a:lnTo>
                <a:lnTo>
                  <a:pt x="88265" y="92710"/>
                </a:lnTo>
                <a:lnTo>
                  <a:pt x="22225" y="92710"/>
                </a:lnTo>
                <a:lnTo>
                  <a:pt x="22225" y="63500"/>
                </a:lnTo>
                <a:lnTo>
                  <a:pt x="86360" y="63500"/>
                </a:lnTo>
                <a:lnTo>
                  <a:pt x="82550" y="58420"/>
                </a:lnTo>
                <a:lnTo>
                  <a:pt x="77469" y="55245"/>
                </a:lnTo>
                <a:lnTo>
                  <a:pt x="71119" y="53340"/>
                </a:lnTo>
                <a:lnTo>
                  <a:pt x="75565" y="50800"/>
                </a:lnTo>
                <a:lnTo>
                  <a:pt x="79375" y="47625"/>
                </a:lnTo>
                <a:lnTo>
                  <a:pt x="80644" y="45085"/>
                </a:lnTo>
                <a:lnTo>
                  <a:pt x="22225" y="45085"/>
                </a:lnTo>
                <a:lnTo>
                  <a:pt x="22225" y="20320"/>
                </a:lnTo>
                <a:lnTo>
                  <a:pt x="85090" y="20320"/>
                </a:lnTo>
                <a:lnTo>
                  <a:pt x="82550" y="16510"/>
                </a:lnTo>
                <a:lnTo>
                  <a:pt x="80644" y="12700"/>
                </a:lnTo>
                <a:lnTo>
                  <a:pt x="71119" y="5080"/>
                </a:lnTo>
                <a:lnTo>
                  <a:pt x="67310" y="3810"/>
                </a:lnTo>
                <a:lnTo>
                  <a:pt x="58419" y="2540"/>
                </a:lnTo>
                <a:lnTo>
                  <a:pt x="52069" y="1905"/>
                </a:lnTo>
                <a:close/>
              </a:path>
              <a:path w="1555114" h="113029">
                <a:moveTo>
                  <a:pt x="86360" y="63500"/>
                </a:moveTo>
                <a:lnTo>
                  <a:pt x="50165" y="63500"/>
                </a:lnTo>
                <a:lnTo>
                  <a:pt x="56515" y="64135"/>
                </a:lnTo>
                <a:lnTo>
                  <a:pt x="59690" y="64770"/>
                </a:lnTo>
                <a:lnTo>
                  <a:pt x="62230" y="66040"/>
                </a:lnTo>
                <a:lnTo>
                  <a:pt x="64769" y="67945"/>
                </a:lnTo>
                <a:lnTo>
                  <a:pt x="66040" y="69850"/>
                </a:lnTo>
                <a:lnTo>
                  <a:pt x="67944" y="72390"/>
                </a:lnTo>
                <a:lnTo>
                  <a:pt x="68580" y="74930"/>
                </a:lnTo>
                <a:lnTo>
                  <a:pt x="68580" y="81915"/>
                </a:lnTo>
                <a:lnTo>
                  <a:pt x="68071" y="84455"/>
                </a:lnTo>
                <a:lnTo>
                  <a:pt x="67944" y="85090"/>
                </a:lnTo>
                <a:lnTo>
                  <a:pt x="65405" y="87630"/>
                </a:lnTo>
                <a:lnTo>
                  <a:pt x="63500" y="90170"/>
                </a:lnTo>
                <a:lnTo>
                  <a:pt x="60960" y="91440"/>
                </a:lnTo>
                <a:lnTo>
                  <a:pt x="55244" y="92710"/>
                </a:lnTo>
                <a:lnTo>
                  <a:pt x="88265" y="92710"/>
                </a:lnTo>
                <a:lnTo>
                  <a:pt x="90169" y="88900"/>
                </a:lnTo>
                <a:lnTo>
                  <a:pt x="91440" y="84455"/>
                </a:lnTo>
                <a:lnTo>
                  <a:pt x="91440" y="73025"/>
                </a:lnTo>
                <a:lnTo>
                  <a:pt x="89535" y="67310"/>
                </a:lnTo>
                <a:lnTo>
                  <a:pt x="86360" y="63500"/>
                </a:lnTo>
                <a:close/>
              </a:path>
              <a:path w="1555114" h="113029">
                <a:moveTo>
                  <a:pt x="85090" y="20320"/>
                </a:moveTo>
                <a:lnTo>
                  <a:pt x="53340" y="20320"/>
                </a:lnTo>
                <a:lnTo>
                  <a:pt x="57150" y="20955"/>
                </a:lnTo>
                <a:lnTo>
                  <a:pt x="59690" y="22225"/>
                </a:lnTo>
                <a:lnTo>
                  <a:pt x="61594" y="24130"/>
                </a:lnTo>
                <a:lnTo>
                  <a:pt x="63500" y="26670"/>
                </a:lnTo>
                <a:lnTo>
                  <a:pt x="64769" y="29210"/>
                </a:lnTo>
                <a:lnTo>
                  <a:pt x="64769" y="36195"/>
                </a:lnTo>
                <a:lnTo>
                  <a:pt x="63500" y="38735"/>
                </a:lnTo>
                <a:lnTo>
                  <a:pt x="59055" y="43180"/>
                </a:lnTo>
                <a:lnTo>
                  <a:pt x="56515" y="44450"/>
                </a:lnTo>
                <a:lnTo>
                  <a:pt x="52705" y="45085"/>
                </a:lnTo>
                <a:lnTo>
                  <a:pt x="80644" y="45085"/>
                </a:lnTo>
                <a:lnTo>
                  <a:pt x="84455" y="39370"/>
                </a:lnTo>
                <a:lnTo>
                  <a:pt x="86360" y="34290"/>
                </a:lnTo>
                <a:lnTo>
                  <a:pt x="86360" y="24765"/>
                </a:lnTo>
                <a:lnTo>
                  <a:pt x="85090" y="20320"/>
                </a:lnTo>
                <a:close/>
              </a:path>
              <a:path w="1555114" h="113029">
                <a:moveTo>
                  <a:pt x="164465" y="1905"/>
                </a:moveTo>
                <a:lnTo>
                  <a:pt x="140969" y="1905"/>
                </a:lnTo>
                <a:lnTo>
                  <a:pt x="98425" y="111125"/>
                </a:lnTo>
                <a:lnTo>
                  <a:pt x="121919" y="111125"/>
                </a:lnTo>
                <a:lnTo>
                  <a:pt x="130810" y="86360"/>
                </a:lnTo>
                <a:lnTo>
                  <a:pt x="198119" y="86360"/>
                </a:lnTo>
                <a:lnTo>
                  <a:pt x="190500" y="67945"/>
                </a:lnTo>
                <a:lnTo>
                  <a:pt x="137794" y="67945"/>
                </a:lnTo>
                <a:lnTo>
                  <a:pt x="152400" y="27305"/>
                </a:lnTo>
                <a:lnTo>
                  <a:pt x="174625" y="27305"/>
                </a:lnTo>
                <a:lnTo>
                  <a:pt x="164465" y="1905"/>
                </a:lnTo>
                <a:close/>
              </a:path>
              <a:path w="1555114" h="113029">
                <a:moveTo>
                  <a:pt x="198119" y="86360"/>
                </a:moveTo>
                <a:lnTo>
                  <a:pt x="174625" y="86360"/>
                </a:lnTo>
                <a:lnTo>
                  <a:pt x="184150" y="111125"/>
                </a:lnTo>
                <a:lnTo>
                  <a:pt x="208280" y="111125"/>
                </a:lnTo>
                <a:lnTo>
                  <a:pt x="198119" y="86360"/>
                </a:lnTo>
                <a:close/>
              </a:path>
              <a:path w="1555114" h="113029">
                <a:moveTo>
                  <a:pt x="174625" y="27305"/>
                </a:moveTo>
                <a:lnTo>
                  <a:pt x="152400" y="27305"/>
                </a:lnTo>
                <a:lnTo>
                  <a:pt x="167640" y="67945"/>
                </a:lnTo>
                <a:lnTo>
                  <a:pt x="190500" y="67945"/>
                </a:lnTo>
                <a:lnTo>
                  <a:pt x="174625" y="27305"/>
                </a:lnTo>
                <a:close/>
              </a:path>
              <a:path w="1555114" h="113029">
                <a:moveTo>
                  <a:pt x="241935" y="3175"/>
                </a:moveTo>
                <a:lnTo>
                  <a:pt x="220344" y="3175"/>
                </a:lnTo>
                <a:lnTo>
                  <a:pt x="220344" y="111125"/>
                </a:lnTo>
                <a:lnTo>
                  <a:pt x="297180" y="111125"/>
                </a:lnTo>
                <a:lnTo>
                  <a:pt x="297180" y="92710"/>
                </a:lnTo>
                <a:lnTo>
                  <a:pt x="241935" y="92710"/>
                </a:lnTo>
                <a:lnTo>
                  <a:pt x="241935" y="3175"/>
                </a:lnTo>
                <a:close/>
              </a:path>
              <a:path w="1555114" h="113029">
                <a:moveTo>
                  <a:pt x="367030" y="1905"/>
                </a:moveTo>
                <a:lnTo>
                  <a:pt x="343534" y="1905"/>
                </a:lnTo>
                <a:lnTo>
                  <a:pt x="300990" y="111125"/>
                </a:lnTo>
                <a:lnTo>
                  <a:pt x="324484" y="111125"/>
                </a:lnTo>
                <a:lnTo>
                  <a:pt x="334009" y="86360"/>
                </a:lnTo>
                <a:lnTo>
                  <a:pt x="400684" y="86360"/>
                </a:lnTo>
                <a:lnTo>
                  <a:pt x="393065" y="67945"/>
                </a:lnTo>
                <a:lnTo>
                  <a:pt x="340359" y="67945"/>
                </a:lnTo>
                <a:lnTo>
                  <a:pt x="354965" y="27305"/>
                </a:lnTo>
                <a:lnTo>
                  <a:pt x="377190" y="27305"/>
                </a:lnTo>
                <a:lnTo>
                  <a:pt x="367030" y="1905"/>
                </a:lnTo>
                <a:close/>
              </a:path>
              <a:path w="1555114" h="113029">
                <a:moveTo>
                  <a:pt x="400684" y="86360"/>
                </a:moveTo>
                <a:lnTo>
                  <a:pt x="377190" y="86360"/>
                </a:lnTo>
                <a:lnTo>
                  <a:pt x="386715" y="111125"/>
                </a:lnTo>
                <a:lnTo>
                  <a:pt x="410844" y="111125"/>
                </a:lnTo>
                <a:lnTo>
                  <a:pt x="400684" y="86360"/>
                </a:lnTo>
                <a:close/>
              </a:path>
              <a:path w="1555114" h="113029">
                <a:moveTo>
                  <a:pt x="377190" y="27305"/>
                </a:moveTo>
                <a:lnTo>
                  <a:pt x="354965" y="27305"/>
                </a:lnTo>
                <a:lnTo>
                  <a:pt x="370205" y="67945"/>
                </a:lnTo>
                <a:lnTo>
                  <a:pt x="393065" y="67945"/>
                </a:lnTo>
                <a:lnTo>
                  <a:pt x="377190" y="27305"/>
                </a:lnTo>
                <a:close/>
              </a:path>
              <a:path w="1555114" h="113029">
                <a:moveTo>
                  <a:pt x="445134" y="1905"/>
                </a:moveTo>
                <a:lnTo>
                  <a:pt x="423544" y="1905"/>
                </a:lnTo>
                <a:lnTo>
                  <a:pt x="423544" y="111125"/>
                </a:lnTo>
                <a:lnTo>
                  <a:pt x="443865" y="111125"/>
                </a:lnTo>
                <a:lnTo>
                  <a:pt x="443865" y="39370"/>
                </a:lnTo>
                <a:lnTo>
                  <a:pt x="467994" y="39370"/>
                </a:lnTo>
                <a:lnTo>
                  <a:pt x="445134" y="1905"/>
                </a:lnTo>
                <a:close/>
              </a:path>
              <a:path w="1555114" h="113029">
                <a:moveTo>
                  <a:pt x="467994" y="39370"/>
                </a:moveTo>
                <a:lnTo>
                  <a:pt x="443865" y="39370"/>
                </a:lnTo>
                <a:lnTo>
                  <a:pt x="488315" y="111125"/>
                </a:lnTo>
                <a:lnTo>
                  <a:pt x="510540" y="111125"/>
                </a:lnTo>
                <a:lnTo>
                  <a:pt x="510540" y="74930"/>
                </a:lnTo>
                <a:lnTo>
                  <a:pt x="490219" y="74930"/>
                </a:lnTo>
                <a:lnTo>
                  <a:pt x="467994" y="39370"/>
                </a:lnTo>
                <a:close/>
              </a:path>
              <a:path w="1555114" h="113029">
                <a:moveTo>
                  <a:pt x="510540" y="1905"/>
                </a:moveTo>
                <a:lnTo>
                  <a:pt x="490219" y="1905"/>
                </a:lnTo>
                <a:lnTo>
                  <a:pt x="490219" y="74930"/>
                </a:lnTo>
                <a:lnTo>
                  <a:pt x="510540" y="74930"/>
                </a:lnTo>
                <a:lnTo>
                  <a:pt x="510540" y="1905"/>
                </a:lnTo>
                <a:close/>
              </a:path>
              <a:path w="1555114" h="113029">
                <a:moveTo>
                  <a:pt x="580390" y="0"/>
                </a:moveTo>
                <a:lnTo>
                  <a:pt x="543559" y="15240"/>
                </a:lnTo>
                <a:lnTo>
                  <a:pt x="529590" y="57150"/>
                </a:lnTo>
                <a:lnTo>
                  <a:pt x="530225" y="69850"/>
                </a:lnTo>
                <a:lnTo>
                  <a:pt x="551180" y="104775"/>
                </a:lnTo>
                <a:lnTo>
                  <a:pt x="579119" y="113030"/>
                </a:lnTo>
                <a:lnTo>
                  <a:pt x="587375" y="112395"/>
                </a:lnTo>
                <a:lnTo>
                  <a:pt x="617219" y="93980"/>
                </a:lnTo>
                <a:lnTo>
                  <a:pt x="570865" y="93980"/>
                </a:lnTo>
                <a:lnTo>
                  <a:pt x="564515" y="90805"/>
                </a:lnTo>
                <a:lnTo>
                  <a:pt x="559434" y="85090"/>
                </a:lnTo>
                <a:lnTo>
                  <a:pt x="556259" y="80010"/>
                </a:lnTo>
                <a:lnTo>
                  <a:pt x="553719" y="73660"/>
                </a:lnTo>
                <a:lnTo>
                  <a:pt x="552450" y="65405"/>
                </a:lnTo>
                <a:lnTo>
                  <a:pt x="552450" y="46990"/>
                </a:lnTo>
                <a:lnTo>
                  <a:pt x="571500" y="19050"/>
                </a:lnTo>
                <a:lnTo>
                  <a:pt x="619125" y="19050"/>
                </a:lnTo>
                <a:lnTo>
                  <a:pt x="617855" y="16510"/>
                </a:lnTo>
                <a:lnTo>
                  <a:pt x="613409" y="12065"/>
                </a:lnTo>
                <a:lnTo>
                  <a:pt x="606425" y="6985"/>
                </a:lnTo>
                <a:lnTo>
                  <a:pt x="598805" y="3175"/>
                </a:lnTo>
                <a:lnTo>
                  <a:pt x="589915" y="635"/>
                </a:lnTo>
                <a:lnTo>
                  <a:pt x="580390" y="0"/>
                </a:lnTo>
                <a:close/>
              </a:path>
              <a:path w="1555114" h="113029">
                <a:moveTo>
                  <a:pt x="603250" y="71120"/>
                </a:moveTo>
                <a:lnTo>
                  <a:pt x="584834" y="93980"/>
                </a:lnTo>
                <a:lnTo>
                  <a:pt x="617219" y="93980"/>
                </a:lnTo>
                <a:lnTo>
                  <a:pt x="617855" y="93345"/>
                </a:lnTo>
                <a:lnTo>
                  <a:pt x="621665" y="85725"/>
                </a:lnTo>
                <a:lnTo>
                  <a:pt x="624840" y="77470"/>
                </a:lnTo>
                <a:lnTo>
                  <a:pt x="603250" y="71120"/>
                </a:lnTo>
                <a:close/>
              </a:path>
              <a:path w="1555114" h="113029">
                <a:moveTo>
                  <a:pt x="619125" y="19050"/>
                </a:moveTo>
                <a:lnTo>
                  <a:pt x="585469" y="19050"/>
                </a:lnTo>
                <a:lnTo>
                  <a:pt x="590550" y="20320"/>
                </a:lnTo>
                <a:lnTo>
                  <a:pt x="598169" y="27305"/>
                </a:lnTo>
                <a:lnTo>
                  <a:pt x="601344" y="31750"/>
                </a:lnTo>
                <a:lnTo>
                  <a:pt x="602615" y="37465"/>
                </a:lnTo>
                <a:lnTo>
                  <a:pt x="624205" y="31750"/>
                </a:lnTo>
                <a:lnTo>
                  <a:pt x="621665" y="23495"/>
                </a:lnTo>
                <a:lnTo>
                  <a:pt x="619125" y="19050"/>
                </a:lnTo>
                <a:close/>
              </a:path>
              <a:path w="1555114" h="113029">
                <a:moveTo>
                  <a:pt x="723900" y="1905"/>
                </a:moveTo>
                <a:lnTo>
                  <a:pt x="643255" y="1905"/>
                </a:lnTo>
                <a:lnTo>
                  <a:pt x="643255" y="111125"/>
                </a:lnTo>
                <a:lnTo>
                  <a:pt x="725805" y="111125"/>
                </a:lnTo>
                <a:lnTo>
                  <a:pt x="725805" y="92710"/>
                </a:lnTo>
                <a:lnTo>
                  <a:pt x="665480" y="92710"/>
                </a:lnTo>
                <a:lnTo>
                  <a:pt x="665480" y="62865"/>
                </a:lnTo>
                <a:lnTo>
                  <a:pt x="720090" y="62865"/>
                </a:lnTo>
                <a:lnTo>
                  <a:pt x="720090" y="44450"/>
                </a:lnTo>
                <a:lnTo>
                  <a:pt x="665480" y="44450"/>
                </a:lnTo>
                <a:lnTo>
                  <a:pt x="665480" y="20320"/>
                </a:lnTo>
                <a:lnTo>
                  <a:pt x="723900" y="20320"/>
                </a:lnTo>
                <a:lnTo>
                  <a:pt x="723900" y="1905"/>
                </a:lnTo>
                <a:close/>
              </a:path>
              <a:path w="1555114" h="113029">
                <a:moveTo>
                  <a:pt x="835659" y="1905"/>
                </a:moveTo>
                <a:lnTo>
                  <a:pt x="786130" y="1905"/>
                </a:lnTo>
                <a:lnTo>
                  <a:pt x="786130" y="111125"/>
                </a:lnTo>
                <a:lnTo>
                  <a:pt x="835659" y="111125"/>
                </a:lnTo>
                <a:lnTo>
                  <a:pt x="842009" y="110490"/>
                </a:lnTo>
                <a:lnTo>
                  <a:pt x="847090" y="108585"/>
                </a:lnTo>
                <a:lnTo>
                  <a:pt x="853440" y="106680"/>
                </a:lnTo>
                <a:lnTo>
                  <a:pt x="859155" y="103505"/>
                </a:lnTo>
                <a:lnTo>
                  <a:pt x="862965" y="100330"/>
                </a:lnTo>
                <a:lnTo>
                  <a:pt x="867409" y="95250"/>
                </a:lnTo>
                <a:lnTo>
                  <a:pt x="869315" y="92710"/>
                </a:lnTo>
                <a:lnTo>
                  <a:pt x="808355" y="92710"/>
                </a:lnTo>
                <a:lnTo>
                  <a:pt x="808355" y="20320"/>
                </a:lnTo>
                <a:lnTo>
                  <a:pt x="869315" y="20320"/>
                </a:lnTo>
                <a:lnTo>
                  <a:pt x="868044" y="19050"/>
                </a:lnTo>
                <a:lnTo>
                  <a:pt x="863600" y="13970"/>
                </a:lnTo>
                <a:lnTo>
                  <a:pt x="859155" y="9525"/>
                </a:lnTo>
                <a:lnTo>
                  <a:pt x="853440" y="5715"/>
                </a:lnTo>
                <a:lnTo>
                  <a:pt x="847090" y="3810"/>
                </a:lnTo>
                <a:lnTo>
                  <a:pt x="842644" y="2540"/>
                </a:lnTo>
                <a:lnTo>
                  <a:pt x="835659" y="1905"/>
                </a:lnTo>
                <a:close/>
              </a:path>
              <a:path w="1555114" h="113029">
                <a:moveTo>
                  <a:pt x="869315" y="20320"/>
                </a:moveTo>
                <a:lnTo>
                  <a:pt x="827405" y="20320"/>
                </a:lnTo>
                <a:lnTo>
                  <a:pt x="833119" y="20955"/>
                </a:lnTo>
                <a:lnTo>
                  <a:pt x="840740" y="22225"/>
                </a:lnTo>
                <a:lnTo>
                  <a:pt x="843915" y="24130"/>
                </a:lnTo>
                <a:lnTo>
                  <a:pt x="848994" y="29210"/>
                </a:lnTo>
                <a:lnTo>
                  <a:pt x="851534" y="32385"/>
                </a:lnTo>
                <a:lnTo>
                  <a:pt x="852805" y="37465"/>
                </a:lnTo>
                <a:lnTo>
                  <a:pt x="854075" y="41910"/>
                </a:lnTo>
                <a:lnTo>
                  <a:pt x="854709" y="48260"/>
                </a:lnTo>
                <a:lnTo>
                  <a:pt x="854709" y="64770"/>
                </a:lnTo>
                <a:lnTo>
                  <a:pt x="854075" y="71755"/>
                </a:lnTo>
                <a:lnTo>
                  <a:pt x="852805" y="76200"/>
                </a:lnTo>
                <a:lnTo>
                  <a:pt x="851534" y="81280"/>
                </a:lnTo>
                <a:lnTo>
                  <a:pt x="849630" y="85090"/>
                </a:lnTo>
                <a:lnTo>
                  <a:pt x="842009" y="90805"/>
                </a:lnTo>
                <a:lnTo>
                  <a:pt x="835659" y="92075"/>
                </a:lnTo>
                <a:lnTo>
                  <a:pt x="831215" y="92710"/>
                </a:lnTo>
                <a:lnTo>
                  <a:pt x="869315" y="92710"/>
                </a:lnTo>
                <a:lnTo>
                  <a:pt x="871855" y="88900"/>
                </a:lnTo>
                <a:lnTo>
                  <a:pt x="876300" y="74295"/>
                </a:lnTo>
                <a:lnTo>
                  <a:pt x="877569" y="66675"/>
                </a:lnTo>
                <a:lnTo>
                  <a:pt x="877569" y="50165"/>
                </a:lnTo>
                <a:lnTo>
                  <a:pt x="876934" y="43180"/>
                </a:lnTo>
                <a:lnTo>
                  <a:pt x="874394" y="31750"/>
                </a:lnTo>
                <a:lnTo>
                  <a:pt x="871855" y="24765"/>
                </a:lnTo>
                <a:lnTo>
                  <a:pt x="869315" y="20320"/>
                </a:lnTo>
                <a:close/>
              </a:path>
              <a:path w="1555114" h="113029">
                <a:moveTo>
                  <a:pt x="976630" y="1905"/>
                </a:moveTo>
                <a:lnTo>
                  <a:pt x="895984" y="1905"/>
                </a:lnTo>
                <a:lnTo>
                  <a:pt x="895984" y="111125"/>
                </a:lnTo>
                <a:lnTo>
                  <a:pt x="979169" y="111125"/>
                </a:lnTo>
                <a:lnTo>
                  <a:pt x="979169" y="92710"/>
                </a:lnTo>
                <a:lnTo>
                  <a:pt x="918209" y="92710"/>
                </a:lnTo>
                <a:lnTo>
                  <a:pt x="918209" y="62865"/>
                </a:lnTo>
                <a:lnTo>
                  <a:pt x="972819" y="62865"/>
                </a:lnTo>
                <a:lnTo>
                  <a:pt x="972819" y="44450"/>
                </a:lnTo>
                <a:lnTo>
                  <a:pt x="918209" y="44450"/>
                </a:lnTo>
                <a:lnTo>
                  <a:pt x="918209" y="20320"/>
                </a:lnTo>
                <a:lnTo>
                  <a:pt x="976630" y="20320"/>
                </a:lnTo>
                <a:lnTo>
                  <a:pt x="976630" y="1905"/>
                </a:lnTo>
                <a:close/>
              </a:path>
              <a:path w="1555114" h="113029">
                <a:moveTo>
                  <a:pt x="1085215" y="1905"/>
                </a:moveTo>
                <a:lnTo>
                  <a:pt x="1040765" y="1905"/>
                </a:lnTo>
                <a:lnTo>
                  <a:pt x="1040765" y="111125"/>
                </a:lnTo>
                <a:lnTo>
                  <a:pt x="1062990" y="111125"/>
                </a:lnTo>
                <a:lnTo>
                  <a:pt x="1062990" y="69850"/>
                </a:lnTo>
                <a:lnTo>
                  <a:pt x="1087120" y="69850"/>
                </a:lnTo>
                <a:lnTo>
                  <a:pt x="1121409" y="51435"/>
                </a:lnTo>
                <a:lnTo>
                  <a:pt x="1062990" y="51435"/>
                </a:lnTo>
                <a:lnTo>
                  <a:pt x="1062990" y="20320"/>
                </a:lnTo>
                <a:lnTo>
                  <a:pt x="1122680" y="20320"/>
                </a:lnTo>
                <a:lnTo>
                  <a:pt x="1122045" y="19685"/>
                </a:lnTo>
                <a:lnTo>
                  <a:pt x="1118234" y="14605"/>
                </a:lnTo>
                <a:lnTo>
                  <a:pt x="1092834" y="2540"/>
                </a:lnTo>
                <a:lnTo>
                  <a:pt x="1085215" y="1905"/>
                </a:lnTo>
                <a:close/>
              </a:path>
              <a:path w="1555114" h="113029">
                <a:moveTo>
                  <a:pt x="1122680" y="20320"/>
                </a:moveTo>
                <a:lnTo>
                  <a:pt x="1081405" y="20320"/>
                </a:lnTo>
                <a:lnTo>
                  <a:pt x="1086484" y="20955"/>
                </a:lnTo>
                <a:lnTo>
                  <a:pt x="1089659" y="20955"/>
                </a:lnTo>
                <a:lnTo>
                  <a:pt x="1092834" y="21590"/>
                </a:lnTo>
                <a:lnTo>
                  <a:pt x="1096009" y="23495"/>
                </a:lnTo>
                <a:lnTo>
                  <a:pt x="1097915" y="26035"/>
                </a:lnTo>
                <a:lnTo>
                  <a:pt x="1100455" y="28575"/>
                </a:lnTo>
                <a:lnTo>
                  <a:pt x="1101725" y="31750"/>
                </a:lnTo>
                <a:lnTo>
                  <a:pt x="1101725" y="39370"/>
                </a:lnTo>
                <a:lnTo>
                  <a:pt x="1101090" y="41910"/>
                </a:lnTo>
                <a:lnTo>
                  <a:pt x="1097280" y="46990"/>
                </a:lnTo>
                <a:lnTo>
                  <a:pt x="1095375" y="48895"/>
                </a:lnTo>
                <a:lnTo>
                  <a:pt x="1092200" y="49530"/>
                </a:lnTo>
                <a:lnTo>
                  <a:pt x="1089659" y="50800"/>
                </a:lnTo>
                <a:lnTo>
                  <a:pt x="1083945" y="51435"/>
                </a:lnTo>
                <a:lnTo>
                  <a:pt x="1121409" y="51435"/>
                </a:lnTo>
                <a:lnTo>
                  <a:pt x="1123315" y="47625"/>
                </a:lnTo>
                <a:lnTo>
                  <a:pt x="1124584" y="41910"/>
                </a:lnTo>
                <a:lnTo>
                  <a:pt x="1124584" y="26670"/>
                </a:lnTo>
                <a:lnTo>
                  <a:pt x="1122680" y="20320"/>
                </a:lnTo>
                <a:close/>
              </a:path>
              <a:path w="1555114" h="113029">
                <a:moveTo>
                  <a:pt x="1157605" y="1905"/>
                </a:moveTo>
                <a:lnTo>
                  <a:pt x="1131570" y="1905"/>
                </a:lnTo>
                <a:lnTo>
                  <a:pt x="1171575" y="65405"/>
                </a:lnTo>
                <a:lnTo>
                  <a:pt x="1171575" y="111125"/>
                </a:lnTo>
                <a:lnTo>
                  <a:pt x="1193800" y="111125"/>
                </a:lnTo>
                <a:lnTo>
                  <a:pt x="1193800" y="65405"/>
                </a:lnTo>
                <a:lnTo>
                  <a:pt x="1206500" y="45085"/>
                </a:lnTo>
                <a:lnTo>
                  <a:pt x="1183005" y="45085"/>
                </a:lnTo>
                <a:lnTo>
                  <a:pt x="1157605" y="1905"/>
                </a:lnTo>
                <a:close/>
              </a:path>
              <a:path w="1555114" h="113029">
                <a:moveTo>
                  <a:pt x="1233805" y="1905"/>
                </a:moveTo>
                <a:lnTo>
                  <a:pt x="1208405" y="1905"/>
                </a:lnTo>
                <a:lnTo>
                  <a:pt x="1183005" y="45085"/>
                </a:lnTo>
                <a:lnTo>
                  <a:pt x="1206500" y="45085"/>
                </a:lnTo>
                <a:lnTo>
                  <a:pt x="1233805" y="1905"/>
                </a:lnTo>
                <a:close/>
              </a:path>
              <a:path w="1555114" h="113029">
                <a:moveTo>
                  <a:pt x="1276350" y="1905"/>
                </a:moveTo>
                <a:lnTo>
                  <a:pt x="1243330" y="1905"/>
                </a:lnTo>
                <a:lnTo>
                  <a:pt x="1243330" y="111125"/>
                </a:lnTo>
                <a:lnTo>
                  <a:pt x="1263650" y="111125"/>
                </a:lnTo>
                <a:lnTo>
                  <a:pt x="1263650" y="25400"/>
                </a:lnTo>
                <a:lnTo>
                  <a:pt x="1282700" y="25400"/>
                </a:lnTo>
                <a:lnTo>
                  <a:pt x="1276350" y="1905"/>
                </a:lnTo>
                <a:close/>
              </a:path>
              <a:path w="1555114" h="113029">
                <a:moveTo>
                  <a:pt x="1282700" y="25400"/>
                </a:moveTo>
                <a:lnTo>
                  <a:pt x="1263650" y="25400"/>
                </a:lnTo>
                <a:lnTo>
                  <a:pt x="1285240" y="111125"/>
                </a:lnTo>
                <a:lnTo>
                  <a:pt x="1306195" y="111125"/>
                </a:lnTo>
                <a:lnTo>
                  <a:pt x="1315084" y="76200"/>
                </a:lnTo>
                <a:lnTo>
                  <a:pt x="1296034" y="76200"/>
                </a:lnTo>
                <a:lnTo>
                  <a:pt x="1282700" y="25400"/>
                </a:lnTo>
                <a:close/>
              </a:path>
              <a:path w="1555114" h="113029">
                <a:moveTo>
                  <a:pt x="1348740" y="25400"/>
                </a:moveTo>
                <a:lnTo>
                  <a:pt x="1327784" y="25400"/>
                </a:lnTo>
                <a:lnTo>
                  <a:pt x="1327784" y="111125"/>
                </a:lnTo>
                <a:lnTo>
                  <a:pt x="1348740" y="111125"/>
                </a:lnTo>
                <a:lnTo>
                  <a:pt x="1348740" y="25400"/>
                </a:lnTo>
                <a:close/>
              </a:path>
              <a:path w="1555114" h="113029">
                <a:moveTo>
                  <a:pt x="1348740" y="1905"/>
                </a:moveTo>
                <a:lnTo>
                  <a:pt x="1315084" y="1905"/>
                </a:lnTo>
                <a:lnTo>
                  <a:pt x="1296034" y="76200"/>
                </a:lnTo>
                <a:lnTo>
                  <a:pt x="1315084" y="76200"/>
                </a:lnTo>
                <a:lnTo>
                  <a:pt x="1327784" y="25400"/>
                </a:lnTo>
                <a:lnTo>
                  <a:pt x="1348740" y="25400"/>
                </a:lnTo>
                <a:lnTo>
                  <a:pt x="1348740" y="1905"/>
                </a:lnTo>
                <a:close/>
              </a:path>
              <a:path w="1555114" h="113029">
                <a:moveTo>
                  <a:pt x="1452245" y="1905"/>
                </a:moveTo>
                <a:lnTo>
                  <a:pt x="1371600" y="1905"/>
                </a:lnTo>
                <a:lnTo>
                  <a:pt x="1371600" y="111125"/>
                </a:lnTo>
                <a:lnTo>
                  <a:pt x="1454784" y="111125"/>
                </a:lnTo>
                <a:lnTo>
                  <a:pt x="1454784" y="92710"/>
                </a:lnTo>
                <a:lnTo>
                  <a:pt x="1393825" y="92710"/>
                </a:lnTo>
                <a:lnTo>
                  <a:pt x="1393825" y="62865"/>
                </a:lnTo>
                <a:lnTo>
                  <a:pt x="1448434" y="62865"/>
                </a:lnTo>
                <a:lnTo>
                  <a:pt x="1448434" y="44450"/>
                </a:lnTo>
                <a:lnTo>
                  <a:pt x="1393825" y="44450"/>
                </a:lnTo>
                <a:lnTo>
                  <a:pt x="1393825" y="20320"/>
                </a:lnTo>
                <a:lnTo>
                  <a:pt x="1452245" y="20320"/>
                </a:lnTo>
                <a:lnTo>
                  <a:pt x="1452245" y="1905"/>
                </a:lnTo>
                <a:close/>
              </a:path>
              <a:path w="1555114" h="113029">
                <a:moveTo>
                  <a:pt x="1487805" y="73660"/>
                </a:moveTo>
                <a:lnTo>
                  <a:pt x="1466215" y="75565"/>
                </a:lnTo>
                <a:lnTo>
                  <a:pt x="1468120" y="84455"/>
                </a:lnTo>
                <a:lnTo>
                  <a:pt x="1470659" y="92075"/>
                </a:lnTo>
                <a:lnTo>
                  <a:pt x="1511300" y="113030"/>
                </a:lnTo>
                <a:lnTo>
                  <a:pt x="1520825" y="113030"/>
                </a:lnTo>
                <a:lnTo>
                  <a:pt x="1529080" y="111760"/>
                </a:lnTo>
                <a:lnTo>
                  <a:pt x="1541780" y="106680"/>
                </a:lnTo>
                <a:lnTo>
                  <a:pt x="1546225" y="102235"/>
                </a:lnTo>
                <a:lnTo>
                  <a:pt x="1551305" y="94615"/>
                </a:lnTo>
                <a:lnTo>
                  <a:pt x="1504950" y="94615"/>
                </a:lnTo>
                <a:lnTo>
                  <a:pt x="1499870" y="92710"/>
                </a:lnTo>
                <a:lnTo>
                  <a:pt x="1495425" y="89535"/>
                </a:lnTo>
                <a:lnTo>
                  <a:pt x="1491615" y="86360"/>
                </a:lnTo>
                <a:lnTo>
                  <a:pt x="1489075" y="80645"/>
                </a:lnTo>
                <a:lnTo>
                  <a:pt x="1487805" y="73660"/>
                </a:lnTo>
                <a:close/>
              </a:path>
              <a:path w="1555114" h="113029">
                <a:moveTo>
                  <a:pt x="1510030" y="0"/>
                </a:moveTo>
                <a:lnTo>
                  <a:pt x="1501775" y="0"/>
                </a:lnTo>
                <a:lnTo>
                  <a:pt x="1494790" y="1270"/>
                </a:lnTo>
                <a:lnTo>
                  <a:pt x="1482725" y="6350"/>
                </a:lnTo>
                <a:lnTo>
                  <a:pt x="1478280" y="10160"/>
                </a:lnTo>
                <a:lnTo>
                  <a:pt x="1471930" y="19685"/>
                </a:lnTo>
                <a:lnTo>
                  <a:pt x="1470659" y="24765"/>
                </a:lnTo>
                <a:lnTo>
                  <a:pt x="1470659" y="39370"/>
                </a:lnTo>
                <a:lnTo>
                  <a:pt x="1504950" y="63500"/>
                </a:lnTo>
                <a:lnTo>
                  <a:pt x="1514475" y="65405"/>
                </a:lnTo>
                <a:lnTo>
                  <a:pt x="1520190" y="67310"/>
                </a:lnTo>
                <a:lnTo>
                  <a:pt x="1526540" y="69215"/>
                </a:lnTo>
                <a:lnTo>
                  <a:pt x="1529080" y="71120"/>
                </a:lnTo>
                <a:lnTo>
                  <a:pt x="1532255" y="74930"/>
                </a:lnTo>
                <a:lnTo>
                  <a:pt x="1532890" y="76835"/>
                </a:lnTo>
                <a:lnTo>
                  <a:pt x="1532890" y="83185"/>
                </a:lnTo>
                <a:lnTo>
                  <a:pt x="1530984" y="86995"/>
                </a:lnTo>
                <a:lnTo>
                  <a:pt x="1524000" y="92710"/>
                </a:lnTo>
                <a:lnTo>
                  <a:pt x="1518920" y="94615"/>
                </a:lnTo>
                <a:lnTo>
                  <a:pt x="1551305" y="94615"/>
                </a:lnTo>
                <a:lnTo>
                  <a:pt x="1553209" y="91440"/>
                </a:lnTo>
                <a:lnTo>
                  <a:pt x="1555115" y="85725"/>
                </a:lnTo>
                <a:lnTo>
                  <a:pt x="1555115" y="72390"/>
                </a:lnTo>
                <a:lnTo>
                  <a:pt x="1553845" y="66675"/>
                </a:lnTo>
                <a:lnTo>
                  <a:pt x="1550670" y="62230"/>
                </a:lnTo>
                <a:lnTo>
                  <a:pt x="1548130" y="57150"/>
                </a:lnTo>
                <a:lnTo>
                  <a:pt x="1543684" y="53340"/>
                </a:lnTo>
                <a:lnTo>
                  <a:pt x="1533525" y="48260"/>
                </a:lnTo>
                <a:lnTo>
                  <a:pt x="1525905" y="45720"/>
                </a:lnTo>
                <a:lnTo>
                  <a:pt x="1504315" y="40640"/>
                </a:lnTo>
                <a:lnTo>
                  <a:pt x="1497330" y="38100"/>
                </a:lnTo>
                <a:lnTo>
                  <a:pt x="1492884" y="33655"/>
                </a:lnTo>
                <a:lnTo>
                  <a:pt x="1491615" y="31750"/>
                </a:lnTo>
                <a:lnTo>
                  <a:pt x="1491615" y="26035"/>
                </a:lnTo>
                <a:lnTo>
                  <a:pt x="1492884" y="24130"/>
                </a:lnTo>
                <a:lnTo>
                  <a:pt x="1498600" y="19685"/>
                </a:lnTo>
                <a:lnTo>
                  <a:pt x="1503680" y="18415"/>
                </a:lnTo>
                <a:lnTo>
                  <a:pt x="1548130" y="18415"/>
                </a:lnTo>
                <a:lnTo>
                  <a:pt x="1545590" y="13970"/>
                </a:lnTo>
                <a:lnTo>
                  <a:pt x="1541145" y="8890"/>
                </a:lnTo>
                <a:lnTo>
                  <a:pt x="1535430" y="5080"/>
                </a:lnTo>
                <a:lnTo>
                  <a:pt x="1528445" y="2540"/>
                </a:lnTo>
                <a:lnTo>
                  <a:pt x="1519555" y="635"/>
                </a:lnTo>
                <a:lnTo>
                  <a:pt x="1510030" y="0"/>
                </a:lnTo>
                <a:close/>
              </a:path>
              <a:path w="1555114" h="113029">
                <a:moveTo>
                  <a:pt x="1548130" y="18415"/>
                </a:moveTo>
                <a:lnTo>
                  <a:pt x="1516380" y="18415"/>
                </a:lnTo>
                <a:lnTo>
                  <a:pt x="1520825" y="19685"/>
                </a:lnTo>
                <a:lnTo>
                  <a:pt x="1527175" y="24765"/>
                </a:lnTo>
                <a:lnTo>
                  <a:pt x="1529080" y="28575"/>
                </a:lnTo>
                <a:lnTo>
                  <a:pt x="1529644" y="33655"/>
                </a:lnTo>
                <a:lnTo>
                  <a:pt x="1529715" y="34290"/>
                </a:lnTo>
                <a:lnTo>
                  <a:pt x="1551940" y="33655"/>
                </a:lnTo>
                <a:lnTo>
                  <a:pt x="1551305" y="26035"/>
                </a:lnTo>
                <a:lnTo>
                  <a:pt x="1548765" y="19685"/>
                </a:lnTo>
                <a:lnTo>
                  <a:pt x="1548130" y="18415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5" y="1828164"/>
            <a:ext cx="1734312" cy="1854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404" y="1930399"/>
            <a:ext cx="1057655" cy="8191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204" y="2160916"/>
            <a:ext cx="69850" cy="728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346325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403475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459989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515870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572385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629535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685414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741295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797810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853689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2910839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2967354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3023235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079750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3136900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3192779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249295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305175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361690" y="22291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794" y="0"/>
                </a:lnTo>
              </a:path>
            </a:pathLst>
          </a:custGeom>
          <a:ln w="1079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566419" y="2158999"/>
            <a:ext cx="3145790" cy="304800"/>
            <a:chOff x="566419" y="2158999"/>
            <a:chExt cx="3145790" cy="304800"/>
          </a:xfrm>
        </p:grpSpPr>
        <p:sp>
          <p:nvSpPr>
            <p:cNvPr id="25" name="object 25" descr=""/>
            <p:cNvSpPr/>
            <p:nvPr/>
          </p:nvSpPr>
          <p:spPr>
            <a:xfrm>
              <a:off x="3418840" y="2229167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 h="0">
                  <a:moveTo>
                    <a:pt x="0" y="0"/>
                  </a:moveTo>
                  <a:lnTo>
                    <a:pt x="10794" y="0"/>
                  </a:lnTo>
                </a:path>
              </a:pathLst>
            </a:custGeom>
            <a:ln w="10794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419" y="2158999"/>
              <a:ext cx="3145155" cy="30480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474719" y="222916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89" h="0">
                  <a:moveTo>
                    <a:pt x="0" y="0"/>
                  </a:moveTo>
                  <a:lnTo>
                    <a:pt x="10794" y="0"/>
                  </a:lnTo>
                </a:path>
                <a:path w="237489" h="0">
                  <a:moveTo>
                    <a:pt x="55879" y="0"/>
                  </a:moveTo>
                  <a:lnTo>
                    <a:pt x="66674" y="0"/>
                  </a:lnTo>
                </a:path>
                <a:path w="237489" h="0">
                  <a:moveTo>
                    <a:pt x="114300" y="0"/>
                  </a:moveTo>
                  <a:lnTo>
                    <a:pt x="125094" y="0"/>
                  </a:lnTo>
                </a:path>
                <a:path w="237489" h="0">
                  <a:moveTo>
                    <a:pt x="170814" y="0"/>
                  </a:moveTo>
                  <a:lnTo>
                    <a:pt x="181609" y="0"/>
                  </a:lnTo>
                </a:path>
                <a:path w="237489" h="0">
                  <a:moveTo>
                    <a:pt x="226694" y="0"/>
                  </a:moveTo>
                  <a:lnTo>
                    <a:pt x="237489" y="0"/>
                  </a:lnTo>
                </a:path>
              </a:pathLst>
            </a:custGeom>
            <a:ln w="10794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5125" y="2286683"/>
            <a:ext cx="74295" cy="72976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2798445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910839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854325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966720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3023235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3080385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136264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192779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248660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305809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361690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3418204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474084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3531234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587750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3643629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3700145" y="497014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3531234" y="542607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3588384" y="542607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3645534" y="542607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3702050" y="542607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0" name="object 5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9650" y="1482724"/>
            <a:ext cx="90169" cy="90170"/>
          </a:xfrm>
          <a:prstGeom prst="rect">
            <a:avLst/>
          </a:prstGeom>
        </p:spPr>
      </p:pic>
      <p:graphicFrame>
        <p:nvGraphicFramePr>
          <p:cNvPr id="51" name="object 51" descr=""/>
          <p:cNvGraphicFramePr>
            <a:graphicFrameLocks noGrp="1"/>
          </p:cNvGraphicFramePr>
          <p:nvPr/>
        </p:nvGraphicFramePr>
        <p:xfrm>
          <a:off x="259079" y="634237"/>
          <a:ext cx="7138670" cy="959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25"/>
                <a:gridCol w="1296035"/>
                <a:gridCol w="396239"/>
                <a:gridCol w="1326514"/>
                <a:gridCol w="433070"/>
                <a:gridCol w="612775"/>
                <a:gridCol w="1224280"/>
                <a:gridCol w="1221104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B76004712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gridSpan="5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630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1130" marR="90805" indent="-33655">
                        <a:lnSpc>
                          <a:spcPct val="107500"/>
                        </a:lnSpc>
                        <a:tabLst>
                          <a:tab pos="2135505" algn="l"/>
                        </a:tabLst>
                      </a:pPr>
                      <a:r>
                        <a:rPr dirty="0" u="sng" sz="800" spc="7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 spc="-1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CENTRO</a:t>
                      </a:r>
                      <a:r>
                        <a:rPr dirty="0" u="sng" sz="800" spc="-25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u="sng" sz="800" spc="-4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ESTUDIOS</a:t>
                      </a:r>
                      <a:r>
                        <a:rPr dirty="0" u="sng" sz="800" spc="-15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sng" sz="800" spc="-1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MASTER</a:t>
                      </a:r>
                      <a:r>
                        <a:rPr dirty="0" u="sng" sz="800">
                          <a:uFill>
                            <a:solidFill>
                              <a:srgbClr val="161616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u="none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none" sz="800" spc="-10">
                          <a:latin typeface="Microsoft Sans Serif"/>
                          <a:cs typeface="Microsoft Sans Serif"/>
                        </a:rPr>
                        <a:t>ANUSCHEH</a:t>
                      </a:r>
                      <a:r>
                        <a:rPr dirty="0" u="none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none" sz="800" spc="-25">
                          <a:latin typeface="Microsoft Sans Serif"/>
                          <a:cs typeface="Microsoft Sans Serif"/>
                        </a:rPr>
                        <a:t>DE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2135505" algn="l"/>
                        </a:tabLst>
                      </a:pPr>
                      <a:r>
                        <a:rPr dirty="0" sz="800" spc="95" strike="sngStrike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strike="sngStrike">
                          <a:latin typeface="Microsoft Sans Serif"/>
                          <a:cs typeface="Microsoft Sans Serif"/>
                        </a:rPr>
                        <a:t>CANARIAS,S.L.UNIPERSONAL</a:t>
                      </a:r>
                      <a:r>
                        <a:rPr dirty="0" sz="800" strike="sngStrike">
                          <a:latin typeface="Microsoft Sans Serif"/>
                          <a:cs typeface="Microsoft Sans Serif"/>
                        </a:rPr>
                        <a:t>	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987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342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8105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78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7965">
                <a:tc gridSpan="4" rowSpan="2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rowSpan="28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8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8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86.269,20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72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80.338,85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183.188,67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147.243,50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1.208.092,54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72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1.193.811,57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427.775,99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72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338.024,99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660.416,33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772.490,52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7329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3.936,84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953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4.733,72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669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735,00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192,20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19.778,91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953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11.849,89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2,72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005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15,56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2,72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15,56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3.877,03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3.322,90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669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6695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3.874,31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3.307,34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15.904,60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8895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8.542,55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4.178,44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4.278,81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11.726,16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720">
                    <a:lnL w="9525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4.263,74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150241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321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52" name="object 5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8500" y="237489"/>
            <a:ext cx="608634" cy="111759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34107" y="240029"/>
            <a:ext cx="192658" cy="109220"/>
          </a:xfrm>
          <a:prstGeom prst="rect">
            <a:avLst/>
          </a:prstGeom>
        </p:spPr>
      </p:pic>
      <p:grpSp>
        <p:nvGrpSpPr>
          <p:cNvPr id="54" name="object 54" descr=""/>
          <p:cNvGrpSpPr/>
          <p:nvPr/>
        </p:nvGrpSpPr>
        <p:grpSpPr>
          <a:xfrm>
            <a:off x="2888742" y="216407"/>
            <a:ext cx="918210" cy="139700"/>
            <a:chOff x="2888742" y="216407"/>
            <a:chExt cx="918210" cy="139700"/>
          </a:xfrm>
        </p:grpSpPr>
        <p:pic>
          <p:nvPicPr>
            <p:cNvPr id="55" name="object 5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8742" y="216407"/>
              <a:ext cx="787120" cy="13919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6749" y="240029"/>
              <a:ext cx="100119" cy="109220"/>
            </a:xfrm>
            <a:prstGeom prst="rect">
              <a:avLst/>
            </a:prstGeom>
          </p:spPr>
        </p:pic>
      </p:grpSp>
      <p:pic>
        <p:nvPicPr>
          <p:cNvPr id="57" name="object 5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55846" y="234981"/>
            <a:ext cx="908050" cy="114268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24984" y="240029"/>
            <a:ext cx="194170" cy="109220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80380" y="237489"/>
            <a:ext cx="510476" cy="111759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15175" y="240029"/>
            <a:ext cx="186588" cy="109220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91159" y="745804"/>
            <a:ext cx="203835" cy="82362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19375" y="1592071"/>
            <a:ext cx="2257679" cy="82550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0525" y="998600"/>
            <a:ext cx="1204671" cy="92075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20239" y="1908047"/>
            <a:ext cx="683348" cy="81915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80365" y="2583945"/>
            <a:ext cx="2609215" cy="95246"/>
          </a:xfrm>
          <a:prstGeom prst="rect">
            <a:avLst/>
          </a:prstGeom>
        </p:spPr>
      </p:pic>
      <p:sp>
        <p:nvSpPr>
          <p:cNvPr id="66" name="object 66" descr=""/>
          <p:cNvSpPr/>
          <p:nvPr/>
        </p:nvSpPr>
        <p:spPr>
          <a:xfrm>
            <a:off x="3038729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3097276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3154679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3211957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3269360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3327908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3385311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3442589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3499992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3557270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3615944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3673347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3730625" y="266141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9" name="object 79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8459" y="2810923"/>
            <a:ext cx="1198880" cy="93311"/>
          </a:xfrm>
          <a:prstGeom prst="rect">
            <a:avLst/>
          </a:prstGeom>
        </p:spPr>
      </p:pic>
      <p:sp>
        <p:nvSpPr>
          <p:cNvPr id="80" name="object 80" descr=""/>
          <p:cNvSpPr/>
          <p:nvPr/>
        </p:nvSpPr>
        <p:spPr>
          <a:xfrm>
            <a:off x="1627123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1686305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1743710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1800986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1859660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1916938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1974342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2031619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2090292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2147570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2204973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2262377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2319654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2378329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2435605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2493010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2550286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2608960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2666238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2723642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2780919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2838323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2896870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2955544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3014217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3071495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3128898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3186176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3244850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3302127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3359530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3416808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3474211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3532759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3590163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3647440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3704844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3763517" y="2886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8" name="object 11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81000" y="3035715"/>
            <a:ext cx="1689100" cy="95215"/>
          </a:xfrm>
          <a:prstGeom prst="rect">
            <a:avLst/>
          </a:prstGeom>
        </p:spPr>
      </p:pic>
      <p:sp>
        <p:nvSpPr>
          <p:cNvPr id="119" name="object 119" descr=""/>
          <p:cNvSpPr/>
          <p:nvPr/>
        </p:nvSpPr>
        <p:spPr>
          <a:xfrm>
            <a:off x="2135123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2192401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2249804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2307082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2365755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2423032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2481707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2540254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2597657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2654935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2712339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2771013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2828289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2885694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2942970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3000375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3058922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3116326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3173602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3231007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/>
          <p:nvPr/>
        </p:nvSpPr>
        <p:spPr>
          <a:xfrm>
            <a:off x="3289553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3346958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3404234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3461639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3519042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3577590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3634994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3692271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3751579" y="31132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8" name="object 14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81000" y="3262265"/>
            <a:ext cx="1144270" cy="95233"/>
          </a:xfrm>
          <a:prstGeom prst="rect">
            <a:avLst/>
          </a:prstGeom>
        </p:spPr>
      </p:pic>
      <p:sp>
        <p:nvSpPr>
          <p:cNvPr id="149" name="object 149" descr=""/>
          <p:cNvSpPr/>
          <p:nvPr/>
        </p:nvSpPr>
        <p:spPr>
          <a:xfrm>
            <a:off x="1572513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1631060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1688464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1745742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1803145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1860423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1919097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 descr=""/>
          <p:cNvSpPr/>
          <p:nvPr/>
        </p:nvSpPr>
        <p:spPr>
          <a:xfrm>
            <a:off x="1976373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 descr=""/>
          <p:cNvSpPr/>
          <p:nvPr/>
        </p:nvSpPr>
        <p:spPr>
          <a:xfrm>
            <a:off x="2033777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/>
          <p:nvPr/>
        </p:nvSpPr>
        <p:spPr>
          <a:xfrm>
            <a:off x="2091054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2149729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 descr=""/>
          <p:cNvSpPr/>
          <p:nvPr/>
        </p:nvSpPr>
        <p:spPr>
          <a:xfrm>
            <a:off x="2207132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/>
          <p:nvPr/>
        </p:nvSpPr>
        <p:spPr>
          <a:xfrm>
            <a:off x="2264410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2321814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2380360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2437764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 descr=""/>
          <p:cNvSpPr/>
          <p:nvPr/>
        </p:nvSpPr>
        <p:spPr>
          <a:xfrm>
            <a:off x="2495042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2552445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2609723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2668397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2725673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2783077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2842260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2899664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2957067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3014345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3073019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3130295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3187700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3244976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3303651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3360928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/>
          <p:nvPr/>
        </p:nvSpPr>
        <p:spPr>
          <a:xfrm>
            <a:off x="3418332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/>
          <p:nvPr/>
        </p:nvSpPr>
        <p:spPr>
          <a:xfrm>
            <a:off x="3475609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3533013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3591559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3648964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 descr=""/>
          <p:cNvSpPr/>
          <p:nvPr/>
        </p:nvSpPr>
        <p:spPr>
          <a:xfrm>
            <a:off x="3706367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/>
          <p:nvPr/>
        </p:nvSpPr>
        <p:spPr>
          <a:xfrm>
            <a:off x="3763645" y="333971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8" name="object 188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81000" y="3488221"/>
            <a:ext cx="1577975" cy="95210"/>
          </a:xfrm>
          <a:prstGeom prst="rect">
            <a:avLst/>
          </a:prstGeom>
        </p:spPr>
      </p:pic>
      <p:sp>
        <p:nvSpPr>
          <p:cNvPr id="189" name="object 189" descr=""/>
          <p:cNvSpPr/>
          <p:nvPr/>
        </p:nvSpPr>
        <p:spPr>
          <a:xfrm>
            <a:off x="2022094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2079370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2138045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2195322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2252726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2310002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2368676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2425954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2485263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2542539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2599944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/>
          <p:nvPr/>
        </p:nvSpPr>
        <p:spPr>
          <a:xfrm>
            <a:off x="2657348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 descr=""/>
          <p:cNvSpPr/>
          <p:nvPr/>
        </p:nvSpPr>
        <p:spPr>
          <a:xfrm>
            <a:off x="2714625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/>
          <p:nvPr/>
        </p:nvSpPr>
        <p:spPr>
          <a:xfrm>
            <a:off x="2773298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2830576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 descr=""/>
          <p:cNvSpPr/>
          <p:nvPr/>
        </p:nvSpPr>
        <p:spPr>
          <a:xfrm>
            <a:off x="2887979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 descr=""/>
          <p:cNvSpPr/>
          <p:nvPr/>
        </p:nvSpPr>
        <p:spPr>
          <a:xfrm>
            <a:off x="2945257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 descr=""/>
          <p:cNvSpPr/>
          <p:nvPr/>
        </p:nvSpPr>
        <p:spPr>
          <a:xfrm>
            <a:off x="3003930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/>
          <p:nvPr/>
        </p:nvSpPr>
        <p:spPr>
          <a:xfrm>
            <a:off x="3061207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 descr=""/>
          <p:cNvSpPr/>
          <p:nvPr/>
        </p:nvSpPr>
        <p:spPr>
          <a:xfrm>
            <a:off x="3118611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 descr=""/>
          <p:cNvSpPr/>
          <p:nvPr/>
        </p:nvSpPr>
        <p:spPr>
          <a:xfrm>
            <a:off x="3175889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 descr=""/>
          <p:cNvSpPr/>
          <p:nvPr/>
        </p:nvSpPr>
        <p:spPr>
          <a:xfrm>
            <a:off x="3233292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 descr=""/>
          <p:cNvSpPr/>
          <p:nvPr/>
        </p:nvSpPr>
        <p:spPr>
          <a:xfrm>
            <a:off x="3291840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 descr=""/>
          <p:cNvSpPr/>
          <p:nvPr/>
        </p:nvSpPr>
        <p:spPr>
          <a:xfrm>
            <a:off x="3349244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 descr=""/>
          <p:cNvSpPr/>
          <p:nvPr/>
        </p:nvSpPr>
        <p:spPr>
          <a:xfrm>
            <a:off x="3406647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/>
          <p:nvPr/>
        </p:nvSpPr>
        <p:spPr>
          <a:xfrm>
            <a:off x="3463925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3522598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3579876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3637279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3694557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 descr=""/>
          <p:cNvSpPr/>
          <p:nvPr/>
        </p:nvSpPr>
        <p:spPr>
          <a:xfrm>
            <a:off x="3751960" y="356565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0" name="object 220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0365" y="3712087"/>
            <a:ext cx="1709420" cy="76194"/>
          </a:xfrm>
          <a:prstGeom prst="rect">
            <a:avLst/>
          </a:prstGeom>
        </p:spPr>
      </p:pic>
      <p:sp>
        <p:nvSpPr>
          <p:cNvPr id="221" name="object 221" descr=""/>
          <p:cNvSpPr/>
          <p:nvPr/>
        </p:nvSpPr>
        <p:spPr>
          <a:xfrm>
            <a:off x="2135123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 descr=""/>
          <p:cNvSpPr/>
          <p:nvPr/>
        </p:nvSpPr>
        <p:spPr>
          <a:xfrm>
            <a:off x="2192401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2249804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2307082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2366391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 descr=""/>
          <p:cNvSpPr/>
          <p:nvPr/>
        </p:nvSpPr>
        <p:spPr>
          <a:xfrm>
            <a:off x="2423667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 descr=""/>
          <p:cNvSpPr/>
          <p:nvPr/>
        </p:nvSpPr>
        <p:spPr>
          <a:xfrm>
            <a:off x="2481072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 descr=""/>
          <p:cNvSpPr/>
          <p:nvPr/>
        </p:nvSpPr>
        <p:spPr>
          <a:xfrm>
            <a:off x="2539619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 descr=""/>
          <p:cNvSpPr/>
          <p:nvPr/>
        </p:nvSpPr>
        <p:spPr>
          <a:xfrm>
            <a:off x="2597023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 descr=""/>
          <p:cNvSpPr/>
          <p:nvPr/>
        </p:nvSpPr>
        <p:spPr>
          <a:xfrm>
            <a:off x="2654300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 descr=""/>
          <p:cNvSpPr/>
          <p:nvPr/>
        </p:nvSpPr>
        <p:spPr>
          <a:xfrm>
            <a:off x="2711704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2770377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/>
          <p:nvPr/>
        </p:nvSpPr>
        <p:spPr>
          <a:xfrm>
            <a:off x="2827654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/>
          <p:nvPr/>
        </p:nvSpPr>
        <p:spPr>
          <a:xfrm>
            <a:off x="2885058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 descr=""/>
          <p:cNvSpPr/>
          <p:nvPr/>
        </p:nvSpPr>
        <p:spPr>
          <a:xfrm>
            <a:off x="2942335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 descr=""/>
          <p:cNvSpPr/>
          <p:nvPr/>
        </p:nvSpPr>
        <p:spPr>
          <a:xfrm>
            <a:off x="2999739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/>
          <p:nvPr/>
        </p:nvSpPr>
        <p:spPr>
          <a:xfrm>
            <a:off x="3058286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 descr=""/>
          <p:cNvSpPr/>
          <p:nvPr/>
        </p:nvSpPr>
        <p:spPr>
          <a:xfrm>
            <a:off x="3115691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3172967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 descr=""/>
          <p:cNvSpPr/>
          <p:nvPr/>
        </p:nvSpPr>
        <p:spPr>
          <a:xfrm>
            <a:off x="3230372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3288919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 descr=""/>
          <p:cNvSpPr/>
          <p:nvPr/>
        </p:nvSpPr>
        <p:spPr>
          <a:xfrm>
            <a:off x="3346322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 descr=""/>
          <p:cNvSpPr/>
          <p:nvPr/>
        </p:nvSpPr>
        <p:spPr>
          <a:xfrm>
            <a:off x="3403600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 descr=""/>
          <p:cNvSpPr/>
          <p:nvPr/>
        </p:nvSpPr>
        <p:spPr>
          <a:xfrm>
            <a:off x="3461003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 descr=""/>
          <p:cNvSpPr/>
          <p:nvPr/>
        </p:nvSpPr>
        <p:spPr>
          <a:xfrm>
            <a:off x="3518408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 descr=""/>
          <p:cNvSpPr/>
          <p:nvPr/>
        </p:nvSpPr>
        <p:spPr>
          <a:xfrm>
            <a:off x="3576954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 descr=""/>
          <p:cNvSpPr/>
          <p:nvPr/>
        </p:nvSpPr>
        <p:spPr>
          <a:xfrm>
            <a:off x="3635628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 descr=""/>
          <p:cNvSpPr/>
          <p:nvPr/>
        </p:nvSpPr>
        <p:spPr>
          <a:xfrm>
            <a:off x="3694176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 descr=""/>
          <p:cNvSpPr/>
          <p:nvPr/>
        </p:nvSpPr>
        <p:spPr>
          <a:xfrm>
            <a:off x="3751579" y="378333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50" name="object 25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79729" y="3850512"/>
            <a:ext cx="73586" cy="74295"/>
          </a:xfrm>
          <a:prstGeom prst="rect">
            <a:avLst/>
          </a:prstGeom>
        </p:spPr>
      </p:pic>
      <p:grpSp>
        <p:nvGrpSpPr>
          <p:cNvPr id="251" name="object 251" descr=""/>
          <p:cNvGrpSpPr/>
          <p:nvPr/>
        </p:nvGrpSpPr>
        <p:grpSpPr>
          <a:xfrm>
            <a:off x="584834" y="3846702"/>
            <a:ext cx="3029585" cy="179705"/>
            <a:chOff x="584834" y="3846702"/>
            <a:chExt cx="3029585" cy="179705"/>
          </a:xfrm>
        </p:grpSpPr>
        <p:pic>
          <p:nvPicPr>
            <p:cNvPr id="252" name="object 25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4834" y="3846702"/>
              <a:ext cx="2997580" cy="179704"/>
            </a:xfrm>
            <a:prstGeom prst="rect">
              <a:avLst/>
            </a:prstGeom>
          </p:spPr>
        </p:pic>
        <p:sp>
          <p:nvSpPr>
            <p:cNvPr id="253" name="object 253" descr=""/>
            <p:cNvSpPr/>
            <p:nvPr/>
          </p:nvSpPr>
          <p:spPr>
            <a:xfrm>
              <a:off x="3603879" y="4021328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10159" y="0"/>
                  </a:lnTo>
                </a:path>
              </a:pathLst>
            </a:custGeom>
            <a:ln w="10159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4" name="object 254" descr=""/>
          <p:cNvSpPr/>
          <p:nvPr/>
        </p:nvSpPr>
        <p:spPr>
          <a:xfrm>
            <a:off x="3661155" y="40213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 descr=""/>
          <p:cNvSpPr/>
          <p:nvPr/>
        </p:nvSpPr>
        <p:spPr>
          <a:xfrm>
            <a:off x="3719829" y="40213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56" name="object 256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84175" y="4169285"/>
            <a:ext cx="1345564" cy="93342"/>
          </a:xfrm>
          <a:prstGeom prst="rect">
            <a:avLst/>
          </a:prstGeom>
        </p:spPr>
      </p:pic>
      <p:sp>
        <p:nvSpPr>
          <p:cNvPr id="257" name="object 257" descr=""/>
          <p:cNvSpPr/>
          <p:nvPr/>
        </p:nvSpPr>
        <p:spPr>
          <a:xfrm>
            <a:off x="1797939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1856485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1913889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/>
          <p:nvPr/>
        </p:nvSpPr>
        <p:spPr>
          <a:xfrm>
            <a:off x="1971167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 descr=""/>
          <p:cNvSpPr/>
          <p:nvPr/>
        </p:nvSpPr>
        <p:spPr>
          <a:xfrm>
            <a:off x="2028570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 descr=""/>
          <p:cNvSpPr/>
          <p:nvPr/>
        </p:nvSpPr>
        <p:spPr>
          <a:xfrm>
            <a:off x="2085848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 descr=""/>
          <p:cNvSpPr/>
          <p:nvPr/>
        </p:nvSpPr>
        <p:spPr>
          <a:xfrm>
            <a:off x="2144522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 descr=""/>
          <p:cNvSpPr/>
          <p:nvPr/>
        </p:nvSpPr>
        <p:spPr>
          <a:xfrm>
            <a:off x="2201798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 descr=""/>
          <p:cNvSpPr/>
          <p:nvPr/>
        </p:nvSpPr>
        <p:spPr>
          <a:xfrm>
            <a:off x="2259202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 descr=""/>
          <p:cNvSpPr/>
          <p:nvPr/>
        </p:nvSpPr>
        <p:spPr>
          <a:xfrm>
            <a:off x="2316479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 descr=""/>
          <p:cNvSpPr/>
          <p:nvPr/>
        </p:nvSpPr>
        <p:spPr>
          <a:xfrm>
            <a:off x="2375154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 descr=""/>
          <p:cNvSpPr/>
          <p:nvPr/>
        </p:nvSpPr>
        <p:spPr>
          <a:xfrm>
            <a:off x="2432557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 descr=""/>
          <p:cNvSpPr/>
          <p:nvPr/>
        </p:nvSpPr>
        <p:spPr>
          <a:xfrm>
            <a:off x="2489835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 descr=""/>
          <p:cNvSpPr/>
          <p:nvPr/>
        </p:nvSpPr>
        <p:spPr>
          <a:xfrm>
            <a:off x="2547239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 descr=""/>
          <p:cNvSpPr/>
          <p:nvPr/>
        </p:nvSpPr>
        <p:spPr>
          <a:xfrm>
            <a:off x="2604516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 descr=""/>
          <p:cNvSpPr/>
          <p:nvPr/>
        </p:nvSpPr>
        <p:spPr>
          <a:xfrm>
            <a:off x="2663189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 descr=""/>
          <p:cNvSpPr/>
          <p:nvPr/>
        </p:nvSpPr>
        <p:spPr>
          <a:xfrm>
            <a:off x="2720467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 descr=""/>
          <p:cNvSpPr/>
          <p:nvPr/>
        </p:nvSpPr>
        <p:spPr>
          <a:xfrm>
            <a:off x="2777870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 descr=""/>
          <p:cNvSpPr/>
          <p:nvPr/>
        </p:nvSpPr>
        <p:spPr>
          <a:xfrm>
            <a:off x="2835148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 descr=""/>
          <p:cNvSpPr/>
          <p:nvPr/>
        </p:nvSpPr>
        <p:spPr>
          <a:xfrm>
            <a:off x="2893822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 descr=""/>
          <p:cNvSpPr/>
          <p:nvPr/>
        </p:nvSpPr>
        <p:spPr>
          <a:xfrm>
            <a:off x="2951098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 descr=""/>
          <p:cNvSpPr/>
          <p:nvPr/>
        </p:nvSpPr>
        <p:spPr>
          <a:xfrm>
            <a:off x="3008502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 descr=""/>
          <p:cNvSpPr/>
          <p:nvPr/>
        </p:nvSpPr>
        <p:spPr>
          <a:xfrm>
            <a:off x="3067685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 descr=""/>
          <p:cNvSpPr/>
          <p:nvPr/>
        </p:nvSpPr>
        <p:spPr>
          <a:xfrm>
            <a:off x="3125089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 descr=""/>
          <p:cNvSpPr/>
          <p:nvPr/>
        </p:nvSpPr>
        <p:spPr>
          <a:xfrm>
            <a:off x="3182492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 descr=""/>
          <p:cNvSpPr/>
          <p:nvPr/>
        </p:nvSpPr>
        <p:spPr>
          <a:xfrm>
            <a:off x="3239770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/>
          <p:nvPr/>
        </p:nvSpPr>
        <p:spPr>
          <a:xfrm>
            <a:off x="3298444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 descr=""/>
          <p:cNvSpPr/>
          <p:nvPr/>
        </p:nvSpPr>
        <p:spPr>
          <a:xfrm>
            <a:off x="3355721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 descr=""/>
          <p:cNvSpPr/>
          <p:nvPr/>
        </p:nvSpPr>
        <p:spPr>
          <a:xfrm>
            <a:off x="3413125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 descr=""/>
          <p:cNvSpPr/>
          <p:nvPr/>
        </p:nvSpPr>
        <p:spPr>
          <a:xfrm>
            <a:off x="3470402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 descr=""/>
          <p:cNvSpPr/>
          <p:nvPr/>
        </p:nvSpPr>
        <p:spPr>
          <a:xfrm>
            <a:off x="3529076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 descr=""/>
          <p:cNvSpPr/>
          <p:nvPr/>
        </p:nvSpPr>
        <p:spPr>
          <a:xfrm>
            <a:off x="3586353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 descr=""/>
          <p:cNvSpPr/>
          <p:nvPr/>
        </p:nvSpPr>
        <p:spPr>
          <a:xfrm>
            <a:off x="3643757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 descr=""/>
          <p:cNvSpPr/>
          <p:nvPr/>
        </p:nvSpPr>
        <p:spPr>
          <a:xfrm>
            <a:off x="3701034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 descr=""/>
          <p:cNvSpPr/>
          <p:nvPr/>
        </p:nvSpPr>
        <p:spPr>
          <a:xfrm>
            <a:off x="3758438" y="424484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92" name="object 292" descr=""/>
          <p:cNvGrpSpPr/>
          <p:nvPr/>
        </p:nvGrpSpPr>
        <p:grpSpPr>
          <a:xfrm>
            <a:off x="384175" y="4395355"/>
            <a:ext cx="3060065" cy="95250"/>
            <a:chOff x="384175" y="4395355"/>
            <a:chExt cx="3060065" cy="95250"/>
          </a:xfrm>
        </p:grpSpPr>
        <p:pic>
          <p:nvPicPr>
            <p:cNvPr id="293" name="object 29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4175" y="4395355"/>
              <a:ext cx="3009900" cy="95237"/>
            </a:xfrm>
            <a:prstGeom prst="rect">
              <a:avLst/>
            </a:prstGeom>
          </p:spPr>
        </p:pic>
        <p:sp>
          <p:nvSpPr>
            <p:cNvPr id="294" name="object 294" descr=""/>
            <p:cNvSpPr/>
            <p:nvPr/>
          </p:nvSpPr>
          <p:spPr>
            <a:xfrm>
              <a:off x="3433698" y="447293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10159" y="0"/>
                  </a:lnTo>
                </a:path>
              </a:pathLst>
            </a:custGeom>
            <a:ln w="10159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5" name="object 295" descr=""/>
          <p:cNvSpPr/>
          <p:nvPr/>
        </p:nvSpPr>
        <p:spPr>
          <a:xfrm>
            <a:off x="3490976" y="447293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 descr=""/>
          <p:cNvSpPr/>
          <p:nvPr/>
        </p:nvSpPr>
        <p:spPr>
          <a:xfrm>
            <a:off x="3548379" y="447293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 descr=""/>
          <p:cNvSpPr/>
          <p:nvPr/>
        </p:nvSpPr>
        <p:spPr>
          <a:xfrm>
            <a:off x="3605657" y="447293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 descr=""/>
          <p:cNvSpPr/>
          <p:nvPr/>
        </p:nvSpPr>
        <p:spPr>
          <a:xfrm>
            <a:off x="3664330" y="447293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 descr=""/>
          <p:cNvSpPr/>
          <p:nvPr/>
        </p:nvSpPr>
        <p:spPr>
          <a:xfrm>
            <a:off x="3721608" y="4472939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 descr=""/>
          <p:cNvSpPr/>
          <p:nvPr/>
        </p:nvSpPr>
        <p:spPr>
          <a:xfrm>
            <a:off x="2871851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 descr=""/>
          <p:cNvSpPr/>
          <p:nvPr/>
        </p:nvSpPr>
        <p:spPr>
          <a:xfrm>
            <a:off x="2929254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 descr=""/>
          <p:cNvSpPr/>
          <p:nvPr/>
        </p:nvSpPr>
        <p:spPr>
          <a:xfrm>
            <a:off x="2986532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 descr=""/>
          <p:cNvSpPr/>
          <p:nvPr/>
        </p:nvSpPr>
        <p:spPr>
          <a:xfrm>
            <a:off x="3043935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3101213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3159886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 descr=""/>
          <p:cNvSpPr/>
          <p:nvPr/>
        </p:nvSpPr>
        <p:spPr>
          <a:xfrm>
            <a:off x="3217164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 descr=""/>
          <p:cNvSpPr/>
          <p:nvPr/>
        </p:nvSpPr>
        <p:spPr>
          <a:xfrm>
            <a:off x="3274567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 descr=""/>
          <p:cNvSpPr/>
          <p:nvPr/>
        </p:nvSpPr>
        <p:spPr>
          <a:xfrm>
            <a:off x="3331845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 descr=""/>
          <p:cNvSpPr/>
          <p:nvPr/>
        </p:nvSpPr>
        <p:spPr>
          <a:xfrm>
            <a:off x="3390519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 descr=""/>
          <p:cNvSpPr/>
          <p:nvPr/>
        </p:nvSpPr>
        <p:spPr>
          <a:xfrm>
            <a:off x="3447922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 descr=""/>
          <p:cNvSpPr/>
          <p:nvPr/>
        </p:nvSpPr>
        <p:spPr>
          <a:xfrm>
            <a:off x="3505200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 descr=""/>
          <p:cNvSpPr/>
          <p:nvPr/>
        </p:nvSpPr>
        <p:spPr>
          <a:xfrm>
            <a:off x="3562603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 descr=""/>
          <p:cNvSpPr/>
          <p:nvPr/>
        </p:nvSpPr>
        <p:spPr>
          <a:xfrm>
            <a:off x="3619880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 descr=""/>
          <p:cNvSpPr/>
          <p:nvPr/>
        </p:nvSpPr>
        <p:spPr>
          <a:xfrm>
            <a:off x="3678554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 descr=""/>
          <p:cNvSpPr/>
          <p:nvPr/>
        </p:nvSpPr>
        <p:spPr>
          <a:xfrm>
            <a:off x="3735832" y="470001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 descr=""/>
          <p:cNvSpPr/>
          <p:nvPr/>
        </p:nvSpPr>
        <p:spPr>
          <a:xfrm>
            <a:off x="3600196" y="514921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 descr=""/>
          <p:cNvSpPr/>
          <p:nvPr/>
        </p:nvSpPr>
        <p:spPr>
          <a:xfrm>
            <a:off x="3657600" y="514921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 descr=""/>
          <p:cNvSpPr/>
          <p:nvPr/>
        </p:nvSpPr>
        <p:spPr>
          <a:xfrm>
            <a:off x="3714877" y="514921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19" name="object 319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79729" y="5520320"/>
            <a:ext cx="1417320" cy="95238"/>
          </a:xfrm>
          <a:prstGeom prst="rect">
            <a:avLst/>
          </a:prstGeom>
        </p:spPr>
      </p:pic>
      <p:sp>
        <p:nvSpPr>
          <p:cNvPr id="320" name="object 320" descr=""/>
          <p:cNvSpPr/>
          <p:nvPr/>
        </p:nvSpPr>
        <p:spPr>
          <a:xfrm>
            <a:off x="1853183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 descr=""/>
          <p:cNvSpPr/>
          <p:nvPr/>
        </p:nvSpPr>
        <p:spPr>
          <a:xfrm>
            <a:off x="1910460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 descr=""/>
          <p:cNvSpPr/>
          <p:nvPr/>
        </p:nvSpPr>
        <p:spPr>
          <a:xfrm>
            <a:off x="1967864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 descr=""/>
          <p:cNvSpPr/>
          <p:nvPr/>
        </p:nvSpPr>
        <p:spPr>
          <a:xfrm>
            <a:off x="2025142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 descr=""/>
          <p:cNvSpPr/>
          <p:nvPr/>
        </p:nvSpPr>
        <p:spPr>
          <a:xfrm>
            <a:off x="2083816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 descr=""/>
          <p:cNvSpPr/>
          <p:nvPr/>
        </p:nvSpPr>
        <p:spPr>
          <a:xfrm>
            <a:off x="2141092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 descr=""/>
          <p:cNvSpPr/>
          <p:nvPr/>
        </p:nvSpPr>
        <p:spPr>
          <a:xfrm>
            <a:off x="2198497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 descr=""/>
          <p:cNvSpPr/>
          <p:nvPr/>
        </p:nvSpPr>
        <p:spPr>
          <a:xfrm>
            <a:off x="2255773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 descr=""/>
          <p:cNvSpPr/>
          <p:nvPr/>
        </p:nvSpPr>
        <p:spPr>
          <a:xfrm>
            <a:off x="2313177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 descr=""/>
          <p:cNvSpPr/>
          <p:nvPr/>
        </p:nvSpPr>
        <p:spPr>
          <a:xfrm>
            <a:off x="2371725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 descr=""/>
          <p:cNvSpPr/>
          <p:nvPr/>
        </p:nvSpPr>
        <p:spPr>
          <a:xfrm>
            <a:off x="2430398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 descr=""/>
          <p:cNvSpPr/>
          <p:nvPr/>
        </p:nvSpPr>
        <p:spPr>
          <a:xfrm>
            <a:off x="2489073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 descr=""/>
          <p:cNvSpPr/>
          <p:nvPr/>
        </p:nvSpPr>
        <p:spPr>
          <a:xfrm>
            <a:off x="2546350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 descr=""/>
          <p:cNvSpPr/>
          <p:nvPr/>
        </p:nvSpPr>
        <p:spPr>
          <a:xfrm>
            <a:off x="2603754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 descr=""/>
          <p:cNvSpPr/>
          <p:nvPr/>
        </p:nvSpPr>
        <p:spPr>
          <a:xfrm>
            <a:off x="2661030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 descr=""/>
          <p:cNvSpPr/>
          <p:nvPr/>
        </p:nvSpPr>
        <p:spPr>
          <a:xfrm>
            <a:off x="2719704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 descr=""/>
          <p:cNvSpPr/>
          <p:nvPr/>
        </p:nvSpPr>
        <p:spPr>
          <a:xfrm>
            <a:off x="2776982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 descr=""/>
          <p:cNvSpPr/>
          <p:nvPr/>
        </p:nvSpPr>
        <p:spPr>
          <a:xfrm>
            <a:off x="2834385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 descr=""/>
          <p:cNvSpPr/>
          <p:nvPr/>
        </p:nvSpPr>
        <p:spPr>
          <a:xfrm>
            <a:off x="2891663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 descr=""/>
          <p:cNvSpPr/>
          <p:nvPr/>
        </p:nvSpPr>
        <p:spPr>
          <a:xfrm>
            <a:off x="2949067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 descr=""/>
          <p:cNvSpPr/>
          <p:nvPr/>
        </p:nvSpPr>
        <p:spPr>
          <a:xfrm>
            <a:off x="3007614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 descr=""/>
          <p:cNvSpPr/>
          <p:nvPr/>
        </p:nvSpPr>
        <p:spPr>
          <a:xfrm>
            <a:off x="3065017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 descr=""/>
          <p:cNvSpPr/>
          <p:nvPr/>
        </p:nvSpPr>
        <p:spPr>
          <a:xfrm>
            <a:off x="3122295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 descr=""/>
          <p:cNvSpPr/>
          <p:nvPr/>
        </p:nvSpPr>
        <p:spPr>
          <a:xfrm>
            <a:off x="3179698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 descr=""/>
          <p:cNvSpPr/>
          <p:nvPr/>
        </p:nvSpPr>
        <p:spPr>
          <a:xfrm>
            <a:off x="3238373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 descr=""/>
          <p:cNvSpPr/>
          <p:nvPr/>
        </p:nvSpPr>
        <p:spPr>
          <a:xfrm>
            <a:off x="3295650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 descr=""/>
          <p:cNvSpPr/>
          <p:nvPr/>
        </p:nvSpPr>
        <p:spPr>
          <a:xfrm>
            <a:off x="3353053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 descr=""/>
          <p:cNvSpPr/>
          <p:nvPr/>
        </p:nvSpPr>
        <p:spPr>
          <a:xfrm>
            <a:off x="3410330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 descr=""/>
          <p:cNvSpPr/>
          <p:nvPr/>
        </p:nvSpPr>
        <p:spPr>
          <a:xfrm>
            <a:off x="3467734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 descr=""/>
          <p:cNvSpPr/>
          <p:nvPr/>
        </p:nvSpPr>
        <p:spPr>
          <a:xfrm>
            <a:off x="3526282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 descr=""/>
          <p:cNvSpPr/>
          <p:nvPr/>
        </p:nvSpPr>
        <p:spPr>
          <a:xfrm>
            <a:off x="3583685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 descr=""/>
          <p:cNvSpPr/>
          <p:nvPr/>
        </p:nvSpPr>
        <p:spPr>
          <a:xfrm>
            <a:off x="3640963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 descr=""/>
          <p:cNvSpPr/>
          <p:nvPr/>
        </p:nvSpPr>
        <p:spPr>
          <a:xfrm>
            <a:off x="3700271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 descr=""/>
          <p:cNvSpPr/>
          <p:nvPr/>
        </p:nvSpPr>
        <p:spPr>
          <a:xfrm>
            <a:off x="3757548" y="559777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54" name="object 354" descr=""/>
          <p:cNvGrpSpPr/>
          <p:nvPr/>
        </p:nvGrpSpPr>
        <p:grpSpPr>
          <a:xfrm>
            <a:off x="384175" y="5744352"/>
            <a:ext cx="1196975" cy="76200"/>
            <a:chOff x="384175" y="5744352"/>
            <a:chExt cx="1196975" cy="76200"/>
          </a:xfrm>
        </p:grpSpPr>
        <p:pic>
          <p:nvPicPr>
            <p:cNvPr id="355" name="object 35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4175" y="5744352"/>
              <a:ext cx="1145540" cy="76184"/>
            </a:xfrm>
            <a:prstGeom prst="rect">
              <a:avLst/>
            </a:prstGeom>
          </p:spPr>
        </p:pic>
        <p:sp>
          <p:nvSpPr>
            <p:cNvPr id="356" name="object 356" descr=""/>
            <p:cNvSpPr/>
            <p:nvPr/>
          </p:nvSpPr>
          <p:spPr>
            <a:xfrm>
              <a:off x="1570608" y="581545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10159" y="0"/>
                  </a:lnTo>
                </a:path>
              </a:pathLst>
            </a:custGeom>
            <a:ln w="10159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7" name="object 357" descr=""/>
          <p:cNvSpPr/>
          <p:nvPr/>
        </p:nvSpPr>
        <p:spPr>
          <a:xfrm>
            <a:off x="1627885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 descr=""/>
          <p:cNvSpPr/>
          <p:nvPr/>
        </p:nvSpPr>
        <p:spPr>
          <a:xfrm>
            <a:off x="1686560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 descr=""/>
          <p:cNvSpPr/>
          <p:nvPr/>
        </p:nvSpPr>
        <p:spPr>
          <a:xfrm>
            <a:off x="1743836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 descr=""/>
          <p:cNvSpPr/>
          <p:nvPr/>
        </p:nvSpPr>
        <p:spPr>
          <a:xfrm>
            <a:off x="1801241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 descr=""/>
          <p:cNvSpPr/>
          <p:nvPr/>
        </p:nvSpPr>
        <p:spPr>
          <a:xfrm>
            <a:off x="1858517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 descr=""/>
          <p:cNvSpPr/>
          <p:nvPr/>
        </p:nvSpPr>
        <p:spPr>
          <a:xfrm>
            <a:off x="1917192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 descr=""/>
          <p:cNvSpPr/>
          <p:nvPr/>
        </p:nvSpPr>
        <p:spPr>
          <a:xfrm>
            <a:off x="1974469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 descr=""/>
          <p:cNvSpPr/>
          <p:nvPr/>
        </p:nvSpPr>
        <p:spPr>
          <a:xfrm>
            <a:off x="2031873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 descr=""/>
          <p:cNvSpPr/>
          <p:nvPr/>
        </p:nvSpPr>
        <p:spPr>
          <a:xfrm>
            <a:off x="2089150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 descr=""/>
          <p:cNvSpPr/>
          <p:nvPr/>
        </p:nvSpPr>
        <p:spPr>
          <a:xfrm>
            <a:off x="2148458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 descr=""/>
          <p:cNvSpPr/>
          <p:nvPr/>
        </p:nvSpPr>
        <p:spPr>
          <a:xfrm>
            <a:off x="2205863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 descr=""/>
          <p:cNvSpPr/>
          <p:nvPr/>
        </p:nvSpPr>
        <p:spPr>
          <a:xfrm>
            <a:off x="2263139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 descr=""/>
          <p:cNvSpPr/>
          <p:nvPr/>
        </p:nvSpPr>
        <p:spPr>
          <a:xfrm>
            <a:off x="2321814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 descr=""/>
          <p:cNvSpPr/>
          <p:nvPr/>
        </p:nvSpPr>
        <p:spPr>
          <a:xfrm>
            <a:off x="2379091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 descr=""/>
          <p:cNvSpPr/>
          <p:nvPr/>
        </p:nvSpPr>
        <p:spPr>
          <a:xfrm>
            <a:off x="2436495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 descr=""/>
          <p:cNvSpPr/>
          <p:nvPr/>
        </p:nvSpPr>
        <p:spPr>
          <a:xfrm>
            <a:off x="2493772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 descr=""/>
          <p:cNvSpPr/>
          <p:nvPr/>
        </p:nvSpPr>
        <p:spPr>
          <a:xfrm>
            <a:off x="2552445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 descr=""/>
          <p:cNvSpPr/>
          <p:nvPr/>
        </p:nvSpPr>
        <p:spPr>
          <a:xfrm>
            <a:off x="2609723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 descr=""/>
          <p:cNvSpPr/>
          <p:nvPr/>
        </p:nvSpPr>
        <p:spPr>
          <a:xfrm>
            <a:off x="2667126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 descr=""/>
          <p:cNvSpPr/>
          <p:nvPr/>
        </p:nvSpPr>
        <p:spPr>
          <a:xfrm>
            <a:off x="2724404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 descr=""/>
          <p:cNvSpPr/>
          <p:nvPr/>
        </p:nvSpPr>
        <p:spPr>
          <a:xfrm>
            <a:off x="2781807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 descr=""/>
          <p:cNvSpPr/>
          <p:nvPr/>
        </p:nvSpPr>
        <p:spPr>
          <a:xfrm>
            <a:off x="2840354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 descr=""/>
          <p:cNvSpPr/>
          <p:nvPr/>
        </p:nvSpPr>
        <p:spPr>
          <a:xfrm>
            <a:off x="2897758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 descr=""/>
          <p:cNvSpPr/>
          <p:nvPr/>
        </p:nvSpPr>
        <p:spPr>
          <a:xfrm>
            <a:off x="2955163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 descr=""/>
          <p:cNvSpPr/>
          <p:nvPr/>
        </p:nvSpPr>
        <p:spPr>
          <a:xfrm>
            <a:off x="3012439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 descr=""/>
          <p:cNvSpPr/>
          <p:nvPr/>
        </p:nvSpPr>
        <p:spPr>
          <a:xfrm>
            <a:off x="3071114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 descr=""/>
          <p:cNvSpPr/>
          <p:nvPr/>
        </p:nvSpPr>
        <p:spPr>
          <a:xfrm>
            <a:off x="3128391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 descr=""/>
          <p:cNvSpPr/>
          <p:nvPr/>
        </p:nvSpPr>
        <p:spPr>
          <a:xfrm>
            <a:off x="3185795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 descr=""/>
          <p:cNvSpPr/>
          <p:nvPr/>
        </p:nvSpPr>
        <p:spPr>
          <a:xfrm>
            <a:off x="3248151" y="5810376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 descr=""/>
          <p:cNvSpPr/>
          <p:nvPr/>
        </p:nvSpPr>
        <p:spPr>
          <a:xfrm>
            <a:off x="3300476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 descr=""/>
          <p:cNvSpPr/>
          <p:nvPr/>
        </p:nvSpPr>
        <p:spPr>
          <a:xfrm>
            <a:off x="3359022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8" name="object 388" descr=""/>
          <p:cNvSpPr/>
          <p:nvPr/>
        </p:nvSpPr>
        <p:spPr>
          <a:xfrm>
            <a:off x="3417696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object 389" descr=""/>
          <p:cNvSpPr/>
          <p:nvPr/>
        </p:nvSpPr>
        <p:spPr>
          <a:xfrm>
            <a:off x="3476244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object 390" descr=""/>
          <p:cNvSpPr/>
          <p:nvPr/>
        </p:nvSpPr>
        <p:spPr>
          <a:xfrm>
            <a:off x="3533647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 descr=""/>
          <p:cNvSpPr/>
          <p:nvPr/>
        </p:nvSpPr>
        <p:spPr>
          <a:xfrm>
            <a:off x="3591052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2" name="object 392" descr=""/>
          <p:cNvSpPr/>
          <p:nvPr/>
        </p:nvSpPr>
        <p:spPr>
          <a:xfrm>
            <a:off x="3648328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object 393" descr=""/>
          <p:cNvSpPr/>
          <p:nvPr/>
        </p:nvSpPr>
        <p:spPr>
          <a:xfrm>
            <a:off x="3707003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object 394" descr=""/>
          <p:cNvSpPr/>
          <p:nvPr/>
        </p:nvSpPr>
        <p:spPr>
          <a:xfrm>
            <a:off x="3764279" y="581545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5" name="object 395" descr=""/>
          <p:cNvGrpSpPr/>
          <p:nvPr/>
        </p:nvGrpSpPr>
        <p:grpSpPr>
          <a:xfrm>
            <a:off x="384175" y="5970020"/>
            <a:ext cx="3060065" cy="76200"/>
            <a:chOff x="384175" y="5970020"/>
            <a:chExt cx="3060065" cy="76200"/>
          </a:xfrm>
        </p:grpSpPr>
        <p:pic>
          <p:nvPicPr>
            <p:cNvPr id="396" name="object 39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4175" y="5970020"/>
              <a:ext cx="3006090" cy="76194"/>
            </a:xfrm>
            <a:prstGeom prst="rect">
              <a:avLst/>
            </a:prstGeom>
          </p:spPr>
        </p:pic>
        <p:sp>
          <p:nvSpPr>
            <p:cNvPr id="397" name="object 397" descr=""/>
            <p:cNvSpPr/>
            <p:nvPr/>
          </p:nvSpPr>
          <p:spPr>
            <a:xfrm>
              <a:off x="3433698" y="604113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10159" y="0"/>
                  </a:lnTo>
                </a:path>
              </a:pathLst>
            </a:custGeom>
            <a:ln w="10159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8" name="object 398" descr=""/>
          <p:cNvSpPr/>
          <p:nvPr/>
        </p:nvSpPr>
        <p:spPr>
          <a:xfrm>
            <a:off x="3490976" y="604113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 descr=""/>
          <p:cNvSpPr/>
          <p:nvPr/>
        </p:nvSpPr>
        <p:spPr>
          <a:xfrm>
            <a:off x="3548379" y="604113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 descr=""/>
          <p:cNvSpPr/>
          <p:nvPr/>
        </p:nvSpPr>
        <p:spPr>
          <a:xfrm>
            <a:off x="3605657" y="604113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 descr=""/>
          <p:cNvSpPr/>
          <p:nvPr/>
        </p:nvSpPr>
        <p:spPr>
          <a:xfrm>
            <a:off x="3664330" y="604113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object 402" descr=""/>
          <p:cNvSpPr/>
          <p:nvPr/>
        </p:nvSpPr>
        <p:spPr>
          <a:xfrm>
            <a:off x="3721608" y="604113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03" name="object 403" descr=""/>
          <p:cNvGrpSpPr/>
          <p:nvPr/>
        </p:nvGrpSpPr>
        <p:grpSpPr>
          <a:xfrm>
            <a:off x="384175" y="6196215"/>
            <a:ext cx="1366520" cy="76200"/>
            <a:chOff x="384175" y="6196215"/>
            <a:chExt cx="1366520" cy="76200"/>
          </a:xfrm>
        </p:grpSpPr>
        <p:pic>
          <p:nvPicPr>
            <p:cNvPr id="404" name="object 40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4175" y="6196215"/>
              <a:ext cx="1315720" cy="76187"/>
            </a:xfrm>
            <a:prstGeom prst="rect">
              <a:avLst/>
            </a:prstGeom>
          </p:spPr>
        </p:pic>
        <p:sp>
          <p:nvSpPr>
            <p:cNvPr id="405" name="object 405" descr=""/>
            <p:cNvSpPr/>
            <p:nvPr/>
          </p:nvSpPr>
          <p:spPr>
            <a:xfrm>
              <a:off x="1740153" y="626732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10159" y="0"/>
                  </a:lnTo>
                </a:path>
              </a:pathLst>
            </a:custGeom>
            <a:ln w="10159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6" name="object 406" descr=""/>
          <p:cNvSpPr/>
          <p:nvPr/>
        </p:nvSpPr>
        <p:spPr>
          <a:xfrm>
            <a:off x="1797430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7" name="object 407" descr=""/>
          <p:cNvSpPr/>
          <p:nvPr/>
        </p:nvSpPr>
        <p:spPr>
          <a:xfrm>
            <a:off x="1856104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 descr=""/>
          <p:cNvSpPr/>
          <p:nvPr/>
        </p:nvSpPr>
        <p:spPr>
          <a:xfrm>
            <a:off x="1913382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9" name="object 409" descr=""/>
          <p:cNvSpPr/>
          <p:nvPr/>
        </p:nvSpPr>
        <p:spPr>
          <a:xfrm>
            <a:off x="1970785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object 410" descr=""/>
          <p:cNvSpPr/>
          <p:nvPr/>
        </p:nvSpPr>
        <p:spPr>
          <a:xfrm>
            <a:off x="2028063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object 411" descr=""/>
          <p:cNvSpPr/>
          <p:nvPr/>
        </p:nvSpPr>
        <p:spPr>
          <a:xfrm>
            <a:off x="2086736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2" name="object 412" descr=""/>
          <p:cNvSpPr/>
          <p:nvPr/>
        </p:nvSpPr>
        <p:spPr>
          <a:xfrm>
            <a:off x="2144014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3" name="object 413" descr=""/>
          <p:cNvSpPr/>
          <p:nvPr/>
        </p:nvSpPr>
        <p:spPr>
          <a:xfrm>
            <a:off x="2201417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4" name="object 414" descr=""/>
          <p:cNvSpPr/>
          <p:nvPr/>
        </p:nvSpPr>
        <p:spPr>
          <a:xfrm>
            <a:off x="2258695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5" name="object 415" descr=""/>
          <p:cNvSpPr/>
          <p:nvPr/>
        </p:nvSpPr>
        <p:spPr>
          <a:xfrm>
            <a:off x="2316098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6" name="object 416" descr=""/>
          <p:cNvSpPr/>
          <p:nvPr/>
        </p:nvSpPr>
        <p:spPr>
          <a:xfrm>
            <a:off x="2374773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7" name="object 417" descr=""/>
          <p:cNvSpPr/>
          <p:nvPr/>
        </p:nvSpPr>
        <p:spPr>
          <a:xfrm>
            <a:off x="2432050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8" name="object 418" descr=""/>
          <p:cNvSpPr/>
          <p:nvPr/>
        </p:nvSpPr>
        <p:spPr>
          <a:xfrm>
            <a:off x="2489454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9" name="object 419" descr=""/>
          <p:cNvSpPr/>
          <p:nvPr/>
        </p:nvSpPr>
        <p:spPr>
          <a:xfrm>
            <a:off x="2546730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0" name="object 420" descr=""/>
          <p:cNvSpPr/>
          <p:nvPr/>
        </p:nvSpPr>
        <p:spPr>
          <a:xfrm>
            <a:off x="2605404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1" name="object 421" descr=""/>
          <p:cNvSpPr/>
          <p:nvPr/>
        </p:nvSpPr>
        <p:spPr>
          <a:xfrm>
            <a:off x="2662682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2" name="object 422" descr=""/>
          <p:cNvSpPr/>
          <p:nvPr/>
        </p:nvSpPr>
        <p:spPr>
          <a:xfrm>
            <a:off x="2720085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3" name="object 423" descr=""/>
          <p:cNvSpPr/>
          <p:nvPr/>
        </p:nvSpPr>
        <p:spPr>
          <a:xfrm>
            <a:off x="2779267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4" name="object 424" descr=""/>
          <p:cNvSpPr/>
          <p:nvPr/>
        </p:nvSpPr>
        <p:spPr>
          <a:xfrm>
            <a:off x="2836672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5" name="object 425" descr=""/>
          <p:cNvSpPr/>
          <p:nvPr/>
        </p:nvSpPr>
        <p:spPr>
          <a:xfrm>
            <a:off x="2893948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6" name="object 426" descr=""/>
          <p:cNvSpPr/>
          <p:nvPr/>
        </p:nvSpPr>
        <p:spPr>
          <a:xfrm>
            <a:off x="2951352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7" name="object 427" descr=""/>
          <p:cNvSpPr/>
          <p:nvPr/>
        </p:nvSpPr>
        <p:spPr>
          <a:xfrm>
            <a:off x="3009900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8" name="object 428" descr=""/>
          <p:cNvSpPr/>
          <p:nvPr/>
        </p:nvSpPr>
        <p:spPr>
          <a:xfrm>
            <a:off x="3067304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9" name="object 429" descr=""/>
          <p:cNvSpPr/>
          <p:nvPr/>
        </p:nvSpPr>
        <p:spPr>
          <a:xfrm>
            <a:off x="3124707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0" name="object 430" descr=""/>
          <p:cNvSpPr/>
          <p:nvPr/>
        </p:nvSpPr>
        <p:spPr>
          <a:xfrm>
            <a:off x="3181985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1" name="object 431" descr=""/>
          <p:cNvSpPr/>
          <p:nvPr/>
        </p:nvSpPr>
        <p:spPr>
          <a:xfrm>
            <a:off x="3240658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2" name="object 432" descr=""/>
          <p:cNvSpPr/>
          <p:nvPr/>
        </p:nvSpPr>
        <p:spPr>
          <a:xfrm>
            <a:off x="3303015" y="6262242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3" name="object 433" descr=""/>
          <p:cNvSpPr/>
          <p:nvPr/>
        </p:nvSpPr>
        <p:spPr>
          <a:xfrm>
            <a:off x="3355340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4" name="object 434" descr=""/>
          <p:cNvSpPr/>
          <p:nvPr/>
        </p:nvSpPr>
        <p:spPr>
          <a:xfrm>
            <a:off x="3412616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5" name="object 435" descr=""/>
          <p:cNvSpPr/>
          <p:nvPr/>
        </p:nvSpPr>
        <p:spPr>
          <a:xfrm>
            <a:off x="3470021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6" name="object 436" descr=""/>
          <p:cNvSpPr/>
          <p:nvPr/>
        </p:nvSpPr>
        <p:spPr>
          <a:xfrm>
            <a:off x="3528567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7" name="object 437" descr=""/>
          <p:cNvSpPr/>
          <p:nvPr/>
        </p:nvSpPr>
        <p:spPr>
          <a:xfrm>
            <a:off x="3585971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8" name="object 438" descr=""/>
          <p:cNvSpPr/>
          <p:nvPr/>
        </p:nvSpPr>
        <p:spPr>
          <a:xfrm>
            <a:off x="3643248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9" name="object 439" descr=""/>
          <p:cNvSpPr/>
          <p:nvPr/>
        </p:nvSpPr>
        <p:spPr>
          <a:xfrm>
            <a:off x="3700653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0" name="object 440" descr=""/>
          <p:cNvSpPr/>
          <p:nvPr/>
        </p:nvSpPr>
        <p:spPr>
          <a:xfrm>
            <a:off x="3759200" y="6267322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41" name="object 441" descr=""/>
          <p:cNvGrpSpPr/>
          <p:nvPr/>
        </p:nvGrpSpPr>
        <p:grpSpPr>
          <a:xfrm>
            <a:off x="384175" y="6331711"/>
            <a:ext cx="3060065" cy="177165"/>
            <a:chOff x="384175" y="6331711"/>
            <a:chExt cx="3060065" cy="177165"/>
          </a:xfrm>
        </p:grpSpPr>
        <p:pic>
          <p:nvPicPr>
            <p:cNvPr id="442" name="object 44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4175" y="6331711"/>
              <a:ext cx="3005581" cy="177164"/>
            </a:xfrm>
            <a:prstGeom prst="rect">
              <a:avLst/>
            </a:prstGeom>
          </p:spPr>
        </p:pic>
        <p:sp>
          <p:nvSpPr>
            <p:cNvPr id="443" name="object 443" descr=""/>
            <p:cNvSpPr/>
            <p:nvPr/>
          </p:nvSpPr>
          <p:spPr>
            <a:xfrm>
              <a:off x="3433698" y="65037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10159" y="0"/>
                  </a:lnTo>
                </a:path>
              </a:pathLst>
            </a:custGeom>
            <a:ln w="10159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4" name="object 444" descr=""/>
          <p:cNvSpPr/>
          <p:nvPr/>
        </p:nvSpPr>
        <p:spPr>
          <a:xfrm>
            <a:off x="3490976" y="650379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5" name="object 445" descr=""/>
          <p:cNvSpPr/>
          <p:nvPr/>
        </p:nvSpPr>
        <p:spPr>
          <a:xfrm>
            <a:off x="3548379" y="650379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6" name="object 446" descr=""/>
          <p:cNvSpPr/>
          <p:nvPr/>
        </p:nvSpPr>
        <p:spPr>
          <a:xfrm>
            <a:off x="3606927" y="650379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7" name="object 447" descr=""/>
          <p:cNvSpPr/>
          <p:nvPr/>
        </p:nvSpPr>
        <p:spPr>
          <a:xfrm>
            <a:off x="3664330" y="650379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8" name="object 448" descr=""/>
          <p:cNvSpPr/>
          <p:nvPr/>
        </p:nvSpPr>
        <p:spPr>
          <a:xfrm>
            <a:off x="3722878" y="650379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49" name="object 449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84175" y="6651900"/>
            <a:ext cx="2468880" cy="95228"/>
          </a:xfrm>
          <a:prstGeom prst="rect">
            <a:avLst/>
          </a:prstGeom>
        </p:spPr>
      </p:pic>
      <p:sp>
        <p:nvSpPr>
          <p:cNvPr id="450" name="object 450" descr=""/>
          <p:cNvSpPr/>
          <p:nvPr/>
        </p:nvSpPr>
        <p:spPr>
          <a:xfrm>
            <a:off x="2925698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1" name="object 451" descr=""/>
          <p:cNvSpPr/>
          <p:nvPr/>
        </p:nvSpPr>
        <p:spPr>
          <a:xfrm>
            <a:off x="2982976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2" name="object 452" descr=""/>
          <p:cNvSpPr/>
          <p:nvPr/>
        </p:nvSpPr>
        <p:spPr>
          <a:xfrm>
            <a:off x="3040379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3" name="object 453" descr=""/>
          <p:cNvSpPr/>
          <p:nvPr/>
        </p:nvSpPr>
        <p:spPr>
          <a:xfrm>
            <a:off x="3097657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4" name="object 454" descr=""/>
          <p:cNvSpPr/>
          <p:nvPr/>
        </p:nvSpPr>
        <p:spPr>
          <a:xfrm>
            <a:off x="3156330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 descr=""/>
          <p:cNvSpPr/>
          <p:nvPr/>
        </p:nvSpPr>
        <p:spPr>
          <a:xfrm>
            <a:off x="3213607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6" name="object 456" descr=""/>
          <p:cNvSpPr/>
          <p:nvPr/>
        </p:nvSpPr>
        <p:spPr>
          <a:xfrm>
            <a:off x="3271011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7" name="object 457" descr=""/>
          <p:cNvSpPr/>
          <p:nvPr/>
        </p:nvSpPr>
        <p:spPr>
          <a:xfrm>
            <a:off x="3328289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8" name="object 458" descr=""/>
          <p:cNvSpPr/>
          <p:nvPr/>
        </p:nvSpPr>
        <p:spPr>
          <a:xfrm>
            <a:off x="3385692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9" name="object 459" descr=""/>
          <p:cNvSpPr/>
          <p:nvPr/>
        </p:nvSpPr>
        <p:spPr>
          <a:xfrm>
            <a:off x="3444240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0" name="object 460" descr=""/>
          <p:cNvSpPr/>
          <p:nvPr/>
        </p:nvSpPr>
        <p:spPr>
          <a:xfrm>
            <a:off x="3501644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1" name="object 461" descr=""/>
          <p:cNvSpPr/>
          <p:nvPr/>
        </p:nvSpPr>
        <p:spPr>
          <a:xfrm>
            <a:off x="3559047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2" name="object 462" descr=""/>
          <p:cNvSpPr/>
          <p:nvPr/>
        </p:nvSpPr>
        <p:spPr>
          <a:xfrm>
            <a:off x="3616325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3" name="object 463" descr=""/>
          <p:cNvSpPr/>
          <p:nvPr/>
        </p:nvSpPr>
        <p:spPr>
          <a:xfrm>
            <a:off x="3674998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4" name="object 464" descr=""/>
          <p:cNvSpPr/>
          <p:nvPr/>
        </p:nvSpPr>
        <p:spPr>
          <a:xfrm>
            <a:off x="3732276" y="672934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65" name="object 465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81000" y="6878466"/>
            <a:ext cx="2192655" cy="95230"/>
          </a:xfrm>
          <a:prstGeom prst="rect">
            <a:avLst/>
          </a:prstGeom>
        </p:spPr>
      </p:pic>
      <p:sp>
        <p:nvSpPr>
          <p:cNvPr id="466" name="object 466" descr=""/>
          <p:cNvSpPr/>
          <p:nvPr/>
        </p:nvSpPr>
        <p:spPr>
          <a:xfrm>
            <a:off x="2643758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7" name="object 467" descr=""/>
          <p:cNvSpPr/>
          <p:nvPr/>
        </p:nvSpPr>
        <p:spPr>
          <a:xfrm>
            <a:off x="2702305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8" name="object 468" descr=""/>
          <p:cNvSpPr/>
          <p:nvPr/>
        </p:nvSpPr>
        <p:spPr>
          <a:xfrm>
            <a:off x="2759710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9" name="object 469" descr=""/>
          <p:cNvSpPr/>
          <p:nvPr/>
        </p:nvSpPr>
        <p:spPr>
          <a:xfrm>
            <a:off x="2816986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0" name="object 470" descr=""/>
          <p:cNvSpPr/>
          <p:nvPr/>
        </p:nvSpPr>
        <p:spPr>
          <a:xfrm>
            <a:off x="2874391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1" name="object 471" descr=""/>
          <p:cNvSpPr/>
          <p:nvPr/>
        </p:nvSpPr>
        <p:spPr>
          <a:xfrm>
            <a:off x="2932938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2" name="object 472" descr=""/>
          <p:cNvSpPr/>
          <p:nvPr/>
        </p:nvSpPr>
        <p:spPr>
          <a:xfrm>
            <a:off x="2990342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3" name="object 473" descr=""/>
          <p:cNvSpPr/>
          <p:nvPr/>
        </p:nvSpPr>
        <p:spPr>
          <a:xfrm>
            <a:off x="3047619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4" name="object 474" descr=""/>
          <p:cNvSpPr/>
          <p:nvPr/>
        </p:nvSpPr>
        <p:spPr>
          <a:xfrm>
            <a:off x="3105023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5" name="object 475" descr=""/>
          <p:cNvSpPr/>
          <p:nvPr/>
        </p:nvSpPr>
        <p:spPr>
          <a:xfrm>
            <a:off x="3162300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6" name="object 476" descr=""/>
          <p:cNvSpPr/>
          <p:nvPr/>
        </p:nvSpPr>
        <p:spPr>
          <a:xfrm>
            <a:off x="3220973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 descr=""/>
          <p:cNvSpPr/>
          <p:nvPr/>
        </p:nvSpPr>
        <p:spPr>
          <a:xfrm>
            <a:off x="3278378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8" name="object 478" descr=""/>
          <p:cNvSpPr/>
          <p:nvPr/>
        </p:nvSpPr>
        <p:spPr>
          <a:xfrm>
            <a:off x="3335654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9" name="object 479" descr=""/>
          <p:cNvSpPr/>
          <p:nvPr/>
        </p:nvSpPr>
        <p:spPr>
          <a:xfrm>
            <a:off x="3393059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0" name="object 480" descr=""/>
          <p:cNvSpPr/>
          <p:nvPr/>
        </p:nvSpPr>
        <p:spPr>
          <a:xfrm>
            <a:off x="3451605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1" name="object 481" descr=""/>
          <p:cNvSpPr/>
          <p:nvPr/>
        </p:nvSpPr>
        <p:spPr>
          <a:xfrm>
            <a:off x="3509009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2" name="object 482" descr=""/>
          <p:cNvSpPr/>
          <p:nvPr/>
        </p:nvSpPr>
        <p:spPr>
          <a:xfrm>
            <a:off x="3566286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 descr=""/>
          <p:cNvSpPr/>
          <p:nvPr/>
        </p:nvSpPr>
        <p:spPr>
          <a:xfrm>
            <a:off x="3623690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 descr=""/>
          <p:cNvSpPr/>
          <p:nvPr/>
        </p:nvSpPr>
        <p:spPr>
          <a:xfrm>
            <a:off x="3680967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5" name="object 485" descr=""/>
          <p:cNvSpPr/>
          <p:nvPr/>
        </p:nvSpPr>
        <p:spPr>
          <a:xfrm>
            <a:off x="3739641" y="6955916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86" name="object 486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79729" y="7105033"/>
            <a:ext cx="2865755" cy="95230"/>
          </a:xfrm>
          <a:prstGeom prst="rect">
            <a:avLst/>
          </a:prstGeom>
        </p:spPr>
      </p:pic>
      <p:sp>
        <p:nvSpPr>
          <p:cNvPr id="487" name="object 487" descr=""/>
          <p:cNvSpPr/>
          <p:nvPr/>
        </p:nvSpPr>
        <p:spPr>
          <a:xfrm>
            <a:off x="3320034" y="718248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8" name="object 488" descr=""/>
          <p:cNvSpPr/>
          <p:nvPr/>
        </p:nvSpPr>
        <p:spPr>
          <a:xfrm>
            <a:off x="3378580" y="718248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9" name="object 489" descr=""/>
          <p:cNvSpPr/>
          <p:nvPr/>
        </p:nvSpPr>
        <p:spPr>
          <a:xfrm>
            <a:off x="3435984" y="718248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0" name="object 490" descr=""/>
          <p:cNvSpPr/>
          <p:nvPr/>
        </p:nvSpPr>
        <p:spPr>
          <a:xfrm>
            <a:off x="3493261" y="718248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 descr=""/>
          <p:cNvSpPr/>
          <p:nvPr/>
        </p:nvSpPr>
        <p:spPr>
          <a:xfrm>
            <a:off x="3550665" y="718248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2" name="object 492" descr=""/>
          <p:cNvSpPr/>
          <p:nvPr/>
        </p:nvSpPr>
        <p:spPr>
          <a:xfrm>
            <a:off x="3609213" y="718248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 descr=""/>
          <p:cNvSpPr/>
          <p:nvPr/>
        </p:nvSpPr>
        <p:spPr>
          <a:xfrm>
            <a:off x="3666616" y="718248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4" name="object 494" descr=""/>
          <p:cNvSpPr/>
          <p:nvPr/>
        </p:nvSpPr>
        <p:spPr>
          <a:xfrm>
            <a:off x="3723894" y="7182484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95" name="object 495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82270" y="7329423"/>
            <a:ext cx="1426464" cy="95885"/>
          </a:xfrm>
          <a:prstGeom prst="rect">
            <a:avLst/>
          </a:prstGeom>
        </p:spPr>
      </p:pic>
      <p:sp>
        <p:nvSpPr>
          <p:cNvPr id="496" name="object 496" descr=""/>
          <p:cNvSpPr/>
          <p:nvPr/>
        </p:nvSpPr>
        <p:spPr>
          <a:xfrm>
            <a:off x="1854454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 descr=""/>
          <p:cNvSpPr/>
          <p:nvPr/>
        </p:nvSpPr>
        <p:spPr>
          <a:xfrm>
            <a:off x="1913001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8" name="object 498" descr=""/>
          <p:cNvSpPr/>
          <p:nvPr/>
        </p:nvSpPr>
        <p:spPr>
          <a:xfrm>
            <a:off x="1970404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9" name="object 499" descr=""/>
          <p:cNvSpPr/>
          <p:nvPr/>
        </p:nvSpPr>
        <p:spPr>
          <a:xfrm>
            <a:off x="2027682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0" name="object 500" descr=""/>
          <p:cNvSpPr/>
          <p:nvPr/>
        </p:nvSpPr>
        <p:spPr>
          <a:xfrm>
            <a:off x="2085085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object 501" descr=""/>
          <p:cNvSpPr/>
          <p:nvPr/>
        </p:nvSpPr>
        <p:spPr>
          <a:xfrm>
            <a:off x="2143632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 descr=""/>
          <p:cNvSpPr/>
          <p:nvPr/>
        </p:nvSpPr>
        <p:spPr>
          <a:xfrm>
            <a:off x="2201036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3" name="object 503" descr=""/>
          <p:cNvSpPr/>
          <p:nvPr/>
        </p:nvSpPr>
        <p:spPr>
          <a:xfrm>
            <a:off x="2258314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4" name="object 504" descr=""/>
          <p:cNvSpPr/>
          <p:nvPr/>
        </p:nvSpPr>
        <p:spPr>
          <a:xfrm>
            <a:off x="2315717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5" name="object 505" descr=""/>
          <p:cNvSpPr/>
          <p:nvPr/>
        </p:nvSpPr>
        <p:spPr>
          <a:xfrm>
            <a:off x="2372995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6" name="object 506" descr=""/>
          <p:cNvSpPr/>
          <p:nvPr/>
        </p:nvSpPr>
        <p:spPr>
          <a:xfrm>
            <a:off x="2431669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7" name="object 507" descr=""/>
          <p:cNvSpPr/>
          <p:nvPr/>
        </p:nvSpPr>
        <p:spPr>
          <a:xfrm>
            <a:off x="2489073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8" name="object 508" descr=""/>
          <p:cNvSpPr/>
          <p:nvPr/>
        </p:nvSpPr>
        <p:spPr>
          <a:xfrm>
            <a:off x="2546350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9" name="object 509" descr=""/>
          <p:cNvSpPr/>
          <p:nvPr/>
        </p:nvSpPr>
        <p:spPr>
          <a:xfrm>
            <a:off x="2603754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0" name="object 510" descr=""/>
          <p:cNvSpPr/>
          <p:nvPr/>
        </p:nvSpPr>
        <p:spPr>
          <a:xfrm>
            <a:off x="2662301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1" name="object 511" descr=""/>
          <p:cNvSpPr/>
          <p:nvPr/>
        </p:nvSpPr>
        <p:spPr>
          <a:xfrm>
            <a:off x="2719704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2" name="object 512" descr=""/>
          <p:cNvSpPr/>
          <p:nvPr/>
        </p:nvSpPr>
        <p:spPr>
          <a:xfrm>
            <a:off x="2776982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3" name="object 513" descr=""/>
          <p:cNvSpPr/>
          <p:nvPr/>
        </p:nvSpPr>
        <p:spPr>
          <a:xfrm>
            <a:off x="2834385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4" name="object 514" descr=""/>
          <p:cNvSpPr/>
          <p:nvPr/>
        </p:nvSpPr>
        <p:spPr>
          <a:xfrm>
            <a:off x="2891663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5" name="object 515" descr=""/>
          <p:cNvSpPr/>
          <p:nvPr/>
        </p:nvSpPr>
        <p:spPr>
          <a:xfrm>
            <a:off x="2950336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6" name="object 516" descr=""/>
          <p:cNvSpPr/>
          <p:nvPr/>
        </p:nvSpPr>
        <p:spPr>
          <a:xfrm>
            <a:off x="3007614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7" name="object 517" descr=""/>
          <p:cNvSpPr/>
          <p:nvPr/>
        </p:nvSpPr>
        <p:spPr>
          <a:xfrm>
            <a:off x="3065017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8" name="object 518" descr=""/>
          <p:cNvSpPr/>
          <p:nvPr/>
        </p:nvSpPr>
        <p:spPr>
          <a:xfrm>
            <a:off x="3124200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9" name="object 519" descr=""/>
          <p:cNvSpPr/>
          <p:nvPr/>
        </p:nvSpPr>
        <p:spPr>
          <a:xfrm>
            <a:off x="3181604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0" name="object 520" descr=""/>
          <p:cNvSpPr/>
          <p:nvPr/>
        </p:nvSpPr>
        <p:spPr>
          <a:xfrm>
            <a:off x="3239007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1" name="object 521" descr=""/>
          <p:cNvSpPr/>
          <p:nvPr/>
        </p:nvSpPr>
        <p:spPr>
          <a:xfrm>
            <a:off x="3296284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2" name="object 522" descr=""/>
          <p:cNvSpPr/>
          <p:nvPr/>
        </p:nvSpPr>
        <p:spPr>
          <a:xfrm>
            <a:off x="3354959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3" name="object 523" descr=""/>
          <p:cNvSpPr/>
          <p:nvPr/>
        </p:nvSpPr>
        <p:spPr>
          <a:xfrm>
            <a:off x="3412235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4" name="object 524" descr=""/>
          <p:cNvSpPr/>
          <p:nvPr/>
        </p:nvSpPr>
        <p:spPr>
          <a:xfrm>
            <a:off x="3469640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5" name="object 525" descr=""/>
          <p:cNvSpPr/>
          <p:nvPr/>
        </p:nvSpPr>
        <p:spPr>
          <a:xfrm>
            <a:off x="3526916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6" name="object 526" descr=""/>
          <p:cNvSpPr/>
          <p:nvPr/>
        </p:nvSpPr>
        <p:spPr>
          <a:xfrm>
            <a:off x="3585590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7" name="object 527" descr=""/>
          <p:cNvSpPr/>
          <p:nvPr/>
        </p:nvSpPr>
        <p:spPr>
          <a:xfrm>
            <a:off x="3642867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8" name="object 528" descr=""/>
          <p:cNvSpPr/>
          <p:nvPr/>
        </p:nvSpPr>
        <p:spPr>
          <a:xfrm>
            <a:off x="3700271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9" name="object 529" descr=""/>
          <p:cNvSpPr/>
          <p:nvPr/>
        </p:nvSpPr>
        <p:spPr>
          <a:xfrm>
            <a:off x="3757548" y="7407528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30" name="object 530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84175" y="7555991"/>
            <a:ext cx="2821178" cy="95885"/>
          </a:xfrm>
          <a:prstGeom prst="rect">
            <a:avLst/>
          </a:prstGeom>
        </p:spPr>
      </p:pic>
      <p:sp>
        <p:nvSpPr>
          <p:cNvPr id="531" name="object 531" descr=""/>
          <p:cNvSpPr/>
          <p:nvPr/>
        </p:nvSpPr>
        <p:spPr>
          <a:xfrm>
            <a:off x="3269233" y="76290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2" name="object 532" descr=""/>
          <p:cNvSpPr/>
          <p:nvPr/>
        </p:nvSpPr>
        <p:spPr>
          <a:xfrm>
            <a:off x="3327780" y="76290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3" name="object 533" descr=""/>
          <p:cNvSpPr/>
          <p:nvPr/>
        </p:nvSpPr>
        <p:spPr>
          <a:xfrm>
            <a:off x="3385184" y="76290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4" name="object 534" descr=""/>
          <p:cNvSpPr/>
          <p:nvPr/>
        </p:nvSpPr>
        <p:spPr>
          <a:xfrm>
            <a:off x="3442461" y="76290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5" name="object 535" descr=""/>
          <p:cNvSpPr/>
          <p:nvPr/>
        </p:nvSpPr>
        <p:spPr>
          <a:xfrm>
            <a:off x="3499865" y="76290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6" name="object 536" descr=""/>
          <p:cNvSpPr/>
          <p:nvPr/>
        </p:nvSpPr>
        <p:spPr>
          <a:xfrm>
            <a:off x="3558413" y="76290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7" name="object 537" descr=""/>
          <p:cNvSpPr/>
          <p:nvPr/>
        </p:nvSpPr>
        <p:spPr>
          <a:xfrm>
            <a:off x="3615816" y="76290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8" name="object 538" descr=""/>
          <p:cNvSpPr/>
          <p:nvPr/>
        </p:nvSpPr>
        <p:spPr>
          <a:xfrm>
            <a:off x="3673094" y="76290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9" name="object 539" descr=""/>
          <p:cNvSpPr/>
          <p:nvPr/>
        </p:nvSpPr>
        <p:spPr>
          <a:xfrm>
            <a:off x="3730497" y="76290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40" name="object 540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81000" y="7782559"/>
            <a:ext cx="2328545" cy="95885"/>
          </a:xfrm>
          <a:prstGeom prst="rect">
            <a:avLst/>
          </a:prstGeom>
        </p:spPr>
      </p:pic>
      <p:sp>
        <p:nvSpPr>
          <p:cNvPr id="541" name="object 541" descr=""/>
          <p:cNvSpPr/>
          <p:nvPr/>
        </p:nvSpPr>
        <p:spPr>
          <a:xfrm>
            <a:off x="2756154" y="7860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2" name="object 542" descr=""/>
          <p:cNvSpPr/>
          <p:nvPr/>
        </p:nvSpPr>
        <p:spPr>
          <a:xfrm>
            <a:off x="2814701" y="7860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3" name="object 543" descr=""/>
          <p:cNvSpPr/>
          <p:nvPr/>
        </p:nvSpPr>
        <p:spPr>
          <a:xfrm>
            <a:off x="2872104" y="7860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4" name="object 544" descr=""/>
          <p:cNvSpPr/>
          <p:nvPr/>
        </p:nvSpPr>
        <p:spPr>
          <a:xfrm>
            <a:off x="2929382" y="7860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5" name="object 545" descr=""/>
          <p:cNvSpPr/>
          <p:nvPr/>
        </p:nvSpPr>
        <p:spPr>
          <a:xfrm>
            <a:off x="2986785" y="7860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6" name="object 546" descr=""/>
          <p:cNvSpPr/>
          <p:nvPr/>
        </p:nvSpPr>
        <p:spPr>
          <a:xfrm>
            <a:off x="3044063" y="7860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7" name="object 547" descr=""/>
          <p:cNvSpPr/>
          <p:nvPr/>
        </p:nvSpPr>
        <p:spPr>
          <a:xfrm>
            <a:off x="3102736" y="7860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8" name="object 548" descr=""/>
          <p:cNvSpPr/>
          <p:nvPr/>
        </p:nvSpPr>
        <p:spPr>
          <a:xfrm>
            <a:off x="3160014" y="7860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9" name="object 549" descr=""/>
          <p:cNvSpPr/>
          <p:nvPr/>
        </p:nvSpPr>
        <p:spPr>
          <a:xfrm>
            <a:off x="3217417" y="7860665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0" name="object 550" descr=""/>
          <p:cNvSpPr/>
          <p:nvPr/>
        </p:nvSpPr>
        <p:spPr>
          <a:xfrm>
            <a:off x="3279775" y="7855584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1" name="object 551" descr=""/>
          <p:cNvSpPr/>
          <p:nvPr/>
        </p:nvSpPr>
        <p:spPr>
          <a:xfrm>
            <a:off x="3338448" y="7855584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2" name="object 552" descr=""/>
          <p:cNvSpPr/>
          <p:nvPr/>
        </p:nvSpPr>
        <p:spPr>
          <a:xfrm>
            <a:off x="3395852" y="7855584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3" name="object 553" descr=""/>
          <p:cNvSpPr/>
          <p:nvPr/>
        </p:nvSpPr>
        <p:spPr>
          <a:xfrm>
            <a:off x="3453129" y="7855584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4" name="object 554" descr=""/>
          <p:cNvSpPr/>
          <p:nvPr/>
        </p:nvSpPr>
        <p:spPr>
          <a:xfrm>
            <a:off x="3510533" y="7855584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5" name="object 555" descr=""/>
          <p:cNvSpPr/>
          <p:nvPr/>
        </p:nvSpPr>
        <p:spPr>
          <a:xfrm>
            <a:off x="3569080" y="7855584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6" name="object 556" descr=""/>
          <p:cNvSpPr/>
          <p:nvPr/>
        </p:nvSpPr>
        <p:spPr>
          <a:xfrm>
            <a:off x="3626484" y="7855584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7" name="object 557" descr=""/>
          <p:cNvSpPr/>
          <p:nvPr/>
        </p:nvSpPr>
        <p:spPr>
          <a:xfrm>
            <a:off x="3683761" y="7855584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8" name="object 558" descr=""/>
          <p:cNvSpPr/>
          <p:nvPr/>
        </p:nvSpPr>
        <p:spPr>
          <a:xfrm>
            <a:off x="3741165" y="7855584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59" name="object 559" descr=""/>
          <p:cNvGrpSpPr/>
          <p:nvPr/>
        </p:nvGrpSpPr>
        <p:grpSpPr>
          <a:xfrm>
            <a:off x="384175" y="8009132"/>
            <a:ext cx="1593215" cy="95250"/>
            <a:chOff x="384175" y="8009132"/>
            <a:chExt cx="1593215" cy="95250"/>
          </a:xfrm>
        </p:grpSpPr>
        <p:pic>
          <p:nvPicPr>
            <p:cNvPr id="560" name="object 56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84175" y="8009132"/>
              <a:ext cx="1546860" cy="95244"/>
            </a:xfrm>
            <a:prstGeom prst="rect">
              <a:avLst/>
            </a:prstGeom>
          </p:spPr>
        </p:pic>
        <p:sp>
          <p:nvSpPr>
            <p:cNvPr id="561" name="object 561" descr=""/>
            <p:cNvSpPr/>
            <p:nvPr/>
          </p:nvSpPr>
          <p:spPr>
            <a:xfrm>
              <a:off x="1966849" y="80865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10159" y="0"/>
                  </a:lnTo>
                </a:path>
              </a:pathLst>
            </a:custGeom>
            <a:ln w="10159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2" name="object 562" descr=""/>
          <p:cNvSpPr/>
          <p:nvPr/>
        </p:nvSpPr>
        <p:spPr>
          <a:xfrm>
            <a:off x="2025395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3" name="object 563" descr=""/>
          <p:cNvSpPr/>
          <p:nvPr/>
        </p:nvSpPr>
        <p:spPr>
          <a:xfrm>
            <a:off x="2082800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4" name="object 564" descr=""/>
          <p:cNvSpPr/>
          <p:nvPr/>
        </p:nvSpPr>
        <p:spPr>
          <a:xfrm>
            <a:off x="2140076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5" name="object 565" descr=""/>
          <p:cNvSpPr/>
          <p:nvPr/>
        </p:nvSpPr>
        <p:spPr>
          <a:xfrm>
            <a:off x="2197480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6" name="object 566" descr=""/>
          <p:cNvSpPr/>
          <p:nvPr/>
        </p:nvSpPr>
        <p:spPr>
          <a:xfrm>
            <a:off x="2256027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7" name="object 567" descr=""/>
          <p:cNvSpPr/>
          <p:nvPr/>
        </p:nvSpPr>
        <p:spPr>
          <a:xfrm>
            <a:off x="2313432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8" name="object 568" descr=""/>
          <p:cNvSpPr/>
          <p:nvPr/>
        </p:nvSpPr>
        <p:spPr>
          <a:xfrm>
            <a:off x="2370708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9" name="object 569" descr=""/>
          <p:cNvSpPr/>
          <p:nvPr/>
        </p:nvSpPr>
        <p:spPr>
          <a:xfrm>
            <a:off x="2428113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0" name="object 570" descr=""/>
          <p:cNvSpPr/>
          <p:nvPr/>
        </p:nvSpPr>
        <p:spPr>
          <a:xfrm>
            <a:off x="2485389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1" name="object 571" descr=""/>
          <p:cNvSpPr/>
          <p:nvPr/>
        </p:nvSpPr>
        <p:spPr>
          <a:xfrm>
            <a:off x="2544064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2" name="object 572" descr=""/>
          <p:cNvSpPr/>
          <p:nvPr/>
        </p:nvSpPr>
        <p:spPr>
          <a:xfrm>
            <a:off x="2601467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3" name="object 573" descr=""/>
          <p:cNvSpPr/>
          <p:nvPr/>
        </p:nvSpPr>
        <p:spPr>
          <a:xfrm>
            <a:off x="2658745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4" name="object 574" descr=""/>
          <p:cNvSpPr/>
          <p:nvPr/>
        </p:nvSpPr>
        <p:spPr>
          <a:xfrm>
            <a:off x="2716148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5" name="object 575" descr=""/>
          <p:cNvSpPr/>
          <p:nvPr/>
        </p:nvSpPr>
        <p:spPr>
          <a:xfrm>
            <a:off x="2774695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6" name="object 576" descr=""/>
          <p:cNvSpPr/>
          <p:nvPr/>
        </p:nvSpPr>
        <p:spPr>
          <a:xfrm>
            <a:off x="2832100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7" name="object 577" descr=""/>
          <p:cNvSpPr/>
          <p:nvPr/>
        </p:nvSpPr>
        <p:spPr>
          <a:xfrm>
            <a:off x="2889376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8" name="object 578" descr=""/>
          <p:cNvSpPr/>
          <p:nvPr/>
        </p:nvSpPr>
        <p:spPr>
          <a:xfrm>
            <a:off x="2946780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9" name="object 579" descr=""/>
          <p:cNvSpPr/>
          <p:nvPr/>
        </p:nvSpPr>
        <p:spPr>
          <a:xfrm>
            <a:off x="3004057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0" name="object 580" descr=""/>
          <p:cNvSpPr/>
          <p:nvPr/>
        </p:nvSpPr>
        <p:spPr>
          <a:xfrm>
            <a:off x="3062732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1" name="object 581" descr=""/>
          <p:cNvSpPr/>
          <p:nvPr/>
        </p:nvSpPr>
        <p:spPr>
          <a:xfrm>
            <a:off x="3120008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2" name="object 582" descr=""/>
          <p:cNvSpPr/>
          <p:nvPr/>
        </p:nvSpPr>
        <p:spPr>
          <a:xfrm>
            <a:off x="3177413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3" name="object 583" descr=""/>
          <p:cNvSpPr/>
          <p:nvPr/>
        </p:nvSpPr>
        <p:spPr>
          <a:xfrm>
            <a:off x="3236595" y="8086597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4" name="object 584" descr=""/>
          <p:cNvSpPr/>
          <p:nvPr/>
        </p:nvSpPr>
        <p:spPr>
          <a:xfrm>
            <a:off x="3299078" y="80815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5" name="object 585" descr=""/>
          <p:cNvSpPr/>
          <p:nvPr/>
        </p:nvSpPr>
        <p:spPr>
          <a:xfrm>
            <a:off x="3356483" y="80815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6" name="object 586" descr=""/>
          <p:cNvSpPr/>
          <p:nvPr/>
        </p:nvSpPr>
        <p:spPr>
          <a:xfrm>
            <a:off x="3415029" y="80815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7" name="object 587" descr=""/>
          <p:cNvSpPr/>
          <p:nvPr/>
        </p:nvSpPr>
        <p:spPr>
          <a:xfrm>
            <a:off x="3472433" y="80815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8" name="object 588" descr=""/>
          <p:cNvSpPr/>
          <p:nvPr/>
        </p:nvSpPr>
        <p:spPr>
          <a:xfrm>
            <a:off x="3529710" y="80815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9" name="object 589" descr=""/>
          <p:cNvSpPr/>
          <p:nvPr/>
        </p:nvSpPr>
        <p:spPr>
          <a:xfrm>
            <a:off x="3587114" y="80815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0" name="object 590" descr=""/>
          <p:cNvSpPr/>
          <p:nvPr/>
        </p:nvSpPr>
        <p:spPr>
          <a:xfrm>
            <a:off x="3644391" y="80815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1" name="object 591" descr=""/>
          <p:cNvSpPr/>
          <p:nvPr/>
        </p:nvSpPr>
        <p:spPr>
          <a:xfrm>
            <a:off x="3703065" y="80815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2" name="object 592" descr=""/>
          <p:cNvSpPr/>
          <p:nvPr/>
        </p:nvSpPr>
        <p:spPr>
          <a:xfrm>
            <a:off x="3760342" y="8081517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93" name="object 593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84175" y="8235950"/>
            <a:ext cx="2011045" cy="93980"/>
          </a:xfrm>
          <a:prstGeom prst="rect">
            <a:avLst/>
          </a:prstGeom>
        </p:spPr>
      </p:pic>
      <p:sp>
        <p:nvSpPr>
          <p:cNvPr id="594" name="object 594" descr=""/>
          <p:cNvSpPr/>
          <p:nvPr/>
        </p:nvSpPr>
        <p:spPr>
          <a:xfrm>
            <a:off x="2472944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5" name="object 595" descr=""/>
          <p:cNvSpPr/>
          <p:nvPr/>
        </p:nvSpPr>
        <p:spPr>
          <a:xfrm>
            <a:off x="2530220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6" name="object 596" descr=""/>
          <p:cNvSpPr/>
          <p:nvPr/>
        </p:nvSpPr>
        <p:spPr>
          <a:xfrm>
            <a:off x="2588895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7" name="object 597" descr=""/>
          <p:cNvSpPr/>
          <p:nvPr/>
        </p:nvSpPr>
        <p:spPr>
          <a:xfrm>
            <a:off x="2647442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8" name="object 598" descr=""/>
          <p:cNvSpPr/>
          <p:nvPr/>
        </p:nvSpPr>
        <p:spPr>
          <a:xfrm>
            <a:off x="2706116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9" name="object 599" descr=""/>
          <p:cNvSpPr/>
          <p:nvPr/>
        </p:nvSpPr>
        <p:spPr>
          <a:xfrm>
            <a:off x="2763392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0" name="object 600" descr=""/>
          <p:cNvSpPr/>
          <p:nvPr/>
        </p:nvSpPr>
        <p:spPr>
          <a:xfrm>
            <a:off x="2820797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1" name="object 601" descr=""/>
          <p:cNvSpPr/>
          <p:nvPr/>
        </p:nvSpPr>
        <p:spPr>
          <a:xfrm>
            <a:off x="2878073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2" name="object 602" descr=""/>
          <p:cNvSpPr/>
          <p:nvPr/>
        </p:nvSpPr>
        <p:spPr>
          <a:xfrm>
            <a:off x="2936748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3" name="object 603" descr=""/>
          <p:cNvSpPr/>
          <p:nvPr/>
        </p:nvSpPr>
        <p:spPr>
          <a:xfrm>
            <a:off x="2994025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4" name="object 604" descr=""/>
          <p:cNvSpPr/>
          <p:nvPr/>
        </p:nvSpPr>
        <p:spPr>
          <a:xfrm>
            <a:off x="3051429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5" name="object 605" descr=""/>
          <p:cNvSpPr/>
          <p:nvPr/>
        </p:nvSpPr>
        <p:spPr>
          <a:xfrm>
            <a:off x="3108832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6" name="object 606" descr=""/>
          <p:cNvSpPr/>
          <p:nvPr/>
        </p:nvSpPr>
        <p:spPr>
          <a:xfrm>
            <a:off x="3166110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7" name="object 607" descr=""/>
          <p:cNvSpPr/>
          <p:nvPr/>
        </p:nvSpPr>
        <p:spPr>
          <a:xfrm>
            <a:off x="3224783" y="83121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 h="0">
                <a:moveTo>
                  <a:pt x="0" y="0"/>
                </a:moveTo>
                <a:lnTo>
                  <a:pt x="10159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8" name="object 608" descr=""/>
          <p:cNvSpPr/>
          <p:nvPr/>
        </p:nvSpPr>
        <p:spPr>
          <a:xfrm>
            <a:off x="3287140" y="8307069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9" name="object 609" descr=""/>
          <p:cNvSpPr/>
          <p:nvPr/>
        </p:nvSpPr>
        <p:spPr>
          <a:xfrm>
            <a:off x="3344545" y="8307069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0" name="object 610" descr=""/>
          <p:cNvSpPr/>
          <p:nvPr/>
        </p:nvSpPr>
        <p:spPr>
          <a:xfrm>
            <a:off x="3401821" y="8307069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1" name="object 611" descr=""/>
          <p:cNvSpPr/>
          <p:nvPr/>
        </p:nvSpPr>
        <p:spPr>
          <a:xfrm>
            <a:off x="3460495" y="8307069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2" name="object 612" descr=""/>
          <p:cNvSpPr/>
          <p:nvPr/>
        </p:nvSpPr>
        <p:spPr>
          <a:xfrm>
            <a:off x="3517772" y="8307069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3" name="object 613" descr=""/>
          <p:cNvSpPr/>
          <p:nvPr/>
        </p:nvSpPr>
        <p:spPr>
          <a:xfrm>
            <a:off x="3575177" y="8307069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4" name="object 614" descr=""/>
          <p:cNvSpPr/>
          <p:nvPr/>
        </p:nvSpPr>
        <p:spPr>
          <a:xfrm>
            <a:off x="3632453" y="8307069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5" name="object 615" descr=""/>
          <p:cNvSpPr/>
          <p:nvPr/>
        </p:nvSpPr>
        <p:spPr>
          <a:xfrm>
            <a:off x="3689858" y="8307069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6" name="object 616" descr=""/>
          <p:cNvSpPr/>
          <p:nvPr/>
        </p:nvSpPr>
        <p:spPr>
          <a:xfrm>
            <a:off x="3748404" y="8307069"/>
            <a:ext cx="0" cy="10160"/>
          </a:xfrm>
          <a:custGeom>
            <a:avLst/>
            <a:gdLst/>
            <a:ahLst/>
            <a:cxnLst/>
            <a:rect l="l" t="t" r="r" b="b"/>
            <a:pathLst>
              <a:path w="0"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1015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17" name="object 617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906520" y="2133711"/>
            <a:ext cx="273050" cy="74183"/>
          </a:xfrm>
          <a:prstGeom prst="rect">
            <a:avLst/>
          </a:prstGeom>
        </p:spPr>
      </p:pic>
      <p:pic>
        <p:nvPicPr>
          <p:cNvPr id="618" name="object 618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906520" y="2361676"/>
            <a:ext cx="273050" cy="74183"/>
          </a:xfrm>
          <a:prstGeom prst="rect">
            <a:avLst/>
          </a:prstGeom>
        </p:spPr>
      </p:pic>
      <p:pic>
        <p:nvPicPr>
          <p:cNvPr id="619" name="object 619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906520" y="2589021"/>
            <a:ext cx="273469" cy="74295"/>
          </a:xfrm>
          <a:prstGeom prst="rect">
            <a:avLst/>
          </a:prstGeom>
        </p:spPr>
      </p:pic>
      <p:pic>
        <p:nvPicPr>
          <p:cNvPr id="620" name="object 620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906520" y="2817621"/>
            <a:ext cx="273469" cy="74295"/>
          </a:xfrm>
          <a:prstGeom prst="rect">
            <a:avLst/>
          </a:prstGeom>
        </p:spPr>
      </p:pic>
      <p:pic>
        <p:nvPicPr>
          <p:cNvPr id="621" name="object 621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906520" y="3046221"/>
            <a:ext cx="273469" cy="74295"/>
          </a:xfrm>
          <a:prstGeom prst="rect">
            <a:avLst/>
          </a:prstGeom>
        </p:spPr>
      </p:pic>
      <p:pic>
        <p:nvPicPr>
          <p:cNvPr id="622" name="object 622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906520" y="3274821"/>
            <a:ext cx="273469" cy="74295"/>
          </a:xfrm>
          <a:prstGeom prst="rect">
            <a:avLst/>
          </a:prstGeom>
        </p:spPr>
      </p:pic>
      <p:pic>
        <p:nvPicPr>
          <p:cNvPr id="623" name="object 623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906520" y="3503421"/>
            <a:ext cx="273469" cy="74295"/>
          </a:xfrm>
          <a:prstGeom prst="rect">
            <a:avLst/>
          </a:prstGeom>
        </p:spPr>
      </p:pic>
      <p:pic>
        <p:nvPicPr>
          <p:cNvPr id="624" name="object 624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906520" y="3732021"/>
            <a:ext cx="273469" cy="74295"/>
          </a:xfrm>
          <a:prstGeom prst="rect">
            <a:avLst/>
          </a:prstGeom>
        </p:spPr>
      </p:pic>
      <p:pic>
        <p:nvPicPr>
          <p:cNvPr id="625" name="object 625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906520" y="3960367"/>
            <a:ext cx="273469" cy="74295"/>
          </a:xfrm>
          <a:prstGeom prst="rect">
            <a:avLst/>
          </a:prstGeom>
        </p:spPr>
      </p:pic>
      <p:pic>
        <p:nvPicPr>
          <p:cNvPr id="626" name="object 626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906520" y="4188967"/>
            <a:ext cx="273469" cy="74295"/>
          </a:xfrm>
          <a:prstGeom prst="rect">
            <a:avLst/>
          </a:prstGeom>
        </p:spPr>
      </p:pic>
      <p:pic>
        <p:nvPicPr>
          <p:cNvPr id="627" name="object 627" descr="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909695" y="4417821"/>
            <a:ext cx="269405" cy="74295"/>
          </a:xfrm>
          <a:prstGeom prst="rect">
            <a:avLst/>
          </a:prstGeom>
        </p:spPr>
      </p:pic>
      <p:pic>
        <p:nvPicPr>
          <p:cNvPr id="628" name="object 628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906520" y="4646421"/>
            <a:ext cx="273469" cy="74295"/>
          </a:xfrm>
          <a:prstGeom prst="rect">
            <a:avLst/>
          </a:prstGeom>
        </p:spPr>
      </p:pic>
      <p:pic>
        <p:nvPicPr>
          <p:cNvPr id="629" name="object 629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906520" y="4874386"/>
            <a:ext cx="273469" cy="74295"/>
          </a:xfrm>
          <a:prstGeom prst="rect">
            <a:avLst/>
          </a:prstGeom>
        </p:spPr>
      </p:pic>
      <p:pic>
        <p:nvPicPr>
          <p:cNvPr id="630" name="object 630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906520" y="5101081"/>
            <a:ext cx="273469" cy="74295"/>
          </a:xfrm>
          <a:prstGeom prst="rect">
            <a:avLst/>
          </a:prstGeom>
        </p:spPr>
      </p:pic>
      <p:pic>
        <p:nvPicPr>
          <p:cNvPr id="631" name="object 631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3906520" y="5329681"/>
            <a:ext cx="273469" cy="74295"/>
          </a:xfrm>
          <a:prstGeom prst="rect">
            <a:avLst/>
          </a:prstGeom>
        </p:spPr>
      </p:pic>
      <p:pic>
        <p:nvPicPr>
          <p:cNvPr id="632" name="object 632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906520" y="5558281"/>
            <a:ext cx="273469" cy="74295"/>
          </a:xfrm>
          <a:prstGeom prst="rect">
            <a:avLst/>
          </a:prstGeom>
        </p:spPr>
      </p:pic>
      <p:pic>
        <p:nvPicPr>
          <p:cNvPr id="633" name="object 633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906520" y="5786881"/>
            <a:ext cx="273469" cy="74295"/>
          </a:xfrm>
          <a:prstGeom prst="rect">
            <a:avLst/>
          </a:prstGeom>
        </p:spPr>
      </p:pic>
      <p:pic>
        <p:nvPicPr>
          <p:cNvPr id="634" name="object 634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906520" y="6015481"/>
            <a:ext cx="273469" cy="74295"/>
          </a:xfrm>
          <a:prstGeom prst="rect">
            <a:avLst/>
          </a:prstGeom>
        </p:spPr>
      </p:pic>
      <p:pic>
        <p:nvPicPr>
          <p:cNvPr id="635" name="object 635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906520" y="6244081"/>
            <a:ext cx="273469" cy="74295"/>
          </a:xfrm>
          <a:prstGeom prst="rect">
            <a:avLst/>
          </a:prstGeom>
        </p:spPr>
      </p:pic>
      <p:pic>
        <p:nvPicPr>
          <p:cNvPr id="636" name="object 636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906520" y="6472683"/>
            <a:ext cx="273469" cy="74293"/>
          </a:xfrm>
          <a:prstGeom prst="rect">
            <a:avLst/>
          </a:prstGeom>
        </p:spPr>
      </p:pic>
      <p:pic>
        <p:nvPicPr>
          <p:cNvPr id="637" name="object 637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906520" y="6700646"/>
            <a:ext cx="273469" cy="74295"/>
          </a:xfrm>
          <a:prstGeom prst="rect">
            <a:avLst/>
          </a:prstGeom>
        </p:spPr>
      </p:pic>
      <p:pic>
        <p:nvPicPr>
          <p:cNvPr id="638" name="object 638" descr="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909695" y="6928992"/>
            <a:ext cx="269405" cy="74295"/>
          </a:xfrm>
          <a:prstGeom prst="rect">
            <a:avLst/>
          </a:prstGeom>
        </p:spPr>
      </p:pic>
      <p:pic>
        <p:nvPicPr>
          <p:cNvPr id="639" name="object 639" descr="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906520" y="7157592"/>
            <a:ext cx="273469" cy="74295"/>
          </a:xfrm>
          <a:prstGeom prst="rect">
            <a:avLst/>
          </a:prstGeom>
        </p:spPr>
      </p:pic>
      <p:pic>
        <p:nvPicPr>
          <p:cNvPr id="640" name="object 640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906520" y="7385177"/>
            <a:ext cx="271132" cy="73660"/>
          </a:xfrm>
          <a:prstGeom prst="rect">
            <a:avLst/>
          </a:prstGeom>
        </p:spPr>
      </p:pic>
      <p:pic>
        <p:nvPicPr>
          <p:cNvPr id="641" name="object 641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906520" y="7613777"/>
            <a:ext cx="271132" cy="73660"/>
          </a:xfrm>
          <a:prstGeom prst="rect">
            <a:avLst/>
          </a:prstGeom>
        </p:spPr>
      </p:pic>
      <p:pic>
        <p:nvPicPr>
          <p:cNvPr id="642" name="object 642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906520" y="7842377"/>
            <a:ext cx="271132" cy="73660"/>
          </a:xfrm>
          <a:prstGeom prst="rect">
            <a:avLst/>
          </a:prstGeom>
        </p:spPr>
      </p:pic>
      <p:pic>
        <p:nvPicPr>
          <p:cNvPr id="643" name="object 643" descr="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906520" y="8070977"/>
            <a:ext cx="271132" cy="73660"/>
          </a:xfrm>
          <a:prstGeom prst="rect">
            <a:avLst/>
          </a:prstGeom>
        </p:spPr>
      </p:pic>
      <p:pic>
        <p:nvPicPr>
          <p:cNvPr id="644" name="object 644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906520" y="8299577"/>
            <a:ext cx="271132" cy="73660"/>
          </a:xfrm>
          <a:prstGeom prst="rect">
            <a:avLst/>
          </a:prstGeom>
        </p:spPr>
      </p:pic>
      <p:pic>
        <p:nvPicPr>
          <p:cNvPr id="645" name="object 645" descr="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81000" y="10002265"/>
            <a:ext cx="1830577" cy="158115"/>
          </a:xfrm>
          <a:prstGeom prst="rect">
            <a:avLst/>
          </a:prstGeom>
        </p:spPr>
      </p:pic>
      <p:grpSp>
        <p:nvGrpSpPr>
          <p:cNvPr id="646" name="object 646" descr=""/>
          <p:cNvGrpSpPr/>
          <p:nvPr/>
        </p:nvGrpSpPr>
        <p:grpSpPr>
          <a:xfrm>
            <a:off x="381000" y="5075554"/>
            <a:ext cx="3171190" cy="304800"/>
            <a:chOff x="381000" y="5075554"/>
            <a:chExt cx="3171190" cy="304800"/>
          </a:xfrm>
        </p:grpSpPr>
        <p:sp>
          <p:nvSpPr>
            <p:cNvPr id="647" name="object 647" descr=""/>
            <p:cNvSpPr/>
            <p:nvPr/>
          </p:nvSpPr>
          <p:spPr>
            <a:xfrm>
              <a:off x="3541648" y="51492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10159" y="0"/>
                  </a:lnTo>
                </a:path>
              </a:pathLst>
            </a:custGeom>
            <a:ln w="10159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1627505" y="5145087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39" h="0">
                  <a:moveTo>
                    <a:pt x="0" y="0"/>
                  </a:moveTo>
                  <a:lnTo>
                    <a:pt x="10794" y="0"/>
                  </a:lnTo>
                </a:path>
                <a:path w="1704339" h="0">
                  <a:moveTo>
                    <a:pt x="57150" y="0"/>
                  </a:moveTo>
                  <a:lnTo>
                    <a:pt x="67944" y="0"/>
                  </a:lnTo>
                </a:path>
                <a:path w="1704339" h="0">
                  <a:moveTo>
                    <a:pt x="113030" y="0"/>
                  </a:moveTo>
                  <a:lnTo>
                    <a:pt x="123824" y="0"/>
                  </a:lnTo>
                </a:path>
                <a:path w="1704339" h="0">
                  <a:moveTo>
                    <a:pt x="168909" y="0"/>
                  </a:moveTo>
                  <a:lnTo>
                    <a:pt x="179704" y="0"/>
                  </a:lnTo>
                </a:path>
                <a:path w="1704339" h="0">
                  <a:moveTo>
                    <a:pt x="225425" y="0"/>
                  </a:moveTo>
                  <a:lnTo>
                    <a:pt x="236219" y="0"/>
                  </a:lnTo>
                </a:path>
                <a:path w="1704339" h="0">
                  <a:moveTo>
                    <a:pt x="282575" y="0"/>
                  </a:moveTo>
                  <a:lnTo>
                    <a:pt x="293369" y="0"/>
                  </a:lnTo>
                </a:path>
                <a:path w="1704339" h="0">
                  <a:moveTo>
                    <a:pt x="338455" y="0"/>
                  </a:moveTo>
                  <a:lnTo>
                    <a:pt x="349249" y="0"/>
                  </a:lnTo>
                </a:path>
                <a:path w="1704339" h="0">
                  <a:moveTo>
                    <a:pt x="394969" y="0"/>
                  </a:moveTo>
                  <a:lnTo>
                    <a:pt x="405764" y="0"/>
                  </a:lnTo>
                </a:path>
                <a:path w="1704339" h="0">
                  <a:moveTo>
                    <a:pt x="450850" y="0"/>
                  </a:moveTo>
                  <a:lnTo>
                    <a:pt x="461644" y="0"/>
                  </a:lnTo>
                </a:path>
                <a:path w="1704339" h="0">
                  <a:moveTo>
                    <a:pt x="507364" y="0"/>
                  </a:moveTo>
                  <a:lnTo>
                    <a:pt x="518159" y="0"/>
                  </a:lnTo>
                </a:path>
                <a:path w="1704339" h="0">
                  <a:moveTo>
                    <a:pt x="564514" y="0"/>
                  </a:moveTo>
                  <a:lnTo>
                    <a:pt x="575309" y="0"/>
                  </a:lnTo>
                </a:path>
                <a:path w="1704339" h="0">
                  <a:moveTo>
                    <a:pt x="620394" y="0"/>
                  </a:moveTo>
                  <a:lnTo>
                    <a:pt x="631189" y="0"/>
                  </a:lnTo>
                </a:path>
                <a:path w="1704339" h="0">
                  <a:moveTo>
                    <a:pt x="676909" y="0"/>
                  </a:moveTo>
                  <a:lnTo>
                    <a:pt x="687704" y="0"/>
                  </a:lnTo>
                </a:path>
                <a:path w="1704339" h="0">
                  <a:moveTo>
                    <a:pt x="732789" y="0"/>
                  </a:moveTo>
                  <a:lnTo>
                    <a:pt x="743584" y="0"/>
                  </a:lnTo>
                </a:path>
                <a:path w="1704339" h="0">
                  <a:moveTo>
                    <a:pt x="789939" y="0"/>
                  </a:moveTo>
                  <a:lnTo>
                    <a:pt x="800734" y="0"/>
                  </a:lnTo>
                </a:path>
                <a:path w="1704339" h="0">
                  <a:moveTo>
                    <a:pt x="846455" y="0"/>
                  </a:moveTo>
                  <a:lnTo>
                    <a:pt x="857249" y="0"/>
                  </a:lnTo>
                </a:path>
                <a:path w="1704339" h="0">
                  <a:moveTo>
                    <a:pt x="902334" y="0"/>
                  </a:moveTo>
                  <a:lnTo>
                    <a:pt x="913129" y="0"/>
                  </a:lnTo>
                </a:path>
                <a:path w="1704339" h="0">
                  <a:moveTo>
                    <a:pt x="958214" y="0"/>
                  </a:moveTo>
                  <a:lnTo>
                    <a:pt x="969009" y="0"/>
                  </a:lnTo>
                </a:path>
                <a:path w="1704339" h="0">
                  <a:moveTo>
                    <a:pt x="1014730" y="0"/>
                  </a:moveTo>
                  <a:lnTo>
                    <a:pt x="1025524" y="0"/>
                  </a:lnTo>
                </a:path>
                <a:path w="1704339" h="0">
                  <a:moveTo>
                    <a:pt x="1071880" y="0"/>
                  </a:moveTo>
                  <a:lnTo>
                    <a:pt x="1082674" y="0"/>
                  </a:lnTo>
                </a:path>
                <a:path w="1704339" h="0">
                  <a:moveTo>
                    <a:pt x="1127759" y="0"/>
                  </a:moveTo>
                  <a:lnTo>
                    <a:pt x="1138554" y="0"/>
                  </a:lnTo>
                </a:path>
                <a:path w="1704339" h="0">
                  <a:moveTo>
                    <a:pt x="1184275" y="0"/>
                  </a:moveTo>
                  <a:lnTo>
                    <a:pt x="1195069" y="0"/>
                  </a:lnTo>
                </a:path>
                <a:path w="1704339" h="0">
                  <a:moveTo>
                    <a:pt x="1242059" y="0"/>
                  </a:moveTo>
                  <a:lnTo>
                    <a:pt x="1252854" y="0"/>
                  </a:lnTo>
                </a:path>
                <a:path w="1704339" h="0">
                  <a:moveTo>
                    <a:pt x="1298575" y="0"/>
                  </a:moveTo>
                  <a:lnTo>
                    <a:pt x="1309369" y="0"/>
                  </a:lnTo>
                </a:path>
                <a:path w="1704339" h="0">
                  <a:moveTo>
                    <a:pt x="1354455" y="0"/>
                  </a:moveTo>
                  <a:lnTo>
                    <a:pt x="1365249" y="0"/>
                  </a:lnTo>
                </a:path>
                <a:path w="1704339" h="0">
                  <a:moveTo>
                    <a:pt x="1410970" y="0"/>
                  </a:moveTo>
                  <a:lnTo>
                    <a:pt x="1421764" y="0"/>
                  </a:lnTo>
                </a:path>
                <a:path w="1704339" h="0">
                  <a:moveTo>
                    <a:pt x="1468120" y="0"/>
                  </a:moveTo>
                  <a:lnTo>
                    <a:pt x="1478914" y="0"/>
                  </a:lnTo>
                </a:path>
                <a:path w="1704339" h="0">
                  <a:moveTo>
                    <a:pt x="1524000" y="0"/>
                  </a:moveTo>
                  <a:lnTo>
                    <a:pt x="1534794" y="0"/>
                  </a:lnTo>
                </a:path>
                <a:path w="1704339" h="0">
                  <a:moveTo>
                    <a:pt x="1580514" y="0"/>
                  </a:moveTo>
                  <a:lnTo>
                    <a:pt x="1591309" y="0"/>
                  </a:lnTo>
                </a:path>
                <a:path w="1704339" h="0">
                  <a:moveTo>
                    <a:pt x="1636395" y="0"/>
                  </a:moveTo>
                  <a:lnTo>
                    <a:pt x="1647189" y="0"/>
                  </a:lnTo>
                </a:path>
                <a:path w="1704339" h="0">
                  <a:moveTo>
                    <a:pt x="1693545" y="0"/>
                  </a:moveTo>
                  <a:lnTo>
                    <a:pt x="1704339" y="0"/>
                  </a:lnTo>
                </a:path>
              </a:pathLst>
            </a:custGeom>
            <a:ln w="10794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9" name="object 649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81000" y="5075554"/>
              <a:ext cx="3117850" cy="304800"/>
            </a:xfrm>
            <a:prstGeom prst="rect">
              <a:avLst/>
            </a:prstGeom>
          </p:spPr>
        </p:pic>
        <p:sp>
          <p:nvSpPr>
            <p:cNvPr id="650" name="object 650" descr=""/>
            <p:cNvSpPr/>
            <p:nvPr/>
          </p:nvSpPr>
          <p:spPr>
            <a:xfrm>
              <a:off x="3377564" y="5145087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89" h="0">
                  <a:moveTo>
                    <a:pt x="0" y="0"/>
                  </a:moveTo>
                  <a:lnTo>
                    <a:pt x="10794" y="0"/>
                  </a:lnTo>
                </a:path>
                <a:path w="123189" h="0">
                  <a:moveTo>
                    <a:pt x="55880" y="0"/>
                  </a:moveTo>
                  <a:lnTo>
                    <a:pt x="66674" y="0"/>
                  </a:lnTo>
                </a:path>
                <a:path w="123189" h="0">
                  <a:moveTo>
                    <a:pt x="112395" y="0"/>
                  </a:moveTo>
                  <a:lnTo>
                    <a:pt x="123189" y="0"/>
                  </a:lnTo>
                </a:path>
              </a:pathLst>
            </a:custGeom>
            <a:ln w="10794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1" name="object 651" descr=""/>
          <p:cNvGrpSpPr/>
          <p:nvPr/>
        </p:nvGrpSpPr>
        <p:grpSpPr>
          <a:xfrm>
            <a:off x="381000" y="4626990"/>
            <a:ext cx="2442845" cy="324485"/>
            <a:chOff x="381000" y="4626990"/>
            <a:chExt cx="2442845" cy="324485"/>
          </a:xfrm>
        </p:grpSpPr>
        <p:sp>
          <p:nvSpPr>
            <p:cNvPr id="652" name="object 652" descr=""/>
            <p:cNvSpPr/>
            <p:nvPr/>
          </p:nvSpPr>
          <p:spPr>
            <a:xfrm>
              <a:off x="2813304" y="470001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10159" y="0"/>
                  </a:lnTo>
                </a:path>
              </a:pathLst>
            </a:custGeom>
            <a:ln w="10159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2761614" y="469652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 h="0">
                  <a:moveTo>
                    <a:pt x="0" y="0"/>
                  </a:moveTo>
                  <a:lnTo>
                    <a:pt x="10794" y="0"/>
                  </a:lnTo>
                </a:path>
              </a:pathLst>
            </a:custGeom>
            <a:ln w="10794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4" name="object 654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81000" y="4626990"/>
              <a:ext cx="2389505" cy="3244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10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6932" y="432561"/>
            <a:ext cx="5610860" cy="92100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714375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 marL="720090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 algn="r" marL="105410" marR="8890" indent="-105410">
              <a:lnSpc>
                <a:spcPct val="100000"/>
              </a:lnSpc>
              <a:spcBef>
                <a:spcPts val="985"/>
              </a:spcBef>
              <a:buSzPct val="85000"/>
              <a:buAutoNum type="arabicPeriod"/>
              <a:tabLst>
                <a:tab pos="105410" algn="l"/>
              </a:tabLst>
            </a:pPr>
            <a:r>
              <a:rPr dirty="0" u="sng" sz="1000" spc="8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Actividad</a:t>
            </a:r>
            <a:r>
              <a:rPr dirty="0" u="sng" sz="1000" spc="7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</a:t>
            </a:r>
            <a:r>
              <a:rPr dirty="0" u="sng" sz="1000" spc="7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empresa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....................................................................................................................</a:t>
            </a:r>
            <a:endParaRPr sz="1000">
              <a:latin typeface="Microsoft Sans Serif"/>
              <a:cs typeface="Microsoft Sans Serif"/>
            </a:endParaRPr>
          </a:p>
          <a:p>
            <a:pPr algn="r" marL="105410" marR="10795" indent="-105410">
              <a:lnSpc>
                <a:spcPct val="100000"/>
              </a:lnSpc>
              <a:spcBef>
                <a:spcPts val="960"/>
              </a:spcBef>
              <a:buSzPct val="85000"/>
              <a:buAutoNum type="arabicPeriod"/>
              <a:tabLst>
                <a:tab pos="105410" algn="l"/>
              </a:tabLst>
            </a:pPr>
            <a:r>
              <a:rPr dirty="0" u="sng" sz="1000" spc="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Bases</a:t>
            </a:r>
            <a:r>
              <a:rPr dirty="0" u="sng" sz="1000" spc="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presentación</a:t>
            </a:r>
            <a:r>
              <a:rPr dirty="0" u="sng" sz="1000" spc="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 las</a:t>
            </a:r>
            <a:r>
              <a:rPr dirty="0" u="sng" sz="1000" spc="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cuentas</a:t>
            </a:r>
            <a:r>
              <a:rPr dirty="0" u="sng" sz="1000" spc="5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anuales</a:t>
            </a:r>
            <a:r>
              <a:rPr dirty="0" u="sng" sz="1000" spc="-1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</a:t>
            </a:r>
            <a:endParaRPr sz="1000">
              <a:latin typeface="Microsoft Sans Serif"/>
              <a:cs typeface="Microsoft Sans Serif"/>
            </a:endParaRPr>
          </a:p>
          <a:p>
            <a:pPr algn="r" lvl="1" marL="211454" marR="7620" indent="-211454">
              <a:lnSpc>
                <a:spcPct val="100000"/>
              </a:lnSpc>
              <a:spcBef>
                <a:spcPts val="86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8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Imagen</a:t>
            </a:r>
            <a:r>
              <a:rPr dirty="0" u="sng" sz="1050" spc="7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fiel.</a:t>
            </a:r>
            <a:r>
              <a:rPr dirty="0" u="sng" sz="1050" spc="-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1430" indent="-211454">
              <a:lnSpc>
                <a:spcPct val="100000"/>
              </a:lnSpc>
              <a:spcBef>
                <a:spcPts val="87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Principios</a:t>
            </a:r>
            <a:r>
              <a:rPr dirty="0" u="sng" sz="1050" spc="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contables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no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obligatorios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aplicados..........................................................................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31115" indent="-211454">
              <a:lnSpc>
                <a:spcPct val="100000"/>
              </a:lnSpc>
              <a:spcBef>
                <a:spcPts val="85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-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Aspectos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críticos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valoración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estimación</a:t>
            </a:r>
            <a:r>
              <a:rPr dirty="0" u="sng" sz="1050" spc="-1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50" spc="-4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incertidumbre.</a:t>
            </a:r>
            <a:r>
              <a:rPr dirty="0" u="sng" sz="1050" spc="-1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7145" indent="-211454">
              <a:lnSpc>
                <a:spcPct val="100000"/>
              </a:lnSpc>
              <a:spcBef>
                <a:spcPts val="850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Comparación</a:t>
            </a:r>
            <a:r>
              <a:rPr dirty="0" u="sng" sz="1050" spc="-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50" spc="-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</a:t>
            </a:r>
            <a:r>
              <a:rPr dirty="0" u="sng" sz="1050" spc="-8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información.................................................................................................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8415" indent="-211454">
              <a:lnSpc>
                <a:spcPct val="100000"/>
              </a:lnSpc>
              <a:spcBef>
                <a:spcPts val="85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Elementos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recogidos</a:t>
            </a:r>
            <a:r>
              <a:rPr dirty="0" u="sng" sz="1050" spc="-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en</a:t>
            </a:r>
            <a:r>
              <a:rPr dirty="0" u="sng" sz="1050" spc="-4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varias</a:t>
            </a:r>
            <a:r>
              <a:rPr dirty="0" u="sng" sz="1050" spc="-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partidas.</a:t>
            </a:r>
            <a:r>
              <a:rPr dirty="0" u="sng" sz="1050" spc="-4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3970" indent="-211454">
              <a:lnSpc>
                <a:spcPct val="100000"/>
              </a:lnSpc>
              <a:spcBef>
                <a:spcPts val="87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Cambios</a:t>
            </a:r>
            <a:r>
              <a:rPr dirty="0" u="sng" sz="1050" spc="4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en</a:t>
            </a:r>
            <a:r>
              <a:rPr dirty="0" u="sng" sz="1050" spc="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criterios</a:t>
            </a:r>
            <a:r>
              <a:rPr dirty="0" u="sng" sz="1050" spc="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contables.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5240" indent="-211454">
              <a:lnSpc>
                <a:spcPct val="100000"/>
              </a:lnSpc>
              <a:spcBef>
                <a:spcPts val="85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7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Corrección</a:t>
            </a:r>
            <a:r>
              <a:rPr dirty="0" u="sng" sz="1050" spc="8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50" spc="8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errores.</a:t>
            </a:r>
            <a:r>
              <a:rPr dirty="0" u="sng" sz="1050" spc="-18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2065" indent="-211454">
              <a:lnSpc>
                <a:spcPct val="100000"/>
              </a:lnSpc>
              <a:spcBef>
                <a:spcPts val="850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10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Importancia</a:t>
            </a:r>
            <a:r>
              <a:rPr dirty="0" u="sng" sz="1050" spc="1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relativa</a:t>
            </a:r>
            <a:r>
              <a:rPr dirty="0" u="sng" sz="1050" spc="-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marL="105410" marR="11430" indent="-105410">
              <a:lnSpc>
                <a:spcPct val="100000"/>
              </a:lnSpc>
              <a:spcBef>
                <a:spcPts val="925"/>
              </a:spcBef>
              <a:buSzPct val="85000"/>
              <a:buAutoNum type="arabicPeriod"/>
              <a:tabLst>
                <a:tab pos="105410" algn="l"/>
              </a:tabLst>
            </a:pPr>
            <a:r>
              <a:rPr dirty="0" u="sng" sz="1000" spc="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Normas</a:t>
            </a:r>
            <a:r>
              <a:rPr dirty="0" u="sng" sz="1000" spc="7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registro</a:t>
            </a:r>
            <a:r>
              <a:rPr dirty="0" u="sng" sz="1000" spc="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00" spc="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valoración........................................................................................................</a:t>
            </a:r>
            <a:endParaRPr sz="1000">
              <a:latin typeface="Microsoft Sans Serif"/>
              <a:cs typeface="Microsoft Sans Serif"/>
            </a:endParaRPr>
          </a:p>
          <a:p>
            <a:pPr algn="r" lvl="1" marL="211454" marR="12065" indent="-211454">
              <a:lnSpc>
                <a:spcPct val="100000"/>
              </a:lnSpc>
              <a:spcBef>
                <a:spcPts val="890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10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Inmovilizado</a:t>
            </a:r>
            <a:r>
              <a:rPr dirty="0" u="sng" sz="1050" spc="1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intangible.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2065" indent="-211454">
              <a:lnSpc>
                <a:spcPct val="100000"/>
              </a:lnSpc>
              <a:spcBef>
                <a:spcPts val="850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1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Inmovilizado</a:t>
            </a:r>
            <a:r>
              <a:rPr dirty="0" u="sng" sz="1050" spc="14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material.</a:t>
            </a:r>
            <a:r>
              <a:rPr dirty="0" u="sng" sz="1050" spc="-17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1430" indent="-211454">
              <a:lnSpc>
                <a:spcPct val="100000"/>
              </a:lnSpc>
              <a:spcBef>
                <a:spcPts val="85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1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Inversiones</a:t>
            </a:r>
            <a:r>
              <a:rPr dirty="0" u="sng" sz="1050" spc="1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Inmobiliarias.</a:t>
            </a:r>
            <a:r>
              <a:rPr dirty="0" u="sng" sz="1050" spc="-1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5715" indent="-211454">
              <a:lnSpc>
                <a:spcPct val="100000"/>
              </a:lnSpc>
              <a:spcBef>
                <a:spcPts val="85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19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Permutas.</a:t>
            </a:r>
            <a:r>
              <a:rPr dirty="0" u="sng" sz="1050" spc="8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6510" indent="-211454">
              <a:lnSpc>
                <a:spcPct val="100000"/>
              </a:lnSpc>
              <a:spcBef>
                <a:spcPts val="850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Activos</a:t>
            </a:r>
            <a:r>
              <a:rPr dirty="0" u="sng" sz="1050" spc="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financieros</a:t>
            </a:r>
            <a:r>
              <a:rPr dirty="0" u="sng" sz="1050" spc="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50" spc="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pasivos</a:t>
            </a:r>
            <a:r>
              <a:rPr dirty="0" u="sng" sz="1050" spc="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financieros.</a:t>
            </a:r>
            <a:r>
              <a:rPr dirty="0" u="sng" sz="1050" spc="-1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6350" indent="-211454">
              <a:lnSpc>
                <a:spcPct val="100000"/>
              </a:lnSpc>
              <a:spcBef>
                <a:spcPts val="87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1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Existencias.</a:t>
            </a:r>
            <a:r>
              <a:rPr dirty="0" u="sng" sz="1050" spc="16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9685" indent="-211454">
              <a:lnSpc>
                <a:spcPct val="100000"/>
              </a:lnSpc>
              <a:spcBef>
                <a:spcPts val="85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Transacciones</a:t>
            </a:r>
            <a:r>
              <a:rPr dirty="0" u="sng" sz="1050" spc="7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en</a:t>
            </a:r>
            <a:r>
              <a:rPr dirty="0" u="sng" sz="1050" spc="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moneda</a:t>
            </a:r>
            <a:r>
              <a:rPr dirty="0" u="sng" sz="1050" spc="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extranjera.</a:t>
            </a:r>
            <a:r>
              <a:rPr dirty="0" u="sng" sz="1050" spc="-10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7145" indent="-211454">
              <a:lnSpc>
                <a:spcPct val="100000"/>
              </a:lnSpc>
              <a:spcBef>
                <a:spcPts val="850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-5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Impuestos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sobre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beneficios.......................................................................................................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11454" marR="15240" indent="-211454">
              <a:lnSpc>
                <a:spcPct val="100000"/>
              </a:lnSpc>
              <a:spcBef>
                <a:spcPts val="855"/>
              </a:spcBef>
              <a:buSzPct val="85714"/>
              <a:buAutoNum type="arabicPeriod"/>
              <a:tabLst>
                <a:tab pos="211454" algn="l"/>
              </a:tabLst>
            </a:pPr>
            <a:r>
              <a:rPr dirty="0" u="sng" sz="1050" spc="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Ingresos</a:t>
            </a:r>
            <a:r>
              <a:rPr dirty="0" u="sng" sz="1050" spc="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50" spc="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gastos.</a:t>
            </a:r>
            <a:r>
              <a:rPr dirty="0" u="sng" sz="1050" spc="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81305" marR="13970" indent="-281305">
              <a:lnSpc>
                <a:spcPct val="100000"/>
              </a:lnSpc>
              <a:spcBef>
                <a:spcPts val="850"/>
              </a:spcBef>
              <a:buSzPct val="85714"/>
              <a:buAutoNum type="arabicPeriod"/>
              <a:tabLst>
                <a:tab pos="281305" algn="l"/>
              </a:tabLst>
            </a:pPr>
            <a:r>
              <a:rPr dirty="0" u="sng" sz="1050" spc="10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Provisiones</a:t>
            </a:r>
            <a:r>
              <a:rPr dirty="0" u="sng" sz="1050" spc="10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50" spc="10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contingencias.</a:t>
            </a:r>
            <a:r>
              <a:rPr dirty="0" u="sng" sz="1050" spc="-7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81305" marR="16510" indent="-281305">
              <a:lnSpc>
                <a:spcPct val="100000"/>
              </a:lnSpc>
              <a:spcBef>
                <a:spcPts val="875"/>
              </a:spcBef>
              <a:buSzPct val="85714"/>
              <a:buAutoNum type="arabicPeriod"/>
              <a:tabLst>
                <a:tab pos="281305" algn="l"/>
              </a:tabLst>
            </a:pPr>
            <a:r>
              <a:rPr dirty="0" u="sng" sz="1050" spc="6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Subvenciones,</a:t>
            </a:r>
            <a:r>
              <a:rPr dirty="0" u="sng" sz="1050" spc="9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donaciones</a:t>
            </a:r>
            <a:r>
              <a:rPr dirty="0" u="sng" sz="1050" spc="5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50" spc="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legados.</a:t>
            </a:r>
            <a:r>
              <a:rPr dirty="0" u="sng" sz="1050" spc="-1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81305" marR="12065" indent="-281305">
              <a:lnSpc>
                <a:spcPct val="100000"/>
              </a:lnSpc>
              <a:spcBef>
                <a:spcPts val="855"/>
              </a:spcBef>
              <a:buSzPct val="85714"/>
              <a:buAutoNum type="arabicPeriod"/>
              <a:tabLst>
                <a:tab pos="281305" algn="l"/>
              </a:tabLst>
            </a:pPr>
            <a:r>
              <a:rPr dirty="0" u="sng" sz="1050" spc="1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Negocios</a:t>
            </a:r>
            <a:r>
              <a:rPr dirty="0" u="sng" sz="1050" spc="9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conjuntos.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81305" marR="19685" indent="-281305">
              <a:lnSpc>
                <a:spcPct val="100000"/>
              </a:lnSpc>
              <a:spcBef>
                <a:spcPts val="855"/>
              </a:spcBef>
              <a:buSzPct val="85714"/>
              <a:buAutoNum type="arabicPeriod"/>
              <a:tabLst>
                <a:tab pos="281305" algn="l"/>
              </a:tabLst>
            </a:pPr>
            <a:r>
              <a:rPr dirty="0" u="sng" sz="1050" spc="-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Criterios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empleados</a:t>
            </a:r>
            <a:r>
              <a:rPr dirty="0" u="sng" sz="1050" spc="-1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en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transacciones</a:t>
            </a:r>
            <a:r>
              <a:rPr dirty="0" u="sng" sz="1050" spc="-1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entre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partes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vinculadas..............................................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lvl="1" marL="281305" marR="26034" indent="-281305">
              <a:lnSpc>
                <a:spcPct val="100000"/>
              </a:lnSpc>
              <a:spcBef>
                <a:spcPts val="850"/>
              </a:spcBef>
              <a:buSzPct val="85714"/>
              <a:buAutoNum type="arabicPeriod"/>
              <a:tabLst>
                <a:tab pos="281305" algn="l"/>
              </a:tabLst>
            </a:pPr>
            <a:r>
              <a:rPr dirty="0" u="sng" sz="1050" spc="-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Derecho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emision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4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gases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50" spc="-25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3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efecto</a:t>
            </a:r>
            <a:r>
              <a:rPr dirty="0" u="sng" sz="1050" spc="-2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invernadero.............................................................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marL="105410" marR="15875" indent="-105410">
              <a:lnSpc>
                <a:spcPct val="100000"/>
              </a:lnSpc>
              <a:spcBef>
                <a:spcPts val="925"/>
              </a:spcBef>
              <a:buSzPct val="85000"/>
              <a:buAutoNum type="arabicPeriod"/>
              <a:tabLst>
                <a:tab pos="105410" algn="l"/>
              </a:tabLst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Inmovilizado</a:t>
            </a:r>
            <a:r>
              <a:rPr dirty="0" u="sng" sz="1000" spc="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material, intangible e</a:t>
            </a:r>
            <a:r>
              <a:rPr dirty="0" u="sng" sz="1000" spc="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inversiones</a:t>
            </a:r>
            <a:r>
              <a:rPr dirty="0" u="sng" sz="1000" spc="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inmobiliarias</a:t>
            </a:r>
            <a:r>
              <a:rPr dirty="0" u="sng" sz="1000" spc="-1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</a:t>
            </a:r>
            <a:endParaRPr sz="1000">
              <a:latin typeface="Microsoft Sans Serif"/>
              <a:cs typeface="Microsoft Sans Serif"/>
            </a:endParaRPr>
          </a:p>
          <a:p>
            <a:pPr algn="r" marL="105410" marR="5080" indent="-105410">
              <a:lnSpc>
                <a:spcPct val="100000"/>
              </a:lnSpc>
              <a:spcBef>
                <a:spcPts val="965"/>
              </a:spcBef>
              <a:buSzPct val="85000"/>
              <a:buAutoNum type="arabicPeriod"/>
              <a:tabLst>
                <a:tab pos="105410" algn="l"/>
              </a:tabLst>
            </a:pPr>
            <a:r>
              <a:rPr dirty="0" u="sng" sz="1000" spc="16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Activos</a:t>
            </a:r>
            <a:r>
              <a:rPr dirty="0" u="sng" sz="1000" spc="1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financieros............................................................................................................................</a:t>
            </a:r>
            <a:endParaRPr sz="1000">
              <a:latin typeface="Microsoft Sans Serif"/>
              <a:cs typeface="Microsoft Sans Serif"/>
            </a:endParaRPr>
          </a:p>
          <a:p>
            <a:pPr algn="r" marL="105410" marR="8890" indent="-105410">
              <a:lnSpc>
                <a:spcPct val="100000"/>
              </a:lnSpc>
              <a:spcBef>
                <a:spcPts val="935"/>
              </a:spcBef>
              <a:buSzPct val="85000"/>
              <a:buAutoNum type="arabicPeriod"/>
              <a:tabLst>
                <a:tab pos="105410" algn="l"/>
              </a:tabLst>
            </a:pPr>
            <a:r>
              <a:rPr dirty="0" u="sng" sz="1000" spc="2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Pasivos</a:t>
            </a:r>
            <a:r>
              <a:rPr dirty="0" u="sng" sz="1000" spc="2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financieros............................................................................................................................</a:t>
            </a:r>
            <a:endParaRPr sz="1000">
              <a:latin typeface="Microsoft Sans Serif"/>
              <a:cs typeface="Microsoft Sans Serif"/>
            </a:endParaRPr>
          </a:p>
          <a:p>
            <a:pPr algn="r" marL="105410" marR="7620" indent="-105410">
              <a:lnSpc>
                <a:spcPct val="100000"/>
              </a:lnSpc>
              <a:spcBef>
                <a:spcPts val="960"/>
              </a:spcBef>
              <a:buSzPct val="85000"/>
              <a:buAutoNum type="arabicPeriod"/>
              <a:tabLst>
                <a:tab pos="105410" algn="l"/>
              </a:tabLst>
            </a:pPr>
            <a:r>
              <a:rPr dirty="0" u="sng" sz="1000" spc="1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Fondos</a:t>
            </a:r>
            <a:r>
              <a:rPr dirty="0" u="sng" sz="1000" spc="1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propios</a:t>
            </a:r>
            <a:r>
              <a:rPr dirty="0" u="sng" sz="1000" spc="-1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.................................................................................................................................</a:t>
            </a:r>
            <a:endParaRPr sz="1000">
              <a:latin typeface="Microsoft Sans Serif"/>
              <a:cs typeface="Microsoft Sans Serif"/>
            </a:endParaRPr>
          </a:p>
          <a:p>
            <a:pPr algn="r" marL="105410" marR="5715" indent="-105410">
              <a:lnSpc>
                <a:spcPct val="100000"/>
              </a:lnSpc>
              <a:spcBef>
                <a:spcPts val="935"/>
              </a:spcBef>
              <a:buSzPct val="85000"/>
              <a:buAutoNum type="arabicPeriod"/>
              <a:tabLst>
                <a:tab pos="105410" algn="l"/>
              </a:tabLst>
            </a:pPr>
            <a:r>
              <a:rPr dirty="0" u="sng" sz="1000" spc="46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Situación</a:t>
            </a:r>
            <a:r>
              <a:rPr dirty="0" u="sng" sz="1000" spc="4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fiscal..................................................................................................................................</a:t>
            </a:r>
            <a:endParaRPr sz="1000">
              <a:latin typeface="Microsoft Sans Serif"/>
              <a:cs typeface="Microsoft Sans Serif"/>
            </a:endParaRPr>
          </a:p>
          <a:p>
            <a:pPr marL="192405">
              <a:lnSpc>
                <a:spcPct val="100000"/>
              </a:lnSpc>
              <a:spcBef>
                <a:spcPts val="915"/>
              </a:spcBef>
            </a:pPr>
            <a:r>
              <a:rPr dirty="0" u="sng" sz="1050" spc="-4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Impuestos sobre</a:t>
            </a:r>
            <a:r>
              <a:rPr dirty="0" u="sng" sz="1050" spc="-6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50" spc="-10" i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beneficios..............................................................................................................</a:t>
            </a:r>
            <a:endParaRPr sz="1050">
              <a:latin typeface="Microsoft Sans Serif"/>
              <a:cs typeface="Microsoft Sans Serif"/>
            </a:endParaRPr>
          </a:p>
          <a:p>
            <a:pPr algn="r" marL="105410" marR="13335" indent="-105410">
              <a:lnSpc>
                <a:spcPct val="100000"/>
              </a:lnSpc>
              <a:spcBef>
                <a:spcPts val="900"/>
              </a:spcBef>
              <a:buSzPct val="85000"/>
              <a:buAutoNum type="arabicPeriod" startAt="9"/>
              <a:tabLst>
                <a:tab pos="105410" algn="l"/>
              </a:tabLst>
            </a:pP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Operaciones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partes</a:t>
            </a:r>
            <a:r>
              <a:rPr dirty="0" u="sng" sz="1000" spc="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vinculadas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</a:t>
            </a:r>
            <a:endParaRPr sz="1000">
              <a:latin typeface="Microsoft Sans Serif"/>
              <a:cs typeface="Microsoft Sans Serif"/>
            </a:endParaRPr>
          </a:p>
          <a:p>
            <a:pPr marL="187960" indent="-175260">
              <a:lnSpc>
                <a:spcPct val="100000"/>
              </a:lnSpc>
              <a:spcBef>
                <a:spcPts val="625"/>
              </a:spcBef>
              <a:buSzPct val="85000"/>
              <a:buAutoNum type="arabicPeriod" startAt="9"/>
              <a:tabLst>
                <a:tab pos="187960" algn="l"/>
                <a:tab pos="1299210" algn="l"/>
              </a:tabLst>
            </a:pP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Otra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información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..................................................................................................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11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3884" y="432561"/>
            <a:ext cx="6336030" cy="9621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 marL="635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01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Actividad</a:t>
            </a:r>
            <a:r>
              <a:rPr dirty="0" sz="1600" spc="-45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de</a:t>
            </a:r>
            <a:r>
              <a:rPr dirty="0" sz="1600" spc="-15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la</a:t>
            </a:r>
            <a:r>
              <a:rPr dirty="0" sz="1600" spc="-60" b="1">
                <a:latin typeface="Microsoft Sans Serif"/>
                <a:cs typeface="Microsoft Sans Serif"/>
              </a:rPr>
              <a:t> </a:t>
            </a:r>
            <a:r>
              <a:rPr dirty="0" sz="1600" spc="-10" b="1">
                <a:latin typeface="Microsoft Sans Serif"/>
                <a:cs typeface="Microsoft Sans Serif"/>
              </a:rPr>
              <a:t>empresa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01.01</a:t>
            </a:r>
            <a:r>
              <a:rPr dirty="0" u="none" sz="1000" spc="30"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Identificación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ts val="1175"/>
              </a:lnSpc>
              <a:spcBef>
                <a:spcPts val="1110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CENTRO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ESTUDIOS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MASTER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ANUSCHEH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 </a:t>
            </a:r>
            <a:r>
              <a:rPr dirty="0" sz="1000" spc="-10">
                <a:latin typeface="Microsoft Sans Serif"/>
                <a:cs typeface="Microsoft Sans Serif"/>
              </a:rPr>
              <a:t>CANARIAS,S.L.UNIPERSONAL </a:t>
            </a:r>
            <a:r>
              <a:rPr dirty="0" sz="1000" spc="-25">
                <a:latin typeface="Microsoft Sans Serif"/>
                <a:cs typeface="Microsoft Sans Serif"/>
              </a:rPr>
              <a:t>se</a:t>
            </a:r>
            <a:endParaRPr sz="1000">
              <a:latin typeface="Microsoft Sans Serif"/>
              <a:cs typeface="Microsoft Sans Serif"/>
            </a:endParaRPr>
          </a:p>
          <a:p>
            <a:pPr algn="just" marL="15240">
              <a:lnSpc>
                <a:spcPts val="1175"/>
              </a:lnSpc>
            </a:pPr>
            <a:r>
              <a:rPr dirty="0" sz="1000">
                <a:latin typeface="Microsoft Sans Serif"/>
                <a:cs typeface="Microsoft Sans Serif"/>
              </a:rPr>
              <a:t>constituyó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2008,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siendo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forma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jurídica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actualidad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limitada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unipersonal.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13589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fecha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cierre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económico,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tiene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domicilio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AV 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GALDAR, nº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112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, </a:t>
            </a:r>
            <a:r>
              <a:rPr dirty="0" sz="1000">
                <a:latin typeface="Microsoft Sans Serif"/>
                <a:cs typeface="Microsoft Sans Serif"/>
              </a:rPr>
              <a:t>SAN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BARTOLOME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TIRAJANA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(LAS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PALMAS), siendo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Número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Identificación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Fiscal </a:t>
            </a:r>
            <a:r>
              <a:rPr dirty="0" sz="1000" spc="-10">
                <a:latin typeface="Microsoft Sans Serif"/>
                <a:cs typeface="Microsoft Sans Serif"/>
              </a:rPr>
              <a:t>B76004712.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27622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Está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inscrita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Registro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Mercantil 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PALMAS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3, Tomo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1908, Libro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0, Folio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185, Hoja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GC41202, </a:t>
            </a:r>
            <a:r>
              <a:rPr dirty="0" sz="1000">
                <a:latin typeface="Microsoft Sans Serif"/>
                <a:cs typeface="Microsoft Sans Serif"/>
              </a:rPr>
              <a:t>Inscripción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1ª, 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fecha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26/09/2008.</a:t>
            </a:r>
            <a:endParaRPr sz="10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105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01.03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Actividad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empresa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508634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ejercicio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refiere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memoria, 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actividad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principal 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dedica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es: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ACTIVIDADES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ENSEÑANZA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295910" indent="-283210">
              <a:lnSpc>
                <a:spcPct val="100000"/>
              </a:lnSpc>
              <a:buFont typeface="Arial"/>
              <a:buAutoNum type="arabicPeriod" startAt="2"/>
              <a:tabLst>
                <a:tab pos="295910" algn="l"/>
              </a:tabLst>
            </a:pPr>
            <a:r>
              <a:rPr dirty="0" sz="1600" b="1">
                <a:latin typeface="Microsoft Sans Serif"/>
                <a:cs typeface="Microsoft Sans Serif"/>
              </a:rPr>
              <a:t>Bases</a:t>
            </a:r>
            <a:r>
              <a:rPr dirty="0" sz="1600" spc="-20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de</a:t>
            </a:r>
            <a:r>
              <a:rPr dirty="0" sz="1600" spc="-60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presentación</a:t>
            </a:r>
            <a:r>
              <a:rPr dirty="0" sz="1600" spc="-30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de</a:t>
            </a:r>
            <a:r>
              <a:rPr dirty="0" sz="1600" spc="-35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las</a:t>
            </a:r>
            <a:r>
              <a:rPr dirty="0" sz="1600" spc="-70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cuentas</a:t>
            </a:r>
            <a:r>
              <a:rPr dirty="0" sz="1600" spc="-15" b="1">
                <a:latin typeface="Microsoft Sans Serif"/>
                <a:cs typeface="Microsoft Sans Serif"/>
              </a:rPr>
              <a:t> </a:t>
            </a:r>
            <a:r>
              <a:rPr dirty="0" sz="1600" spc="-10" b="1">
                <a:latin typeface="Microsoft Sans Serif"/>
                <a:cs typeface="Microsoft Sans Serif"/>
              </a:rPr>
              <a:t>anuales</a:t>
            </a:r>
            <a:endParaRPr sz="16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Imagen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fie</a:t>
            </a:r>
            <a:r>
              <a:rPr dirty="0" u="none" sz="1000" spc="-20">
                <a:latin typeface="Microsoft Sans Serif"/>
                <a:cs typeface="Microsoft Sans Serif"/>
              </a:rPr>
              <a:t>l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Disposiciones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legales</a:t>
            </a:r>
            <a:endParaRPr sz="1000">
              <a:latin typeface="Microsoft Sans Serif"/>
              <a:cs typeface="Microsoft Sans Serif"/>
            </a:endParaRPr>
          </a:p>
          <a:p>
            <a:pPr lvl="2">
              <a:lnSpc>
                <a:spcPct val="100000"/>
              </a:lnSpc>
              <a:buFont typeface="Microsoft Sans Serif"/>
              <a:buAutoNum type="arabicPeriod"/>
            </a:pPr>
            <a:endParaRPr sz="1000">
              <a:latin typeface="Microsoft Sans Serif"/>
              <a:cs typeface="Microsoft Sans Serif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Microsoft Sans Serif"/>
              <a:buAutoNum type="arabicPeriod"/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5080" indent="448309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Anuales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2022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adjuntas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sido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formuladas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administradora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partir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registros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contables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31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diciembre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2022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ellas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aplicado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principios </a:t>
            </a:r>
            <a:r>
              <a:rPr dirty="0" sz="1000">
                <a:latin typeface="Microsoft Sans Serif"/>
                <a:cs typeface="Microsoft Sans Serif"/>
              </a:rPr>
              <a:t>contables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criterios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valoración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recogidos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Real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Decreto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1515/2007,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aprueba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Plan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General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Contabilidad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Pymes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resto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disposiciones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legales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vigentes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materia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contable,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muestranla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imagen </a:t>
            </a:r>
            <a:r>
              <a:rPr dirty="0" sz="1000">
                <a:latin typeface="Microsoft Sans Serif"/>
                <a:cs typeface="Microsoft Sans Serif"/>
              </a:rPr>
              <a:t>fiel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patrimonio, de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situación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resultados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Sociedad.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13970" indent="448309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Anuales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anterior,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fueron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aprobadas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Junta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General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Universal,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24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junio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2022.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Principios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contables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no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obligatorios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aplicados</a:t>
            </a:r>
            <a:endParaRPr sz="1000">
              <a:latin typeface="Microsoft Sans Serif"/>
              <a:cs typeface="Microsoft Sans Serif"/>
            </a:endParaRPr>
          </a:p>
          <a:p>
            <a:pPr marL="15240" marR="173990" indent="176530">
              <a:lnSpc>
                <a:spcPct val="96100"/>
              </a:lnSpc>
              <a:spcBef>
                <a:spcPts val="1125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sido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necesario,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 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creído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conveniente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administración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empresa,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>
                <a:latin typeface="Microsoft Sans Serif"/>
                <a:cs typeface="Microsoft Sans Serif"/>
              </a:rPr>
              <a:t>aplicación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principios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contables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facultativos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distintos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obligatorios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refiere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art.38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</a:t>
            </a:r>
            <a:r>
              <a:rPr dirty="0" sz="1000" spc="-10">
                <a:latin typeface="Microsoft Sans Serif"/>
                <a:cs typeface="Microsoft Sans Serif"/>
              </a:rPr>
              <a:t>código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comercio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primera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Plan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General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Contabilidad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Pymes.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080"/>
              </a:spcBef>
              <a:buAutoNum type="arabicPeriod" startAt="3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Aspectos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críticos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valoración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 estimación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incertidumbre.</a:t>
            </a:r>
            <a:endParaRPr sz="10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Microsoft Sans Serif"/>
              <a:buAutoNum type="arabicPeriod" startAt="3"/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698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elaborado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estados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bajo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principio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funcionamiento,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sin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que </a:t>
            </a:r>
            <a:r>
              <a:rPr dirty="0" sz="1000">
                <a:latin typeface="Microsoft Sans Serif"/>
                <a:cs typeface="Microsoft Sans Serif"/>
              </a:rPr>
              <a:t>exista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ningún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tipo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riesgo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importante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pueda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suponer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cambios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significativos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y </a:t>
            </a: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 el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siguiente.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buAutoNum type="arabicPeriod" startAt="4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Comparación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información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Modificación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estructura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estados</a:t>
            </a:r>
            <a:r>
              <a:rPr dirty="0" sz="1000" spc="-10">
                <a:latin typeface="Microsoft Sans Serif"/>
                <a:cs typeface="Microsoft Sans Serif"/>
              </a:rPr>
              <a:t> contables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184785" indent="176530">
              <a:lnSpc>
                <a:spcPct val="96100"/>
              </a:lnSpc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habido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ninguna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razón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excepcional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justifique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modificación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estructura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balance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anterior, según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prevé‚ 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artículo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35.8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Código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Comercio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tercera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Plan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General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Contabilidad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Pymes.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5080">
              <a:lnSpc>
                <a:spcPct val="95300"/>
              </a:lnSpc>
            </a:pP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anuales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presentan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efetos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comparativos,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cada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partidas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balance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situación,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ganancias,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además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 las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cifras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2022,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correspondientes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ejercicio </a:t>
            </a:r>
            <a:r>
              <a:rPr dirty="0" sz="1000">
                <a:latin typeface="Microsoft Sans Serif"/>
                <a:cs typeface="Microsoft Sans Serif"/>
              </a:rPr>
              <a:t>anterior.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Asimismo,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información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contenida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memoria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referida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2022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presenta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afectos </a:t>
            </a:r>
            <a:r>
              <a:rPr dirty="0" sz="1000">
                <a:latin typeface="Microsoft Sans Serif"/>
                <a:cs typeface="Microsoft Sans Serif"/>
              </a:rPr>
              <a:t>comparativos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información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2021.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12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3884" y="432561"/>
            <a:ext cx="6336665" cy="5825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940"/>
              </a:spcBef>
              <a:buAutoNum type="arabicPeriod" startAt="5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Elementos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recogidos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en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varias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partidas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elementos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patrimoniales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Activo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Pasivo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figuren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más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partida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Balance.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105"/>
              </a:spcBef>
              <a:buAutoNum type="arabicPeriod" startAt="6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Cambios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en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criterios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contables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cambios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criterios</a:t>
            </a:r>
            <a:r>
              <a:rPr dirty="0" sz="1000" spc="-10">
                <a:latin typeface="Microsoft Sans Serif"/>
                <a:cs typeface="Microsoft Sans Serif"/>
              </a:rPr>
              <a:t> contables.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105"/>
              </a:spcBef>
              <a:buAutoNum type="arabicPeriod" startAt="7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Corrección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errores.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2022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producido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ajustes por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errores.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5"/>
              </a:spcBef>
              <a:buAutoNum type="arabicPeriod" startAt="8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Importancia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relativa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5080">
              <a:lnSpc>
                <a:spcPct val="95000"/>
              </a:lnSpc>
            </a:pP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determinar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información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desglosar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memoria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diferentes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partidas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estados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asuntos,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Sociedad,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acuerdo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Marco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Conceptual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Plan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General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Contabilidad,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tenido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importancia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relativa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relación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anuales del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0">
                <a:latin typeface="Microsoft Sans Serif"/>
                <a:cs typeface="Microsoft Sans Serif"/>
              </a:rPr>
              <a:t> 2022.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03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Normas</a:t>
            </a:r>
            <a:r>
              <a:rPr dirty="0" sz="1600" spc="-40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de</a:t>
            </a:r>
            <a:r>
              <a:rPr dirty="0" sz="1600" spc="-30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registro</a:t>
            </a:r>
            <a:r>
              <a:rPr dirty="0" sz="1600" spc="-50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y</a:t>
            </a:r>
            <a:r>
              <a:rPr dirty="0" sz="1600" spc="-45" b="1">
                <a:latin typeface="Microsoft Sans Serif"/>
                <a:cs typeface="Microsoft Sans Serif"/>
              </a:rPr>
              <a:t> </a:t>
            </a:r>
            <a:r>
              <a:rPr dirty="0" sz="1600" spc="-10" b="1">
                <a:latin typeface="Microsoft Sans Serif"/>
                <a:cs typeface="Microsoft Sans Serif"/>
              </a:rPr>
              <a:t>valoración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03.01</a:t>
            </a:r>
            <a:r>
              <a:rPr dirty="0" u="none" sz="1000" spc="60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Inmovilizado</a:t>
            </a:r>
            <a:r>
              <a:rPr dirty="0" u="sng" sz="1000" spc="-6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intangible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Microsoft Sans Serif"/>
                <a:cs typeface="Microsoft Sans Serif"/>
              </a:rPr>
              <a:t>03.01.01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Valoración</a:t>
            </a:r>
            <a:r>
              <a:rPr dirty="0" sz="1000" spc="-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6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intangible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60960" indent="176530">
              <a:lnSpc>
                <a:spcPct val="96100"/>
              </a:lnSpc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intangibles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adquisición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y, posteriormente,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a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menos,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según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proceda,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correspondiente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acumulada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que</a:t>
            </a:r>
            <a:r>
              <a:rPr dirty="0" sz="1000" spc="5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hayan </a:t>
            </a:r>
            <a:r>
              <a:rPr dirty="0" sz="1000" spc="-10">
                <a:latin typeface="Microsoft Sans Serif"/>
                <a:cs typeface="Microsoft Sans Serif"/>
              </a:rPr>
              <a:t>experimentado.</a:t>
            </a:r>
            <a:endParaRPr sz="1000">
              <a:latin typeface="Microsoft Sans Serif"/>
              <a:cs typeface="Microsoft Sans Serif"/>
            </a:endParaRPr>
          </a:p>
          <a:p>
            <a:pPr marL="15240" marR="113030" indent="176530">
              <a:lnSpc>
                <a:spcPct val="96000"/>
              </a:lnSpc>
              <a:spcBef>
                <a:spcPts val="1130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cualquier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haya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podido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producirse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valor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activos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origen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deterioro.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criterios para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reconocimiento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 deterioro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 </a:t>
            </a:r>
            <a:r>
              <a:rPr dirty="0" sz="1000" spc="-10">
                <a:latin typeface="Microsoft Sans Serif"/>
                <a:cs typeface="Microsoft Sans Serif"/>
              </a:rPr>
              <a:t>necesario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recuperaciones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registradas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anteriores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similares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los </a:t>
            </a:r>
            <a:r>
              <a:rPr dirty="0" sz="1000">
                <a:latin typeface="Microsoft Sans Serif"/>
                <a:cs typeface="Microsoft Sans Serif"/>
              </a:rPr>
              <a:t>aplicados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 activos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materiales.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32384" indent="17653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amortización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elementos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intangible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forma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lineal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vida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útil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estimada,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función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siguientes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años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vida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útil: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189352" y="6542785"/>
          <a:ext cx="3448685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6600"/>
                <a:gridCol w="640080"/>
                <a:gridCol w="719455"/>
              </a:tblGrid>
              <a:tr h="152400">
                <a:tc>
                  <a:txBody>
                    <a:bodyPr/>
                    <a:lstStyle/>
                    <a:p>
                      <a:pPr marL="646430">
                        <a:lnSpc>
                          <a:spcPts val="1065"/>
                        </a:lnSpc>
                      </a:pPr>
                      <a:r>
                        <a:rPr dirty="0" sz="1000" spc="-10" b="1">
                          <a:latin typeface="Microsoft Sans Serif"/>
                          <a:cs typeface="Microsoft Sans Serif"/>
                        </a:rPr>
                        <a:t>Descripción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065"/>
                        </a:lnSpc>
                      </a:pPr>
                      <a:r>
                        <a:rPr dirty="0" sz="1000" spc="-20" b="1">
                          <a:latin typeface="Microsoft Sans Serif"/>
                          <a:cs typeface="Microsoft Sans Serif"/>
                        </a:rPr>
                        <a:t>Años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065"/>
                        </a:lnSpc>
                      </a:pPr>
                      <a:r>
                        <a:rPr dirty="0" sz="1000" b="1"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dirty="0" sz="1000" spc="-4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 b="1">
                          <a:latin typeface="Microsoft Sans Serif"/>
                          <a:cs typeface="Microsoft Sans Serif"/>
                        </a:rPr>
                        <a:t>Anual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76200">
                        <a:lnSpc>
                          <a:spcPts val="106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Aplicaciones</a:t>
                      </a:r>
                      <a:r>
                        <a:rPr dirty="0" sz="10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informáticas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065"/>
                        </a:lnSpc>
                      </a:pPr>
                      <a:r>
                        <a:rPr dirty="0" sz="1000" spc="-50">
                          <a:latin typeface="Microsoft Sans Serif"/>
                          <a:cs typeface="Microsoft Sans Serif"/>
                        </a:rPr>
                        <a:t>3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065"/>
                        </a:lnSpc>
                      </a:pPr>
                      <a:r>
                        <a:rPr dirty="0" sz="1000" spc="-25">
                          <a:latin typeface="Microsoft Sans Serif"/>
                          <a:cs typeface="Microsoft Sans Serif"/>
                        </a:rPr>
                        <a:t>33%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03884" y="7271130"/>
            <a:ext cx="6249670" cy="2804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lvl="2" marL="541655" indent="-528955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investigación y </a:t>
            </a:r>
            <a:r>
              <a:rPr dirty="0" sz="1000" spc="-10">
                <a:latin typeface="Microsoft Sans Serif"/>
                <a:cs typeface="Microsoft Sans Serif"/>
              </a:rPr>
              <a:t>desarrollo</a:t>
            </a:r>
            <a:endParaRPr sz="1000">
              <a:latin typeface="Microsoft Sans Serif"/>
              <a:cs typeface="Microsoft Sans Serif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Microsoft Sans Serif"/>
              <a:buAutoNum type="arabicPeriod" startAt="2"/>
            </a:pPr>
            <a:endParaRPr sz="1000">
              <a:latin typeface="Microsoft Sans Serif"/>
              <a:cs typeface="Microsoft Sans Serif"/>
            </a:endParaRPr>
          </a:p>
          <a:p>
            <a:pPr marL="15240" marR="508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activado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investigación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desarrollo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tanto</a:t>
            </a:r>
            <a:r>
              <a:rPr dirty="0" sz="1000" spc="-10">
                <a:latin typeface="Microsoft Sans Serif"/>
                <a:cs typeface="Microsoft Sans Serif"/>
              </a:rPr>
              <a:t> tampoco </a:t>
            </a:r>
            <a:r>
              <a:rPr dirty="0" sz="1000">
                <a:latin typeface="Microsoft Sans Serif"/>
                <a:cs typeface="Microsoft Sans Serif"/>
              </a:rPr>
              <a:t>existe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amortización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deterioro.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investigación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desarrollo.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0"/>
              </a:spcBef>
              <a:buAutoNum type="arabicPeriod" startAt="3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Propiedad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industrial</a:t>
            </a:r>
            <a:endParaRPr sz="1000">
              <a:latin typeface="Microsoft Sans Serif"/>
              <a:cs typeface="Microsoft Sans Serif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Microsoft Sans Serif"/>
              <a:buAutoNum type="arabicPeriod" startAt="3"/>
            </a:pPr>
            <a:endParaRPr sz="1000">
              <a:latin typeface="Microsoft Sans Serif"/>
              <a:cs typeface="Microsoft Sans Serif"/>
            </a:endParaRPr>
          </a:p>
          <a:p>
            <a:pPr marL="15240" marR="61214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propiedad industrial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tanto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tampoco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existe </a:t>
            </a:r>
            <a:r>
              <a:rPr dirty="0" sz="1000">
                <a:latin typeface="Microsoft Sans Serif"/>
                <a:cs typeface="Microsoft Sans Serif"/>
              </a:rPr>
              <a:t>amortización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corrección por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19939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vez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comprobaciones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oportunas, 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ninguna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por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propiedad</a:t>
            </a:r>
            <a:r>
              <a:rPr dirty="0" sz="1000" spc="-10">
                <a:latin typeface="Microsoft Sans Serif"/>
                <a:cs typeface="Microsoft Sans Serif"/>
              </a:rPr>
              <a:t> industrial.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055"/>
              </a:spcBef>
              <a:buAutoNum type="arabicPeriod" startAt="4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Derechos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traspaso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53784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derechos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traspaso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tanto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ni </a:t>
            </a:r>
            <a:r>
              <a:rPr dirty="0" sz="1000">
                <a:latin typeface="Microsoft Sans Serif"/>
                <a:cs typeface="Microsoft Sans Serif"/>
              </a:rPr>
              <a:t>amortizaciones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 correcciones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valorativas.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13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3884" y="432561"/>
            <a:ext cx="6280150" cy="6584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1435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 marL="57150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 marL="15240" marR="229870" indent="176530">
              <a:lnSpc>
                <a:spcPts val="1150"/>
              </a:lnSpc>
              <a:spcBef>
                <a:spcPts val="1020"/>
              </a:spcBef>
            </a:pP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vez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comprobaciones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oportunas, 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ninguna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por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derechos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traspaso.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075"/>
              </a:spcBef>
              <a:buAutoNum type="arabicPeriod" startAt="5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Aplicaciones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informáticas</a:t>
            </a:r>
            <a:endParaRPr sz="1000">
              <a:latin typeface="Microsoft Sans Serif"/>
              <a:cs typeface="Microsoft Sans Serif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Microsoft Sans Serif"/>
              <a:buAutoNum type="arabicPeriod" startAt="5"/>
            </a:pPr>
            <a:endParaRPr sz="1000">
              <a:latin typeface="Microsoft Sans Serif"/>
              <a:cs typeface="Microsoft Sans Serif"/>
            </a:endParaRPr>
          </a:p>
          <a:p>
            <a:pPr marL="15240" marR="15303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adquisición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desarrollo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incurridos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relación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sistemas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informáticos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básicos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>
                <a:latin typeface="Microsoft Sans Serif"/>
                <a:cs typeface="Microsoft Sans Serif"/>
              </a:rPr>
              <a:t>gestión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cargo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epígrafe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"Aplicaciones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informáticas"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balance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situación.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13271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mantenimiento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sistemas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informáticos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cargo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resultados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incurren.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 marL="15240" marR="22987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vez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comprobaciones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oportunas, 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ninguna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por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aplicaciones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informáticas.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055"/>
              </a:spcBef>
              <a:buAutoNum type="arabicPeriod" startAt="6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Concesiones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administrativas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32131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activado, 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 concesiones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administrativas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tanto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han </a:t>
            </a:r>
            <a:r>
              <a:rPr dirty="0" sz="1000">
                <a:latin typeface="Microsoft Sans Serif"/>
                <a:cs typeface="Microsoft Sans Serif"/>
              </a:rPr>
              <a:t>registrado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amortizaciones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22987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vez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comprobaciones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oportunas, 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ninguna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por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concesiones</a:t>
            </a:r>
            <a:r>
              <a:rPr dirty="0" sz="1000" spc="-10">
                <a:latin typeface="Microsoft Sans Serif"/>
                <a:cs typeface="Microsoft Sans Serif"/>
              </a:rPr>
              <a:t> administrativas.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055"/>
              </a:spcBef>
              <a:buAutoNum type="arabicPeriod" startAt="2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Inmovilizado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materia</a:t>
            </a:r>
            <a:r>
              <a:rPr dirty="0" u="none" sz="1000" spc="-10">
                <a:latin typeface="Microsoft Sans Serif"/>
                <a:cs typeface="Microsoft Sans Serif"/>
              </a:rPr>
              <a:t>l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41655" algn="l"/>
              </a:tabLst>
            </a:pPr>
            <a:r>
              <a:rPr dirty="0" sz="1000" spc="-10">
                <a:latin typeface="Microsoft Sans Serif"/>
                <a:cs typeface="Microsoft Sans Serif"/>
              </a:rPr>
              <a:t>Capitalización</a:t>
            </a:r>
            <a:endParaRPr sz="1000">
              <a:latin typeface="Microsoft Sans Serif"/>
              <a:cs typeface="Microsoft Sans Serif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Microsoft Sans Serif"/>
              <a:buAutoNum type="arabicPeriod"/>
            </a:pPr>
            <a:endParaRPr sz="1000">
              <a:latin typeface="Microsoft Sans Serif"/>
              <a:cs typeface="Microsoft Sans Serif"/>
            </a:endParaRPr>
          </a:p>
          <a:p>
            <a:pPr marL="15240" marR="35496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bienes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comprendidos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material 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coste,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éste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precio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adquisición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producción.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055"/>
              </a:spcBef>
              <a:buAutoNum type="arabicPeriod" startAt="2"/>
              <a:tabLst>
                <a:tab pos="541655" algn="l"/>
              </a:tabLst>
            </a:pPr>
            <a:r>
              <a:rPr dirty="0" sz="1000" spc="-10">
                <a:latin typeface="Microsoft Sans Serif"/>
                <a:cs typeface="Microsoft Sans Serif"/>
              </a:rPr>
              <a:t>Amortización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24066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comienza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están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preparados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uso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que </a:t>
            </a:r>
            <a:r>
              <a:rPr dirty="0" sz="1000">
                <a:latin typeface="Microsoft Sans Serif"/>
                <a:cs typeface="Microsoft Sans Serif"/>
              </a:rPr>
              <a:t>fueron </a:t>
            </a:r>
            <a:r>
              <a:rPr dirty="0" sz="1000" spc="-10">
                <a:latin typeface="Microsoft Sans Serif"/>
                <a:cs typeface="Microsoft Sans Serif"/>
              </a:rPr>
              <a:t>proyectados.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508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calcula,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aplicando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método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lineal,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adquisición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 </a:t>
            </a:r>
            <a:r>
              <a:rPr dirty="0" sz="1000" spc="-10">
                <a:latin typeface="Microsoft Sans Serif"/>
                <a:cs typeface="Microsoft Sans Serif"/>
              </a:rPr>
              <a:t>menos</a:t>
            </a:r>
            <a:r>
              <a:rPr dirty="0" sz="1000" spc="5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residual; entendiendo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terrenos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cuales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asientan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edificios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otras</a:t>
            </a:r>
            <a:r>
              <a:rPr dirty="0" sz="1000" spc="-10">
                <a:latin typeface="Microsoft Sans Serif"/>
                <a:cs typeface="Microsoft Sans Serif"/>
              </a:rPr>
              <a:t> construcciones </a:t>
            </a:r>
            <a:r>
              <a:rPr dirty="0" sz="1000">
                <a:latin typeface="Microsoft Sans Serif"/>
                <a:cs typeface="Microsoft Sans Serif"/>
              </a:rPr>
              <a:t>tienen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vida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útil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indefinida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que,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tanto,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amortizan.</a:t>
            </a:r>
            <a:endParaRPr sz="1000">
              <a:latin typeface="Microsoft Sans Serif"/>
              <a:cs typeface="Microsoft Sans Serif"/>
            </a:endParaRPr>
          </a:p>
          <a:p>
            <a:pPr marL="15240" marR="6350" indent="176530">
              <a:lnSpc>
                <a:spcPct val="96100"/>
              </a:lnSpc>
              <a:spcBef>
                <a:spcPts val="1125"/>
              </a:spcBef>
            </a:pP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dotaciones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anuales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concepto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materiales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0">
                <a:latin typeface="Microsoft Sans Serif"/>
                <a:cs typeface="Microsoft Sans Serif"/>
              </a:rPr>
              <a:t> contrapartida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básicamente, equivalen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porcentajes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amortización</a:t>
            </a:r>
            <a:r>
              <a:rPr dirty="0" sz="1000" spc="5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determinados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función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años 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útil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estimada,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término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medio,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diferentes </a:t>
            </a:r>
            <a:r>
              <a:rPr dirty="0" sz="1000">
                <a:latin typeface="Microsoft Sans Serif"/>
                <a:cs typeface="Microsoft Sans Serif"/>
              </a:rPr>
              <a:t>elementos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es: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558163" y="7299070"/>
          <a:ext cx="4470400" cy="1523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0955"/>
                <a:gridCol w="1826260"/>
              </a:tblGrid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1090"/>
                        </a:lnSpc>
                      </a:pPr>
                      <a:r>
                        <a:rPr dirty="0" sz="1000" b="1">
                          <a:latin typeface="Microsoft Sans Serif"/>
                          <a:cs typeface="Microsoft Sans Serif"/>
                        </a:rPr>
                        <a:t>Años</a:t>
                      </a:r>
                      <a:r>
                        <a:rPr dirty="0" sz="1000" spc="-2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-5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latin typeface="Microsoft Sans Serif"/>
                          <a:cs typeface="Microsoft Sans Serif"/>
                        </a:rPr>
                        <a:t>vida</a:t>
                      </a:r>
                      <a:r>
                        <a:rPr dirty="0" sz="1000" spc="-2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latin typeface="Microsoft Sans Serif"/>
                          <a:cs typeface="Microsoft Sans Serif"/>
                        </a:rPr>
                        <a:t>útil</a:t>
                      </a:r>
                      <a:r>
                        <a:rPr dirty="0" sz="1000" spc="-1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 b="1">
                          <a:latin typeface="Microsoft Sans Serif"/>
                          <a:cs typeface="Microsoft Sans Serif"/>
                        </a:rPr>
                        <a:t>estimada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7620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Edificios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construcciones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33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años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7620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Instalaciones</a:t>
                      </a:r>
                      <a:r>
                        <a:rPr dirty="0" sz="10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técnicas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años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76200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Maquinaria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6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años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76200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Utillaje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6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años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7620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Otras</a:t>
                      </a:r>
                      <a:r>
                        <a:rPr dirty="0" sz="10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instalaciones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6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años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7620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Mobiliario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enseres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años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7620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Elementos</a:t>
                      </a:r>
                      <a:r>
                        <a:rPr dirty="0" sz="10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transporte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6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años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7620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Equipos</a:t>
                      </a:r>
                      <a:r>
                        <a:rPr dirty="0" sz="10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para</a:t>
                      </a:r>
                      <a:r>
                        <a:rPr dirty="0" sz="10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procesos</a:t>
                      </a:r>
                      <a:r>
                        <a:rPr dirty="0" sz="10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información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6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años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7620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Otro</a:t>
                      </a:r>
                      <a:r>
                        <a:rPr dirty="0" sz="10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inmovilizado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material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años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06932" y="9246869"/>
            <a:ext cx="6200775" cy="46863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176530">
              <a:lnSpc>
                <a:spcPct val="95000"/>
              </a:lnSpc>
              <a:spcBef>
                <a:spcPts val="165"/>
              </a:spcBef>
            </a:pP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ajustan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ejercicios </a:t>
            </a:r>
            <a:r>
              <a:rPr dirty="0" sz="1000">
                <a:latin typeface="Microsoft Sans Serif"/>
                <a:cs typeface="Microsoft Sans Serif"/>
              </a:rPr>
              <a:t>siguientes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inmovilizado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deteriorado,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teniendo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nuevo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contable. 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procede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misma </a:t>
            </a:r>
            <a:r>
              <a:rPr dirty="0" sz="1000">
                <a:latin typeface="Microsoft Sans Serif"/>
                <a:cs typeface="Microsoft Sans Serif"/>
              </a:rPr>
              <a:t>forma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reversión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mismas.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14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3884" y="432561"/>
            <a:ext cx="6336665" cy="898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 marL="635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000">
                <a:latin typeface="Microsoft Sans Serif"/>
                <a:cs typeface="Microsoft Sans Serif"/>
              </a:rPr>
              <a:t>03.02.03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reversión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elementos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material.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171450" indent="17653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producido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reversiones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ya</a:t>
            </a:r>
            <a:r>
              <a:rPr dirty="0" sz="1000" spc="-20">
                <a:latin typeface="Microsoft Sans Serif"/>
                <a:cs typeface="Microsoft Sans Serif"/>
              </a:rPr>
              <a:t> que,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circunstancias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motivaron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permanecen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intactas.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075"/>
              </a:spcBef>
              <a:buAutoNum type="arabicPeriod" startAt="3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Inversiones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inmobiliarias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41655" algn="l"/>
              </a:tabLst>
            </a:pPr>
            <a:r>
              <a:rPr dirty="0" sz="1000" spc="-10">
                <a:latin typeface="Microsoft Sans Serif"/>
                <a:cs typeface="Microsoft Sans Serif"/>
              </a:rPr>
              <a:t>Capitalización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contemplado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considerados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inmobiliarias.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085"/>
              </a:spcBef>
              <a:buAutoNum type="arabicPeriod" startAt="2"/>
              <a:tabLst>
                <a:tab pos="541655" algn="l"/>
              </a:tabLst>
            </a:pPr>
            <a:r>
              <a:rPr dirty="0" sz="1000" spc="-10">
                <a:latin typeface="Microsoft Sans Serif"/>
                <a:cs typeface="Microsoft Sans Serif"/>
              </a:rPr>
              <a:t>Amortización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partida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inmobiliarias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registrado</a:t>
            </a:r>
            <a:r>
              <a:rPr dirty="0" sz="1000" spc="-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amortizaciones durante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ejercicio.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0"/>
              </a:spcBef>
              <a:buAutoNum type="arabicPeriod" startAt="3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reversión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10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elementos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inmobiliarias.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17208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producido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reversiones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ya</a:t>
            </a:r>
            <a:r>
              <a:rPr dirty="0" sz="1000" spc="-20">
                <a:latin typeface="Microsoft Sans Serif"/>
                <a:cs typeface="Microsoft Sans Serif"/>
              </a:rPr>
              <a:t> que,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circunstancias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motivaron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permanecen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intactas.</a:t>
            </a:r>
            <a:endParaRPr sz="10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Microsoft Sans Serif"/>
                <a:cs typeface="Microsoft Sans Serif"/>
              </a:rPr>
              <a:t>03.04.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Permutas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5715" indent="448309">
              <a:lnSpc>
                <a:spcPct val="95000"/>
              </a:lnSpc>
            </a:pP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permutas 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carácter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comercial,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material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recibido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 el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razonable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 entregado más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contrapartidas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monetarias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 se han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entregado a cambio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salvo que se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tenga </a:t>
            </a:r>
            <a:r>
              <a:rPr dirty="0" sz="1000" spc="-25">
                <a:latin typeface="Microsoft Sans Serif"/>
                <a:cs typeface="Microsoft Sans Serif"/>
              </a:rPr>
              <a:t>una </a:t>
            </a:r>
            <a:r>
              <a:rPr dirty="0" sz="1000">
                <a:latin typeface="Microsoft Sans Serif"/>
                <a:cs typeface="Microsoft Sans Serif"/>
              </a:rPr>
              <a:t>evidencia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más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clara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razonable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recibido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límite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último.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3.5</a:t>
            </a:r>
            <a:r>
              <a:rPr dirty="0" u="none" sz="1000" spc="50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Activos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financieros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pasivos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financieros.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6985">
              <a:lnSpc>
                <a:spcPct val="96100"/>
              </a:lnSpc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tiene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registrados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capítulo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instrumentos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financieros,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aquellos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contratos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dan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lugar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un </a:t>
            </a:r>
            <a:r>
              <a:rPr dirty="0" sz="1000">
                <a:latin typeface="Microsoft Sans Serif"/>
                <a:cs typeface="Microsoft Sans Serif"/>
              </a:rPr>
              <a:t>activo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y,</a:t>
            </a:r>
            <a:r>
              <a:rPr dirty="0" sz="1000" spc="-10">
                <a:latin typeface="Microsoft Sans Serif"/>
                <a:cs typeface="Microsoft Sans Serif"/>
              </a:rPr>
              <a:t> simultáneamente,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instrumento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en </a:t>
            </a:r>
            <a:r>
              <a:rPr dirty="0" sz="1000">
                <a:latin typeface="Microsoft Sans Serif"/>
                <a:cs typeface="Microsoft Sans Serif"/>
              </a:rPr>
              <a:t>otra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empresa.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consideran,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tanto,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instrumentos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financieros,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siguientes.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norma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resulta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aplicación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siguientes: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46355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financieros:</a:t>
            </a:r>
            <a:endParaRPr sz="1000">
              <a:latin typeface="Microsoft Sans Serif"/>
              <a:cs typeface="Microsoft Sans Serif"/>
            </a:endParaRPr>
          </a:p>
          <a:p>
            <a:pPr marL="692150" indent="-127635">
              <a:lnSpc>
                <a:spcPct val="100000"/>
              </a:lnSpc>
              <a:spcBef>
                <a:spcPts val="1005"/>
              </a:spcBef>
              <a:buFont typeface="Courier New"/>
              <a:buChar char="–"/>
              <a:tabLst>
                <a:tab pos="692150" algn="l"/>
              </a:tabLst>
            </a:pPr>
            <a:r>
              <a:rPr dirty="0" sz="1000">
                <a:latin typeface="Microsoft Sans Serif"/>
                <a:cs typeface="Microsoft Sans Serif"/>
              </a:rPr>
              <a:t>Efectivo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 otros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 líquidos </a:t>
            </a:r>
            <a:r>
              <a:rPr dirty="0" sz="1000" spc="-10">
                <a:latin typeface="Microsoft Sans Serif"/>
                <a:cs typeface="Microsoft Sans Serif"/>
              </a:rPr>
              <a:t>equivalentes.</a:t>
            </a:r>
            <a:endParaRPr sz="1000">
              <a:latin typeface="Microsoft Sans Serif"/>
              <a:cs typeface="Microsoft Sans Serif"/>
            </a:endParaRPr>
          </a:p>
          <a:p>
            <a:pPr marL="692150" indent="-127635">
              <a:lnSpc>
                <a:spcPct val="100000"/>
              </a:lnSpc>
              <a:spcBef>
                <a:spcPts val="940"/>
              </a:spcBef>
              <a:buFont typeface="Courier New"/>
              <a:buChar char="–"/>
              <a:tabLst>
                <a:tab pos="692150" algn="l"/>
              </a:tabLst>
            </a:pPr>
            <a:r>
              <a:rPr dirty="0" sz="1000">
                <a:latin typeface="Microsoft Sans Serif"/>
                <a:cs typeface="Microsoft Sans Serif"/>
              </a:rPr>
              <a:t>Créditos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operaciones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comerciales: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clientes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deudores</a:t>
            </a:r>
            <a:r>
              <a:rPr dirty="0" sz="1000" spc="-10">
                <a:latin typeface="Microsoft Sans Serif"/>
                <a:cs typeface="Microsoft Sans Serif"/>
              </a:rPr>
              <a:t> varios;</a:t>
            </a:r>
            <a:endParaRPr sz="1000">
              <a:latin typeface="Microsoft Sans Serif"/>
              <a:cs typeface="Microsoft Sans Serif"/>
            </a:endParaRPr>
          </a:p>
          <a:p>
            <a:pPr algn="just" marL="691515" marR="6985" indent="-127635">
              <a:lnSpc>
                <a:spcPts val="1060"/>
              </a:lnSpc>
              <a:spcBef>
                <a:spcPts val="1065"/>
              </a:spcBef>
              <a:buFont typeface="Courier New"/>
              <a:buChar char="–"/>
              <a:tabLst>
                <a:tab pos="793115" algn="l"/>
              </a:tabLst>
            </a:pPr>
            <a:r>
              <a:rPr dirty="0" sz="1000">
                <a:latin typeface="Microsoft Sans Serif"/>
                <a:cs typeface="Microsoft Sans Serif"/>
              </a:rPr>
              <a:t>Créditos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terceros:</a:t>
            </a:r>
            <a:r>
              <a:rPr dirty="0" sz="1000" spc="2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tales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préstamos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créditos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concedidos,</a:t>
            </a:r>
            <a:r>
              <a:rPr dirty="0" sz="1000" spc="2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incluidos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los </a:t>
            </a:r>
            <a:r>
              <a:rPr dirty="0" sz="1000" spc="-25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surgidos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venta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corrientes;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urier New"/>
              <a:buChar char="–"/>
            </a:pPr>
            <a:endParaRPr sz="1000">
              <a:latin typeface="Microsoft Sans Serif"/>
              <a:cs typeface="Microsoft Sans Serif"/>
            </a:endParaRPr>
          </a:p>
          <a:p>
            <a:pPr algn="just" marL="691515" marR="5080" indent="-127635">
              <a:lnSpc>
                <a:spcPts val="1060"/>
              </a:lnSpc>
              <a:buFont typeface="Courier New"/>
              <a:buChar char="–"/>
              <a:tabLst>
                <a:tab pos="793115" algn="l"/>
              </a:tabLst>
            </a:pPr>
            <a:r>
              <a:rPr dirty="0" sz="1000">
                <a:latin typeface="Microsoft Sans Serif"/>
                <a:cs typeface="Microsoft Sans Serif"/>
              </a:rPr>
              <a:t>Valores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representativos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deuda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otras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adquiridos: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tales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obligaciones,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bonos</a:t>
            </a:r>
            <a:r>
              <a:rPr dirty="0" sz="1000" spc="500">
                <a:latin typeface="Microsoft Sans Serif"/>
                <a:cs typeface="Microsoft Sans Serif"/>
              </a:rPr>
              <a:t> </a:t>
            </a:r>
            <a:r>
              <a:rPr dirty="0" sz="1000" spc="50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pagarés;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Courier New"/>
              <a:buChar char="–"/>
            </a:pPr>
            <a:endParaRPr sz="1000">
              <a:latin typeface="Microsoft Sans Serif"/>
              <a:cs typeface="Microsoft Sans Serif"/>
            </a:endParaRPr>
          </a:p>
          <a:p>
            <a:pPr algn="just" marL="691515" marR="7620" indent="-127635">
              <a:lnSpc>
                <a:spcPts val="1080"/>
              </a:lnSpc>
              <a:buFont typeface="Courier New"/>
              <a:buChar char="–"/>
              <a:tabLst>
                <a:tab pos="793115" algn="l"/>
              </a:tabLst>
            </a:pPr>
            <a:r>
              <a:rPr dirty="0" sz="1000">
                <a:latin typeface="Microsoft Sans Serif"/>
                <a:cs typeface="Microsoft Sans Serif"/>
              </a:rPr>
              <a:t>Instrumentos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otras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empresas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adquiridos: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acciones,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participaciones</a:t>
            </a:r>
            <a:r>
              <a:rPr dirty="0" sz="1000" spc="1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6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instituciones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colectiva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 otros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instrumentos de</a:t>
            </a:r>
            <a:r>
              <a:rPr dirty="0" sz="1000" spc="-10">
                <a:latin typeface="Microsoft Sans Serif"/>
                <a:cs typeface="Microsoft Sans Serif"/>
              </a:rPr>
              <a:t> patrimonio;</a:t>
            </a:r>
            <a:endParaRPr sz="1000">
              <a:latin typeface="Microsoft Sans Serif"/>
              <a:cs typeface="Microsoft Sans Serif"/>
            </a:endParaRPr>
          </a:p>
          <a:p>
            <a:pPr algn="just" marL="691515" marR="6985" indent="-127635">
              <a:lnSpc>
                <a:spcPts val="1080"/>
              </a:lnSpc>
              <a:spcBef>
                <a:spcPts val="1105"/>
              </a:spcBef>
              <a:buFont typeface="Courier New"/>
              <a:buChar char="–"/>
              <a:tabLst>
                <a:tab pos="793115" algn="l"/>
              </a:tabLst>
            </a:pPr>
            <a:r>
              <a:rPr dirty="0" sz="1000">
                <a:latin typeface="Microsoft Sans Serif"/>
                <a:cs typeface="Microsoft Sans Serif"/>
              </a:rPr>
              <a:t>Derivados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valoración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favorable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2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empresa:</a:t>
            </a:r>
            <a:r>
              <a:rPr dirty="0" sz="1000" spc="2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ellos,</a:t>
            </a:r>
            <a:r>
              <a:rPr dirty="0" sz="1000" spc="2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futuros,</a:t>
            </a:r>
            <a:r>
              <a:rPr dirty="0" sz="1000" spc="2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opciones,</a:t>
            </a:r>
            <a:r>
              <a:rPr dirty="0" sz="1000" spc="28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permutas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financieras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compraventa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moneda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extranjera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plazo, </a:t>
            </a:r>
            <a:r>
              <a:rPr dirty="0" sz="1000" spc="-50">
                <a:latin typeface="Microsoft Sans Serif"/>
                <a:cs typeface="Microsoft Sans Serif"/>
              </a:rPr>
              <a:t>y</a:t>
            </a:r>
            <a:endParaRPr sz="1000">
              <a:latin typeface="Microsoft Sans Serif"/>
              <a:cs typeface="Microsoft Sans Serif"/>
            </a:endParaRPr>
          </a:p>
          <a:p>
            <a:pPr algn="just" marL="691515" marR="9525" indent="-127635">
              <a:lnSpc>
                <a:spcPts val="1100"/>
              </a:lnSpc>
              <a:spcBef>
                <a:spcPts val="1115"/>
              </a:spcBef>
              <a:buFont typeface="Courier New"/>
              <a:buChar char="–"/>
              <a:tabLst>
                <a:tab pos="793115" algn="l"/>
              </a:tabLst>
            </a:pPr>
            <a:r>
              <a:rPr dirty="0" sz="1000">
                <a:latin typeface="Microsoft Sans Serif"/>
                <a:cs typeface="Microsoft Sans Serif"/>
              </a:rPr>
              <a:t>Otros</a:t>
            </a:r>
            <a:r>
              <a:rPr dirty="0" sz="1000" spc="1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1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financieros:</a:t>
            </a:r>
            <a:r>
              <a:rPr dirty="0" sz="1000" spc="1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tales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depósitos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entidades</a:t>
            </a:r>
            <a:r>
              <a:rPr dirty="0" sz="1000" spc="1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crédito,</a:t>
            </a:r>
            <a:r>
              <a:rPr dirty="0" sz="1000" spc="1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anticipos</a:t>
            </a:r>
            <a:r>
              <a:rPr dirty="0" sz="1000" spc="1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créditos</a:t>
            </a:r>
            <a:r>
              <a:rPr dirty="0" sz="1000" spc="19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al </a:t>
            </a:r>
            <a:r>
              <a:rPr dirty="0" sz="1000" spc="-25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personal,</a:t>
            </a:r>
            <a:r>
              <a:rPr dirty="0" sz="1000" spc="1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fianzas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depósitos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constituidos,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dividendos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cobrar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desembolsos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exigidos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sobre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instrumentos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propio.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15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1054404" y="432561"/>
            <a:ext cx="5988050" cy="9648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349885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 marR="344170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 algn="just" marL="260985" indent="-147955">
              <a:lnSpc>
                <a:spcPct val="100000"/>
              </a:lnSpc>
              <a:spcBef>
                <a:spcPts val="820"/>
              </a:spcBef>
              <a:buAutoNum type="alphaLcParenR" startAt="2"/>
              <a:tabLst>
                <a:tab pos="260985" algn="l"/>
              </a:tabLst>
            </a:pP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financieros:</a:t>
            </a:r>
            <a:endParaRPr sz="1000">
              <a:latin typeface="Microsoft Sans Serif"/>
              <a:cs typeface="Microsoft Sans Serif"/>
            </a:endParaRPr>
          </a:p>
          <a:p>
            <a:pPr lvl="1" marL="341630" indent="-127635">
              <a:lnSpc>
                <a:spcPct val="100000"/>
              </a:lnSpc>
              <a:spcBef>
                <a:spcPts val="1030"/>
              </a:spcBef>
              <a:buFont typeface="Courier New"/>
              <a:buChar char="–"/>
              <a:tabLst>
                <a:tab pos="341630" algn="l"/>
              </a:tabLst>
            </a:pPr>
            <a:r>
              <a:rPr dirty="0" sz="1000">
                <a:latin typeface="Microsoft Sans Serif"/>
                <a:cs typeface="Microsoft Sans Serif"/>
              </a:rPr>
              <a:t>Débitos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operaciones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comerciales: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proveedores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acreedores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varios;</a:t>
            </a:r>
            <a:endParaRPr sz="1000">
              <a:latin typeface="Microsoft Sans Serif"/>
              <a:cs typeface="Microsoft Sans Serif"/>
            </a:endParaRPr>
          </a:p>
          <a:p>
            <a:pPr lvl="1" marL="341630" indent="-127635">
              <a:lnSpc>
                <a:spcPct val="100000"/>
              </a:lnSpc>
              <a:spcBef>
                <a:spcPts val="910"/>
              </a:spcBef>
              <a:buFont typeface="Courier New"/>
              <a:buChar char="–"/>
              <a:tabLst>
                <a:tab pos="341630" algn="l"/>
              </a:tabLst>
            </a:pPr>
            <a:r>
              <a:rPr dirty="0" sz="1000">
                <a:latin typeface="Microsoft Sans Serif"/>
                <a:cs typeface="Microsoft Sans Serif"/>
              </a:rPr>
              <a:t>Deudas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entidades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crédito;</a:t>
            </a:r>
            <a:endParaRPr sz="1000">
              <a:latin typeface="Microsoft Sans Serif"/>
              <a:cs typeface="Microsoft Sans Serif"/>
            </a:endParaRPr>
          </a:p>
          <a:p>
            <a:pPr lvl="1" marL="341630" indent="-127635">
              <a:lnSpc>
                <a:spcPct val="100000"/>
              </a:lnSpc>
              <a:spcBef>
                <a:spcPts val="940"/>
              </a:spcBef>
              <a:buFont typeface="Courier New"/>
              <a:buChar char="–"/>
              <a:tabLst>
                <a:tab pos="341630" algn="l"/>
              </a:tabLst>
            </a:pPr>
            <a:r>
              <a:rPr dirty="0" sz="1000">
                <a:latin typeface="Microsoft Sans Serif"/>
                <a:cs typeface="Microsoft Sans Serif"/>
              </a:rPr>
              <a:t>Obligaciones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negociables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emitidos: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tales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bonos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pagarés;</a:t>
            </a:r>
            <a:endParaRPr sz="1000">
              <a:latin typeface="Microsoft Sans Serif"/>
              <a:cs typeface="Microsoft Sans Serif"/>
            </a:endParaRPr>
          </a:p>
          <a:p>
            <a:pPr algn="just" lvl="1" marL="340995" marR="12700" indent="-127635">
              <a:lnSpc>
                <a:spcPts val="1060"/>
              </a:lnSpc>
              <a:spcBef>
                <a:spcPts val="1090"/>
              </a:spcBef>
              <a:buFont typeface="Courier New"/>
              <a:buChar char="–"/>
              <a:tabLst>
                <a:tab pos="442595" algn="l"/>
              </a:tabLst>
            </a:pPr>
            <a:r>
              <a:rPr dirty="0" sz="1000">
                <a:latin typeface="Microsoft Sans Serif"/>
                <a:cs typeface="Microsoft Sans Serif"/>
              </a:rPr>
              <a:t>Derivados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valoración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desfavorable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empresa: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ellos,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futuros,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opciones,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permutas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financieras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compraventa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moneda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extranjera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plazo;</a:t>
            </a:r>
            <a:endParaRPr sz="1000">
              <a:latin typeface="Microsoft Sans Serif"/>
              <a:cs typeface="Microsoft Sans Serif"/>
            </a:endParaRPr>
          </a:p>
          <a:p>
            <a:pPr lvl="1" marL="341630" indent="-127635">
              <a:lnSpc>
                <a:spcPct val="100000"/>
              </a:lnSpc>
              <a:spcBef>
                <a:spcPts val="990"/>
              </a:spcBef>
              <a:buFont typeface="Courier New"/>
              <a:buChar char="–"/>
              <a:tabLst>
                <a:tab pos="341630" algn="l"/>
              </a:tabLst>
            </a:pPr>
            <a:r>
              <a:rPr dirty="0" sz="1000">
                <a:latin typeface="Microsoft Sans Serif"/>
                <a:cs typeface="Microsoft Sans Serif"/>
              </a:rPr>
              <a:t>Deudas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características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especiales,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y</a:t>
            </a:r>
            <a:endParaRPr sz="1000">
              <a:latin typeface="Microsoft Sans Serif"/>
              <a:cs typeface="Microsoft Sans Serif"/>
            </a:endParaRPr>
          </a:p>
          <a:p>
            <a:pPr algn="just" lvl="1" marL="340995" marR="9525" indent="-127635">
              <a:lnSpc>
                <a:spcPts val="1130"/>
              </a:lnSpc>
              <a:spcBef>
                <a:spcPts val="985"/>
              </a:spcBef>
              <a:buFont typeface="Courier New"/>
              <a:buChar char="–"/>
              <a:tabLst>
                <a:tab pos="442595" algn="l"/>
              </a:tabLst>
            </a:pPr>
            <a:r>
              <a:rPr dirty="0" sz="1000">
                <a:latin typeface="Microsoft Sans Serif"/>
                <a:cs typeface="Microsoft Sans Serif"/>
              </a:rPr>
              <a:t>Otros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financieros: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deudas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terceros,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tales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préstamos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créditos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financieros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recibidos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personas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sean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entidades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incluidos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surgidos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 spc="-25">
                <a:latin typeface="Microsoft Sans Serif"/>
                <a:cs typeface="Microsoft Sans Serif"/>
              </a:rPr>
              <a:t>	</a:t>
            </a:r>
            <a:r>
              <a:rPr dirty="0" sz="1000" spc="-10">
                <a:latin typeface="Microsoft Sans Serif"/>
                <a:cs typeface="Microsoft Sans Serif"/>
              </a:rPr>
              <a:t>compra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corrientes,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fianzas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depósitos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recibidos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desembolsos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exigidos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terceros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participaciones.</a:t>
            </a:r>
            <a:endParaRPr sz="1000">
              <a:latin typeface="Microsoft Sans Serif"/>
              <a:cs typeface="Microsoft Sans Serif"/>
            </a:endParaRPr>
          </a:p>
          <a:p>
            <a:pPr algn="just" marL="113030" marR="10795" indent="147955">
              <a:lnSpc>
                <a:spcPts val="1130"/>
              </a:lnSpc>
              <a:spcBef>
                <a:spcPts val="520"/>
              </a:spcBef>
              <a:buAutoNum type="alphaLcParenR" startAt="2"/>
              <a:tabLst>
                <a:tab pos="260985" algn="l"/>
              </a:tabLst>
            </a:pPr>
            <a:r>
              <a:rPr dirty="0" sz="1000">
                <a:latin typeface="Microsoft Sans Serif"/>
                <a:cs typeface="Microsoft Sans Serif"/>
              </a:rPr>
              <a:t>Instrumentos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propio: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todos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instrumentos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incluyen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dentro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los </a:t>
            </a:r>
            <a:r>
              <a:rPr dirty="0" sz="1000">
                <a:latin typeface="Microsoft Sans Serif"/>
                <a:cs typeface="Microsoft Sans Serif"/>
              </a:rPr>
              <a:t>fondos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propios,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acciones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ordinarias</a:t>
            </a:r>
            <a:r>
              <a:rPr dirty="0" sz="1000" spc="-10">
                <a:latin typeface="Microsoft Sans Serif"/>
                <a:cs typeface="Microsoft Sans Serif"/>
              </a:rPr>
              <a:t> emitidas</a:t>
            </a:r>
            <a:endParaRPr sz="1000">
              <a:latin typeface="Microsoft Sans Serif"/>
              <a:cs typeface="Microsoft Sans Serif"/>
            </a:endParaRPr>
          </a:p>
          <a:p>
            <a:pPr algn="just" lvl="2" marL="354965" indent="-34226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</a:tabLst>
            </a:pP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largo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corto</a:t>
            </a:r>
            <a:r>
              <a:rPr dirty="0" sz="1000" spc="-20">
                <a:latin typeface="Microsoft Sans Serif"/>
                <a:cs typeface="Microsoft Sans Serif"/>
              </a:rPr>
              <a:t> plazo</a:t>
            </a:r>
            <a:endParaRPr sz="1000">
              <a:latin typeface="Microsoft Sans Serif"/>
              <a:cs typeface="Microsoft Sans Serif"/>
            </a:endParaRPr>
          </a:p>
          <a:p>
            <a:pPr lvl="2">
              <a:lnSpc>
                <a:spcPct val="100000"/>
              </a:lnSpc>
              <a:buFont typeface="Microsoft Sans Serif"/>
              <a:buAutoNum type="arabicPeriod"/>
            </a:pPr>
            <a:endParaRPr sz="1000">
              <a:latin typeface="Microsoft Sans Serif"/>
              <a:cs typeface="Microsoft Sans Serif"/>
            </a:endParaRPr>
          </a:p>
          <a:p>
            <a:pPr algn="just" marL="384810" marR="8890">
              <a:lnSpc>
                <a:spcPct val="95600"/>
              </a:lnSpc>
            </a:pPr>
            <a:r>
              <a:rPr dirty="0" sz="1000">
                <a:latin typeface="Microsoft Sans Serif"/>
                <a:cs typeface="Microsoft Sans Serif"/>
              </a:rPr>
              <a:t>Préstamos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cobrar: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amortizado,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correspondiendo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efectivo </a:t>
            </a:r>
            <a:r>
              <a:rPr dirty="0" sz="1000">
                <a:latin typeface="Microsoft Sans Serif"/>
                <a:cs typeface="Microsoft Sans Serif"/>
              </a:rPr>
              <a:t>entregado,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menos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devoluciones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principal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efectuadas,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más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intereses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devengados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no </a:t>
            </a:r>
            <a:r>
              <a:rPr dirty="0" sz="1000">
                <a:latin typeface="Microsoft Sans Serif"/>
                <a:cs typeface="Microsoft Sans Serif"/>
              </a:rPr>
              <a:t>cobrados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préstamos,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actual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contraprestación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caso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cobrar.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correspondientes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diferencia </a:t>
            </a:r>
            <a:r>
              <a:rPr dirty="0" sz="1000">
                <a:latin typeface="Microsoft Sans Serif"/>
                <a:cs typeface="Microsoft Sans Serif"/>
              </a:rPr>
              <a:t>existente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recuperar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cobrar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libros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se </a:t>
            </a:r>
            <a:r>
              <a:rPr dirty="0" sz="1000">
                <a:latin typeface="Microsoft Sans Serif"/>
                <a:cs typeface="Microsoft Sans Serif"/>
              </a:rPr>
              <a:t>encuentran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registradas.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384810" marR="762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mantenidas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hasta su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vencimiento: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aquellos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valores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representativos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deuda,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una </a:t>
            </a:r>
            <a:r>
              <a:rPr dirty="0" sz="1000">
                <a:latin typeface="Microsoft Sans Serif"/>
                <a:cs typeface="Microsoft Sans Serif"/>
              </a:rPr>
              <a:t>fecha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vencimiento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fijada,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cobros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cuantía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determinada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determinable,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negocien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en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mercado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tiene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intención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capacidad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conservar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hasta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vencimiento.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 </a:t>
            </a:r>
            <a:r>
              <a:rPr dirty="0" sz="1000" spc="-10">
                <a:latin typeface="Microsoft Sans Serif"/>
                <a:cs typeface="Microsoft Sans Serif"/>
              </a:rPr>
              <a:t>amortizado.</a:t>
            </a:r>
            <a:endParaRPr sz="1000">
              <a:latin typeface="Microsoft Sans Serif"/>
              <a:cs typeface="Microsoft Sans Serif"/>
            </a:endParaRPr>
          </a:p>
          <a:p>
            <a:pPr algn="just" marL="384810">
              <a:lnSpc>
                <a:spcPct val="100000"/>
              </a:lnSpc>
              <a:spcBef>
                <a:spcPts val="1060"/>
              </a:spcBef>
            </a:pP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grupo,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asociadas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multigrupo.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384810" marR="5080">
              <a:lnSpc>
                <a:spcPct val="95700"/>
              </a:lnSpc>
            </a:pP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disponibles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venta: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son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resto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entran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dentro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cuatro </a:t>
            </a:r>
            <a:r>
              <a:rPr dirty="0" sz="1000">
                <a:latin typeface="Microsoft Sans Serif"/>
                <a:cs typeface="Microsoft Sans Serif"/>
              </a:rPr>
              <a:t>categorías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anteriores,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viniendo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corresponder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casi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totalidad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financieras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en </a:t>
            </a:r>
            <a:r>
              <a:rPr dirty="0" sz="1000">
                <a:latin typeface="Microsoft Sans Serif"/>
                <a:cs typeface="Microsoft Sans Serif"/>
              </a:rPr>
              <a:t>capital,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viniendo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corresponder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casi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totalidad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financieras 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capital,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una </a:t>
            </a:r>
            <a:r>
              <a:rPr dirty="0" sz="1000">
                <a:latin typeface="Microsoft Sans Serif"/>
                <a:cs typeface="Microsoft Sans Serif"/>
              </a:rPr>
              <a:t>inversión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inferior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20%.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figuran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balance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situación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adjunto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 </a:t>
            </a:r>
            <a:r>
              <a:rPr dirty="0" sz="1000">
                <a:latin typeface="Microsoft Sans Serif"/>
                <a:cs typeface="Microsoft Sans Serif"/>
              </a:rPr>
              <a:t>razonable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</a:t>
            </a:r>
            <a:r>
              <a:rPr dirty="0" sz="1000" spc="2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posible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determinarlo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forma</a:t>
            </a:r>
            <a:r>
              <a:rPr dirty="0" sz="1000" spc="2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fiable.</a:t>
            </a:r>
            <a:r>
              <a:rPr dirty="0" sz="1000" spc="2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caso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participaciones</a:t>
            </a:r>
            <a:r>
              <a:rPr dirty="0" sz="1000" spc="27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en </a:t>
            </a:r>
            <a:r>
              <a:rPr dirty="0" sz="1000">
                <a:latin typeface="Microsoft Sans Serif"/>
                <a:cs typeface="Microsoft Sans Serif"/>
              </a:rPr>
              <a:t>sociedades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cotizadas,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normalmente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mercado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posible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determinarlo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manera </a:t>
            </a:r>
            <a:r>
              <a:rPr dirty="0" sz="1000">
                <a:latin typeface="Microsoft Sans Serif"/>
                <a:cs typeface="Microsoft Sans Serif"/>
              </a:rPr>
              <a:t>fiable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que,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circunstancia,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valoran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adquisición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un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inferior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evidencia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lvl="2" marL="364490" indent="-351790">
              <a:lnSpc>
                <a:spcPct val="100000"/>
              </a:lnSpc>
              <a:buAutoNum type="arabicPeriod" startAt="2"/>
              <a:tabLst>
                <a:tab pos="364490" algn="l"/>
              </a:tabLst>
            </a:pP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financieros</a:t>
            </a:r>
            <a:endParaRPr sz="1000">
              <a:latin typeface="Microsoft Sans Serif"/>
              <a:cs typeface="Microsoft Sans Serif"/>
            </a:endParaRPr>
          </a:p>
          <a:p>
            <a:pPr algn="just" marL="384810" marR="5080">
              <a:lnSpc>
                <a:spcPct val="96000"/>
              </a:lnSpc>
              <a:spcBef>
                <a:spcPts val="480"/>
              </a:spcBef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préstamos,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obligaciones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similares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inicialmente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recibido,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neto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costes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incurridos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transacción.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financieros,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incluidas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primas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pagaderas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>
                <a:latin typeface="Microsoft Sans Serif"/>
                <a:cs typeface="Microsoft Sans Serif"/>
              </a:rPr>
              <a:t>liquidación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reembolso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costes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transacción,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y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según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criterio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devengo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utilizando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método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interés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efectivo.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importe </a:t>
            </a:r>
            <a:r>
              <a:rPr dirty="0" sz="1000">
                <a:latin typeface="Microsoft Sans Serif"/>
                <a:cs typeface="Microsoft Sans Serif"/>
              </a:rPr>
              <a:t>devengado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liquidado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añade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libros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instrumento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medida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se </a:t>
            </a:r>
            <a:r>
              <a:rPr dirty="0" sz="1000">
                <a:latin typeface="Microsoft Sans Serif"/>
                <a:cs typeface="Microsoft Sans Serif"/>
              </a:rPr>
              <a:t>liquidan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período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producen.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384810" marR="8890">
              <a:lnSpc>
                <a:spcPts val="113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pagar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inicialmente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coste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mercado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posteriormente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sonvaloradas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utilizando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método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tasa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interés </a:t>
            </a:r>
            <a:r>
              <a:rPr dirty="0" sz="1000" spc="-10">
                <a:latin typeface="Microsoft Sans Serif"/>
                <a:cs typeface="Microsoft Sans Serif"/>
              </a:rPr>
              <a:t>efectivo.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lvl="2" marL="364490" indent="-351790">
              <a:lnSpc>
                <a:spcPct val="100000"/>
              </a:lnSpc>
              <a:buAutoNum type="arabicPeriod" startAt="3"/>
              <a:tabLst>
                <a:tab pos="364490" algn="l"/>
              </a:tabLst>
            </a:pP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grupo,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multigrupo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asociadas</a:t>
            </a:r>
            <a:endParaRPr sz="1000">
              <a:latin typeface="Microsoft Sans Serif"/>
              <a:cs typeface="Microsoft Sans Serif"/>
            </a:endParaRPr>
          </a:p>
          <a:p>
            <a:pPr marL="384810" marR="10160">
              <a:lnSpc>
                <a:spcPts val="1150"/>
              </a:lnSpc>
              <a:spcBef>
                <a:spcPts val="535"/>
              </a:spcBef>
            </a:pPr>
            <a:r>
              <a:rPr dirty="0" sz="1000" spc="-10">
                <a:latin typeface="Microsoft Sans Serif"/>
                <a:cs typeface="Microsoft Sans Serif"/>
              </a:rPr>
              <a:t>Las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inversiones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empresas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del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grupo,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multigrupo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asociadas,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valoran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inicialmente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por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coste,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equivale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 valor razonable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contraprestación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entregada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más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costes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transacción.</a:t>
            </a:r>
            <a:endParaRPr sz="1000">
              <a:latin typeface="Microsoft Sans Serif"/>
              <a:cs typeface="Microsoft Sans Serif"/>
            </a:endParaRPr>
          </a:p>
          <a:p>
            <a:pPr marL="384810" marR="508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menos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cierre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procede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evaluar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existido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inversiones.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correcciones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valorativas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reversión,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llevan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como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31" y="629412"/>
            <a:ext cx="5337875" cy="6046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38860" y="1478782"/>
            <a:ext cx="5490210" cy="760857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6350">
              <a:lnSpc>
                <a:spcPct val="104299"/>
              </a:lnSpc>
              <a:spcBef>
                <a:spcPts val="55"/>
              </a:spcBef>
            </a:pPr>
            <a:r>
              <a:rPr dirty="0" sz="1150">
                <a:latin typeface="Times New Roman"/>
                <a:cs typeface="Times New Roman"/>
              </a:rPr>
              <a:t>conjunto,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formación de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opinión sobre éstas,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 no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expresamos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una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opinión </a:t>
            </a:r>
            <a:r>
              <a:rPr dirty="0" sz="1150" spc="-25">
                <a:latin typeface="Times New Roman"/>
                <a:cs typeface="Times New Roman"/>
              </a:rPr>
              <a:t>por </a:t>
            </a:r>
            <a:r>
              <a:rPr dirty="0" sz="1150">
                <a:latin typeface="Times New Roman"/>
                <a:cs typeface="Times New Roman"/>
              </a:rPr>
              <a:t>separado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sobre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esos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riesgos.</a:t>
            </a:r>
            <a:endParaRPr sz="11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240"/>
              </a:spcBef>
            </a:pPr>
            <a:r>
              <a:rPr dirty="0" sz="1150">
                <a:latin typeface="Times New Roman"/>
                <a:cs typeface="Times New Roman"/>
              </a:rPr>
              <a:t>Reconocimiento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subvenciones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recibidas</a:t>
            </a: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5000"/>
              </a:lnSpc>
              <a:spcBef>
                <a:spcPts val="1235"/>
              </a:spcBef>
            </a:pP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3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Sociedad</a:t>
            </a:r>
            <a:r>
              <a:rPr dirty="0" sz="1150" spc="3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recibe</a:t>
            </a:r>
            <a:r>
              <a:rPr dirty="0" sz="1150" spc="3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diversas</a:t>
            </a:r>
            <a:r>
              <a:rPr dirty="0" sz="1150" spc="3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subvenciones</a:t>
            </a:r>
            <a:r>
              <a:rPr dirty="0" sz="1150" spc="3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para</a:t>
            </a:r>
            <a:r>
              <a:rPr dirty="0" sz="1150" spc="3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sus</a:t>
            </a:r>
            <a:r>
              <a:rPr dirty="0" sz="1150" spc="3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actividades</a:t>
            </a:r>
            <a:r>
              <a:rPr dirty="0" sz="1150" spc="3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3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distintas</a:t>
            </a:r>
            <a:r>
              <a:rPr dirty="0" sz="1150" spc="35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entidades </a:t>
            </a:r>
            <a:r>
              <a:rPr dirty="0" sz="1150">
                <a:latin typeface="Times New Roman"/>
                <a:cs typeface="Times New Roman"/>
              </a:rPr>
              <a:t>públicas.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Hemos</a:t>
            </a:r>
            <a:r>
              <a:rPr dirty="0" sz="1150" spc="2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considerado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2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imputación</a:t>
            </a:r>
            <a:r>
              <a:rPr dirty="0" sz="1150" spc="2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ingresos</a:t>
            </a:r>
            <a:r>
              <a:rPr dirty="0" sz="1150" spc="2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2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citadas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subvenciones </a:t>
            </a:r>
            <a:r>
              <a:rPr dirty="0" sz="1150">
                <a:latin typeface="Times New Roman"/>
                <a:cs typeface="Times New Roman"/>
              </a:rPr>
              <a:t>supone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 riesgo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auditoría,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al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tratarse de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importes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significativos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para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Sociedad,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tanto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determinación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</a:t>
            </a:r>
            <a:r>
              <a:rPr dirty="0" sz="1150" spc="1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excedente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ejercicio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depende</a:t>
            </a:r>
            <a:r>
              <a:rPr dirty="0" sz="1150" spc="1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gran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medida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este </a:t>
            </a:r>
            <a:r>
              <a:rPr dirty="0" sz="1150" spc="-10">
                <a:latin typeface="Times New Roman"/>
                <a:cs typeface="Times New Roman"/>
              </a:rPr>
              <a:t>aspecto.</a:t>
            </a: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5200"/>
              </a:lnSpc>
              <a:spcBef>
                <a:spcPts val="780"/>
              </a:spcBef>
            </a:pP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respuesta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dicho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riesgo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significativo,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hemos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conocido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controles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Sociedad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tiene </a:t>
            </a:r>
            <a:r>
              <a:rPr dirty="0" sz="1150">
                <a:latin typeface="Times New Roman"/>
                <a:cs typeface="Times New Roman"/>
              </a:rPr>
              <a:t>diseñados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realizado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pruebas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analíticas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detalle,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para</a:t>
            </a:r>
            <a:r>
              <a:rPr dirty="0" sz="1150" spc="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asegurarnos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imputación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-50">
                <a:latin typeface="Times New Roman"/>
                <a:cs typeface="Times New Roman"/>
              </a:rPr>
              <a:t>a </a:t>
            </a:r>
            <a:r>
              <a:rPr dirty="0" sz="1150">
                <a:latin typeface="Times New Roman"/>
                <a:cs typeface="Times New Roman"/>
              </a:rPr>
              <a:t>ingresos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distintas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subvenciones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recibidas,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sea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coherente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proporcional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grado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ejecución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durante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ejercicio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presupuesto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gastos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cada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expediente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subvención.</a:t>
            </a: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5200"/>
              </a:lnSpc>
              <a:spcBef>
                <a:spcPts val="1165"/>
              </a:spcBef>
            </a:pPr>
            <a:r>
              <a:rPr dirty="0" sz="1150" b="1">
                <a:latin typeface="Times New Roman"/>
                <a:cs typeface="Times New Roman"/>
              </a:rPr>
              <a:t>Responsabilidad</a:t>
            </a:r>
            <a:r>
              <a:rPr dirty="0" sz="1150" spc="20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de</a:t>
            </a:r>
            <a:r>
              <a:rPr dirty="0" sz="1150" spc="18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la</a:t>
            </a:r>
            <a:r>
              <a:rPr dirty="0" sz="1150" spc="21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administradora</a:t>
            </a:r>
            <a:r>
              <a:rPr dirty="0" sz="1150" spc="19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única</a:t>
            </a:r>
            <a:r>
              <a:rPr dirty="0" sz="1150" spc="19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en</a:t>
            </a:r>
            <a:r>
              <a:rPr dirty="0" sz="1150" spc="204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relación</a:t>
            </a:r>
            <a:r>
              <a:rPr dirty="0" sz="1150" spc="20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con</a:t>
            </a:r>
            <a:r>
              <a:rPr dirty="0" sz="1150" spc="21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las</a:t>
            </a:r>
            <a:r>
              <a:rPr dirty="0" sz="1150" spc="22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cuentas</a:t>
            </a:r>
            <a:r>
              <a:rPr dirty="0" sz="1150" spc="204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anuales</a:t>
            </a:r>
            <a:r>
              <a:rPr dirty="0" sz="1150" spc="210" b="1">
                <a:latin typeface="Times New Roman"/>
                <a:cs typeface="Times New Roman"/>
              </a:rPr>
              <a:t> </a:t>
            </a:r>
            <a:r>
              <a:rPr dirty="0" sz="1150" spc="-25" b="1">
                <a:latin typeface="Times New Roman"/>
                <a:cs typeface="Times New Roman"/>
              </a:rPr>
              <a:t>de </a:t>
            </a:r>
            <a:r>
              <a:rPr dirty="0" sz="1150" spc="-10" b="1">
                <a:latin typeface="Times New Roman"/>
                <a:cs typeface="Times New Roman"/>
              </a:rPr>
              <a:t>pymes</a:t>
            </a: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4900"/>
              </a:lnSpc>
              <a:spcBef>
                <a:spcPts val="1170"/>
              </a:spcBef>
            </a:pP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administradora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única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responsable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formular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pymes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adjuntas,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forma</a:t>
            </a:r>
            <a:r>
              <a:rPr dirty="0" sz="1150" spc="1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expresen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imagen</a:t>
            </a:r>
            <a:r>
              <a:rPr dirty="0" sz="1150" spc="1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fiel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patrimonio,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situación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financiera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los </a:t>
            </a:r>
            <a:r>
              <a:rPr dirty="0" sz="1150">
                <a:latin typeface="Times New Roman"/>
                <a:cs typeface="Times New Roman"/>
              </a:rPr>
              <a:t>resultados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Sociedad,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conformidad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marco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normativo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información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financiera </a:t>
            </a:r>
            <a:r>
              <a:rPr dirty="0" sz="1150">
                <a:latin typeface="Times New Roman"/>
                <a:cs typeface="Times New Roman"/>
              </a:rPr>
              <a:t>aplicable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 entidad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 España,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control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interno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 consideren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necesario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para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permitir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preparación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pymes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libres</a:t>
            </a:r>
            <a:r>
              <a:rPr dirty="0" sz="1150" spc="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incorrección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material,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debida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fraude </a:t>
            </a:r>
            <a:r>
              <a:rPr dirty="0" sz="1150">
                <a:latin typeface="Times New Roman"/>
                <a:cs typeface="Times New Roman"/>
              </a:rPr>
              <a:t>o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error.</a:t>
            </a: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5200"/>
              </a:lnSpc>
              <a:spcBef>
                <a:spcPts val="1165"/>
              </a:spcBef>
            </a:pP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preparación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pymes,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administradora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única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responsable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4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4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valoración</a:t>
            </a:r>
            <a:r>
              <a:rPr dirty="0" sz="1150" spc="4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4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4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capacidad</a:t>
            </a:r>
            <a:r>
              <a:rPr dirty="0" sz="1150" spc="4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4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43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Sociedad</a:t>
            </a:r>
            <a:r>
              <a:rPr dirty="0" sz="1150" spc="4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para</a:t>
            </a:r>
            <a:r>
              <a:rPr dirty="0" sz="1150" spc="4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continuar</a:t>
            </a:r>
            <a:r>
              <a:rPr dirty="0" sz="1150" spc="4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como</a:t>
            </a:r>
            <a:r>
              <a:rPr dirty="0" sz="1150" spc="4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empresa</a:t>
            </a:r>
            <a:r>
              <a:rPr dirty="0" sz="1150" spc="44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en </a:t>
            </a:r>
            <a:r>
              <a:rPr dirty="0" sz="1150">
                <a:latin typeface="Times New Roman"/>
                <a:cs typeface="Times New Roman"/>
              </a:rPr>
              <a:t>funcionamiento,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revelando,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según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corresponda,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cuestiones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relacionadas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empresa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funcionamiento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utilizando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principio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contable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empresa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funcionamiento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excepto </a:t>
            </a:r>
            <a:r>
              <a:rPr dirty="0" sz="1150">
                <a:latin typeface="Times New Roman"/>
                <a:cs typeface="Times New Roman"/>
              </a:rPr>
              <a:t>si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administradora única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tiene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intención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liquidar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sociedad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cesar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sus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operaciones, </a:t>
            </a:r>
            <a:r>
              <a:rPr dirty="0" sz="1150">
                <a:latin typeface="Times New Roman"/>
                <a:cs typeface="Times New Roman"/>
              </a:rPr>
              <a:t>o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bien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exista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otra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alternativa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realista.</a:t>
            </a: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4299"/>
              </a:lnSpc>
              <a:spcBef>
                <a:spcPts val="1175"/>
              </a:spcBef>
            </a:pPr>
            <a:r>
              <a:rPr dirty="0" sz="1150" b="1">
                <a:latin typeface="Times New Roman"/>
                <a:cs typeface="Times New Roman"/>
              </a:rPr>
              <a:t>Responsabilidades</a:t>
            </a:r>
            <a:r>
              <a:rPr dirty="0" sz="1150" spc="1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del</a:t>
            </a:r>
            <a:r>
              <a:rPr dirty="0" sz="1150" spc="1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auditor</a:t>
            </a:r>
            <a:r>
              <a:rPr dirty="0" sz="1150" spc="1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en</a:t>
            </a:r>
            <a:r>
              <a:rPr dirty="0" sz="1150" spc="15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relación</a:t>
            </a:r>
            <a:r>
              <a:rPr dirty="0" sz="1150" spc="15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con</a:t>
            </a:r>
            <a:r>
              <a:rPr dirty="0" sz="1150" spc="14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la</a:t>
            </a:r>
            <a:r>
              <a:rPr dirty="0" sz="1150" spc="14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auditoría</a:t>
            </a:r>
            <a:r>
              <a:rPr dirty="0" sz="1150" spc="1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de</a:t>
            </a:r>
            <a:r>
              <a:rPr dirty="0" sz="1150" spc="14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las</a:t>
            </a:r>
            <a:r>
              <a:rPr dirty="0" sz="1150" spc="14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cuentas</a:t>
            </a:r>
            <a:r>
              <a:rPr dirty="0" sz="1150" spc="1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anuales</a:t>
            </a:r>
            <a:r>
              <a:rPr dirty="0" sz="1150" spc="140" b="1">
                <a:latin typeface="Times New Roman"/>
                <a:cs typeface="Times New Roman"/>
              </a:rPr>
              <a:t> </a:t>
            </a:r>
            <a:r>
              <a:rPr dirty="0" sz="1150" spc="-25" b="1">
                <a:latin typeface="Times New Roman"/>
                <a:cs typeface="Times New Roman"/>
              </a:rPr>
              <a:t>de </a:t>
            </a:r>
            <a:r>
              <a:rPr dirty="0" sz="1150" spc="-10" b="1">
                <a:latin typeface="Times New Roman"/>
                <a:cs typeface="Times New Roman"/>
              </a:rPr>
              <a:t>pymes</a:t>
            </a: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5200"/>
              </a:lnSpc>
              <a:spcBef>
                <a:spcPts val="1165"/>
              </a:spcBef>
            </a:pPr>
            <a:r>
              <a:rPr dirty="0" sz="1150">
                <a:latin typeface="Times New Roman"/>
                <a:cs typeface="Times New Roman"/>
              </a:rPr>
              <a:t>Nuestros objetivos son obtener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una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seguridad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razonable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pymes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conjunto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están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libres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incorrección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material,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debida</a:t>
            </a:r>
            <a:r>
              <a:rPr dirty="0" sz="1150" spc="1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fraude</a:t>
            </a:r>
            <a:r>
              <a:rPr dirty="0" sz="1150" spc="1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error,</a:t>
            </a:r>
            <a:r>
              <a:rPr dirty="0" sz="1150" spc="1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emitir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un </a:t>
            </a:r>
            <a:r>
              <a:rPr dirty="0" sz="1150">
                <a:latin typeface="Times New Roman"/>
                <a:cs typeface="Times New Roman"/>
              </a:rPr>
              <a:t>informe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contiene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opinión.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Seguridad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razonable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alto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grado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de </a:t>
            </a:r>
            <a:r>
              <a:rPr dirty="0" sz="1150">
                <a:latin typeface="Times New Roman"/>
                <a:cs typeface="Times New Roman"/>
              </a:rPr>
              <a:t>seguridad,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pero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garantiza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una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realizada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conformidad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normativa </a:t>
            </a:r>
            <a:r>
              <a:rPr dirty="0" sz="1150">
                <a:latin typeface="Times New Roman"/>
                <a:cs typeface="Times New Roman"/>
              </a:rPr>
              <a:t>reguladora</a:t>
            </a:r>
            <a:r>
              <a:rPr dirty="0" sz="1150" spc="1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actividad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vigente</a:t>
            </a:r>
            <a:r>
              <a:rPr dirty="0" sz="1150" spc="1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España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siempre</a:t>
            </a:r>
            <a:r>
              <a:rPr dirty="0" sz="1150" spc="1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detecte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una </a:t>
            </a:r>
            <a:r>
              <a:rPr dirty="0" sz="1150">
                <a:latin typeface="Times New Roman"/>
                <a:cs typeface="Times New Roman"/>
              </a:rPr>
              <a:t>incorrección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material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cuando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existe.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 incorrecciones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pueden deberse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 fraude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error y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se </a:t>
            </a:r>
            <a:r>
              <a:rPr dirty="0" sz="1150">
                <a:latin typeface="Times New Roman"/>
                <a:cs typeface="Times New Roman"/>
              </a:rPr>
              <a:t>consideran</a:t>
            </a:r>
            <a:r>
              <a:rPr dirty="0" sz="1150" spc="20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materiales</a:t>
            </a:r>
            <a:r>
              <a:rPr dirty="0" sz="1150" spc="20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si,</a:t>
            </a:r>
            <a:r>
              <a:rPr dirty="0" sz="1150" spc="20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individualmente</a:t>
            </a:r>
            <a:r>
              <a:rPr dirty="0" sz="1150" spc="20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o</a:t>
            </a:r>
            <a:r>
              <a:rPr dirty="0" sz="1150" spc="19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0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forma</a:t>
            </a:r>
            <a:r>
              <a:rPr dirty="0" sz="1150" spc="204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agregada,</a:t>
            </a:r>
            <a:r>
              <a:rPr dirty="0" sz="1150" spc="21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puede</a:t>
            </a:r>
            <a:r>
              <a:rPr dirty="0" sz="1150" spc="204">
                <a:latin typeface="Times New Roman"/>
                <a:cs typeface="Times New Roman"/>
              </a:rPr>
              <a:t>  </a:t>
            </a:r>
            <a:r>
              <a:rPr dirty="0" sz="1150" spc="-10">
                <a:latin typeface="Times New Roman"/>
                <a:cs typeface="Times New Roman"/>
              </a:rPr>
              <a:t>preverse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55827" y="9462331"/>
            <a:ext cx="425704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35"/>
              </a:lnSpc>
            </a:pP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Netadia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Europa,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S.LP.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–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C.I.F.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B91857870</a:t>
            </a:r>
            <a:r>
              <a:rPr dirty="0" sz="750" spc="6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Inscrita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en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RM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Sevilla,</a:t>
            </a:r>
            <a:r>
              <a:rPr dirty="0" sz="750" spc="6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Tomo</a:t>
            </a:r>
            <a:r>
              <a:rPr dirty="0" sz="750" spc="2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5420,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folio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131.</a:t>
            </a:r>
            <a:r>
              <a:rPr dirty="0" sz="750" spc="5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hoja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SE-</a:t>
            </a:r>
            <a:r>
              <a:rPr dirty="0" sz="750" spc="-10">
                <a:solidFill>
                  <a:srgbClr val="BEBEBE"/>
                </a:solidFill>
                <a:latin typeface="Calibri"/>
                <a:cs typeface="Calibri"/>
              </a:rPr>
              <a:t>90843.</a:t>
            </a:r>
            <a:endParaRPr sz="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Inscrita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en</a:t>
            </a:r>
            <a:r>
              <a:rPr dirty="0" sz="750" spc="5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el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Registro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Oficial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Auditores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Cuentas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con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número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S-</a:t>
            </a:r>
            <a:r>
              <a:rPr dirty="0" sz="750" spc="-20">
                <a:solidFill>
                  <a:srgbClr val="BEBEBE"/>
                </a:solidFill>
                <a:latin typeface="Calibri"/>
                <a:cs typeface="Calibri"/>
              </a:rPr>
              <a:t>2114.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12992" y="9705857"/>
            <a:ext cx="152400" cy="16383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950" spc="-50">
                <a:latin typeface="Times New Roman"/>
                <a:cs typeface="Times New Roman"/>
              </a:rPr>
              <a:t>4</a:t>
            </a:fld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16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3884" y="432561"/>
            <a:ext cx="6338570" cy="9575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 algn="just" marL="735330">
              <a:lnSpc>
                <a:spcPts val="1165"/>
              </a:lnSpc>
              <a:spcBef>
                <a:spcPts val="985"/>
              </a:spcBef>
            </a:pPr>
            <a:r>
              <a:rPr dirty="0" sz="1000">
                <a:latin typeface="Microsoft Sans Serif"/>
                <a:cs typeface="Microsoft Sans Serif"/>
              </a:rPr>
              <a:t>gasto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ingreso, respectivamente,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ganancias.</a:t>
            </a:r>
            <a:endParaRPr sz="1000">
              <a:latin typeface="Microsoft Sans Serif"/>
              <a:cs typeface="Microsoft Sans Serif"/>
            </a:endParaRPr>
          </a:p>
          <a:p>
            <a:pPr algn="just" marL="735330" marR="5080">
              <a:lnSpc>
                <a:spcPct val="96000"/>
              </a:lnSpc>
              <a:spcBef>
                <a:spcPts val="15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corrección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aplicará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siempre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exista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evidencia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objetiva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libros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será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recuperable. 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entiende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recuperable, el mayor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su </a:t>
            </a:r>
            <a:r>
              <a:rPr dirty="0" sz="1000" spc="-10">
                <a:latin typeface="Microsoft Sans Serif"/>
                <a:cs typeface="Microsoft Sans Serif"/>
              </a:rPr>
              <a:t>valor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razonable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menos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los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costes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venta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el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actual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de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flujos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efectivo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futuros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derivados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2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inversión,</a:t>
            </a:r>
            <a:r>
              <a:rPr dirty="0" sz="1000" spc="3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calculados</a:t>
            </a:r>
            <a:r>
              <a:rPr dirty="0" sz="1000" spc="3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bien</a:t>
            </a:r>
            <a:r>
              <a:rPr dirty="0" sz="1000" spc="2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mediante</a:t>
            </a:r>
            <a:r>
              <a:rPr dirty="0" sz="1000" spc="2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2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estimación</a:t>
            </a:r>
            <a:r>
              <a:rPr dirty="0" sz="1000" spc="2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3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2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2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espera</a:t>
            </a:r>
            <a:r>
              <a:rPr dirty="0" sz="1000" spc="3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recibir</a:t>
            </a:r>
            <a:r>
              <a:rPr dirty="0" sz="1000" spc="30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como </a:t>
            </a:r>
            <a:r>
              <a:rPr dirty="0" sz="1000">
                <a:latin typeface="Microsoft Sans Serif"/>
                <a:cs typeface="Microsoft Sans Serif"/>
              </a:rPr>
              <a:t>consecuencia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reparto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dividendos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participada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enajenación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o </a:t>
            </a:r>
            <a:r>
              <a:rPr dirty="0" sz="1000">
                <a:latin typeface="Microsoft Sans Serif"/>
                <a:cs typeface="Microsoft Sans Serif"/>
              </a:rPr>
              <a:t>baja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misma, bien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mediante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estimación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flujos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efectivo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espera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sean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generados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participada.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Salvo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mejor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evidencia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recuperable,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tomará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consideración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neto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Entidad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participada </a:t>
            </a:r>
            <a:r>
              <a:rPr dirty="0" sz="1000">
                <a:latin typeface="Microsoft Sans Serif"/>
                <a:cs typeface="Microsoft Sans Serif"/>
              </a:rPr>
              <a:t>corregido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plusvalías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tácitas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existentes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fecha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valoración.</a:t>
            </a:r>
            <a:endParaRPr sz="1000">
              <a:latin typeface="Microsoft Sans Serif"/>
              <a:cs typeface="Microsoft Sans Serif"/>
            </a:endParaRPr>
          </a:p>
          <a:p>
            <a:pPr algn="just" marL="735330" marR="7620">
              <a:lnSpc>
                <a:spcPct val="9540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instrumentos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 se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clasifican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conforme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contenido 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los </a:t>
            </a:r>
            <a:r>
              <a:rPr dirty="0" sz="1000">
                <a:latin typeface="Microsoft Sans Serif"/>
                <a:cs typeface="Microsoft Sans Serif"/>
              </a:rPr>
              <a:t>acuerdos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contractuales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pactados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teniendo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fondo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económico.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instrumento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patrimonio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contrato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representa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participación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residual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grupo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una </a:t>
            </a:r>
            <a:r>
              <a:rPr dirty="0" sz="1000">
                <a:latin typeface="Microsoft Sans Serif"/>
                <a:cs typeface="Microsoft Sans Serif"/>
              </a:rPr>
              <a:t>vez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deducidos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todos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sus</a:t>
            </a:r>
            <a:r>
              <a:rPr dirty="0" sz="1000" spc="-10">
                <a:latin typeface="Microsoft Sans Serif"/>
                <a:cs typeface="Microsoft Sans Serif"/>
              </a:rPr>
              <a:t> pasivos.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>
              <a:lnSpc>
                <a:spcPct val="100000"/>
              </a:lnSpc>
            </a:pPr>
            <a:r>
              <a:rPr dirty="0" sz="1000">
                <a:latin typeface="Microsoft Sans Serif"/>
                <a:cs typeface="Microsoft Sans Serif"/>
              </a:rPr>
              <a:t>3.7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Transacciones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moneda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extranjera.</a:t>
            </a:r>
            <a:endParaRPr sz="1000">
              <a:latin typeface="Microsoft Sans Serif"/>
              <a:cs typeface="Microsoft Sans Serif"/>
            </a:endParaRPr>
          </a:p>
          <a:p>
            <a:pPr algn="just" marL="15240" marR="7620" indent="448309">
              <a:lnSpc>
                <a:spcPct val="96100"/>
              </a:lnSpc>
              <a:spcBef>
                <a:spcPts val="480"/>
              </a:spcBef>
            </a:pP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operaciones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realizadas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moneda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extranjera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moneda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funcional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Sociedad </a:t>
            </a:r>
            <a:r>
              <a:rPr dirty="0" sz="1000">
                <a:latin typeface="Microsoft Sans Serif"/>
                <a:cs typeface="Microsoft Sans Serif"/>
              </a:rPr>
              <a:t>(euros)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tipos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cambio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vigentes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momento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transacción. Durante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diferencias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que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producen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tipo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cambio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contabilizado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encuentra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vigor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fecha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cobro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pago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resultados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resultados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lvl="2" marL="541655" indent="-528955">
              <a:lnSpc>
                <a:spcPct val="100000"/>
              </a:lnSpc>
              <a:buAutoNum type="arabicPeriod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Criterios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valoración</a:t>
            </a:r>
            <a:endParaRPr sz="1000">
              <a:latin typeface="Microsoft Sans Serif"/>
              <a:cs typeface="Microsoft Sans Serif"/>
            </a:endParaRPr>
          </a:p>
          <a:p>
            <a:pPr marL="195580">
              <a:lnSpc>
                <a:spcPct val="100000"/>
              </a:lnSpc>
              <a:spcBef>
                <a:spcPts val="1110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contabilizado</a:t>
            </a:r>
            <a:r>
              <a:rPr dirty="0" sz="1000" spc="-10">
                <a:latin typeface="Microsoft Sans Serif"/>
                <a:cs typeface="Microsoft Sans Serif"/>
              </a:rPr>
              <a:t> existencias.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30289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evaluación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valor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neto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realizable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existencias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 final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</a:t>
            </a:r>
            <a:r>
              <a:rPr dirty="0" sz="1000" spc="-10">
                <a:latin typeface="Microsoft Sans Serif"/>
                <a:cs typeface="Microsoft Sans Serif"/>
              </a:rPr>
              <a:t>ejercicio, </a:t>
            </a:r>
            <a:r>
              <a:rPr dirty="0" sz="1000">
                <a:latin typeface="Microsoft Sans Serif"/>
                <a:cs typeface="Microsoft Sans Serif"/>
              </a:rPr>
              <a:t>considerando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necesario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dotar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ninguna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 </a:t>
            </a:r>
            <a:r>
              <a:rPr dirty="0" sz="1000" spc="-10">
                <a:latin typeface="Microsoft Sans Serif"/>
                <a:cs typeface="Microsoft Sans Serif"/>
              </a:rPr>
              <a:t>deterioro.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050" spc="-20" i="1">
                <a:latin typeface="Microsoft Sans Serif"/>
                <a:cs typeface="Microsoft Sans Serif"/>
              </a:rPr>
              <a:t>3.8.</a:t>
            </a:r>
            <a:r>
              <a:rPr dirty="0" sz="1050" spc="25" i="1">
                <a:latin typeface="Microsoft Sans Serif"/>
                <a:cs typeface="Microsoft Sans Serif"/>
              </a:rPr>
              <a:t> </a:t>
            </a:r>
            <a:r>
              <a:rPr dirty="0" sz="1050" spc="-30" i="1">
                <a:latin typeface="Microsoft Sans Serif"/>
                <a:cs typeface="Microsoft Sans Serif"/>
              </a:rPr>
              <a:t>Impuestos</a:t>
            </a:r>
            <a:r>
              <a:rPr dirty="0" sz="1050" spc="-40" i="1">
                <a:latin typeface="Microsoft Sans Serif"/>
                <a:cs typeface="Microsoft Sans Serif"/>
              </a:rPr>
              <a:t> </a:t>
            </a:r>
            <a:r>
              <a:rPr dirty="0" sz="1050" spc="-35" i="1">
                <a:latin typeface="Microsoft Sans Serif"/>
                <a:cs typeface="Microsoft Sans Serif"/>
              </a:rPr>
              <a:t>sobre</a:t>
            </a:r>
            <a:r>
              <a:rPr dirty="0" sz="1050" spc="-50" i="1">
                <a:latin typeface="Microsoft Sans Serif"/>
                <a:cs typeface="Microsoft Sans Serif"/>
              </a:rPr>
              <a:t> </a:t>
            </a:r>
            <a:r>
              <a:rPr dirty="0" sz="1050" spc="-10" i="1">
                <a:latin typeface="Microsoft Sans Serif"/>
                <a:cs typeface="Microsoft Sans Serif"/>
              </a:rPr>
              <a:t>beneficios.</a:t>
            </a:r>
            <a:endParaRPr sz="1050">
              <a:latin typeface="Microsoft Sans Serif"/>
              <a:cs typeface="Microsoft Sans Serif"/>
            </a:endParaRPr>
          </a:p>
          <a:p>
            <a:pPr algn="just" marL="375285" marR="5080">
              <a:lnSpc>
                <a:spcPts val="1150"/>
              </a:lnSpc>
              <a:spcBef>
                <a:spcPts val="985"/>
              </a:spcBef>
            </a:pP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impuesto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sobre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beneficios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determina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mediante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la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suma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impuesto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corriente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impuesto </a:t>
            </a:r>
            <a:r>
              <a:rPr dirty="0" sz="1000">
                <a:latin typeface="Microsoft Sans Serif"/>
                <a:cs typeface="Microsoft Sans Serif"/>
              </a:rPr>
              <a:t>diferido.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 impuesto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corriente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determina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aplicando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tipo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gravamen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vigente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ganancia </a:t>
            </a:r>
            <a:r>
              <a:rPr dirty="0" sz="1000">
                <a:latin typeface="Microsoft Sans Serif"/>
                <a:cs typeface="Microsoft Sans Serif"/>
              </a:rPr>
              <a:t>fiscal,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minorando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resultado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así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obtenido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importe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bonificaciones</a:t>
            </a:r>
            <a:r>
              <a:rPr dirty="0" sz="1000" spc="2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 deducciones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generales</a:t>
            </a:r>
            <a:r>
              <a:rPr dirty="0" sz="1000" spc="5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aplicadas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ejercicio.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 marR="5080">
              <a:lnSpc>
                <a:spcPct val="96100"/>
              </a:lnSpc>
              <a:spcBef>
                <a:spcPts val="955"/>
              </a:spcBef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impuestos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diferidos,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proceden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diferencias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temporarias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definidas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como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prevén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pagaderos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recuperables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futuro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derivan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diferencia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el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libros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base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fiscal.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Dichos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importes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aplicando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>
                <a:latin typeface="Microsoft Sans Serif"/>
                <a:cs typeface="Microsoft Sans Serif"/>
              </a:rPr>
              <a:t>diferencia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temporaria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tipo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gravamen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 espera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recuperarlos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liquidarlos.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 marR="13335">
              <a:lnSpc>
                <a:spcPts val="1180"/>
              </a:lnSpc>
              <a:spcBef>
                <a:spcPts val="994"/>
              </a:spcBef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impuestos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diferidos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surgen,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igualmente,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consecuencia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bases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imponibles </a:t>
            </a:r>
            <a:r>
              <a:rPr dirty="0" sz="1000">
                <a:latin typeface="Microsoft Sans Serif"/>
                <a:cs typeface="Microsoft Sans Serif"/>
              </a:rPr>
              <a:t>negativas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pendientes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compensar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deducciones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fiscales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generadas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aplicadas.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 marR="7620">
              <a:lnSpc>
                <a:spcPct val="96100"/>
              </a:lnSpc>
              <a:spcBef>
                <a:spcPts val="920"/>
              </a:spcBef>
            </a:pP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reconoce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correspondiente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impuestos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diferidos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todas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diferencias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temporarias imponibles,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salvo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diferencia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temporaria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derive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reconocimiento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inicial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fondo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comercio</a:t>
            </a:r>
            <a:r>
              <a:rPr dirty="0" sz="1000" spc="5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reconocimiento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inicial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3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transacción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combinación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negocios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otros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activos</a:t>
            </a:r>
            <a:r>
              <a:rPr dirty="0" sz="1000" spc="5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operación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qué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momento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realización,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afecte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al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resultado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fiscal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contable.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 marR="5080">
              <a:lnSpc>
                <a:spcPct val="95700"/>
              </a:lnSpc>
              <a:spcBef>
                <a:spcPts val="985"/>
              </a:spcBef>
            </a:pP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parte,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impuestos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diferidos,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identificados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diferencias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temporarias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deducibles, </a:t>
            </a:r>
            <a:r>
              <a:rPr dirty="0" sz="1000" spc="-20">
                <a:latin typeface="Microsoft Sans Serif"/>
                <a:cs typeface="Microsoft Sans Serif"/>
              </a:rPr>
              <a:t>solo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considere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probable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tener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futuro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suficientes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fiscales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poder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hacerlos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efectivos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procedan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reconocimiento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inicial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otros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operación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sea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combinación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negocios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afecta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al </a:t>
            </a:r>
            <a:r>
              <a:rPr dirty="0" sz="1000">
                <a:latin typeface="Microsoft Sans Serif"/>
                <a:cs typeface="Microsoft Sans Serif"/>
              </a:rPr>
              <a:t>resultado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fiscal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resultado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contable.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resto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impuestos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diferidos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(bases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imponibles </a:t>
            </a:r>
            <a:r>
              <a:rPr dirty="0" sz="1000">
                <a:latin typeface="Microsoft Sans Serif"/>
                <a:cs typeface="Microsoft Sans Serif"/>
              </a:rPr>
              <a:t>negativas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deducciones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pendientes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compensar)</a:t>
            </a:r>
            <a:r>
              <a:rPr dirty="0" sz="1000" spc="1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solamente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reconocen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caso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se </a:t>
            </a:r>
            <a:r>
              <a:rPr dirty="0" sz="1000">
                <a:latin typeface="Microsoft Sans Serif"/>
                <a:cs typeface="Microsoft Sans Serif"/>
              </a:rPr>
              <a:t>considere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probable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vaya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tener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futuro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suficientes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fiscales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contra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que </a:t>
            </a:r>
            <a:r>
              <a:rPr dirty="0" sz="1000">
                <a:latin typeface="Microsoft Sans Serif"/>
                <a:cs typeface="Microsoft Sans Serif"/>
              </a:rPr>
              <a:t>poder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hacerlos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efectivos.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>
              <a:lnSpc>
                <a:spcPct val="100000"/>
              </a:lnSpc>
              <a:spcBef>
                <a:spcPts val="915"/>
              </a:spcBef>
            </a:pP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ocasión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cierre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contable, 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revisan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impuestos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diferidos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(tanto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como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17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3884" y="432561"/>
            <a:ext cx="6338570" cy="4670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375285" marR="635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pasivos)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objeto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comprobar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mantienen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vigentes,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efectuándose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oportunas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correcciones</a:t>
            </a:r>
            <a:r>
              <a:rPr dirty="0" sz="1000" spc="5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mismos, 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acuerdo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resultados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análisis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realizados.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 marR="5080">
              <a:lnSpc>
                <a:spcPct val="95600"/>
              </a:lnSpc>
              <a:spcBef>
                <a:spcPts val="960"/>
              </a:spcBef>
            </a:pP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ingreso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impuesto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diferido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reconocimiento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cancelación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los </a:t>
            </a: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impuesto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diferido,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así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como,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caso,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reconocimiento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imputación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>
                <a:latin typeface="Microsoft Sans Serif"/>
                <a:cs typeface="Microsoft Sans Serif"/>
              </a:rPr>
              <a:t>cuenta 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ingreso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directamente imputado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 neto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 pueda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resultar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contabilización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aquellas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deducciones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otras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ventajas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fiscales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tengan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naturaleza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económica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subvención.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050" spc="-20" i="1">
                <a:solidFill>
                  <a:srgbClr val="482E30"/>
                </a:solidFill>
                <a:latin typeface="Microsoft Sans Serif"/>
                <a:cs typeface="Microsoft Sans Serif"/>
              </a:rPr>
              <a:t>3.9.</a:t>
            </a:r>
            <a:r>
              <a:rPr dirty="0" sz="1050" spc="20" i="1">
                <a:solidFill>
                  <a:srgbClr val="482E30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30" i="1">
                <a:latin typeface="Microsoft Sans Serif"/>
                <a:cs typeface="Microsoft Sans Serif"/>
              </a:rPr>
              <a:t>Ingresos</a:t>
            </a:r>
            <a:r>
              <a:rPr dirty="0" sz="1050" spc="-40" i="1">
                <a:latin typeface="Microsoft Sans Serif"/>
                <a:cs typeface="Microsoft Sans Serif"/>
              </a:rPr>
              <a:t> </a:t>
            </a:r>
            <a:r>
              <a:rPr dirty="0" sz="1050" i="1">
                <a:latin typeface="Microsoft Sans Serif"/>
                <a:cs typeface="Microsoft Sans Serif"/>
              </a:rPr>
              <a:t>y</a:t>
            </a:r>
            <a:r>
              <a:rPr dirty="0" sz="1050" spc="-50" i="1">
                <a:latin typeface="Microsoft Sans Serif"/>
                <a:cs typeface="Microsoft Sans Serif"/>
              </a:rPr>
              <a:t> </a:t>
            </a:r>
            <a:r>
              <a:rPr dirty="0" sz="1050" spc="-10" i="1">
                <a:latin typeface="Microsoft Sans Serif"/>
                <a:cs typeface="Microsoft Sans Serif"/>
              </a:rPr>
              <a:t>gastos.</a:t>
            </a:r>
            <a:endParaRPr sz="1050">
              <a:latin typeface="Microsoft Sans Serif"/>
              <a:cs typeface="Microsoft Sans Serif"/>
            </a:endParaRPr>
          </a:p>
          <a:p>
            <a:pPr algn="just" marL="375285" marR="17780">
              <a:lnSpc>
                <a:spcPts val="1150"/>
              </a:lnSpc>
              <a:spcBef>
                <a:spcPts val="985"/>
              </a:spcBef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ingresos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imputan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función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criterio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devengo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independencia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momento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en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corriente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monetaria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derivada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ellos.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 marR="6985">
              <a:lnSpc>
                <a:spcPts val="1150"/>
              </a:lnSpc>
              <a:spcBef>
                <a:spcPts val="990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obstante,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únicamente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beneficios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fecha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cierre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delejercicio,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tanto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riesgos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previsibles,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aun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siendo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eventuales,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tan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pronto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son </a:t>
            </a:r>
            <a:r>
              <a:rPr dirty="0" sz="1000" spc="-10">
                <a:latin typeface="Microsoft Sans Serif"/>
                <a:cs typeface="Microsoft Sans Serif"/>
              </a:rPr>
              <a:t>conocidos.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 marR="7620">
              <a:lnSpc>
                <a:spcPct val="96000"/>
              </a:lnSpc>
              <a:spcBef>
                <a:spcPts val="955"/>
              </a:spcBef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ingresos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venta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bienes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servicios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reconocen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razonable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contrapartida </a:t>
            </a:r>
            <a:r>
              <a:rPr dirty="0" sz="1000">
                <a:latin typeface="Microsoft Sans Serif"/>
                <a:cs typeface="Microsoft Sans Serif"/>
              </a:rPr>
              <a:t>recibida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recibir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derivada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mismos.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descuentos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pronto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pago,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volumen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tipo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descuentos,</a:t>
            </a:r>
            <a:r>
              <a:rPr dirty="0" sz="1000" spc="2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así</a:t>
            </a:r>
            <a:r>
              <a:rPr dirty="0" sz="1000" spc="20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20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intereses</a:t>
            </a:r>
            <a:r>
              <a:rPr dirty="0" sz="1000" spc="2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incorporados</a:t>
            </a:r>
            <a:r>
              <a:rPr dirty="0" sz="1000" spc="2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1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nominal</a:t>
            </a:r>
            <a:r>
              <a:rPr dirty="0" sz="1000" spc="229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créditos,</a:t>
            </a:r>
            <a:r>
              <a:rPr dirty="0" sz="1000" spc="229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20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una </a:t>
            </a:r>
            <a:r>
              <a:rPr dirty="0" sz="1000">
                <a:latin typeface="Microsoft Sans Serif"/>
                <a:cs typeface="Microsoft Sans Serif"/>
              </a:rPr>
              <a:t>minoración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mismos.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obstante,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incluye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intereses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incorporados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créditos </a:t>
            </a:r>
            <a:r>
              <a:rPr dirty="0" sz="1000">
                <a:latin typeface="Microsoft Sans Serif"/>
                <a:cs typeface="Microsoft Sans Serif"/>
              </a:rPr>
              <a:t>comerciales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vencimiento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superior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año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tienen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tipo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interés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contractual,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el </a:t>
            </a:r>
            <a:r>
              <a:rPr dirty="0" sz="1000">
                <a:latin typeface="Microsoft Sans Serif"/>
                <a:cs typeface="Microsoft Sans Serif"/>
              </a:rPr>
              <a:t>efecto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actualizar los flujos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efectivo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significativo.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 marR="15240">
              <a:lnSpc>
                <a:spcPts val="1150"/>
              </a:lnSpc>
              <a:spcBef>
                <a:spcPts val="1015"/>
              </a:spcBef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descuentos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concedidos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clientes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reconocen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momento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probable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van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a </a:t>
            </a:r>
            <a:r>
              <a:rPr dirty="0" sz="1000">
                <a:latin typeface="Microsoft Sans Serif"/>
                <a:cs typeface="Microsoft Sans Serif"/>
              </a:rPr>
              <a:t>cumplir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condiciones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determinan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concesión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reducción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ingresos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ventas</a:t>
            </a:r>
            <a:r>
              <a:rPr dirty="0" sz="1000" spc="-10">
                <a:solidFill>
                  <a:srgbClr val="482E30"/>
                </a:solidFill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>
              <a:lnSpc>
                <a:spcPct val="100000"/>
              </a:lnSpc>
              <a:spcBef>
                <a:spcPts val="910"/>
              </a:spcBef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anticipos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ventas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futuras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figuran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valor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recibido.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3884" y="5474396"/>
            <a:ext cx="6338570" cy="17506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25" i="1">
                <a:solidFill>
                  <a:srgbClr val="482E30"/>
                </a:solidFill>
                <a:latin typeface="Microsoft Sans Serif"/>
                <a:cs typeface="Microsoft Sans Serif"/>
              </a:rPr>
              <a:t>3.10.</a:t>
            </a:r>
            <a:r>
              <a:rPr dirty="0" sz="1050" spc="25" i="1">
                <a:solidFill>
                  <a:srgbClr val="482E30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Provisiones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6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contingencias.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 marR="8255">
              <a:lnSpc>
                <a:spcPts val="1150"/>
              </a:lnSpc>
              <a:spcBef>
                <a:spcPts val="1010"/>
              </a:spcBef>
            </a:pP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obligaciones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existentes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fecha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balance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situación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surgidas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consecuencia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sucesos </a:t>
            </a:r>
            <a:r>
              <a:rPr dirty="0" sz="1000">
                <a:latin typeface="Microsoft Sans Serif"/>
                <a:cs typeface="Microsoft Sans Serif"/>
              </a:rPr>
              <a:t>pasados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pueden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derivarse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perjuicios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patrimoniales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cuyo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momento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cancelación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indeterminados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registran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balance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situación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provisiones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 </a:t>
            </a:r>
            <a:r>
              <a:rPr dirty="0" sz="1000">
                <a:latin typeface="Microsoft Sans Serif"/>
                <a:cs typeface="Microsoft Sans Serif"/>
              </a:rPr>
              <a:t>actual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importe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más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probable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estima que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tendrá que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desembolsar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 cancelar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 spc="-10">
                <a:latin typeface="Microsoft Sans Serif"/>
                <a:cs typeface="Microsoft Sans Serif"/>
              </a:rPr>
              <a:t>obligación.</a:t>
            </a:r>
            <a:endParaRPr sz="1000">
              <a:latin typeface="Microsoft Sans Serif"/>
              <a:cs typeface="Microsoft Sans Serif"/>
            </a:endParaRPr>
          </a:p>
          <a:p>
            <a:pPr algn="just" marL="375285" marR="5080">
              <a:lnSpc>
                <a:spcPct val="96100"/>
              </a:lnSpc>
              <a:spcBef>
                <a:spcPts val="935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compensación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recibir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tercero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momento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liquidar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obligación,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supone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unaminoración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deuda,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perjuicio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reconocimiento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correspondiente </a:t>
            </a:r>
            <a:r>
              <a:rPr dirty="0" sz="1000">
                <a:latin typeface="Microsoft Sans Serif"/>
                <a:cs typeface="Microsoft Sans Serif"/>
              </a:rPr>
              <a:t>derecho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cobro,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siempre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existan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dudas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dicho</a:t>
            </a:r>
            <a:r>
              <a:rPr dirty="0" sz="1000" spc="3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reembolso</a:t>
            </a:r>
            <a:r>
              <a:rPr dirty="0" sz="1000" spc="3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será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percibido,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registrándose </a:t>
            </a:r>
            <a:r>
              <a:rPr dirty="0" sz="1000">
                <a:latin typeface="Microsoft Sans Serif"/>
                <a:cs typeface="Microsoft Sans Serif"/>
              </a:rPr>
              <a:t>dicho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superior 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obligación registrada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contablemente.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54404" y="7600315"/>
            <a:ext cx="5988050" cy="1871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Microsoft Sans Serif"/>
                <a:cs typeface="Microsoft Sans Serif"/>
              </a:rPr>
              <a:t>03.11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Subvenciones,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donaciones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legados.</a:t>
            </a:r>
            <a:endParaRPr sz="1000">
              <a:latin typeface="Microsoft Sans Serif"/>
              <a:cs typeface="Microsoft Sans Serif"/>
            </a:endParaRPr>
          </a:p>
          <a:p>
            <a:pPr algn="just" marL="24765" marR="5080">
              <a:lnSpc>
                <a:spcPts val="1150"/>
              </a:lnSpc>
              <a:spcBef>
                <a:spcPts val="1019"/>
              </a:spcBef>
            </a:pP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subvenciones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capital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reintegrables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valoran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concedido,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reconociéndose </a:t>
            </a:r>
            <a:r>
              <a:rPr dirty="0" sz="1000">
                <a:latin typeface="Microsoft Sans Serif"/>
                <a:cs typeface="Microsoft Sans Serif"/>
              </a:rPr>
              <a:t>inicialmente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ingresos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directamente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imputados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1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neto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imputan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resultados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en </a:t>
            </a:r>
            <a:r>
              <a:rPr dirty="0" sz="1000">
                <a:latin typeface="Microsoft Sans Serif"/>
                <a:cs typeface="Microsoft Sans Serif"/>
              </a:rPr>
              <a:t>proporción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depreciación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experimentada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período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financiados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dichas </a:t>
            </a:r>
            <a:r>
              <a:rPr dirty="0" sz="1000">
                <a:latin typeface="Microsoft Sans Serif"/>
                <a:cs typeface="Microsoft Sans Serif"/>
              </a:rPr>
              <a:t>subvenciones,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salvo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trate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depreciables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cuyo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imputarán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resultado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del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produzca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enajenación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baja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inventario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mismos.</a:t>
            </a:r>
            <a:endParaRPr sz="1000">
              <a:latin typeface="Microsoft Sans Serif"/>
              <a:cs typeface="Microsoft Sans Serif"/>
            </a:endParaRPr>
          </a:p>
          <a:p>
            <a:pPr algn="just" marL="24765" marR="8255">
              <a:lnSpc>
                <a:spcPts val="1150"/>
              </a:lnSpc>
              <a:spcBef>
                <a:spcPts val="995"/>
              </a:spcBef>
            </a:pPr>
            <a:r>
              <a:rPr dirty="0" sz="1000">
                <a:latin typeface="Microsoft Sans Serif"/>
                <a:cs typeface="Microsoft Sans Serif"/>
              </a:rPr>
              <a:t>Mientras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tienen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carácter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subvenciones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reintegrables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contabilizan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deudas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largo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plazo </a:t>
            </a:r>
            <a:r>
              <a:rPr dirty="0" sz="1000">
                <a:latin typeface="Microsoft Sans Serif"/>
                <a:cs typeface="Microsoft Sans Serif"/>
              </a:rPr>
              <a:t>transformables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subvenciones.</a:t>
            </a:r>
            <a:endParaRPr sz="1000">
              <a:latin typeface="Microsoft Sans Serif"/>
              <a:cs typeface="Microsoft Sans Serif"/>
            </a:endParaRPr>
          </a:p>
          <a:p>
            <a:pPr algn="just" marL="24765" marR="10795">
              <a:lnSpc>
                <a:spcPts val="1150"/>
              </a:lnSpc>
              <a:spcBef>
                <a:spcPts val="990"/>
              </a:spcBef>
            </a:pP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subvenciones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concedan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financiar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específicos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imputarán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ingresos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en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devenguen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están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financiando.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18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1054404" y="432561"/>
            <a:ext cx="5989320" cy="9633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351155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 marR="345440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Microsoft Sans Serif"/>
                <a:cs typeface="Microsoft Sans Serif"/>
              </a:rPr>
              <a:t>03.12.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Negocios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conjuntos.</a:t>
            </a:r>
            <a:endParaRPr sz="1000">
              <a:latin typeface="Microsoft Sans Serif"/>
              <a:cs typeface="Microsoft Sans Serif"/>
            </a:endParaRPr>
          </a:p>
          <a:p>
            <a:pPr algn="just" marL="24765" marR="6985">
              <a:lnSpc>
                <a:spcPct val="96100"/>
              </a:lnSpc>
              <a:spcBef>
                <a:spcPts val="960"/>
              </a:spcBef>
            </a:pPr>
            <a:r>
              <a:rPr dirty="0" sz="1000">
                <a:latin typeface="Microsoft Sans Serif"/>
                <a:cs typeface="Microsoft Sans Serif"/>
              </a:rPr>
              <a:t>La Sociedad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balance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proporcional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le </a:t>
            </a:r>
            <a:r>
              <a:rPr dirty="0" sz="1000">
                <a:latin typeface="Microsoft Sans Serif"/>
                <a:cs typeface="Microsoft Sans Serif"/>
              </a:rPr>
              <a:t>corresponde,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2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función</a:t>
            </a:r>
            <a:r>
              <a:rPr dirty="0" sz="1000" spc="2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2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porcentaje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participación,</a:t>
            </a:r>
            <a:r>
              <a:rPr dirty="0" sz="1000" spc="2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activos,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pasivos,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</a:t>
            </a:r>
            <a:r>
              <a:rPr dirty="0" sz="1000" spc="2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ingresos </a:t>
            </a:r>
            <a:r>
              <a:rPr dirty="0" sz="1000">
                <a:latin typeface="Microsoft Sans Serif"/>
                <a:cs typeface="Microsoft Sans Serif"/>
              </a:rPr>
              <a:t>incurridos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negocio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conjunto.</a:t>
            </a:r>
            <a:endParaRPr sz="1000">
              <a:latin typeface="Microsoft Sans Serif"/>
              <a:cs typeface="Microsoft Sans Serif"/>
            </a:endParaRPr>
          </a:p>
          <a:p>
            <a:pPr algn="just" marL="24765" marR="12065">
              <a:lnSpc>
                <a:spcPts val="1150"/>
              </a:lnSpc>
              <a:spcBef>
                <a:spcPts val="1015"/>
              </a:spcBef>
            </a:pPr>
            <a:r>
              <a:rPr dirty="0" sz="1000">
                <a:latin typeface="Microsoft Sans Serif"/>
                <a:cs typeface="Microsoft Sans Serif"/>
              </a:rPr>
              <a:t>Asimismo,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estado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cambios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neto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estado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flujos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efectivo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Sociedad </a:t>
            </a:r>
            <a:r>
              <a:rPr dirty="0" sz="1000">
                <a:latin typeface="Microsoft Sans Serif"/>
                <a:cs typeface="Microsoft Sans Serif"/>
              </a:rPr>
              <a:t>están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integrados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igualmente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proporcional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partidas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negocio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conjunto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que </a:t>
            </a:r>
            <a:r>
              <a:rPr dirty="0" sz="1000">
                <a:latin typeface="Microsoft Sans Serif"/>
                <a:cs typeface="Microsoft Sans Serif"/>
              </a:rPr>
              <a:t>le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función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porcentaje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participación</a:t>
            </a:r>
            <a:r>
              <a:rPr dirty="0" sz="1000" spc="-10">
                <a:solidFill>
                  <a:srgbClr val="482E30"/>
                </a:solidFill>
                <a:latin typeface="Microsoft Sans Serif"/>
                <a:cs typeface="Microsoft Sans Serif"/>
              </a:rPr>
              <a:t>.</a:t>
            </a:r>
            <a:endParaRPr sz="1000">
              <a:latin typeface="Microsoft Sans Serif"/>
              <a:cs typeface="Microsoft Sans Serif"/>
            </a:endParaRPr>
          </a:p>
          <a:p>
            <a:pPr algn="just" marL="24765" marR="6985">
              <a:lnSpc>
                <a:spcPts val="1150"/>
              </a:lnSpc>
              <a:spcBef>
                <a:spcPts val="990"/>
              </a:spcBef>
            </a:pP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eliminado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resultados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transacciones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negocios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conjuntos,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proporción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participación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corresponde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Sociedad.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Igualmente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sido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objeto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eliminación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pasivos, ingresos,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flujos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efectivo</a:t>
            </a:r>
            <a:r>
              <a:rPr dirty="0" sz="1000" spc="-10">
                <a:latin typeface="Microsoft Sans Serif"/>
                <a:cs typeface="Microsoft Sans Serif"/>
              </a:rPr>
              <a:t> recíprocos.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21590">
              <a:lnSpc>
                <a:spcPct val="100000"/>
              </a:lnSpc>
              <a:tabLst>
                <a:tab pos="494030" algn="l"/>
              </a:tabLst>
            </a:pPr>
            <a:r>
              <a:rPr dirty="0" sz="1050" spc="-10" i="1">
                <a:latin typeface="Microsoft Sans Serif"/>
                <a:cs typeface="Microsoft Sans Serif"/>
              </a:rPr>
              <a:t>3.13.</a:t>
            </a:r>
            <a:r>
              <a:rPr dirty="0" sz="1050" i="1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Criterios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empleados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transacciones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vinculadas.</a:t>
            </a:r>
            <a:endParaRPr sz="1000">
              <a:latin typeface="Microsoft Sans Serif"/>
              <a:cs typeface="Microsoft Sans Serif"/>
            </a:endParaRPr>
          </a:p>
          <a:p>
            <a:pPr algn="just" marL="24765" marR="6350">
              <a:lnSpc>
                <a:spcPct val="96100"/>
              </a:lnSpc>
              <a:spcBef>
                <a:spcPts val="975"/>
              </a:spcBef>
            </a:pP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supuesto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existir,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operaciones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mismo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grupo,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independencia del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grado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vinculación,</a:t>
            </a:r>
            <a:r>
              <a:rPr dirty="0" sz="1000" spc="229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2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contabilizan</a:t>
            </a:r>
            <a:r>
              <a:rPr dirty="0" sz="1000" spc="2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acuerdo</a:t>
            </a:r>
            <a:r>
              <a:rPr dirty="0" sz="1000" spc="2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normas</a:t>
            </a:r>
            <a:r>
              <a:rPr dirty="0" sz="1000" spc="2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generales.</a:t>
            </a:r>
            <a:r>
              <a:rPr dirty="0" sz="1000" spc="229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elementos</a:t>
            </a:r>
            <a:r>
              <a:rPr dirty="0" sz="1000" spc="2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objeto</a:t>
            </a:r>
            <a:r>
              <a:rPr dirty="0" sz="1000" spc="2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las </a:t>
            </a:r>
            <a:r>
              <a:rPr dirty="0" sz="1000">
                <a:latin typeface="Microsoft Sans Serif"/>
                <a:cs typeface="Microsoft Sans Serif"/>
              </a:rPr>
              <a:t>transacciones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realicen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contabilizarán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momento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inicial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razonable.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valoración </a:t>
            </a:r>
            <a:r>
              <a:rPr dirty="0" sz="1000">
                <a:latin typeface="Microsoft Sans Serif"/>
                <a:cs typeface="Microsoft Sans Serif"/>
              </a:rPr>
              <a:t>posterior</a:t>
            </a:r>
            <a:r>
              <a:rPr dirty="0" sz="1000" spc="3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3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</a:t>
            </a:r>
            <a:r>
              <a:rPr dirty="0" sz="1000" spc="3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acuerdo</a:t>
            </a:r>
            <a:r>
              <a:rPr dirty="0" sz="1000" spc="3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3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</a:t>
            </a:r>
            <a:r>
              <a:rPr dirty="0" sz="1000" spc="3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previsto</a:t>
            </a:r>
            <a:r>
              <a:rPr dirty="0" sz="1000" spc="3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3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3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normas</a:t>
            </a:r>
            <a:r>
              <a:rPr dirty="0" sz="1000" spc="3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particulares</a:t>
            </a:r>
            <a:r>
              <a:rPr dirty="0" sz="1000" spc="3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3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3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cuentasque corresponda.</a:t>
            </a:r>
            <a:endParaRPr sz="1000">
              <a:latin typeface="Microsoft Sans Serif"/>
              <a:cs typeface="Microsoft Sans Serif"/>
            </a:endParaRPr>
          </a:p>
          <a:p>
            <a:pPr algn="just" marL="24765" marR="18415">
              <a:lnSpc>
                <a:spcPts val="1150"/>
              </a:lnSpc>
              <a:spcBef>
                <a:spcPts val="1015"/>
              </a:spcBef>
            </a:pPr>
            <a:r>
              <a:rPr dirty="0" sz="1000">
                <a:latin typeface="Microsoft Sans Serif"/>
                <a:cs typeface="Microsoft Sans Serif"/>
              </a:rPr>
              <a:t>Esta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norma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valoración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afecta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vinculadas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explicitan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Norma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elaboración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anuales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13ª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Plan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General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Contabilidad.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sentido:</a:t>
            </a:r>
            <a:endParaRPr sz="1000">
              <a:latin typeface="Microsoft Sans Serif"/>
              <a:cs typeface="Microsoft Sans Serif"/>
            </a:endParaRPr>
          </a:p>
          <a:p>
            <a:pPr algn="just" marL="501015" marR="8890" indent="-226060">
              <a:lnSpc>
                <a:spcPts val="1150"/>
              </a:lnSpc>
              <a:spcBef>
                <a:spcPts val="965"/>
              </a:spcBef>
              <a:buAutoNum type="alphaLcParenR"/>
              <a:tabLst>
                <a:tab pos="503555" algn="l"/>
              </a:tabLst>
            </a:pP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entenderá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forma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grupo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ambas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estén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vinculadas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una </a:t>
            </a:r>
            <a:r>
              <a:rPr dirty="0" sz="1000" spc="-25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relación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control,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directa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indirecta,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análoga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prevista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artículo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42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Código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 spc="-25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Comercio,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2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estén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controladas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cualquier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medio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2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2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varias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personas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jurídicas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actúen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conjuntamente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hallen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bajo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dirección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única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acuerdos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o </a:t>
            </a:r>
            <a:r>
              <a:rPr dirty="0" sz="1000" spc="-5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cláusulas </a:t>
            </a:r>
            <a:r>
              <a:rPr dirty="0" sz="1000" spc="-10">
                <a:latin typeface="Microsoft Sans Serif"/>
                <a:cs typeface="Microsoft Sans Serif"/>
              </a:rPr>
              <a:t>estatutarias.</a:t>
            </a:r>
            <a:endParaRPr sz="1000">
              <a:latin typeface="Microsoft Sans Serif"/>
              <a:cs typeface="Microsoft Sans Serif"/>
            </a:endParaRPr>
          </a:p>
          <a:p>
            <a:pPr algn="just" marL="425450" marR="8890" indent="-150495">
              <a:lnSpc>
                <a:spcPct val="96100"/>
              </a:lnSpc>
              <a:spcBef>
                <a:spcPts val="960"/>
              </a:spcBef>
              <a:buAutoNum type="alphaLcParenR"/>
              <a:tabLst>
                <a:tab pos="427355" algn="l"/>
              </a:tabLst>
            </a:pP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entenderá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asociada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cuando,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sin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trate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grupo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en el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sentido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señalado,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 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personas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físicas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dominantes,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ejerzan sobre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esa </a:t>
            </a:r>
            <a:r>
              <a:rPr dirty="0" sz="1000" spc="-10">
                <a:latin typeface="Microsoft Sans Serif"/>
                <a:cs typeface="Microsoft Sans Serif"/>
              </a:rPr>
              <a:t>empresa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asociada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influencia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significativa,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tal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desarrolla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detenidamente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citada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Norma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 spc="-25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elaboración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 anuales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13ª.</a:t>
            </a:r>
            <a:endParaRPr sz="1000">
              <a:latin typeface="Microsoft Sans Serif"/>
              <a:cs typeface="Microsoft Sans Serif"/>
            </a:endParaRPr>
          </a:p>
          <a:p>
            <a:pPr algn="just" marL="426084" marR="8255" indent="-151130">
              <a:lnSpc>
                <a:spcPct val="95300"/>
              </a:lnSpc>
              <a:spcBef>
                <a:spcPts val="995"/>
              </a:spcBef>
              <a:buAutoNum type="alphaLcParenR"/>
              <a:tabLst>
                <a:tab pos="427355" algn="l"/>
              </a:tabLst>
            </a:pP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considera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vinculada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ellas</a:t>
            </a:r>
            <a:r>
              <a:rPr dirty="0" sz="1000" spc="20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tiene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posibilidad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ejercer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directa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indirectamente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virtud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pactos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acuerdos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accionistas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partícipes,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control </a:t>
            </a:r>
            <a:r>
              <a:rPr dirty="0" sz="1000" spc="-10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influencia significativa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toma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decisiones financieras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 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explotación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 spc="-25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otra, tal como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detenidamente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Norma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elaboración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anuales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15ª.</a:t>
            </a:r>
            <a:endParaRPr sz="1000">
              <a:latin typeface="Microsoft Sans Serif"/>
              <a:cs typeface="Microsoft Sans Serif"/>
            </a:endParaRPr>
          </a:p>
          <a:p>
            <a:pPr algn="just" marL="24765" marR="5080">
              <a:lnSpc>
                <a:spcPct val="96000"/>
              </a:lnSpc>
              <a:spcBef>
                <a:spcPts val="985"/>
              </a:spcBef>
            </a:pP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consideran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vinculadas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Sociedad,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adicionalmente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grupo,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asociadas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y </a:t>
            </a:r>
            <a:r>
              <a:rPr dirty="0" sz="1000" spc="-10">
                <a:latin typeface="Microsoft Sans Serif"/>
                <a:cs typeface="Microsoft Sans Serif"/>
              </a:rPr>
              <a:t>multigrupo,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personas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físicas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posean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directa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indirectamente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alguna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participación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losderechos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voto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Sociedad,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dominante,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manera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les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permita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ejercer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otra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una </a:t>
            </a:r>
            <a:r>
              <a:rPr dirty="0" sz="1000">
                <a:latin typeface="Microsoft Sans Serif"/>
                <a:cs typeface="Microsoft Sans Serif"/>
              </a:rPr>
              <a:t>influencia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significativa,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así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sus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familiares</a:t>
            </a:r>
            <a:r>
              <a:rPr dirty="0" sz="1000" spc="1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próximos,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1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personal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clave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1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su </a:t>
            </a:r>
            <a:r>
              <a:rPr dirty="0" sz="1000">
                <a:latin typeface="Microsoft Sans Serif"/>
                <a:cs typeface="Microsoft Sans Serif"/>
              </a:rPr>
              <a:t>dominante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(personas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físicas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autoridad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responsabilidad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planificación,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dirección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control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4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actividades</a:t>
            </a:r>
            <a:r>
              <a:rPr dirty="0" sz="1000" spc="4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3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4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empresa,</a:t>
            </a:r>
            <a:r>
              <a:rPr dirty="0" sz="1000" spc="409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ya</a:t>
            </a:r>
            <a:r>
              <a:rPr dirty="0" sz="1000" spc="3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sea</a:t>
            </a:r>
            <a:r>
              <a:rPr dirty="0" sz="1000" spc="3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directa</a:t>
            </a:r>
            <a:r>
              <a:rPr dirty="0" sz="1000" spc="3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4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indirectamente),</a:t>
            </a:r>
            <a:r>
              <a:rPr dirty="0" sz="1000" spc="409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entre</a:t>
            </a:r>
            <a:r>
              <a:rPr dirty="0" sz="1000" spc="3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3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3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4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incluyen</a:t>
            </a:r>
            <a:r>
              <a:rPr dirty="0" sz="1000" spc="40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los </a:t>
            </a:r>
            <a:r>
              <a:rPr dirty="0" sz="1000">
                <a:latin typeface="Microsoft Sans Serif"/>
                <a:cs typeface="Microsoft Sans Serif"/>
              </a:rPr>
              <a:t>Administradores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Directivos,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junto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familiares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próximos,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así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entidades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que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personas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mencionadas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anteriormente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puedan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ejercer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influencia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significativa.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Asimismo,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tienen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>
                <a:latin typeface="Microsoft Sans Serif"/>
                <a:cs typeface="Microsoft Sans Serif"/>
              </a:rPr>
              <a:t>consideración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2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vinculadas</a:t>
            </a:r>
            <a:r>
              <a:rPr dirty="0" sz="1000" spc="2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compartan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algún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consejero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directivo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24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la </a:t>
            </a:r>
            <a:r>
              <a:rPr dirty="0" sz="1000">
                <a:latin typeface="Microsoft Sans Serif"/>
                <a:cs typeface="Microsoft Sans Serif"/>
              </a:rPr>
              <a:t>Sociedad,</a:t>
            </a:r>
            <a:r>
              <a:rPr dirty="0" sz="1000" spc="2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salvo</a:t>
            </a:r>
            <a:r>
              <a:rPr dirty="0" sz="1000" spc="2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2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éste</a:t>
            </a:r>
            <a:r>
              <a:rPr dirty="0" sz="1000" spc="2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2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ejerza</a:t>
            </a:r>
            <a:r>
              <a:rPr dirty="0" sz="1000" spc="2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3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influencia</a:t>
            </a:r>
            <a:r>
              <a:rPr dirty="0" sz="1000" spc="2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significativa</a:t>
            </a:r>
            <a:r>
              <a:rPr dirty="0" sz="1000" spc="2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2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políticas</a:t>
            </a:r>
            <a:r>
              <a:rPr dirty="0" sz="1000" spc="2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financiera</a:t>
            </a:r>
            <a:r>
              <a:rPr dirty="0" sz="1000" spc="2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28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explotación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ambas,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y,</a:t>
            </a:r>
            <a:r>
              <a:rPr dirty="0" sz="1000" spc="2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caso,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familiares</a:t>
            </a:r>
            <a:r>
              <a:rPr dirty="0" sz="1000" spc="2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próximos</a:t>
            </a:r>
            <a:r>
              <a:rPr dirty="0" sz="1000" spc="25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2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representante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persona</a:t>
            </a:r>
            <a:r>
              <a:rPr dirty="0" sz="1000" spc="2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física</a:t>
            </a:r>
            <a:r>
              <a:rPr dirty="0" sz="1000" spc="24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del </a:t>
            </a:r>
            <a:r>
              <a:rPr dirty="0" sz="1000">
                <a:latin typeface="Microsoft Sans Serif"/>
                <a:cs typeface="Microsoft Sans Serif"/>
              </a:rPr>
              <a:t>Administrador,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persona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jurídica,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Sociedad.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21590">
              <a:lnSpc>
                <a:spcPct val="100000"/>
              </a:lnSpc>
              <a:tabLst>
                <a:tab pos="494030" algn="l"/>
              </a:tabLst>
            </a:pPr>
            <a:r>
              <a:rPr dirty="0" sz="1050" spc="-10" i="1">
                <a:latin typeface="Microsoft Sans Serif"/>
                <a:cs typeface="Microsoft Sans Serif"/>
              </a:rPr>
              <a:t>3.14.</a:t>
            </a:r>
            <a:r>
              <a:rPr dirty="0" sz="1050" i="1">
                <a:latin typeface="Microsoft Sans Serif"/>
                <a:cs typeface="Microsoft Sans Serif"/>
              </a:rPr>
              <a:t>	</a:t>
            </a:r>
            <a:r>
              <a:rPr dirty="0" sz="1000">
                <a:latin typeface="Microsoft Sans Serif"/>
                <a:cs typeface="Microsoft Sans Serif"/>
              </a:rPr>
              <a:t>Derechos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emisión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efecto</a:t>
            </a:r>
            <a:r>
              <a:rPr dirty="0" sz="1000" spc="-10">
                <a:latin typeface="Microsoft Sans Serif"/>
                <a:cs typeface="Microsoft Sans Serif"/>
              </a:rPr>
              <a:t> invernadero</a:t>
            </a:r>
            <a:endParaRPr sz="1000">
              <a:latin typeface="Microsoft Sans Serif"/>
              <a:cs typeface="Microsoft Sans Serif"/>
            </a:endParaRPr>
          </a:p>
          <a:p>
            <a:pPr algn="just" marL="24765" marR="8255">
              <a:lnSpc>
                <a:spcPts val="1150"/>
              </a:lnSpc>
              <a:spcBef>
                <a:spcPts val="980"/>
              </a:spcBef>
            </a:pPr>
            <a:r>
              <a:rPr dirty="0" sz="1000">
                <a:latin typeface="Microsoft Sans Serif"/>
                <a:cs typeface="Microsoft Sans Serif"/>
              </a:rPr>
              <a:t>Estos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derechos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reconocen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precio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adquisición.</a:t>
            </a:r>
            <a:r>
              <a:rPr dirty="0" sz="1000" spc="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tratan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derechos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adquiridos</a:t>
            </a:r>
            <a:r>
              <a:rPr dirty="0" sz="1000" spc="3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sin </a:t>
            </a:r>
            <a:r>
              <a:rPr dirty="0" sz="1000">
                <a:latin typeface="Microsoft Sans Serif"/>
                <a:cs typeface="Microsoft Sans Serif"/>
              </a:rPr>
              <a:t>contraprestación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sustancialmente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inferior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mercado,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ingreso </a:t>
            </a:r>
            <a:r>
              <a:rPr dirty="0" sz="1000">
                <a:latin typeface="Microsoft Sans Serif"/>
                <a:cs typeface="Microsoft Sans Serif"/>
              </a:rPr>
              <a:t>directamente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imputado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patrimonio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neto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comienzo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natural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corresponden,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es </a:t>
            </a:r>
            <a:r>
              <a:rPr dirty="0" sz="1000">
                <a:latin typeface="Microsoft Sans Serif"/>
                <a:cs typeface="Microsoft Sans Serif"/>
              </a:rPr>
              <a:t>objeto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transferencia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medida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4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</a:t>
            </a:r>
            <a:r>
              <a:rPr dirty="0" sz="1000" spc="4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imputación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a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emisiones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asociadas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derechos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recibidos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contraprestación.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19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1066596" y="432561"/>
            <a:ext cx="5974715" cy="144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360680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 marR="354965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2700" marR="6985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derechos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emisión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amortizan.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están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sujetos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sean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necesarias.</a:t>
            </a:r>
            <a:endParaRPr sz="10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ct val="96100"/>
              </a:lnSpc>
              <a:spcBef>
                <a:spcPts val="955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emisión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invernadero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origina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10">
                <a:latin typeface="Microsoft Sans Serif"/>
                <a:cs typeface="Microsoft Sans Serif"/>
              </a:rPr>
              <a:t> reconocimiento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pérdidas</a:t>
            </a:r>
            <a:r>
              <a:rPr dirty="0" sz="1000" spc="5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correspondiente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provisión,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dado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fecha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cierre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indeterminado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cuanto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exacto.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3884" y="2325750"/>
            <a:ext cx="5645785" cy="17316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5"/>
              </a:spcBef>
              <a:buFont typeface="Arial"/>
              <a:buAutoNum type="arabicPeriod" startAt="4"/>
              <a:tabLst>
                <a:tab pos="295910" algn="l"/>
              </a:tabLst>
            </a:pPr>
            <a:r>
              <a:rPr dirty="0" sz="1600" b="1">
                <a:latin typeface="Microsoft Sans Serif"/>
                <a:cs typeface="Microsoft Sans Serif"/>
              </a:rPr>
              <a:t>Inmovilizado</a:t>
            </a:r>
            <a:r>
              <a:rPr dirty="0" sz="1600" spc="-65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material,</a:t>
            </a:r>
            <a:r>
              <a:rPr dirty="0" sz="1600" spc="-25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intangible</a:t>
            </a:r>
            <a:r>
              <a:rPr dirty="0" sz="1600" spc="-50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e</a:t>
            </a:r>
            <a:r>
              <a:rPr dirty="0" sz="1600" spc="-80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inversiones</a:t>
            </a:r>
            <a:r>
              <a:rPr dirty="0" sz="1600" spc="-30" b="1">
                <a:latin typeface="Microsoft Sans Serif"/>
                <a:cs typeface="Microsoft Sans Serif"/>
              </a:rPr>
              <a:t> </a:t>
            </a:r>
            <a:r>
              <a:rPr dirty="0" sz="1600" spc="-10" b="1">
                <a:latin typeface="Microsoft Sans Serif"/>
                <a:cs typeface="Microsoft Sans Serif"/>
              </a:rPr>
              <a:t>inmobiliarias</a:t>
            </a:r>
            <a:endParaRPr sz="16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Análisis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movimiento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inmovilizado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materia</a:t>
            </a:r>
            <a:r>
              <a:rPr dirty="0" u="none" sz="1000" spc="-10">
                <a:latin typeface="Microsoft Sans Serif"/>
                <a:cs typeface="Microsoft Sans Serif"/>
              </a:rPr>
              <a:t>l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Análisis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movimiento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bruto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material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habido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movimiento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material.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10"/>
              </a:spcBef>
              <a:buAutoNum type="arabicPeriod" startAt="2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Análisis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amortización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material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continuación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movimiento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 </a:t>
            </a:r>
            <a:r>
              <a:rPr dirty="0" sz="1000" spc="-10">
                <a:latin typeface="Microsoft Sans Serif"/>
                <a:cs typeface="Microsoft Sans Serif"/>
              </a:rPr>
              <a:t>amortización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 </a:t>
            </a:r>
            <a:r>
              <a:rPr dirty="0" sz="1000" spc="-10">
                <a:latin typeface="Microsoft Sans Serif"/>
                <a:cs typeface="Microsoft Sans Serif"/>
              </a:rPr>
              <a:t>material: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22680" y="4192269"/>
          <a:ext cx="6205220" cy="1228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6430"/>
                <a:gridCol w="1466849"/>
                <a:gridCol w="1466850"/>
              </a:tblGrid>
              <a:tr h="298450">
                <a:tc>
                  <a:txBody>
                    <a:bodyPr/>
                    <a:lstStyle/>
                    <a:p>
                      <a:pPr marL="52705" marR="940435">
                        <a:lnSpc>
                          <a:spcPts val="115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MOVIMIENTOS</a:t>
                      </a:r>
                      <a:r>
                        <a:rPr dirty="0" sz="1000" spc="1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AMORTIZACIÓN</a:t>
                      </a:r>
                      <a:r>
                        <a:rPr dirty="0" sz="1000" spc="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DEL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INMOVILIZADO</a:t>
                      </a:r>
                      <a:r>
                        <a:rPr dirty="0" sz="1000" spc="-6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MATERIAL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ts val="117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IMPORTE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ts val="117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IMPORTE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SALDO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INICIAL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BRUTO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85.353,39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80.619,67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(+)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Aumento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por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dotaciones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3.936,84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4.733,72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52705">
                        <a:lnSpc>
                          <a:spcPts val="107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(+)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Aum.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amort.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acum.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por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efecto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actualización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(+)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Aumentos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por</a:t>
                      </a:r>
                      <a:r>
                        <a:rPr dirty="0" sz="10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adquisiciones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traspasos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(-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Disminuciones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por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salidas,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bajas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traspasos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SALDO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FINAL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BRUTO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89.290,23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85.353,39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703884" y="5700776"/>
            <a:ext cx="5476240" cy="4271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Microsoft Sans Serif"/>
                <a:cs typeface="Microsoft Sans Serif"/>
              </a:rPr>
              <a:t>04.01.03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Análisis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valor.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105"/>
              </a:spcBef>
              <a:buAutoNum type="arabicPeriod" startAt="2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Análisis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movimiento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inmovilizado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intangible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Análisis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movimiento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bruto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intangible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085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habido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movimiento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intangible.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0"/>
              </a:spcBef>
              <a:buAutoNum type="arabicPeriod" startAt="2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Análisis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amortización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intangible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inmovilizado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intangible.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5"/>
              </a:spcBef>
              <a:buAutoNum type="arabicPeriod" startAt="3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Análisis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 por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valor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valor.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105"/>
              </a:spcBef>
              <a:buAutoNum type="arabicPeriod" startAt="3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Análisis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movimiento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inversiones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inmobiliarias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Análisis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movimiento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bruto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inmobiliarias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habido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movimiento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inmobiliarias.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Análisis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amortización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10">
                <a:latin typeface="Microsoft Sans Serif"/>
                <a:cs typeface="Microsoft Sans Serif"/>
              </a:rPr>
              <a:t> inmobiliarias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amortizaciones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inversiones</a:t>
            </a:r>
            <a:r>
              <a:rPr dirty="0" sz="1000" spc="-10">
                <a:latin typeface="Microsoft Sans Serif"/>
                <a:cs typeface="Microsoft Sans Serif"/>
              </a:rPr>
              <a:t> inmobiliarias.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5"/>
              </a:spcBef>
              <a:buAutoNum type="arabicPeriod" startAt="3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Análisis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 por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valor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20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3884" y="432561"/>
            <a:ext cx="5584190" cy="2383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746760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 marL="753110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940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valor.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04.04</a:t>
            </a:r>
            <a:r>
              <a:rPr dirty="0" u="none" sz="1000" spc="65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Arrendamientos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financieros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00" spc="-6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operaciones</a:t>
            </a:r>
            <a:r>
              <a:rPr dirty="0" u="sng" sz="1000" spc="-5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análogas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10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arrendamientos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operaciones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análogas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corrientes.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05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Activos</a:t>
            </a:r>
            <a:r>
              <a:rPr dirty="0" sz="1600" spc="-45" b="1">
                <a:latin typeface="Microsoft Sans Serif"/>
                <a:cs typeface="Microsoft Sans Serif"/>
              </a:rPr>
              <a:t> </a:t>
            </a:r>
            <a:r>
              <a:rPr dirty="0" sz="1600" spc="-10" b="1">
                <a:latin typeface="Microsoft Sans Serif"/>
                <a:cs typeface="Microsoft Sans Serif"/>
              </a:rPr>
              <a:t>financieros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05.01</a:t>
            </a:r>
            <a:r>
              <a:rPr dirty="0" u="none" sz="1000" spc="90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Análisis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activos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financieros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en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el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balance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continuación,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movimiento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largo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plazo: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22680" y="3247008"/>
          <a:ext cx="6205220" cy="1082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6430"/>
                <a:gridCol w="1466849"/>
                <a:gridCol w="1466850"/>
              </a:tblGrid>
              <a:tr h="15240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CRÉDITOS,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DERIVADOS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OTROS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LP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ts val="11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IMPORTE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ts val="11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IMPORTE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SALDO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INICIAL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2.374,00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2.374,00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(+)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Altas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(+)</a:t>
                      </a:r>
                      <a:r>
                        <a:rPr dirty="0" sz="10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Traspasos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otras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variaciones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(-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Salidas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y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reducciones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075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(-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Traspasos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otras</a:t>
                      </a:r>
                      <a:r>
                        <a:rPr dirty="0" sz="10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variaciones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SALDO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FINAL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2.374,00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2.374,00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886764" y="4609338"/>
            <a:ext cx="328739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Microsoft Sans Serif"/>
                <a:cs typeface="Microsoft Sans Serif"/>
              </a:rPr>
              <a:t>El importe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total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largo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plazo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es: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22680" y="4927091"/>
          <a:ext cx="6205220" cy="1082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6430"/>
                <a:gridCol w="1466849"/>
                <a:gridCol w="1466850"/>
              </a:tblGrid>
              <a:tr h="152400">
                <a:tc>
                  <a:txBody>
                    <a:bodyPr/>
                    <a:lstStyle/>
                    <a:p>
                      <a:pPr marL="52705">
                        <a:lnSpc>
                          <a:spcPts val="107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TOTAL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ACTIVOS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FINANCIEROS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LP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ts val="107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IMPORTE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ts val="107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IMPORTE</a:t>
                      </a:r>
                      <a:r>
                        <a:rPr dirty="0" sz="1000" spc="-4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SALDO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INICIAL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2.374,00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2.374,00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(+)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Altas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(+)</a:t>
                      </a:r>
                      <a:r>
                        <a:rPr dirty="0" sz="10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Traspasos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otras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variaciones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(-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Salidas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y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reducciones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52705">
                        <a:lnSpc>
                          <a:spcPts val="1075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(-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Traspasos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otras</a:t>
                      </a:r>
                      <a:r>
                        <a:rPr dirty="0" sz="10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variaciones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SALDO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FINAL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2.374,00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2.374,00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03884" y="6289294"/>
            <a:ext cx="6274435" cy="3539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lvl="1" marL="364490" indent="-35179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Correcciones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por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deterioro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del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valor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originadas</a:t>
            </a:r>
            <a:r>
              <a:rPr dirty="0" u="sng" sz="1000" spc="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por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el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riesgo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crédito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Valores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representativos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deuda</a:t>
            </a:r>
            <a:endParaRPr sz="1000">
              <a:latin typeface="Microsoft Sans Serif"/>
              <a:cs typeface="Microsoft Sans Serif"/>
            </a:endParaRPr>
          </a:p>
          <a:p>
            <a:pPr lvl="2">
              <a:lnSpc>
                <a:spcPct val="100000"/>
              </a:lnSpc>
              <a:spcBef>
                <a:spcPts val="70"/>
              </a:spcBef>
              <a:buFont typeface="Microsoft Sans Serif"/>
              <a:buAutoNum type="arabicPeriod"/>
            </a:pPr>
            <a:endParaRPr sz="1000">
              <a:latin typeface="Microsoft Sans Serif"/>
              <a:cs typeface="Microsoft Sans Serif"/>
            </a:endParaRPr>
          </a:p>
          <a:p>
            <a:pPr marL="15240" marR="173355" indent="176530">
              <a:lnSpc>
                <a:spcPts val="1130"/>
              </a:lnSpc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registrado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riesgo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representativos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 spc="-10">
                <a:latin typeface="Microsoft Sans Serif"/>
                <a:cs typeface="Microsoft Sans Serif"/>
              </a:rPr>
              <a:t>deuda.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0"/>
              </a:spcBef>
              <a:buAutoNum type="arabicPeriod" startAt="2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Créditos,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derivados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otros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riesgo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créditos, derivados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otros.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085"/>
              </a:spcBef>
              <a:buAutoNum type="arabicPeriod" startAt="3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Activos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financieros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valorados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valor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razonable</a:t>
            </a:r>
            <a:endParaRPr sz="10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Microsoft Sans Serif"/>
                <a:cs typeface="Microsoft Sans Serif"/>
              </a:rPr>
              <a:t>05.03.02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Variaciones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ganancias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24130" indent="176530">
              <a:lnSpc>
                <a:spcPts val="1130"/>
              </a:lnSpc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ejercicio, 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variaciones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valorados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valor razonable.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05.04</a:t>
            </a:r>
            <a:r>
              <a:rPr dirty="0" u="none" sz="1000" spc="100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Empresas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del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grupo,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multigrupo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asociadas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Microsoft Sans Serif"/>
                <a:cs typeface="Microsoft Sans Serif"/>
              </a:rPr>
              <a:t>05.04.01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grupo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ts val="1175"/>
              </a:lnSpc>
              <a:spcBef>
                <a:spcPts val="1080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CENTRO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ESTUDIOS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MASTER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ANUSCHEH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CANARIAS,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S.L.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UNIPERSONAL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tiene</a:t>
            </a:r>
            <a:endParaRPr sz="1000">
              <a:latin typeface="Microsoft Sans Serif"/>
              <a:cs typeface="Microsoft Sans Serif"/>
            </a:endParaRPr>
          </a:p>
          <a:p>
            <a:pPr marL="15240">
              <a:lnSpc>
                <a:spcPts val="1175"/>
              </a:lnSpc>
            </a:pPr>
            <a:r>
              <a:rPr dirty="0" sz="1000">
                <a:latin typeface="Microsoft Sans Serif"/>
                <a:cs typeface="Microsoft Sans Serif"/>
              </a:rPr>
              <a:t>acciones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entidades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puedan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consideradas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</a:t>
            </a:r>
            <a:r>
              <a:rPr dirty="0" sz="1000" spc="-10">
                <a:latin typeface="Microsoft Sans Serif"/>
                <a:cs typeface="Microsoft Sans Serif"/>
              </a:rPr>
              <a:t>grupo.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21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3884" y="432561"/>
            <a:ext cx="5723255" cy="2676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07695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 marL="613410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000">
                <a:latin typeface="Microsoft Sans Serif"/>
                <a:cs typeface="Microsoft Sans Serif"/>
              </a:rPr>
              <a:t>05.04.02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multigrupo,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asociadas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otras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0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dispone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multigrupo, asociadas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otras.</a:t>
            </a:r>
            <a:endParaRPr sz="10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1085"/>
              </a:spcBef>
            </a:pPr>
            <a:r>
              <a:rPr dirty="0" sz="1000">
                <a:latin typeface="Microsoft Sans Serif"/>
                <a:cs typeface="Microsoft Sans Serif"/>
              </a:rPr>
              <a:t>05.04.05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deterioro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valorativas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deterioro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diferentes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participaciones.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06 </a:t>
            </a:r>
            <a:r>
              <a:rPr dirty="0" sz="1600" b="1">
                <a:latin typeface="Microsoft Sans Serif"/>
                <a:cs typeface="Microsoft Sans Serif"/>
              </a:rPr>
              <a:t>Pasivos</a:t>
            </a:r>
            <a:r>
              <a:rPr dirty="0" sz="1600" spc="-40" b="1">
                <a:latin typeface="Microsoft Sans Serif"/>
                <a:cs typeface="Microsoft Sans Serif"/>
              </a:rPr>
              <a:t> </a:t>
            </a:r>
            <a:r>
              <a:rPr dirty="0" sz="1600" spc="-10" b="1">
                <a:latin typeface="Microsoft Sans Serif"/>
                <a:cs typeface="Microsoft Sans Serif"/>
              </a:rPr>
              <a:t>financieros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06.02</a:t>
            </a:r>
            <a:r>
              <a:rPr dirty="0" u="none" sz="1000" spc="60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Información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sobre: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06.02.01</a:t>
            </a:r>
            <a:r>
              <a:rPr dirty="0" sz="1000" spc="1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Deudas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vencen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próximos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5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años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22680" y="3387216"/>
          <a:ext cx="6635750" cy="1940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/>
                <a:gridCol w="893444"/>
                <a:gridCol w="554989"/>
                <a:gridCol w="562610"/>
                <a:gridCol w="508000"/>
                <a:gridCol w="445135"/>
                <a:gridCol w="629285"/>
                <a:gridCol w="977264"/>
              </a:tblGrid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905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905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905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17804">
                        <a:lnSpc>
                          <a:spcPts val="905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905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905"/>
                        </a:lnSpc>
                      </a:pPr>
                      <a:r>
                        <a:rPr dirty="0" sz="800" spc="-65">
                          <a:latin typeface="Microsoft Sans Serif"/>
                          <a:cs typeface="Microsoft Sans Serif"/>
                        </a:rPr>
                        <a:t>Más</a:t>
                      </a:r>
                      <a:r>
                        <a:rPr dirty="0" sz="8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8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ts val="905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TOTAL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20955">
                        <a:lnSpc>
                          <a:spcPts val="880"/>
                        </a:lnSpc>
                      </a:pPr>
                      <a:r>
                        <a:rPr dirty="0" sz="800" spc="-70">
                          <a:latin typeface="Microsoft Sans Serif"/>
                          <a:cs typeface="Microsoft Sans Serif"/>
                        </a:rPr>
                        <a:t>Deudas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45">
                          <a:latin typeface="Microsoft Sans Serif"/>
                          <a:cs typeface="Microsoft Sans Serif"/>
                        </a:rPr>
                        <a:t>con</a:t>
                      </a:r>
                      <a:r>
                        <a:rPr dirty="0" sz="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entidades</a:t>
                      </a:r>
                      <a:r>
                        <a:rPr dirty="0" sz="8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crédito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2075">
                        <a:lnSpc>
                          <a:spcPts val="88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41.980,73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0">
                        <a:lnSpc>
                          <a:spcPts val="88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41.980,73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0955">
                        <a:lnSpc>
                          <a:spcPts val="905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Acreedores</a:t>
                      </a:r>
                      <a:r>
                        <a:rPr dirty="0" sz="8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45">
                          <a:latin typeface="Microsoft Sans Serif"/>
                          <a:cs typeface="Microsoft Sans Serif"/>
                        </a:rPr>
                        <a:t>por</a:t>
                      </a:r>
                      <a:r>
                        <a:rPr dirty="0" sz="8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arrendamiento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financiero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2880">
                        <a:lnSpc>
                          <a:spcPts val="905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20955">
                        <a:lnSpc>
                          <a:spcPts val="905"/>
                        </a:lnSpc>
                      </a:pPr>
                      <a:r>
                        <a:rPr dirty="0" sz="800" spc="-55">
                          <a:latin typeface="Microsoft Sans Serif"/>
                          <a:cs typeface="Microsoft Sans Serif"/>
                        </a:rPr>
                        <a:t>Otras</a:t>
                      </a:r>
                      <a:r>
                        <a:rPr dirty="0" sz="8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deudas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ts val="905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1.210.457,60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0">
                        <a:lnSpc>
                          <a:spcPts val="905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1.210.457,60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0955">
                        <a:lnSpc>
                          <a:spcPts val="905"/>
                        </a:lnSpc>
                      </a:pPr>
                      <a:r>
                        <a:rPr dirty="0" sz="800" spc="-70">
                          <a:latin typeface="Microsoft Sans Serif"/>
                          <a:cs typeface="Microsoft Sans Serif"/>
                        </a:rPr>
                        <a:t>Deudas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45">
                          <a:latin typeface="Microsoft Sans Serif"/>
                          <a:cs typeface="Microsoft Sans Serif"/>
                        </a:rPr>
                        <a:t>con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5">
                          <a:latin typeface="Microsoft Sans Serif"/>
                          <a:cs typeface="Microsoft Sans Serif"/>
                        </a:rPr>
                        <a:t>empresas</a:t>
                      </a:r>
                      <a:r>
                        <a:rPr dirty="0" sz="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45">
                          <a:latin typeface="Microsoft Sans Serif"/>
                          <a:cs typeface="Microsoft Sans Serif"/>
                        </a:rPr>
                        <a:t>del</a:t>
                      </a:r>
                      <a:r>
                        <a:rPr dirty="0" sz="8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60">
                          <a:latin typeface="Microsoft Sans Serif"/>
                          <a:cs typeface="Microsoft Sans Serif"/>
                        </a:rPr>
                        <a:t>grupo</a:t>
                      </a:r>
                      <a:r>
                        <a:rPr dirty="0" sz="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8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asociadas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2880">
                        <a:lnSpc>
                          <a:spcPts val="905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20955">
                        <a:lnSpc>
                          <a:spcPts val="880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Acreedores</a:t>
                      </a:r>
                      <a:r>
                        <a:rPr dirty="0" sz="8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comerciales</a:t>
                      </a:r>
                      <a:r>
                        <a:rPr dirty="0" sz="8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65">
                          <a:latin typeface="Microsoft Sans Serif"/>
                          <a:cs typeface="Microsoft Sans Serif"/>
                        </a:rPr>
                        <a:t>no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corrientes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2880">
                        <a:lnSpc>
                          <a:spcPts val="880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20955" marR="242570">
                        <a:lnSpc>
                          <a:spcPts val="819"/>
                        </a:lnSpc>
                        <a:spcBef>
                          <a:spcPts val="10"/>
                        </a:spcBef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Acreedores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comerciales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8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5">
                          <a:latin typeface="Microsoft Sans Serif"/>
                          <a:cs typeface="Microsoft Sans Serif"/>
                        </a:rPr>
                        <a:t>otras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45">
                          <a:latin typeface="Microsoft Sans Serif"/>
                          <a:cs typeface="Microsoft Sans Serif"/>
                        </a:rPr>
                        <a:t>cuentas</a:t>
                      </a:r>
                      <a:r>
                        <a:rPr dirty="0" sz="8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pagar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ts val="905"/>
                        </a:lnSpc>
                      </a:pPr>
                      <a:r>
                        <a:rPr dirty="0" sz="800" spc="-55">
                          <a:latin typeface="Microsoft Sans Serif"/>
                          <a:cs typeface="Microsoft Sans Serif"/>
                        </a:rPr>
                        <a:t>78.468,83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€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155">
                        <a:lnSpc>
                          <a:spcPts val="905"/>
                        </a:lnSpc>
                      </a:pPr>
                      <a:r>
                        <a:rPr dirty="0" sz="800" spc="-55">
                          <a:latin typeface="Microsoft Sans Serif"/>
                          <a:cs typeface="Microsoft Sans Serif"/>
                        </a:rPr>
                        <a:t>78.468,83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€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527050">
                        <a:lnSpc>
                          <a:spcPts val="905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Proveedores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527050">
                        <a:lnSpc>
                          <a:spcPts val="880"/>
                        </a:lnSpc>
                      </a:pPr>
                      <a:r>
                        <a:rPr dirty="0" sz="800" spc="-45">
                          <a:latin typeface="Microsoft Sans Serif"/>
                          <a:cs typeface="Microsoft Sans Serif"/>
                        </a:rPr>
                        <a:t>Otros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acreedores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880"/>
                        </a:lnSpc>
                      </a:pPr>
                      <a:r>
                        <a:rPr dirty="0" sz="800" spc="-55">
                          <a:latin typeface="Microsoft Sans Serif"/>
                          <a:cs typeface="Microsoft Sans Serif"/>
                        </a:rPr>
                        <a:t>78.468,83</a:t>
                      </a:r>
                      <a:r>
                        <a:rPr dirty="0" sz="8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€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6050">
                        <a:lnSpc>
                          <a:spcPts val="930"/>
                        </a:lnSpc>
                      </a:pPr>
                      <a:r>
                        <a:rPr dirty="0" sz="800" spc="-60">
                          <a:latin typeface="Microsoft Sans Serif"/>
                          <a:cs typeface="Microsoft Sans Serif"/>
                        </a:rPr>
                        <a:t>78.468,83</a:t>
                      </a:r>
                      <a:r>
                        <a:rPr dirty="0" sz="80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€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20955">
                        <a:lnSpc>
                          <a:spcPts val="880"/>
                        </a:lnSpc>
                      </a:pPr>
                      <a:r>
                        <a:rPr dirty="0" sz="800" spc="-70">
                          <a:latin typeface="Microsoft Sans Serif"/>
                          <a:cs typeface="Microsoft Sans Serif"/>
                        </a:rPr>
                        <a:t>Deuda</a:t>
                      </a:r>
                      <a:r>
                        <a:rPr dirty="0" sz="800" spc="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65">
                          <a:latin typeface="Microsoft Sans Serif"/>
                          <a:cs typeface="Microsoft Sans Serif"/>
                        </a:rPr>
                        <a:t>con</a:t>
                      </a:r>
                      <a:r>
                        <a:rPr dirty="0" sz="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45">
                          <a:latin typeface="Microsoft Sans Serif"/>
                          <a:cs typeface="Microsoft Sans Serif"/>
                        </a:rPr>
                        <a:t>características</a:t>
                      </a:r>
                      <a:r>
                        <a:rPr dirty="0" sz="800" spc="7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especiales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2880">
                        <a:lnSpc>
                          <a:spcPts val="880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20955">
                        <a:lnSpc>
                          <a:spcPts val="880"/>
                        </a:lnSpc>
                      </a:pP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TOTAL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880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1.330.907,16</a:t>
                      </a:r>
                      <a:r>
                        <a:rPr dirty="0" sz="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€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2875">
                        <a:lnSpc>
                          <a:spcPts val="880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7160">
                        <a:lnSpc>
                          <a:spcPts val="880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ts val="880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880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7160">
                        <a:lnSpc>
                          <a:spcPts val="880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-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6520">
                        <a:lnSpc>
                          <a:spcPts val="880"/>
                        </a:lnSpc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1.330.907,16</a:t>
                      </a:r>
                      <a:r>
                        <a:rPr dirty="0" sz="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€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03884" y="5761989"/>
            <a:ext cx="6293485" cy="3563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Microsoft Sans Serif"/>
                <a:cs typeface="Microsoft Sans Serif"/>
              </a:rPr>
              <a:t>06.02.02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Deudas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garantía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real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deudas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garantía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real.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295910" indent="-283210">
              <a:lnSpc>
                <a:spcPct val="100000"/>
              </a:lnSpc>
              <a:buFont typeface="Arial"/>
              <a:buAutoNum type="arabicPeriod" startAt="7"/>
              <a:tabLst>
                <a:tab pos="295910" algn="l"/>
              </a:tabLst>
            </a:pPr>
            <a:r>
              <a:rPr dirty="0" sz="1600" b="1">
                <a:latin typeface="Microsoft Sans Serif"/>
                <a:cs typeface="Microsoft Sans Serif"/>
              </a:rPr>
              <a:t>Fondos</a:t>
            </a:r>
            <a:r>
              <a:rPr dirty="0" sz="1600" spc="-50" b="1">
                <a:latin typeface="Microsoft Sans Serif"/>
                <a:cs typeface="Microsoft Sans Serif"/>
              </a:rPr>
              <a:t> </a:t>
            </a:r>
            <a:r>
              <a:rPr dirty="0" sz="1600" spc="-10" b="1">
                <a:latin typeface="Microsoft Sans Serif"/>
                <a:cs typeface="Microsoft Sans Serif"/>
              </a:rPr>
              <a:t>propios</a:t>
            </a:r>
            <a:endParaRPr sz="16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Capital</a:t>
            </a:r>
            <a:r>
              <a:rPr dirty="0" u="sng" sz="1000" spc="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autorizado</a:t>
            </a:r>
            <a:endParaRPr sz="10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Microsoft Sans Serif"/>
              <a:buAutoNum type="arabicPeriod"/>
            </a:pPr>
            <a:endParaRPr sz="1000">
              <a:latin typeface="Microsoft Sans Serif"/>
              <a:cs typeface="Microsoft Sans Serif"/>
            </a:endParaRPr>
          </a:p>
          <a:p>
            <a:pPr marL="15240" marR="508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ninguna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autorización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administradores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Junta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General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aumentar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capital,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virtud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dispuesto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artículo 297.b)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Texto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Refundido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Ley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Sociedades de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Capital.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055"/>
              </a:spcBef>
              <a:buAutoNum type="arabicPeriod" startAt="2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Acciones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participaciones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propias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123189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tenía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 principio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 ni ha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adquirido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mismo, acciones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 </a:t>
            </a:r>
            <a:r>
              <a:rPr dirty="0" sz="1000" spc="-10">
                <a:latin typeface="Microsoft Sans Serif"/>
                <a:cs typeface="Microsoft Sans Serif"/>
              </a:rPr>
              <a:t>participaciones propias.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poseen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participaciones propias 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cartera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final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ejercicio.</a:t>
            </a:r>
            <a:endParaRPr sz="10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108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07.05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Movimiento,</a:t>
            </a:r>
            <a:r>
              <a:rPr dirty="0" u="sng" sz="1000" spc="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durante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el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ejercicio,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cuenta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"Reserva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revalorización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Ley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16/2012"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321945" indent="17653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habido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ningún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movimiento 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"Reserva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revalorización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Ley </a:t>
            </a:r>
            <a:r>
              <a:rPr dirty="0" sz="1000" spc="-10">
                <a:latin typeface="Microsoft Sans Serif"/>
                <a:cs typeface="Microsoft Sans Serif"/>
              </a:rPr>
              <a:t>16/2012".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22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1457071" y="432561"/>
            <a:ext cx="483108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3884" y="1170177"/>
            <a:ext cx="6301105" cy="1158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08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Situación</a:t>
            </a:r>
            <a:r>
              <a:rPr dirty="0" sz="1600" spc="-50" b="1">
                <a:latin typeface="Microsoft Sans Serif"/>
                <a:cs typeface="Microsoft Sans Serif"/>
              </a:rPr>
              <a:t> </a:t>
            </a:r>
            <a:r>
              <a:rPr dirty="0" sz="1600" spc="-10" b="1">
                <a:latin typeface="Microsoft Sans Serif"/>
                <a:cs typeface="Microsoft Sans Serif"/>
              </a:rPr>
              <a:t>fiscal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08.01</a:t>
            </a:r>
            <a:r>
              <a:rPr dirty="0" u="none" sz="1000" spc="85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Gasto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por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impuesto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corriente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5080" indent="17653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actual</a:t>
            </a:r>
            <a:r>
              <a:rPr dirty="0" sz="1000" spc="1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contabilizado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impuesto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diferido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asciende</a:t>
            </a:r>
            <a:r>
              <a:rPr dirty="0" sz="1000" spc="10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4.178,44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€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(4.278,81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€</a:t>
            </a:r>
            <a:r>
              <a:rPr dirty="0" sz="1000" spc="10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en </a:t>
            </a:r>
            <a:r>
              <a:rPr dirty="0" sz="1000" spc="-10">
                <a:latin typeface="Microsoft Sans Serif"/>
                <a:cs typeface="Microsoft Sans Serif"/>
              </a:rPr>
              <a:t>2021)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993952" y="2612770"/>
          <a:ext cx="53213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7645"/>
                <a:gridCol w="1214120"/>
                <a:gridCol w="1277619"/>
              </a:tblGrid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Descripción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Aumentos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Disminución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Impuesto</a:t>
                      </a:r>
                      <a:r>
                        <a:rPr dirty="0" sz="10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diferido.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Cuenta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6301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4.178,44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marR="52705">
                        <a:lnSpc>
                          <a:spcPts val="1090"/>
                        </a:lnSpc>
                      </a:pPr>
                      <a:r>
                        <a:rPr dirty="0" sz="1000" spc="-20" b="1">
                          <a:latin typeface="Microsoft Sans Serif"/>
                          <a:cs typeface="Microsoft Sans Serif"/>
                        </a:rPr>
                        <a:t>TOTAL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ts val="1090"/>
                        </a:lnSpc>
                      </a:pPr>
                      <a:r>
                        <a:rPr dirty="0" sz="1000" spc="-10" b="1">
                          <a:latin typeface="Microsoft Sans Serif"/>
                          <a:cs typeface="Microsoft Sans Serif"/>
                        </a:rPr>
                        <a:t>4.178,44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886764" y="3289173"/>
            <a:ext cx="148844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Microsoft Sans Serif"/>
                <a:cs typeface="Microsoft Sans Serif"/>
              </a:rPr>
              <a:t>Diferencias</a:t>
            </a:r>
            <a:r>
              <a:rPr dirty="0" sz="1000" spc="-10">
                <a:latin typeface="Microsoft Sans Serif"/>
                <a:cs typeface="Microsoft Sans Serif"/>
              </a:rPr>
              <a:t> Permanentes: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93952" y="3603625"/>
          <a:ext cx="5321300" cy="608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7645"/>
                <a:gridCol w="1214120"/>
                <a:gridCol w="1277619"/>
              </a:tblGrid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Descripción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6515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Aumentos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Disminución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Gastos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por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donativos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325,00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69850">
                        <a:lnSpc>
                          <a:spcPts val="109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Gastos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no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deducibles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939,17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 algn="r" marR="52705">
                        <a:lnSpc>
                          <a:spcPts val="1090"/>
                        </a:lnSpc>
                      </a:pPr>
                      <a:r>
                        <a:rPr dirty="0" sz="1000" spc="-20" b="1">
                          <a:latin typeface="Microsoft Sans Serif"/>
                          <a:cs typeface="Microsoft Sans Serif"/>
                        </a:rPr>
                        <a:t>TOTAL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244">
                        <a:lnSpc>
                          <a:spcPts val="1090"/>
                        </a:lnSpc>
                      </a:pPr>
                      <a:r>
                        <a:rPr dirty="0" sz="1000" spc="-10" b="1">
                          <a:latin typeface="Microsoft Sans Serif"/>
                          <a:cs typeface="Microsoft Sans Serif"/>
                        </a:rPr>
                        <a:t>1.264,17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703884" y="4624577"/>
            <a:ext cx="6244590" cy="45548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08.02</a:t>
            </a:r>
            <a:r>
              <a:rPr dirty="0" u="none" sz="1000" spc="95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Otros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aspectos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situación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fisca</a:t>
            </a:r>
            <a:r>
              <a:rPr dirty="0" u="none" sz="1000" spc="-10">
                <a:latin typeface="Microsoft Sans Serif"/>
                <a:cs typeface="Microsoft Sans Serif"/>
              </a:rPr>
              <a:t>l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000">
                <a:latin typeface="Microsoft Sans Serif"/>
                <a:cs typeface="Microsoft Sans Serif"/>
              </a:rPr>
              <a:t>08.02.01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Reinversión</a:t>
            </a:r>
            <a:r>
              <a:rPr dirty="0" sz="1000" spc="-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beneficios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extraordinarios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38417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reinversión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beneficios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extraordinarios,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y </a:t>
            </a:r>
            <a:r>
              <a:rPr dirty="0" sz="1000">
                <a:latin typeface="Microsoft Sans Serif"/>
                <a:cs typeface="Microsoft Sans Serif"/>
              </a:rPr>
              <a:t>tampoco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incorporar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 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imponible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procedente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ejercicios.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>
                <a:latin typeface="Microsoft Sans Serif"/>
                <a:cs typeface="Microsoft Sans Serif"/>
              </a:rPr>
              <a:t>08.02.04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Reservas</a:t>
            </a:r>
            <a:r>
              <a:rPr dirty="0" sz="1000" spc="-6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especiales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6540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reservas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especiales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experimentado movimiento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ejercicio,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siendo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saldo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al </a:t>
            </a:r>
            <a:r>
              <a:rPr dirty="0" sz="1000">
                <a:latin typeface="Microsoft Sans Serif"/>
                <a:cs typeface="Microsoft Sans Serif"/>
              </a:rPr>
              <a:t>inicio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0,00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(0,00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2021).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Microsoft Sans Serif"/>
                <a:cs typeface="Microsoft Sans Serif"/>
              </a:rPr>
              <a:t>08.02.05</a:t>
            </a:r>
            <a:r>
              <a:rPr dirty="0" sz="1000" spc="114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Corrección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tipo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impositivo</a:t>
            </a:r>
            <a:endParaRPr sz="1000">
              <a:latin typeface="Microsoft Sans Serif"/>
              <a:cs typeface="Microsoft Sans Serif"/>
            </a:endParaRPr>
          </a:p>
          <a:p>
            <a:pPr algn="just" marL="15240" marR="5080" indent="176530">
              <a:lnSpc>
                <a:spcPct val="96100"/>
              </a:lnSpc>
              <a:spcBef>
                <a:spcPts val="1125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procedido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contabilización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cambios en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impositivo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 no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estimar </a:t>
            </a:r>
            <a:r>
              <a:rPr dirty="0" sz="1000" spc="-10">
                <a:latin typeface="Microsoft Sans Serif"/>
                <a:cs typeface="Microsoft Sans Serif"/>
              </a:rPr>
              <a:t>variable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tipo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gravamen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afectará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diferencias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temporarias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deducibles,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pasivos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diferencias </a:t>
            </a:r>
            <a:r>
              <a:rPr dirty="0" sz="1000">
                <a:latin typeface="Microsoft Sans Serif"/>
                <a:cs typeface="Microsoft Sans Serif"/>
              </a:rPr>
              <a:t>temporarias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imponibles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fiscales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derivados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bases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imponibles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negativas.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105"/>
              </a:spcBef>
              <a:buAutoNum type="arabicPeriod" startAt="3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Incentivos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fiscales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Detalle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situación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incentivos</a:t>
            </a:r>
            <a:endParaRPr sz="1000">
              <a:latin typeface="Microsoft Sans Serif"/>
              <a:cs typeface="Microsoft Sans Serif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Microsoft Sans Serif"/>
              <a:buAutoNum type="arabicPeriod"/>
            </a:pPr>
            <a:endParaRPr sz="1000">
              <a:latin typeface="Microsoft Sans Serif"/>
              <a:cs typeface="Microsoft Sans Serif"/>
            </a:endParaRPr>
          </a:p>
          <a:p>
            <a:pPr marL="15240" marR="30797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presente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aplicado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incentivos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propios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ejercicio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 correspondientes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otros ejercicios.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Detalle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"Derechos 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deducciones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bonificaciones"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394335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"Derechos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deducciones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bonificaciones"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 inicio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ejercicio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presentaba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saldo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9.449,28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(9.449,28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2021)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siendo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saldo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final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9.563,03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(9.449,28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2021).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055"/>
              </a:spcBef>
            </a:pPr>
            <a:r>
              <a:rPr dirty="0" sz="1000">
                <a:latin typeface="Microsoft Sans Serif"/>
                <a:cs typeface="Microsoft Sans Serif"/>
              </a:rPr>
              <a:t>El movimiento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habido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que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continuación: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23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1457071" y="432561"/>
            <a:ext cx="483108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sz="1000">
                <a:latin typeface="Microsoft Sans Serif"/>
                <a:cs typeface="Microsoft Sans Serif"/>
              </a:rPr>
              <a:t>CENTRO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ESTUDIOS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MASTER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ANUSCHEH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76960" y="739393"/>
          <a:ext cx="5891530" cy="76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160"/>
                <a:gridCol w="1262380"/>
                <a:gridCol w="765175"/>
                <a:gridCol w="1481454"/>
              </a:tblGrid>
              <a:tr h="299720">
                <a:tc>
                  <a:txBody>
                    <a:bodyPr/>
                    <a:lstStyle/>
                    <a:p>
                      <a:pPr marL="50165">
                        <a:lnSpc>
                          <a:spcPts val="113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CONCEPTO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71170">
                        <a:lnSpc>
                          <a:spcPts val="1150"/>
                        </a:lnSpc>
                      </a:pPr>
                      <a:r>
                        <a:rPr dirty="0" sz="1000" spc="-4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DEDUCCIÓN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GENERADA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3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APLICADO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690245">
                        <a:lnSpc>
                          <a:spcPts val="1150"/>
                        </a:lnSpc>
                      </a:pPr>
                      <a:r>
                        <a:rPr dirty="0" sz="1000" spc="-4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DEDUCCIÓN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PENDIENTE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50165">
                        <a:lnSpc>
                          <a:spcPts val="107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Activos</a:t>
                      </a:r>
                      <a:r>
                        <a:rPr dirty="0" sz="10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Fijos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Nuevos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2014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075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187,52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075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187,52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016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Activos</a:t>
                      </a:r>
                      <a:r>
                        <a:rPr dirty="0" sz="10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Fijos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Nuevos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2013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9.160,81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9.160,81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5016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Activos</a:t>
                      </a:r>
                      <a:r>
                        <a:rPr dirty="0" sz="10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Fijos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Nuevos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2012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100,95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034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100,95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03884" y="1923414"/>
            <a:ext cx="5010150" cy="1636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08.04</a:t>
            </a:r>
            <a:r>
              <a:rPr dirty="0" u="none" sz="1000" spc="55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Diferencias</a:t>
            </a:r>
            <a:r>
              <a:rPr dirty="0" u="sng" sz="1000" spc="-6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temporarias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Microsoft Sans Serif"/>
                <a:cs typeface="Microsoft Sans Serif"/>
              </a:rPr>
              <a:t>08.04.01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Diferencias</a:t>
            </a:r>
            <a:r>
              <a:rPr dirty="0" sz="1000" spc="-6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temporarias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producido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diferencias</a:t>
            </a:r>
            <a:r>
              <a:rPr dirty="0" sz="1000" spc="-10">
                <a:latin typeface="Microsoft Sans Serif"/>
                <a:cs typeface="Microsoft Sans Serif"/>
              </a:rPr>
              <a:t> temporarias.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08.05</a:t>
            </a:r>
            <a:r>
              <a:rPr dirty="0" u="none" sz="1000" spc="70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Bases</a:t>
            </a:r>
            <a:r>
              <a:rPr dirty="0" u="sng" sz="1000" spc="-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imponibles</a:t>
            </a:r>
            <a:r>
              <a:rPr dirty="0" u="sng" sz="1000" spc="-3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negativas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Microsoft Sans Serif"/>
                <a:cs typeface="Microsoft Sans Serif"/>
              </a:rPr>
              <a:t>08.05.01</a:t>
            </a:r>
            <a:r>
              <a:rPr dirty="0" sz="1000" spc="1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Detalle</a:t>
            </a:r>
            <a:r>
              <a:rPr dirty="0" sz="1000" spc="-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bases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imponibles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negativas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continuación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bases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imponibles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negativas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pendientes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compensar: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22680" y="3698113"/>
          <a:ext cx="5848985" cy="123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1585"/>
                <a:gridCol w="1082675"/>
                <a:gridCol w="1079500"/>
                <a:gridCol w="1079500"/>
              </a:tblGrid>
              <a:tr h="155575">
                <a:tc>
                  <a:txBody>
                    <a:bodyPr/>
                    <a:lstStyle/>
                    <a:p>
                      <a:pPr marL="52705">
                        <a:lnSpc>
                          <a:spcPts val="110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CONCEPTO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ts val="1105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COMPENSAR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8575">
                        <a:lnSpc>
                          <a:spcPts val="110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APLICADO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ts val="1105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PENDIENTE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07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B.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I. Neg. Rég.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General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Ejer.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2016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075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5.293,59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075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5.293,59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52705">
                        <a:lnSpc>
                          <a:spcPts val="1075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B.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I. Neg. Rég.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General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Ejer.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2015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075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5.304,06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075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5.304,06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B.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I. Neg. Rég.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General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Ejer.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2014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40.470,80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40.470,80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B.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I. Neg. Rég.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General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Ejer.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2013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14.997,79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14.997,79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B.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I. Neg. Rég.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General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Ejer.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2012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58.585,30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58.585,30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B.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I. Neg. Rég.</a:t>
                      </a:r>
                      <a:r>
                        <a:rPr dirty="0" sz="10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General</a:t>
                      </a:r>
                      <a:r>
                        <a:rPr dirty="0" sz="10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Ejer.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 2009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64.549,44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17.168,77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47.380,67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Microsoft Sans Serif"/>
                          <a:cs typeface="Microsoft Sans Serif"/>
                        </a:rPr>
                        <a:t>Total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Microsoft Sans Serif"/>
                          <a:cs typeface="Microsoft Sans Serif"/>
                        </a:rPr>
                        <a:t>189.200,98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Microsoft Sans Serif"/>
                          <a:cs typeface="Microsoft Sans Serif"/>
                        </a:rPr>
                        <a:t>17.168,77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Microsoft Sans Serif"/>
                          <a:cs typeface="Microsoft Sans Serif"/>
                        </a:rPr>
                        <a:t>172.032,21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03884" y="5069839"/>
            <a:ext cx="5966460" cy="911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Microsoft Sans Serif"/>
                <a:cs typeface="Microsoft Sans Serif"/>
              </a:rPr>
              <a:t>08.05.02</a:t>
            </a:r>
            <a:r>
              <a:rPr dirty="0" sz="1000" spc="1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fiscal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compensación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pérdidas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508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crédito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fiscal 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compensación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 inicio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 ejercicio presentaba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saldo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36.267,31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(40.546,12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2021)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siendo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saldo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31.975,12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(36.267,31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2021).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075"/>
              </a:spcBef>
            </a:pP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continuación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movimiento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ejercicio: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13536" y="6262369"/>
          <a:ext cx="5583555" cy="258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0440"/>
                <a:gridCol w="939164"/>
                <a:gridCol w="978535"/>
                <a:gridCol w="1332230"/>
              </a:tblGrid>
              <a:tr h="34099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CONCEPTO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CREDITO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APLICADO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marL="411480" marR="24130" indent="496570">
                        <a:lnSpc>
                          <a:spcPts val="1250"/>
                        </a:lnSpc>
                        <a:spcBef>
                          <a:spcPts val="85"/>
                        </a:spcBef>
                      </a:pPr>
                      <a:r>
                        <a:rPr dirty="0" sz="1100" spc="-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PEND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APLICACIÓN,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90000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marL="48260" marR="187960">
                        <a:lnSpc>
                          <a:spcPts val="1250"/>
                        </a:lnSpc>
                        <a:spcBef>
                          <a:spcPts val="90"/>
                        </a:spcBef>
                      </a:pP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CREDITO</a:t>
                      </a:r>
                      <a:r>
                        <a:rPr dirty="0" sz="1100" spc="-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PERD</a:t>
                      </a:r>
                      <a:r>
                        <a:rPr dirty="0" sz="11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COMP</a:t>
                      </a:r>
                      <a:r>
                        <a:rPr dirty="0" sz="1100" spc="-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 spc="-20">
                          <a:latin typeface="Microsoft Sans Serif"/>
                          <a:cs typeface="Microsoft Sans Serif"/>
                        </a:rPr>
                        <a:t>EJERC 2009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10.807,11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4.292,19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6.514,92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48260" marR="187960">
                        <a:lnSpc>
                          <a:spcPts val="1250"/>
                        </a:lnSpc>
                        <a:spcBef>
                          <a:spcPts val="110"/>
                        </a:spcBef>
                      </a:pP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CREDITO</a:t>
                      </a:r>
                      <a:r>
                        <a:rPr dirty="0" sz="1100" spc="-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PERD</a:t>
                      </a:r>
                      <a:r>
                        <a:rPr dirty="0" sz="11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COMP</a:t>
                      </a:r>
                      <a:r>
                        <a:rPr dirty="0" sz="1100" spc="-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 spc="-20">
                          <a:latin typeface="Microsoft Sans Serif"/>
                          <a:cs typeface="Microsoft Sans Serif"/>
                        </a:rPr>
                        <a:t>EJERC 2012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11.717,06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11.717,06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48260" marR="187960">
                        <a:lnSpc>
                          <a:spcPts val="1250"/>
                        </a:lnSpc>
                        <a:spcBef>
                          <a:spcPts val="85"/>
                        </a:spcBef>
                      </a:pP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CREDITO</a:t>
                      </a:r>
                      <a:r>
                        <a:rPr dirty="0" sz="1100" spc="-6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PERD</a:t>
                      </a:r>
                      <a:r>
                        <a:rPr dirty="0" sz="11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COMP.EJERC </a:t>
                      </a:r>
                      <a:r>
                        <a:rPr dirty="0" sz="1100" spc="-20">
                          <a:latin typeface="Microsoft Sans Serif"/>
                          <a:cs typeface="Microsoft Sans Serif"/>
                        </a:rPr>
                        <a:t>2013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2.999,56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2.999,56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48260" marR="187960">
                        <a:lnSpc>
                          <a:spcPts val="1250"/>
                        </a:lnSpc>
                        <a:spcBef>
                          <a:spcPts val="85"/>
                        </a:spcBef>
                      </a:pP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CREDITO</a:t>
                      </a:r>
                      <a:r>
                        <a:rPr dirty="0" sz="1100" spc="-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PERD</a:t>
                      </a:r>
                      <a:r>
                        <a:rPr dirty="0" sz="11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COMP</a:t>
                      </a:r>
                      <a:r>
                        <a:rPr dirty="0" sz="1100" spc="-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 spc="-20">
                          <a:latin typeface="Microsoft Sans Serif"/>
                          <a:cs typeface="Microsoft Sans Serif"/>
                        </a:rPr>
                        <a:t>EJERC 2014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8.094,16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8.094,16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48260" marR="187960">
                        <a:lnSpc>
                          <a:spcPts val="1250"/>
                        </a:lnSpc>
                        <a:spcBef>
                          <a:spcPts val="90"/>
                        </a:spcBef>
                      </a:pP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CREDITO</a:t>
                      </a:r>
                      <a:r>
                        <a:rPr dirty="0" sz="1100" spc="-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PERD</a:t>
                      </a:r>
                      <a:r>
                        <a:rPr dirty="0" sz="11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COMP</a:t>
                      </a:r>
                      <a:r>
                        <a:rPr dirty="0" sz="1100" spc="-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 spc="-20">
                          <a:latin typeface="Microsoft Sans Serif"/>
                          <a:cs typeface="Microsoft Sans Serif"/>
                        </a:rPr>
                        <a:t>EJERC 2015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1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1.326,02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1.326,02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48260" marR="187960">
                        <a:lnSpc>
                          <a:spcPts val="1250"/>
                        </a:lnSpc>
                        <a:spcBef>
                          <a:spcPts val="85"/>
                        </a:spcBef>
                      </a:pP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CREDITO</a:t>
                      </a:r>
                      <a:r>
                        <a:rPr dirty="0" sz="1100" spc="-5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PERD</a:t>
                      </a:r>
                      <a:r>
                        <a:rPr dirty="0" sz="1100" spc="-5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>
                          <a:latin typeface="Microsoft Sans Serif"/>
                          <a:cs typeface="Microsoft Sans Serif"/>
                        </a:rPr>
                        <a:t>COMP</a:t>
                      </a:r>
                      <a:r>
                        <a:rPr dirty="0" sz="1100" spc="-6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100" spc="-20">
                          <a:latin typeface="Microsoft Sans Serif"/>
                          <a:cs typeface="Microsoft Sans Serif"/>
                        </a:rPr>
                        <a:t>EJERC 2016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1.323,40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00" spc="-10">
                          <a:latin typeface="Microsoft Sans Serif"/>
                          <a:cs typeface="Microsoft Sans Serif"/>
                        </a:rPr>
                        <a:t>1.323,40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spc="-10" b="1">
                          <a:latin typeface="Microsoft Sans Serif"/>
                          <a:cs typeface="Microsoft Sans Serif"/>
                        </a:rPr>
                        <a:t>TOTALES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spc="-10" b="1">
                          <a:latin typeface="Microsoft Sans Serif"/>
                          <a:cs typeface="Microsoft Sans Serif"/>
                        </a:rPr>
                        <a:t>30.267,31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spc="-10" b="1">
                          <a:latin typeface="Microsoft Sans Serif"/>
                          <a:cs typeface="Microsoft Sans Serif"/>
                        </a:rPr>
                        <a:t>4.292,19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100" spc="-10" b="1">
                          <a:latin typeface="Microsoft Sans Serif"/>
                          <a:cs typeface="Microsoft Sans Serif"/>
                        </a:rPr>
                        <a:t>31.975,12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24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703884" y="432561"/>
            <a:ext cx="6338570" cy="2526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09 </a:t>
            </a:r>
            <a:r>
              <a:rPr dirty="0" sz="1600" b="1">
                <a:latin typeface="Microsoft Sans Serif"/>
                <a:cs typeface="Microsoft Sans Serif"/>
              </a:rPr>
              <a:t>Operaciones</a:t>
            </a:r>
            <a:r>
              <a:rPr dirty="0" sz="1600" spc="-50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con</a:t>
            </a:r>
            <a:r>
              <a:rPr dirty="0" sz="1600" spc="-45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partes</a:t>
            </a:r>
            <a:r>
              <a:rPr dirty="0" sz="1600" spc="-65" b="1">
                <a:latin typeface="Microsoft Sans Serif"/>
                <a:cs typeface="Microsoft Sans Serif"/>
              </a:rPr>
              <a:t> </a:t>
            </a:r>
            <a:r>
              <a:rPr dirty="0" sz="1600" spc="-10" b="1">
                <a:latin typeface="Microsoft Sans Serif"/>
                <a:cs typeface="Microsoft Sans Serif"/>
              </a:rPr>
              <a:t>vinculadas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09.01</a:t>
            </a:r>
            <a:r>
              <a:rPr dirty="0" u="none" sz="1000" spc="90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Identificación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5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partes</a:t>
            </a:r>
            <a:r>
              <a:rPr dirty="0" u="sng" sz="1000" spc="-4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vinculadas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508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presentación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Anuales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entenderá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empresa </a:t>
            </a:r>
            <a:r>
              <a:rPr dirty="0" sz="1000">
                <a:latin typeface="Microsoft Sans Serif"/>
                <a:cs typeface="Microsoft Sans Serif"/>
              </a:rPr>
              <a:t>forma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grupo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ambas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estén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relación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control, directa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indirecta,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análoga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a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prevista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artículo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42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Código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Comercio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grupos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sociedades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 </a:t>
            </a:r>
            <a:r>
              <a:rPr dirty="0" sz="1000" spc="-10">
                <a:latin typeface="Microsoft Sans Serif"/>
                <a:cs typeface="Microsoft Sans Serif"/>
              </a:rPr>
              <a:t>empresas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estén </a:t>
            </a:r>
            <a:r>
              <a:rPr dirty="0" sz="1000">
                <a:latin typeface="Microsoft Sans Serif"/>
                <a:cs typeface="Microsoft Sans Serif"/>
              </a:rPr>
              <a:t>controladas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cualquier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medio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varias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personas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físicas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jurídicas,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actúen</a:t>
            </a:r>
            <a:r>
              <a:rPr dirty="0" sz="1000" spc="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conjuntamente</a:t>
            </a:r>
            <a:r>
              <a:rPr dirty="0" sz="1000" spc="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se </a:t>
            </a:r>
            <a:r>
              <a:rPr dirty="0" sz="1000">
                <a:latin typeface="Microsoft Sans Serif"/>
                <a:cs typeface="Microsoft Sans Serif"/>
              </a:rPr>
              <a:t>hallen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bajo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dirección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única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acuerdos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cláusulas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estatutarias.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508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efectos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facilitar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información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suficiente</a:t>
            </a:r>
            <a:r>
              <a:rPr dirty="0" sz="1000" spc="-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para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comprender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operaciones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vinculadas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han </a:t>
            </a:r>
            <a:r>
              <a:rPr dirty="0" sz="1000">
                <a:latin typeface="Microsoft Sans Serif"/>
                <a:cs typeface="Microsoft Sans Serif"/>
              </a:rPr>
              <a:t>efectuado,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siguiente listado,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 identifican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personas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 han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realizado este</a:t>
            </a:r>
            <a:r>
              <a:rPr dirty="0" sz="1000" spc="3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tipo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operaciones, expresando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naturaleza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relación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cada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implicada: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28776" y="3387216"/>
          <a:ext cx="6356350" cy="102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2110"/>
                <a:gridCol w="1750060"/>
                <a:gridCol w="1605279"/>
              </a:tblGrid>
              <a:tr h="243204">
                <a:tc gridSpan="3">
                  <a:txBody>
                    <a:bodyPr/>
                    <a:lstStyle/>
                    <a:p>
                      <a:pPr algn="ctr" marL="2475865" marR="2453640">
                        <a:lnSpc>
                          <a:spcPts val="890"/>
                        </a:lnSpc>
                        <a:spcBef>
                          <a:spcPts val="40"/>
                        </a:spcBef>
                      </a:pPr>
                      <a:r>
                        <a:rPr dirty="0" sz="850" spc="-10" b="1">
                          <a:latin typeface="Microsoft Sans Serif"/>
                          <a:cs typeface="Microsoft Sans Serif"/>
                        </a:rPr>
                        <a:t>ENTIDADES</a:t>
                      </a:r>
                      <a:r>
                        <a:rPr dirty="0" sz="850" spc="-3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50" b="1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850" spc="-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50" spc="-10" b="1">
                          <a:latin typeface="Microsoft Sans Serif"/>
                          <a:cs typeface="Microsoft Sans Serif"/>
                        </a:rPr>
                        <a:t>PERSONAS VINCULADAS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5745">
                <a:tc>
                  <a:txBody>
                    <a:bodyPr/>
                    <a:lstStyle/>
                    <a:p>
                      <a:pPr marL="27305">
                        <a:lnSpc>
                          <a:spcPts val="990"/>
                        </a:lnSpc>
                      </a:pPr>
                      <a:r>
                        <a:rPr dirty="0" sz="850" spc="-25" b="1">
                          <a:latin typeface="Microsoft Sans Serif"/>
                          <a:cs typeface="Microsoft Sans Serif"/>
                        </a:rPr>
                        <a:t>NIF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990"/>
                        </a:lnSpc>
                      </a:pPr>
                      <a:r>
                        <a:rPr dirty="0" sz="850" spc="-10" b="1">
                          <a:latin typeface="Microsoft Sans Serif"/>
                          <a:cs typeface="Microsoft Sans Serif"/>
                        </a:rPr>
                        <a:t>IDENTIFICACIÓN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546100">
                        <a:lnSpc>
                          <a:spcPts val="910"/>
                        </a:lnSpc>
                        <a:spcBef>
                          <a:spcPts val="15"/>
                        </a:spcBef>
                      </a:pPr>
                      <a:r>
                        <a:rPr dirty="0" sz="850" spc="-20" b="1">
                          <a:latin typeface="Microsoft Sans Serif"/>
                          <a:cs typeface="Microsoft Sans Serif"/>
                        </a:rPr>
                        <a:t>NATURALEZA</a:t>
                      </a:r>
                      <a:r>
                        <a:rPr dirty="0" sz="850" spc="-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50" b="1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50" spc="-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50" spc="-25" b="1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850" spc="-10" b="1">
                          <a:latin typeface="Microsoft Sans Serif"/>
                          <a:cs typeface="Microsoft Sans Serif"/>
                        </a:rPr>
                        <a:t> RELACIÓN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27305">
                        <a:lnSpc>
                          <a:spcPts val="1000"/>
                        </a:lnSpc>
                      </a:pPr>
                      <a:r>
                        <a:rPr dirty="0" sz="850" spc="-10">
                          <a:latin typeface="Microsoft Sans Serif"/>
                          <a:cs typeface="Microsoft Sans Serif"/>
                        </a:rPr>
                        <a:t>B35851989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00"/>
                        </a:lnSpc>
                      </a:pPr>
                      <a:r>
                        <a:rPr dirty="0" sz="850">
                          <a:latin typeface="Microsoft Sans Serif"/>
                          <a:cs typeface="Microsoft Sans Serif"/>
                        </a:rPr>
                        <a:t>SADAF</a:t>
                      </a:r>
                      <a:r>
                        <a:rPr dirty="0" sz="85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50">
                          <a:latin typeface="Microsoft Sans Serif"/>
                          <a:cs typeface="Microsoft Sans Serif"/>
                        </a:rPr>
                        <a:t>CANARIAS,</a:t>
                      </a:r>
                      <a:r>
                        <a:rPr dirty="0" sz="850" spc="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50" spc="-25">
                          <a:latin typeface="Microsoft Sans Serif"/>
                          <a:cs typeface="Microsoft Sans Serif"/>
                        </a:rPr>
                        <a:t>SL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000"/>
                        </a:lnSpc>
                      </a:pPr>
                      <a:r>
                        <a:rPr dirty="0" sz="850" spc="-10">
                          <a:latin typeface="Microsoft Sans Serif"/>
                          <a:cs typeface="Microsoft Sans Serif"/>
                        </a:rPr>
                        <a:t>ADMINISTRADORA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27305">
                        <a:lnSpc>
                          <a:spcPts val="1000"/>
                        </a:lnSpc>
                      </a:pPr>
                      <a:r>
                        <a:rPr dirty="0" sz="850" spc="-10">
                          <a:latin typeface="Microsoft Sans Serif"/>
                          <a:cs typeface="Microsoft Sans Serif"/>
                        </a:rPr>
                        <a:t>B76078906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00"/>
                        </a:lnSpc>
                      </a:pPr>
                      <a:r>
                        <a:rPr dirty="0" sz="850" spc="-25">
                          <a:latin typeface="Microsoft Sans Serif"/>
                          <a:cs typeface="Microsoft Sans Serif"/>
                        </a:rPr>
                        <a:t>RUGH </a:t>
                      </a:r>
                      <a:r>
                        <a:rPr dirty="0" sz="850" spc="-10">
                          <a:latin typeface="Microsoft Sans Serif"/>
                          <a:cs typeface="Microsoft Sans Serif"/>
                        </a:rPr>
                        <a:t>GESTIONES,</a:t>
                      </a:r>
                      <a:r>
                        <a:rPr dirty="0" sz="85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50" spc="-25">
                          <a:latin typeface="Microsoft Sans Serif"/>
                          <a:cs typeface="Microsoft Sans Serif"/>
                        </a:rPr>
                        <a:t>SL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000"/>
                        </a:lnSpc>
                      </a:pPr>
                      <a:r>
                        <a:rPr dirty="0" sz="850" spc="-10">
                          <a:latin typeface="Microsoft Sans Serif"/>
                          <a:cs typeface="Microsoft Sans Serif"/>
                        </a:rPr>
                        <a:t>ADMINISTRADORA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204">
                <a:tc>
                  <a:txBody>
                    <a:bodyPr/>
                    <a:lstStyle/>
                    <a:p>
                      <a:pPr marL="27305">
                        <a:lnSpc>
                          <a:spcPts val="1000"/>
                        </a:lnSpc>
                      </a:pPr>
                      <a:r>
                        <a:rPr dirty="0" sz="850" spc="-10">
                          <a:latin typeface="Microsoft Sans Serif"/>
                          <a:cs typeface="Microsoft Sans Serif"/>
                        </a:rPr>
                        <a:t>X-1085381-</a:t>
                      </a:r>
                      <a:r>
                        <a:rPr dirty="0" sz="850" spc="-50">
                          <a:latin typeface="Microsoft Sans Serif"/>
                          <a:cs typeface="Microsoft Sans Serif"/>
                        </a:rPr>
                        <a:t>B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marR="422275">
                        <a:lnSpc>
                          <a:spcPts val="890"/>
                        </a:lnSpc>
                        <a:spcBef>
                          <a:spcPts val="40"/>
                        </a:spcBef>
                      </a:pPr>
                      <a:r>
                        <a:rPr dirty="0" sz="850" spc="-10">
                          <a:latin typeface="Microsoft Sans Serif"/>
                          <a:cs typeface="Microsoft Sans Serif"/>
                        </a:rPr>
                        <a:t>ANUSCHEH</a:t>
                      </a:r>
                      <a:r>
                        <a:rPr dirty="0" sz="85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50" spc="-10">
                          <a:latin typeface="Microsoft Sans Serif"/>
                          <a:cs typeface="Microsoft Sans Serif"/>
                        </a:rPr>
                        <a:t>MISSAGHIAN SCHIRAZI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000"/>
                        </a:lnSpc>
                      </a:pPr>
                      <a:r>
                        <a:rPr dirty="0" sz="850" spc="-10">
                          <a:latin typeface="Microsoft Sans Serif"/>
                          <a:cs typeface="Microsoft Sans Serif"/>
                        </a:rPr>
                        <a:t>ADMINISTRADORA</a:t>
                      </a:r>
                      <a:endParaRPr sz="8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667308" y="4685791"/>
            <a:ext cx="613918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información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operaciones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recoge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siguientes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cuadros: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707514" y="5140451"/>
          <a:ext cx="4226560" cy="1181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8895"/>
                <a:gridCol w="777875"/>
                <a:gridCol w="777875"/>
              </a:tblGrid>
              <a:tr h="198120">
                <a:tc gridSpan="3">
                  <a:txBody>
                    <a:bodyPr/>
                    <a:lstStyle/>
                    <a:p>
                      <a:pPr marL="441959">
                        <a:lnSpc>
                          <a:spcPts val="1040"/>
                        </a:lnSpc>
                        <a:spcBef>
                          <a:spcPts val="420"/>
                        </a:spcBef>
                      </a:pPr>
                      <a:r>
                        <a:rPr dirty="0" sz="900" b="1">
                          <a:latin typeface="Microsoft Sans Serif"/>
                          <a:cs typeface="Microsoft Sans Serif"/>
                        </a:rPr>
                        <a:t>Información</a:t>
                      </a:r>
                      <a:r>
                        <a:rPr dirty="0" sz="900" spc="-1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 b="1">
                          <a:latin typeface="Microsoft Sans Serif"/>
                          <a:cs typeface="Microsoft Sans Serif"/>
                        </a:rPr>
                        <a:t>sobre</a:t>
                      </a:r>
                      <a:r>
                        <a:rPr dirty="0" sz="900" spc="-1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 b="1">
                          <a:latin typeface="Microsoft Sans Serif"/>
                          <a:cs typeface="Microsoft Sans Serif"/>
                        </a:rPr>
                        <a:t>operaciones</a:t>
                      </a:r>
                      <a:r>
                        <a:rPr dirty="0" sz="900" spc="-1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 b="1">
                          <a:latin typeface="Microsoft Sans Serif"/>
                          <a:cs typeface="Microsoft Sans Serif"/>
                        </a:rPr>
                        <a:t>partes</a:t>
                      </a:r>
                      <a:r>
                        <a:rPr dirty="0" sz="900" spc="-1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 b="1">
                          <a:latin typeface="Microsoft Sans Serif"/>
                          <a:cs typeface="Microsoft Sans Serif"/>
                        </a:rPr>
                        <a:t>vinculadas</a:t>
                      </a:r>
                      <a:r>
                        <a:rPr dirty="0" sz="900" spc="-1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 b="1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900" spc="-4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 b="1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900" spc="-10" b="1">
                          <a:latin typeface="Microsoft Sans Serif"/>
                          <a:cs typeface="Microsoft Sans Serif"/>
                        </a:rPr>
                        <a:t> sociedad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4945">
                <a:tc>
                  <a:txBody>
                    <a:bodyPr/>
                    <a:lstStyle/>
                    <a:p>
                      <a:pPr marL="45085">
                        <a:lnSpc>
                          <a:spcPts val="1015"/>
                        </a:lnSpc>
                        <a:spcBef>
                          <a:spcPts val="420"/>
                        </a:spcBef>
                      </a:pPr>
                      <a:r>
                        <a:rPr dirty="0" sz="900" b="1">
                          <a:latin typeface="Microsoft Sans Serif"/>
                          <a:cs typeface="Microsoft Sans Serif"/>
                        </a:rPr>
                        <a:t>Recepción</a:t>
                      </a:r>
                      <a:r>
                        <a:rPr dirty="0" sz="900" spc="-2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 b="1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900" spc="1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 spc="-10" b="1">
                          <a:latin typeface="Microsoft Sans Serif"/>
                          <a:cs typeface="Microsoft Sans Serif"/>
                        </a:rPr>
                        <a:t>servicios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15"/>
                        </a:lnSpc>
                        <a:spcBef>
                          <a:spcPts val="420"/>
                        </a:spcBef>
                      </a:pPr>
                      <a:r>
                        <a:rPr dirty="0" sz="900" spc="-20" b="1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015"/>
                        </a:lnSpc>
                        <a:spcBef>
                          <a:spcPts val="420"/>
                        </a:spcBef>
                      </a:pPr>
                      <a:r>
                        <a:rPr dirty="0" sz="900" spc="-20" b="1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45085">
                        <a:lnSpc>
                          <a:spcPts val="1015"/>
                        </a:lnSpc>
                        <a:spcBef>
                          <a:spcPts val="445"/>
                        </a:spcBef>
                      </a:pPr>
                      <a:r>
                        <a:rPr dirty="0" sz="900">
                          <a:latin typeface="Microsoft Sans Serif"/>
                          <a:cs typeface="Microsoft Sans Serif"/>
                        </a:rPr>
                        <a:t>ANUSCHEH</a:t>
                      </a:r>
                      <a:r>
                        <a:rPr dirty="0" sz="9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>
                          <a:latin typeface="Microsoft Sans Serif"/>
                          <a:cs typeface="Microsoft Sans Serif"/>
                        </a:rPr>
                        <a:t>MISSAGHIAN</a:t>
                      </a:r>
                      <a:r>
                        <a:rPr dirty="0" sz="9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 spc="-10">
                          <a:latin typeface="Microsoft Sans Serif"/>
                          <a:cs typeface="Microsoft Sans Serif"/>
                        </a:rPr>
                        <a:t>SCHIRAZI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1015"/>
                        </a:lnSpc>
                        <a:spcBef>
                          <a:spcPts val="445"/>
                        </a:spcBef>
                      </a:pPr>
                      <a:r>
                        <a:rPr dirty="0" sz="900" spc="-10">
                          <a:latin typeface="Microsoft Sans Serif"/>
                          <a:cs typeface="Microsoft Sans Serif"/>
                        </a:rPr>
                        <a:t>20.525,00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1015"/>
                        </a:lnSpc>
                        <a:spcBef>
                          <a:spcPts val="445"/>
                        </a:spcBef>
                      </a:pPr>
                      <a:r>
                        <a:rPr dirty="0" sz="900" spc="-10">
                          <a:latin typeface="Microsoft Sans Serif"/>
                          <a:cs typeface="Microsoft Sans Serif"/>
                        </a:rPr>
                        <a:t>28.836,25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45085">
                        <a:lnSpc>
                          <a:spcPts val="1040"/>
                        </a:lnSpc>
                        <a:spcBef>
                          <a:spcPts val="420"/>
                        </a:spcBef>
                      </a:pPr>
                      <a:r>
                        <a:rPr dirty="0" sz="900">
                          <a:latin typeface="Microsoft Sans Serif"/>
                          <a:cs typeface="Microsoft Sans Serif"/>
                        </a:rPr>
                        <a:t>SADAF</a:t>
                      </a:r>
                      <a:r>
                        <a:rPr dirty="0" sz="9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>
                          <a:latin typeface="Microsoft Sans Serif"/>
                          <a:cs typeface="Microsoft Sans Serif"/>
                        </a:rPr>
                        <a:t>CANARIAS,</a:t>
                      </a:r>
                      <a:r>
                        <a:rPr dirty="0" sz="900" spc="-25">
                          <a:latin typeface="Microsoft Sans Serif"/>
                          <a:cs typeface="Microsoft Sans Serif"/>
                        </a:rPr>
                        <a:t> SL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1040"/>
                        </a:lnSpc>
                        <a:spcBef>
                          <a:spcPts val="420"/>
                        </a:spcBef>
                      </a:pPr>
                      <a:r>
                        <a:rPr dirty="0" sz="900" spc="-10">
                          <a:latin typeface="Microsoft Sans Serif"/>
                          <a:cs typeface="Microsoft Sans Serif"/>
                        </a:rPr>
                        <a:t>238.520,03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1040"/>
                        </a:lnSpc>
                        <a:spcBef>
                          <a:spcPts val="420"/>
                        </a:spcBef>
                      </a:pPr>
                      <a:r>
                        <a:rPr dirty="0" sz="900" spc="-10">
                          <a:latin typeface="Microsoft Sans Serif"/>
                          <a:cs typeface="Microsoft Sans Serif"/>
                        </a:rPr>
                        <a:t>244.713,23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45085">
                        <a:lnSpc>
                          <a:spcPts val="1015"/>
                        </a:lnSpc>
                        <a:spcBef>
                          <a:spcPts val="420"/>
                        </a:spcBef>
                      </a:pPr>
                      <a:r>
                        <a:rPr dirty="0" sz="900">
                          <a:latin typeface="Microsoft Sans Serif"/>
                          <a:cs typeface="Microsoft Sans Serif"/>
                        </a:rPr>
                        <a:t>RUGH</a:t>
                      </a:r>
                      <a:r>
                        <a:rPr dirty="0" sz="9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>
                          <a:latin typeface="Microsoft Sans Serif"/>
                          <a:cs typeface="Microsoft Sans Serif"/>
                        </a:rPr>
                        <a:t>GESTIONES,</a:t>
                      </a:r>
                      <a:r>
                        <a:rPr dirty="0" sz="9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900" spc="-25">
                          <a:latin typeface="Microsoft Sans Serif"/>
                          <a:cs typeface="Microsoft Sans Serif"/>
                        </a:rPr>
                        <a:t>SL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1015"/>
                        </a:lnSpc>
                        <a:spcBef>
                          <a:spcPts val="420"/>
                        </a:spcBef>
                      </a:pPr>
                      <a:r>
                        <a:rPr dirty="0" sz="900" spc="-10">
                          <a:latin typeface="Microsoft Sans Serif"/>
                          <a:cs typeface="Microsoft Sans Serif"/>
                        </a:rPr>
                        <a:t>198.712,66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1015"/>
                        </a:lnSpc>
                        <a:spcBef>
                          <a:spcPts val="420"/>
                        </a:spcBef>
                      </a:pPr>
                      <a:r>
                        <a:rPr dirty="0" sz="900" spc="-10">
                          <a:latin typeface="Microsoft Sans Serif"/>
                          <a:cs typeface="Microsoft Sans Serif"/>
                        </a:rPr>
                        <a:t>206.134,84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45085">
                        <a:lnSpc>
                          <a:spcPts val="1040"/>
                        </a:lnSpc>
                        <a:spcBef>
                          <a:spcPts val="420"/>
                        </a:spcBef>
                      </a:pPr>
                      <a:r>
                        <a:rPr dirty="0" sz="900" spc="-10" b="1">
                          <a:latin typeface="Microsoft Sans Serif"/>
                          <a:cs typeface="Microsoft Sans Serif"/>
                        </a:rPr>
                        <a:t>Totales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1040"/>
                        </a:lnSpc>
                        <a:spcBef>
                          <a:spcPts val="420"/>
                        </a:spcBef>
                      </a:pPr>
                      <a:r>
                        <a:rPr dirty="0" sz="900" spc="-10" b="1">
                          <a:latin typeface="Microsoft Sans Serif"/>
                          <a:cs typeface="Microsoft Sans Serif"/>
                        </a:rPr>
                        <a:t>437.677,69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ts val="1040"/>
                        </a:lnSpc>
                        <a:spcBef>
                          <a:spcPts val="420"/>
                        </a:spcBef>
                      </a:pPr>
                      <a:r>
                        <a:rPr dirty="0" sz="900" spc="-10" b="1">
                          <a:latin typeface="Microsoft Sans Serif"/>
                          <a:cs typeface="Microsoft Sans Serif"/>
                        </a:rPr>
                        <a:t>479.684,32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34364" y="6591045"/>
            <a:ext cx="643826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información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sobre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saldos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pendientes con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sociedad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recoge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siguientes </a:t>
            </a:r>
            <a:r>
              <a:rPr dirty="0" sz="1000" spc="-10">
                <a:latin typeface="Microsoft Sans Serif"/>
                <a:cs typeface="Microsoft Sans Serif"/>
              </a:rPr>
              <a:t>cuadros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792858" y="7049134"/>
          <a:ext cx="4058920" cy="1255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5640"/>
                <a:gridCol w="760729"/>
              </a:tblGrid>
              <a:tr h="862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ts val="890"/>
                        </a:lnSpc>
                      </a:pP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Saldos</a:t>
                      </a:r>
                      <a:r>
                        <a:rPr dirty="0" sz="800" spc="-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pendientes</a:t>
                      </a: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 con</a:t>
                      </a:r>
                      <a:r>
                        <a:rPr dirty="0" sz="800" spc="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partes</a:t>
                      </a: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vinculadas</a:t>
                      </a: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 en</a:t>
                      </a:r>
                      <a:r>
                        <a:rPr dirty="0" sz="800" spc="-2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el</a:t>
                      </a:r>
                      <a:r>
                        <a:rPr dirty="0" sz="800" spc="-2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ejercicio</a:t>
                      </a:r>
                      <a:r>
                        <a:rPr dirty="0" sz="800" spc="-20" b="1">
                          <a:latin typeface="Microsoft Sans Serif"/>
                          <a:cs typeface="Microsoft Sans Serif"/>
                        </a:rPr>
                        <a:t> 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8260" marR="43815">
                        <a:lnSpc>
                          <a:spcPct val="94200"/>
                        </a:lnSpc>
                        <a:spcBef>
                          <a:spcPts val="36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Miembros</a:t>
                      </a:r>
                      <a:r>
                        <a:rPr dirty="0" sz="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los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órganos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administración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personal clave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dirección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empresa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57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42545">
                        <a:lnSpc>
                          <a:spcPts val="890"/>
                        </a:lnSpc>
                        <a:spcBef>
                          <a:spcPts val="570"/>
                        </a:spcBef>
                      </a:pP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D)</a:t>
                      </a:r>
                      <a:r>
                        <a:rPr dirty="0" sz="800" spc="-3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PASIVO</a:t>
                      </a:r>
                      <a:r>
                        <a:rPr dirty="0" sz="800" spc="-2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CORRIENTE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23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890"/>
                        </a:lnSpc>
                        <a:spcBef>
                          <a:spcPts val="570"/>
                        </a:spcBef>
                      </a:pP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78.428,59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23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42545">
                        <a:lnSpc>
                          <a:spcPts val="905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3.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Acreedores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comerciales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y otras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cuentas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a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 pagar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640">
                        <a:lnSpc>
                          <a:spcPts val="890"/>
                        </a:lnSpc>
                        <a:spcBef>
                          <a:spcPts val="54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78.428,59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92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792858" y="8600819"/>
          <a:ext cx="4058920" cy="1349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5640"/>
                <a:gridCol w="760729"/>
              </a:tblGrid>
              <a:tr h="956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ts val="890"/>
                        </a:lnSpc>
                      </a:pP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Saldos</a:t>
                      </a:r>
                      <a:r>
                        <a:rPr dirty="0" sz="800" spc="-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pendientes</a:t>
                      </a: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 con</a:t>
                      </a:r>
                      <a:r>
                        <a:rPr dirty="0" sz="800" spc="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partes</a:t>
                      </a: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vinculadas</a:t>
                      </a: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 en</a:t>
                      </a:r>
                      <a:r>
                        <a:rPr dirty="0" sz="800" spc="-2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el</a:t>
                      </a:r>
                      <a:r>
                        <a:rPr dirty="0" sz="800" spc="-2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ejercicio</a:t>
                      </a:r>
                      <a:r>
                        <a:rPr dirty="0" sz="800" spc="-20" b="1">
                          <a:latin typeface="Microsoft Sans Serif"/>
                          <a:cs typeface="Microsoft Sans Serif"/>
                        </a:rPr>
                        <a:t> 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8260" marR="43815">
                        <a:lnSpc>
                          <a:spcPct val="942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Miembros</a:t>
                      </a:r>
                      <a:r>
                        <a:rPr dirty="0" sz="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los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órganos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administración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8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personal clave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dirección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empresa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3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marL="42545">
                        <a:lnSpc>
                          <a:spcPts val="890"/>
                        </a:lnSpc>
                        <a:spcBef>
                          <a:spcPts val="565"/>
                        </a:spcBef>
                      </a:pP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D)</a:t>
                      </a:r>
                      <a:r>
                        <a:rPr dirty="0" sz="800" spc="-30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b="1">
                          <a:latin typeface="Microsoft Sans Serif"/>
                          <a:cs typeface="Microsoft Sans Serif"/>
                        </a:rPr>
                        <a:t>PASIVO</a:t>
                      </a:r>
                      <a:r>
                        <a:rPr dirty="0" sz="800" spc="-25" b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CORRIENTE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17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ts val="890"/>
                        </a:lnSpc>
                        <a:spcBef>
                          <a:spcPts val="565"/>
                        </a:spcBef>
                      </a:pP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27.233,62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17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42545">
                        <a:lnSpc>
                          <a:spcPts val="930"/>
                        </a:lnSpc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3.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Acreedores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comerciales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y otras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cuentas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a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 pagar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0640">
                        <a:lnSpc>
                          <a:spcPts val="890"/>
                        </a:lnSpc>
                        <a:spcBef>
                          <a:spcPts val="54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27.233,62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85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25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1457071" y="432561"/>
            <a:ext cx="483108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3884" y="1151889"/>
            <a:ext cx="6334125" cy="45847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09.02</a:t>
            </a:r>
            <a:r>
              <a:rPr dirty="0" u="none" sz="1000" spc="95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Detalle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la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operación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cuantificación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000">
                <a:latin typeface="Microsoft Sans Serif"/>
                <a:cs typeface="Microsoft Sans Serif"/>
              </a:rPr>
              <a:t>09.02.01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Detalle</a:t>
            </a:r>
            <a:r>
              <a:rPr dirty="0" sz="1000" spc="-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cuantificación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46990" indent="176530">
              <a:lnSpc>
                <a:spcPct val="95000"/>
              </a:lnSpc>
            </a:pP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continuación, 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operaciones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vinculadas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ejercicio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actual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separadamente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para </a:t>
            </a:r>
            <a:r>
              <a:rPr dirty="0" sz="1000">
                <a:latin typeface="Microsoft Sans Serif"/>
                <a:cs typeface="Microsoft Sans Serif"/>
              </a:rPr>
              <a:t>cada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una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diferentes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categorías.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información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forma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agregada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aquellas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partidas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naturaleza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similar:</a:t>
            </a:r>
            <a:endParaRPr sz="1000">
              <a:latin typeface="Microsoft Sans Serif"/>
              <a:cs typeface="Microsoft Sans Serif"/>
            </a:endParaRPr>
          </a:p>
          <a:p>
            <a:pPr lvl="1" marL="364490" indent="-351790">
              <a:lnSpc>
                <a:spcPct val="100000"/>
              </a:lnSpc>
              <a:spcBef>
                <a:spcPts val="1080"/>
              </a:spcBef>
              <a:buAutoNum type="arabicPeriod" startAt="5"/>
              <a:tabLst>
                <a:tab pos="364490" algn="l"/>
              </a:tabLst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Anticipos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y/o</a:t>
            </a:r>
            <a:r>
              <a:rPr dirty="0" u="sng" sz="1000" spc="-4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créditos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concedidos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Personal alta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dirección</a:t>
            </a:r>
            <a:endParaRPr sz="1000">
              <a:latin typeface="Microsoft Sans Serif"/>
              <a:cs typeface="Microsoft Sans Serif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Microsoft Sans Serif"/>
              <a:buAutoNum type="arabicPeriod"/>
            </a:pPr>
            <a:endParaRPr sz="1000">
              <a:latin typeface="Microsoft Sans Serif"/>
              <a:cs typeface="Microsoft Sans Serif"/>
            </a:endParaRPr>
          </a:p>
          <a:p>
            <a:pPr marL="15240" marR="422909" indent="17653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ejercicio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económico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refiere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memoria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satisfecho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alguno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al </a:t>
            </a:r>
            <a:r>
              <a:rPr dirty="0" sz="1000">
                <a:latin typeface="Microsoft Sans Serif"/>
                <a:cs typeface="Microsoft Sans Serif"/>
              </a:rPr>
              <a:t>personal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alta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dirección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concepto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anticipo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y/o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crédito.</a:t>
            </a:r>
            <a:endParaRPr sz="1000">
              <a:latin typeface="Microsoft Sans Serif"/>
              <a:cs typeface="Microsoft Sans Serif"/>
            </a:endParaRPr>
          </a:p>
          <a:p>
            <a:pPr lvl="2" marL="541655" indent="-528955">
              <a:lnSpc>
                <a:spcPct val="100000"/>
              </a:lnSpc>
              <a:spcBef>
                <a:spcPts val="1075"/>
              </a:spcBef>
              <a:buAutoNum type="arabicPeriod" startAt="2"/>
              <a:tabLst>
                <a:tab pos="541655" algn="l"/>
              </a:tabLst>
            </a:pPr>
            <a:r>
              <a:rPr dirty="0" sz="1000">
                <a:latin typeface="Microsoft Sans Serif"/>
                <a:cs typeface="Microsoft Sans Serif"/>
              </a:rPr>
              <a:t>Miembros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órgano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administración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422909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ejercicio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económico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refiere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memoria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satisfecho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alguno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al </a:t>
            </a:r>
            <a:r>
              <a:rPr dirty="0" sz="1000">
                <a:latin typeface="Microsoft Sans Serif"/>
                <a:cs typeface="Microsoft Sans Serif"/>
              </a:rPr>
              <a:t>órgano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administración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concepto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anticipo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y/o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crédito.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 marR="508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económico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refiere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memoria,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administradora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Anuscheh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Missaghian</a:t>
            </a:r>
            <a:r>
              <a:rPr dirty="0" sz="1000" spc="-10">
                <a:latin typeface="Microsoft Sans Serif"/>
                <a:cs typeface="Microsoft Sans Serif"/>
              </a:rPr>
              <a:t> Schirazi </a:t>
            </a:r>
            <a:r>
              <a:rPr dirty="0" sz="1000">
                <a:latin typeface="Microsoft Sans Serif"/>
                <a:cs typeface="Microsoft Sans Serif"/>
              </a:rPr>
              <a:t>como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profesional</a:t>
            </a:r>
            <a:r>
              <a:rPr dirty="0" sz="1000" spc="2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autónoma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19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facturado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Centro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Estudios</a:t>
            </a:r>
            <a:r>
              <a:rPr dirty="0" sz="1000" spc="19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Master,S.L.U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229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presente</a:t>
            </a:r>
            <a:r>
              <a:rPr dirty="0" sz="1000" spc="2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en </a:t>
            </a:r>
            <a:r>
              <a:rPr dirty="0" sz="1000">
                <a:latin typeface="Microsoft Sans Serif"/>
                <a:cs typeface="Microsoft Sans Serif"/>
              </a:rPr>
              <a:t>concepto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prestación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servicios un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íntegro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asciende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20.525,00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€.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algn="just" marL="15240">
              <a:lnSpc>
                <a:spcPct val="100000"/>
              </a:lnSpc>
            </a:pPr>
            <a:r>
              <a:rPr dirty="0" sz="1600" b="1">
                <a:latin typeface="Microsoft Sans Serif"/>
                <a:cs typeface="Microsoft Sans Serif"/>
              </a:rPr>
              <a:t>10</a:t>
            </a:r>
            <a:r>
              <a:rPr dirty="0" sz="1600" spc="-25" b="1">
                <a:latin typeface="Microsoft Sans Serif"/>
                <a:cs typeface="Microsoft Sans Serif"/>
              </a:rPr>
              <a:t> </a:t>
            </a:r>
            <a:r>
              <a:rPr dirty="0" sz="1600" b="1">
                <a:latin typeface="Microsoft Sans Serif"/>
                <a:cs typeface="Microsoft Sans Serif"/>
              </a:rPr>
              <a:t>Otra</a:t>
            </a:r>
            <a:r>
              <a:rPr dirty="0" sz="1600" spc="-20" b="1">
                <a:latin typeface="Microsoft Sans Serif"/>
                <a:cs typeface="Microsoft Sans Serif"/>
              </a:rPr>
              <a:t> </a:t>
            </a:r>
            <a:r>
              <a:rPr dirty="0" sz="1600" spc="-10" b="1">
                <a:latin typeface="Microsoft Sans Serif"/>
                <a:cs typeface="Microsoft Sans Serif"/>
              </a:rPr>
              <a:t>información</a:t>
            </a:r>
            <a:endParaRPr sz="16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108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10.01</a:t>
            </a:r>
            <a:r>
              <a:rPr dirty="0" u="sng" sz="1000" spc="-5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Número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medio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personas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empleadas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continuación,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número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medio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personas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empleadas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curso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ejercicio: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22680" y="6076441"/>
          <a:ext cx="5488940" cy="602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1585"/>
                <a:gridCol w="1438910"/>
                <a:gridCol w="1442085"/>
              </a:tblGrid>
              <a:tr h="447675">
                <a:tc>
                  <a:txBody>
                    <a:bodyPr/>
                    <a:lstStyle/>
                    <a:p>
                      <a:pPr algn="just" marL="52705" marR="467995">
                        <a:lnSpc>
                          <a:spcPts val="115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NÚMERO</a:t>
                      </a:r>
                      <a:r>
                        <a:rPr dirty="0" sz="1000" spc="5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MEDIO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1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PERSONAS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EMPLEADAS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1000" spc="5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EL</a:t>
                      </a:r>
                      <a:r>
                        <a:rPr dirty="0" sz="1000" spc="4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CURSO</a:t>
                      </a:r>
                      <a:r>
                        <a:rPr dirty="0" sz="1000" spc="6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DEL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EJERCICIO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170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170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2021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0000"/>
                    </a:solidFill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marL="52705">
                        <a:lnSpc>
                          <a:spcPts val="1100"/>
                        </a:lnSpc>
                      </a:pP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TOTAL</a:t>
                      </a:r>
                      <a:r>
                        <a:rPr dirty="0" sz="10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>
                          <a:latin typeface="Microsoft Sans Serif"/>
                          <a:cs typeface="Microsoft Sans Serif"/>
                        </a:rPr>
                        <a:t>EMPLEO </a:t>
                      </a:r>
                      <a:r>
                        <a:rPr dirty="0" sz="1000" spc="-20">
                          <a:latin typeface="Microsoft Sans Serif"/>
                          <a:cs typeface="Microsoft Sans Serif"/>
                        </a:rPr>
                        <a:t>MEDIO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13,72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Microsoft Sans Serif"/>
                          <a:cs typeface="Microsoft Sans Serif"/>
                        </a:rPr>
                        <a:t>10,90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703884" y="6960234"/>
            <a:ext cx="3602354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10.03</a:t>
            </a:r>
            <a:r>
              <a:rPr dirty="0" u="none" sz="1000" spc="100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Ingresos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gastos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cuantía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incidencia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excepcionales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000">
                <a:latin typeface="Microsoft Sans Serif"/>
                <a:cs typeface="Microsoft Sans Serif"/>
              </a:rPr>
              <a:t>10.03.01</a:t>
            </a:r>
            <a:r>
              <a:rPr dirty="0" sz="1000" spc="1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Subvenciones,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donaciones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legados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recibidos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5324" y="7825866"/>
            <a:ext cx="6391275" cy="3225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204"/>
              </a:spcBef>
            </a:pP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continuación, 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detallan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subvenciones, donaciones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legados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concedidas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año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2022, los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importes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que </a:t>
            </a:r>
            <a:r>
              <a:rPr dirty="0" sz="1000">
                <a:latin typeface="Microsoft Sans Serif"/>
                <a:cs typeface="Microsoft Sans Serif"/>
              </a:rPr>
              <a:t>aparecen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imputados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pérdidas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 saldo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fecha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31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diciembre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2022: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31" y="629412"/>
            <a:ext cx="5337875" cy="6046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38860" y="1478782"/>
            <a:ext cx="5489575" cy="75647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just" marL="12700" marR="6985">
              <a:lnSpc>
                <a:spcPct val="104299"/>
              </a:lnSpc>
              <a:spcBef>
                <a:spcPts val="55"/>
              </a:spcBef>
            </a:pPr>
            <a:r>
              <a:rPr dirty="0" sz="1150">
                <a:latin typeface="Times New Roman"/>
                <a:cs typeface="Times New Roman"/>
              </a:rPr>
              <a:t>razonablemente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influyan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decisiones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económicas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usuarios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toman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basándose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pymes.</a:t>
            </a: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5200"/>
              </a:lnSpc>
              <a:spcBef>
                <a:spcPts val="1165"/>
              </a:spcBef>
            </a:pPr>
            <a:r>
              <a:rPr dirty="0" sz="1150">
                <a:latin typeface="Times New Roman"/>
                <a:cs typeface="Times New Roman"/>
              </a:rPr>
              <a:t>Como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parte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una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conformidad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normativa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reguladora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actividad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de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2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España,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aplicamos</a:t>
            </a:r>
            <a:r>
              <a:rPr dirty="0" sz="1150" spc="2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nuestro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juicio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profesional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mantenemos</a:t>
            </a:r>
            <a:r>
              <a:rPr dirty="0" sz="1150" spc="21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una </a:t>
            </a:r>
            <a:r>
              <a:rPr dirty="0" sz="1150">
                <a:latin typeface="Times New Roman"/>
                <a:cs typeface="Times New Roman"/>
              </a:rPr>
              <a:t>actitud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 escepticismo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profesional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durante toda la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auditoría.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También:</a:t>
            </a:r>
            <a:endParaRPr sz="1150">
              <a:latin typeface="Times New Roman"/>
              <a:cs typeface="Times New Roman"/>
            </a:endParaRPr>
          </a:p>
          <a:p>
            <a:pPr algn="just" marL="361315" marR="5080" indent="-260985">
              <a:lnSpc>
                <a:spcPct val="97300"/>
              </a:lnSpc>
              <a:spcBef>
                <a:spcPts val="975"/>
              </a:spcBef>
              <a:buFont typeface="Symbol"/>
              <a:buChar char=""/>
              <a:tabLst>
                <a:tab pos="362585" algn="l"/>
              </a:tabLst>
            </a:pPr>
            <a:r>
              <a:rPr dirty="0" sz="1150" spc="-5">
                <a:latin typeface="Times New Roman"/>
                <a:cs typeface="Times New Roman"/>
              </a:rPr>
              <a:t>Identificamos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y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valoramos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riesgos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de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incorrección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material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en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las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 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5">
                <a:latin typeface="Times New Roman"/>
                <a:cs typeface="Times New Roman"/>
              </a:rPr>
              <a:t>de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pymes,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debida </a:t>
            </a:r>
            <a:r>
              <a:rPr dirty="0" sz="1150" spc="5">
                <a:latin typeface="Times New Roman"/>
                <a:cs typeface="Times New Roman"/>
              </a:rPr>
              <a:t>a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fraude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o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error,</a:t>
            </a:r>
            <a:r>
              <a:rPr dirty="0" sz="1150">
                <a:latin typeface="Times New Roman"/>
                <a:cs typeface="Times New Roman"/>
              </a:rPr>
              <a:t> diseñamos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y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aplicamos </a:t>
            </a:r>
            <a:r>
              <a:rPr dirty="0" sz="1150" spc="-5">
                <a:latin typeface="Times New Roman"/>
                <a:cs typeface="Times New Roman"/>
              </a:rPr>
              <a:t>procedimientos</a:t>
            </a:r>
            <a:r>
              <a:rPr dirty="0" sz="1150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de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 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5">
                <a:latin typeface="Times New Roman"/>
                <a:cs typeface="Times New Roman"/>
              </a:rPr>
              <a:t>para</a:t>
            </a:r>
            <a:r>
              <a:rPr dirty="0" sz="1150" spc="2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responder</a:t>
            </a:r>
            <a:r>
              <a:rPr dirty="0" sz="1150" spc="28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a</a:t>
            </a:r>
            <a:r>
              <a:rPr dirty="0" sz="1150">
                <a:latin typeface="Times New Roman"/>
                <a:cs typeface="Times New Roman"/>
              </a:rPr>
              <a:t>  dichos</a:t>
            </a:r>
            <a:r>
              <a:rPr dirty="0" sz="1150" spc="2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riesgos</a:t>
            </a:r>
            <a:r>
              <a:rPr dirty="0" sz="1150" spc="28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y</a:t>
            </a:r>
            <a:r>
              <a:rPr dirty="0" sz="1150" spc="2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obtenemos</a:t>
            </a:r>
            <a:r>
              <a:rPr dirty="0" sz="1150" spc="2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evidencia  </a:t>
            </a:r>
            <a:r>
              <a:rPr dirty="0" sz="1150" spc="-5">
                <a:latin typeface="Times New Roman"/>
                <a:cs typeface="Times New Roman"/>
              </a:rPr>
              <a:t>de</a:t>
            </a:r>
            <a:r>
              <a:rPr dirty="0" sz="1150" spc="2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2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suficiente</a:t>
            </a:r>
            <a:r>
              <a:rPr dirty="0" sz="1150" spc="27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y</a:t>
            </a:r>
            <a:r>
              <a:rPr dirty="0" sz="1150">
                <a:latin typeface="Times New Roman"/>
                <a:cs typeface="Times New Roman"/>
              </a:rPr>
              <a:t> 	adecuada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para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proporcionar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una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base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para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</a:t>
            </a:r>
            <a:r>
              <a:rPr dirty="0" sz="1150" spc="-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opinión.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El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riesgo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de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no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detectar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una</a:t>
            </a:r>
            <a:r>
              <a:rPr dirty="0" sz="1150">
                <a:latin typeface="Times New Roman"/>
                <a:cs typeface="Times New Roman"/>
              </a:rPr>
              <a:t> 	incorrección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material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debida</a:t>
            </a:r>
            <a:r>
              <a:rPr dirty="0" sz="1150" spc="-8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a</a:t>
            </a:r>
            <a:r>
              <a:rPr dirty="0" sz="1150" spc="-80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fraude</a:t>
            </a:r>
            <a:r>
              <a:rPr dirty="0" sz="1150" spc="-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</a:t>
            </a:r>
            <a:r>
              <a:rPr dirty="0" sz="1150" spc="-8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más</a:t>
            </a:r>
            <a:r>
              <a:rPr dirty="0" sz="1150" spc="-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elevado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-7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en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caso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 spc="10">
                <a:latin typeface="Times New Roman"/>
                <a:cs typeface="Times New Roman"/>
              </a:rPr>
              <a:t>de</a:t>
            </a:r>
            <a:r>
              <a:rPr dirty="0" sz="1150" spc="-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una</a:t>
            </a:r>
            <a:r>
              <a:rPr dirty="0" sz="1150" spc="-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incorrección </a:t>
            </a:r>
            <a:r>
              <a:rPr dirty="0" sz="1150">
                <a:latin typeface="Times New Roman"/>
                <a:cs typeface="Times New Roman"/>
              </a:rPr>
              <a:t>	</a:t>
            </a:r>
            <a:r>
              <a:rPr dirty="0" sz="1150" spc="-5">
                <a:latin typeface="Times New Roman"/>
                <a:cs typeface="Times New Roman"/>
              </a:rPr>
              <a:t>material</a:t>
            </a:r>
            <a:r>
              <a:rPr dirty="0" sz="1150" spc="3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debida</a:t>
            </a:r>
            <a:r>
              <a:rPr dirty="0" sz="1150" spc="30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a</a:t>
            </a:r>
            <a:r>
              <a:rPr dirty="0" sz="1150" spc="3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error,</a:t>
            </a:r>
            <a:r>
              <a:rPr dirty="0" sz="1150" spc="31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ya</a:t>
            </a:r>
            <a:r>
              <a:rPr dirty="0" sz="1150" spc="31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que</a:t>
            </a:r>
            <a:r>
              <a:rPr dirty="0" sz="1150" spc="3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3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fraude</a:t>
            </a:r>
            <a:r>
              <a:rPr dirty="0" sz="1150" spc="31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puede</a:t>
            </a:r>
            <a:r>
              <a:rPr dirty="0" sz="1150" spc="3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implicar</a:t>
            </a:r>
            <a:r>
              <a:rPr dirty="0" sz="1150" spc="3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colusión,</a:t>
            </a:r>
            <a:r>
              <a:rPr dirty="0" sz="1150" spc="31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falsificación,</a:t>
            </a:r>
            <a:r>
              <a:rPr dirty="0" sz="1150">
                <a:latin typeface="Times New Roman"/>
                <a:cs typeface="Times New Roman"/>
              </a:rPr>
              <a:t> 	omisiones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deliberadas,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manifestaciones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intencionadamente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erróneas,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 spc="5">
                <a:latin typeface="Times New Roman"/>
                <a:cs typeface="Times New Roman"/>
              </a:rPr>
              <a:t>o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la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elusión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 spc="-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control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interno.</a:t>
            </a:r>
            <a:endParaRPr sz="1150">
              <a:latin typeface="Times New Roman"/>
              <a:cs typeface="Times New Roman"/>
            </a:endParaRPr>
          </a:p>
          <a:p>
            <a:pPr algn="just" marL="361315" marR="5080" indent="-260985">
              <a:lnSpc>
                <a:spcPts val="1340"/>
              </a:lnSpc>
              <a:spcBef>
                <a:spcPts val="125"/>
              </a:spcBef>
              <a:buFont typeface="Symbol"/>
              <a:buChar char=""/>
              <a:tabLst>
                <a:tab pos="362585" algn="l"/>
              </a:tabLst>
            </a:pPr>
            <a:r>
              <a:rPr dirty="0" sz="1150">
                <a:latin typeface="Times New Roman"/>
                <a:cs typeface="Times New Roman"/>
              </a:rPr>
              <a:t>Obtenemos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conocimiento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control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interno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relevante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para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fin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de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diseñar</a:t>
            </a:r>
            <a:r>
              <a:rPr dirty="0" sz="1150" spc="15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procedimientos</a:t>
            </a:r>
            <a:r>
              <a:rPr dirty="0" sz="1150" spc="16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15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sean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adecuados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6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función</a:t>
            </a:r>
            <a:r>
              <a:rPr dirty="0" sz="1150" spc="15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0">
                <a:latin typeface="Times New Roman"/>
                <a:cs typeface="Times New Roman"/>
              </a:rPr>
              <a:t>  </a:t>
            </a:r>
            <a:r>
              <a:rPr dirty="0" sz="1150" spc="-25">
                <a:latin typeface="Times New Roman"/>
                <a:cs typeface="Times New Roman"/>
              </a:rPr>
              <a:t>las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circunstancias,</a:t>
            </a:r>
            <a:r>
              <a:rPr dirty="0" sz="1150" spc="1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</a:t>
            </a:r>
            <a:r>
              <a:rPr dirty="0" sz="1150" spc="1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2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finalidad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expresar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una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opinión</a:t>
            </a:r>
            <a:r>
              <a:rPr dirty="0" sz="1150" spc="1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sobre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eficacia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del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control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interno de la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entidad.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361315" marR="6985" indent="-260985">
              <a:lnSpc>
                <a:spcPts val="1340"/>
              </a:lnSpc>
              <a:buFont typeface="Symbol"/>
              <a:buChar char=""/>
              <a:tabLst>
                <a:tab pos="362585" algn="l"/>
              </a:tabLst>
            </a:pPr>
            <a:r>
              <a:rPr dirty="0" sz="1150">
                <a:latin typeface="Times New Roman"/>
                <a:cs typeface="Times New Roman"/>
              </a:rPr>
              <a:t>Evaluamos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políticas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contables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aplicadas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son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adecuadas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razonabilidad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las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estimaciones</a:t>
            </a:r>
            <a:r>
              <a:rPr dirty="0" sz="1150" spc="27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contables</a:t>
            </a:r>
            <a:r>
              <a:rPr dirty="0" sz="1150" spc="27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27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6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correspondiente</a:t>
            </a:r>
            <a:r>
              <a:rPr dirty="0" sz="1150" spc="27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información</a:t>
            </a:r>
            <a:r>
              <a:rPr dirty="0" sz="1150" spc="275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revelada</a:t>
            </a:r>
            <a:r>
              <a:rPr dirty="0" sz="1150" spc="270">
                <a:latin typeface="Times New Roman"/>
                <a:cs typeface="Times New Roman"/>
              </a:rPr>
              <a:t>  </a:t>
            </a:r>
            <a:r>
              <a:rPr dirty="0" sz="1150">
                <a:latin typeface="Times New Roman"/>
                <a:cs typeface="Times New Roman"/>
              </a:rPr>
              <a:t>por</a:t>
            </a:r>
            <a:r>
              <a:rPr dirty="0" sz="1150" spc="265">
                <a:latin typeface="Times New Roman"/>
                <a:cs typeface="Times New Roman"/>
              </a:rPr>
              <a:t>  </a:t>
            </a:r>
            <a:r>
              <a:rPr dirty="0" sz="1150" spc="-25">
                <a:latin typeface="Times New Roman"/>
                <a:cs typeface="Times New Roman"/>
              </a:rPr>
              <a:t>la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administradora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única.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361315" marR="5715" indent="-260985">
              <a:lnSpc>
                <a:spcPct val="97400"/>
              </a:lnSpc>
              <a:buFont typeface="Symbol"/>
              <a:buChar char=""/>
              <a:tabLst>
                <a:tab pos="362585" algn="l"/>
              </a:tabLst>
            </a:pPr>
            <a:r>
              <a:rPr dirty="0" sz="1150">
                <a:latin typeface="Times New Roman"/>
                <a:cs typeface="Times New Roman"/>
              </a:rPr>
              <a:t>Concluimos</a:t>
            </a:r>
            <a:r>
              <a:rPr dirty="0" sz="1150" spc="2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sobre</a:t>
            </a:r>
            <a:r>
              <a:rPr dirty="0" sz="1150" spc="2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</a:t>
            </a:r>
            <a:r>
              <a:rPr dirty="0" sz="1150" spc="2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</a:t>
            </a:r>
            <a:r>
              <a:rPr dirty="0" sz="1150" spc="2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adecuada</a:t>
            </a:r>
            <a:r>
              <a:rPr dirty="0" sz="1150" spc="2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3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utilización,</a:t>
            </a:r>
            <a:r>
              <a:rPr dirty="0" sz="1150" spc="2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por</a:t>
            </a:r>
            <a:r>
              <a:rPr dirty="0" sz="1150" spc="2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administradora</a:t>
            </a:r>
            <a:r>
              <a:rPr dirty="0" sz="1150" spc="3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única,</a:t>
            </a:r>
            <a:r>
              <a:rPr dirty="0" sz="1150" spc="28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del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principio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contable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empresa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funcionamiento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y,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basándonos</a:t>
            </a:r>
            <a:r>
              <a:rPr dirty="0" sz="1150" spc="1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evidencia</a:t>
            </a:r>
            <a:r>
              <a:rPr dirty="0" sz="1150" spc="14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de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3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obtenida,</a:t>
            </a:r>
            <a:r>
              <a:rPr dirty="0" sz="1150" spc="3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concluimos</a:t>
            </a:r>
            <a:r>
              <a:rPr dirty="0" sz="1150" spc="3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sobre</a:t>
            </a:r>
            <a:r>
              <a:rPr dirty="0" sz="1150" spc="3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</a:t>
            </a:r>
            <a:r>
              <a:rPr dirty="0" sz="1150" spc="3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existe</a:t>
            </a:r>
            <a:r>
              <a:rPr dirty="0" sz="1150" spc="3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</a:t>
            </a:r>
            <a:r>
              <a:rPr dirty="0" sz="1150" spc="3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</a:t>
            </a:r>
            <a:r>
              <a:rPr dirty="0" sz="1150" spc="3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una</a:t>
            </a:r>
            <a:r>
              <a:rPr dirty="0" sz="1150" spc="3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incertidumbre</a:t>
            </a:r>
            <a:r>
              <a:rPr dirty="0" sz="1150" spc="37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material </a:t>
            </a:r>
            <a:r>
              <a:rPr dirty="0" sz="1150" spc="-10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relacionada</a:t>
            </a:r>
            <a:r>
              <a:rPr dirty="0" sz="1150" spc="1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hechos</a:t>
            </a:r>
            <a:r>
              <a:rPr dirty="0" sz="1150" spc="20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1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condiciones</a:t>
            </a:r>
            <a:r>
              <a:rPr dirty="0" sz="1150" spc="1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1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pueden</a:t>
            </a:r>
            <a:r>
              <a:rPr dirty="0" sz="1150" spc="1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generar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dudas</a:t>
            </a:r>
            <a:r>
              <a:rPr dirty="0" sz="1150" spc="18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significativas </a:t>
            </a:r>
            <a:r>
              <a:rPr dirty="0" sz="1150" spc="-10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sobre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 capacidad de la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Sociedad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para continuar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como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empresa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funcionamiento.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Si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concluimos</a:t>
            </a:r>
            <a:r>
              <a:rPr dirty="0" sz="1150" spc="3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3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existe</a:t>
            </a:r>
            <a:r>
              <a:rPr dirty="0" sz="1150" spc="3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una</a:t>
            </a:r>
            <a:r>
              <a:rPr dirty="0" sz="1150" spc="3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incertidumbre</a:t>
            </a:r>
            <a:r>
              <a:rPr dirty="0" sz="1150" spc="3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material,</a:t>
            </a:r>
            <a:r>
              <a:rPr dirty="0" sz="1150" spc="3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</a:t>
            </a:r>
            <a:r>
              <a:rPr dirty="0" sz="1150" spc="3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requiere</a:t>
            </a:r>
            <a:r>
              <a:rPr dirty="0" sz="1150" spc="3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3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llamemos</a:t>
            </a:r>
            <a:r>
              <a:rPr dirty="0" sz="1150" spc="34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la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atención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-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nuestro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informe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sobre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correspondiente</a:t>
            </a:r>
            <a:r>
              <a:rPr dirty="0" sz="1150" spc="-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información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revelada </a:t>
            </a:r>
            <a:r>
              <a:rPr dirty="0" sz="1150" spc="-10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2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pymes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o,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dichas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revelaciones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</a:t>
            </a:r>
            <a:r>
              <a:rPr dirty="0" sz="1150" spc="2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son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adecuadas,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que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expresemos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una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opinión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modificada.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Nuestras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conclusiones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basan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evidencia </a:t>
            </a:r>
            <a:r>
              <a:rPr dirty="0" sz="1150" spc="-10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obtenida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hasta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fecha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nuestro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informe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auditoría.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Sin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embargo,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los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hechos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condiciones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futuros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pueden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ser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causa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Sociedad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deje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ser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una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empresa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funcionamiento.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361315" marR="5080" indent="-260985">
              <a:lnSpc>
                <a:spcPct val="97700"/>
              </a:lnSpc>
              <a:buFont typeface="Symbol"/>
              <a:buChar char=""/>
              <a:tabLst>
                <a:tab pos="362585" algn="l"/>
              </a:tabLst>
            </a:pPr>
            <a:r>
              <a:rPr dirty="0" sz="1150">
                <a:latin typeface="Times New Roman"/>
                <a:cs typeface="Times New Roman"/>
              </a:rPr>
              <a:t>Evaluamos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presentación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global,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estructura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contenido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anuales </a:t>
            </a:r>
            <a:r>
              <a:rPr dirty="0" sz="1150" spc="-10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3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pymes,</a:t>
            </a:r>
            <a:r>
              <a:rPr dirty="0" sz="1150" spc="3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incluida</a:t>
            </a:r>
            <a:r>
              <a:rPr dirty="0" sz="1150" spc="3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3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información</a:t>
            </a:r>
            <a:r>
              <a:rPr dirty="0" sz="1150" spc="3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revelada,</a:t>
            </a:r>
            <a:r>
              <a:rPr dirty="0" sz="1150" spc="3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3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</a:t>
            </a:r>
            <a:r>
              <a:rPr dirty="0" sz="1150" spc="3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3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3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3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33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pymes </a:t>
            </a:r>
            <a:r>
              <a:rPr dirty="0" sz="1150" spc="-10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representan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transacciones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hechos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subyacentes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modo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 logran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expresar </a:t>
            </a:r>
            <a:r>
              <a:rPr dirty="0" sz="1150" spc="-25">
                <a:latin typeface="Times New Roman"/>
                <a:cs typeface="Times New Roman"/>
              </a:rPr>
              <a:t>la </a:t>
            </a:r>
            <a:r>
              <a:rPr dirty="0" sz="1150" spc="-25">
                <a:latin typeface="Times New Roman"/>
                <a:cs typeface="Times New Roman"/>
              </a:rPr>
              <a:t>	</a:t>
            </a:r>
            <a:r>
              <a:rPr dirty="0" sz="1150">
                <a:latin typeface="Times New Roman"/>
                <a:cs typeface="Times New Roman"/>
              </a:rPr>
              <a:t>imagen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fiel.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6350">
              <a:lnSpc>
                <a:spcPts val="1340"/>
              </a:lnSpc>
            </a:pPr>
            <a:r>
              <a:rPr dirty="0" sz="1150">
                <a:latin typeface="Times New Roman"/>
                <a:cs typeface="Times New Roman"/>
              </a:rPr>
              <a:t>Nos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comunicamos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administradora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única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entidad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relación</a:t>
            </a:r>
            <a:r>
              <a:rPr dirty="0" sz="1150" spc="1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con,</a:t>
            </a:r>
            <a:r>
              <a:rPr dirty="0" sz="1150" spc="1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entre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otras </a:t>
            </a:r>
            <a:r>
              <a:rPr dirty="0" sz="1150">
                <a:latin typeface="Times New Roman"/>
                <a:cs typeface="Times New Roman"/>
              </a:rPr>
              <a:t>cuestiones,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alcance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-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momento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realización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-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-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planificados</a:t>
            </a:r>
            <a:r>
              <a:rPr dirty="0" sz="1150" spc="-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-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-5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hallazgos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55827" y="9462331"/>
            <a:ext cx="425704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35"/>
              </a:lnSpc>
            </a:pP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Netadia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Europa,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S.LP.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–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C.I.F.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B91857870</a:t>
            </a:r>
            <a:r>
              <a:rPr dirty="0" sz="750" spc="6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Inscrita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en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RM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Sevilla,</a:t>
            </a:r>
            <a:r>
              <a:rPr dirty="0" sz="750" spc="6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Tomo</a:t>
            </a:r>
            <a:r>
              <a:rPr dirty="0" sz="750" spc="2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5420,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folio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131.</a:t>
            </a:r>
            <a:r>
              <a:rPr dirty="0" sz="750" spc="5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hoja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SE-</a:t>
            </a:r>
            <a:r>
              <a:rPr dirty="0" sz="750" spc="-10">
                <a:solidFill>
                  <a:srgbClr val="BEBEBE"/>
                </a:solidFill>
                <a:latin typeface="Calibri"/>
                <a:cs typeface="Calibri"/>
              </a:rPr>
              <a:t>90843.</a:t>
            </a:r>
            <a:endParaRPr sz="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Inscrita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en</a:t>
            </a:r>
            <a:r>
              <a:rPr dirty="0" sz="750" spc="5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el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Registro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Oficial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Auditores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Cuentas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con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número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S-</a:t>
            </a:r>
            <a:r>
              <a:rPr dirty="0" sz="750" spc="-20">
                <a:solidFill>
                  <a:srgbClr val="BEBEBE"/>
                </a:solidFill>
                <a:latin typeface="Calibri"/>
                <a:cs typeface="Calibri"/>
              </a:rPr>
              <a:t>2114.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12992" y="9705857"/>
            <a:ext cx="152400" cy="16383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950" spc="-50">
                <a:latin typeface="Times New Roman"/>
                <a:cs typeface="Times New Roman"/>
              </a:rPr>
              <a:t>4</a:t>
            </a:fld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-</a:t>
            </a:r>
            <a:r>
              <a:rPr dirty="0" spc="-25"/>
              <a:t>26</a:t>
            </a:r>
            <a:r>
              <a:rPr dirty="0" spc="-25"/>
              <a:t>-</a:t>
            </a:r>
          </a:p>
        </p:txBody>
      </p:sp>
      <p:sp>
        <p:nvSpPr>
          <p:cNvPr id="2" name="object 2" descr=""/>
          <p:cNvSpPr txBox="1"/>
          <p:nvPr/>
        </p:nvSpPr>
        <p:spPr>
          <a:xfrm>
            <a:off x="1457071" y="432561"/>
            <a:ext cx="483108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MEMORIA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PYMES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2022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CENTRO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ESTUDIOS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MASTER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ANUSCHEH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CANARIAS,S.L.UNIPERSONAL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122273" y="996949"/>
          <a:ext cx="5400675" cy="2110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965"/>
                <a:gridCol w="902335"/>
                <a:gridCol w="978535"/>
                <a:gridCol w="902335"/>
                <a:gridCol w="902335"/>
              </a:tblGrid>
              <a:tr h="4178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SUBVENCIONES</a:t>
                      </a:r>
                      <a:r>
                        <a:rPr dirty="0" sz="800" spc="30" b="1" i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ORGANISMO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 marR="77470" indent="-60960">
                        <a:lnSpc>
                          <a:spcPts val="910"/>
                        </a:lnSpc>
                        <a:spcBef>
                          <a:spcPts val="710"/>
                        </a:spcBef>
                      </a:pPr>
                      <a:r>
                        <a:rPr dirty="0" sz="800" b="1" i="1">
                          <a:latin typeface="Microsoft Sans Serif"/>
                          <a:cs typeface="Microsoft Sans Serif"/>
                        </a:rPr>
                        <a:t>SALDO</a:t>
                      </a:r>
                      <a:r>
                        <a:rPr dirty="0" sz="800" spc="-15" b="1" i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INICIAL </a:t>
                      </a:r>
                      <a:r>
                        <a:rPr dirty="0" sz="800" b="1" i="1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800" spc="10" b="1" i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31/12/2021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85090" marR="78105">
                        <a:lnSpc>
                          <a:spcPts val="910"/>
                        </a:lnSpc>
                        <a:spcBef>
                          <a:spcPts val="254"/>
                        </a:spcBef>
                      </a:pP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SUBVENCIONES CONCEDIDAS </a:t>
                      </a:r>
                      <a:r>
                        <a:rPr dirty="0" sz="800" b="1" i="1">
                          <a:latin typeface="Microsoft Sans Serif"/>
                          <a:cs typeface="Microsoft Sans Serif"/>
                        </a:rPr>
                        <a:t>AÑO</a:t>
                      </a: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 b="1" i="1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81915" marR="78740">
                        <a:lnSpc>
                          <a:spcPts val="910"/>
                        </a:lnSpc>
                      </a:pPr>
                      <a:r>
                        <a:rPr dirty="0" sz="800" b="1" i="1">
                          <a:latin typeface="Microsoft Sans Serif"/>
                          <a:cs typeface="Microsoft Sans Serif"/>
                        </a:rPr>
                        <a:t>IMPUTACIÓN</a:t>
                      </a:r>
                      <a:r>
                        <a:rPr dirty="0" sz="800" spc="-50" b="1" i="1">
                          <a:latin typeface="Microsoft Sans Serif"/>
                          <a:cs typeface="Microsoft Sans Serif"/>
                        </a:rPr>
                        <a:t> A</a:t>
                      </a: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 RESULTADOS (7400)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0" marR="69850">
                        <a:lnSpc>
                          <a:spcPts val="910"/>
                        </a:lnSpc>
                        <a:spcBef>
                          <a:spcPts val="254"/>
                        </a:spcBef>
                      </a:pPr>
                      <a:r>
                        <a:rPr dirty="0" sz="800" b="1" i="1">
                          <a:latin typeface="Microsoft Sans Serif"/>
                          <a:cs typeface="Microsoft Sans Serif"/>
                        </a:rPr>
                        <a:t>SALDO</a:t>
                      </a:r>
                      <a:r>
                        <a:rPr dirty="0" sz="800" spc="-35" b="1" i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b="1" i="1">
                          <a:latin typeface="Microsoft Sans Serif"/>
                          <a:cs typeface="Microsoft Sans Serif"/>
                        </a:rPr>
                        <a:t>FINAL</a:t>
                      </a:r>
                      <a:r>
                        <a:rPr dirty="0" sz="800" spc="-25" b="1" i="1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 b="1" i="1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 FECHA 31/12/2022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070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(4708)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(4708)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800" spc="-10" b="1" i="1">
                          <a:latin typeface="Microsoft Sans Serif"/>
                          <a:cs typeface="Microsoft Sans Serif"/>
                        </a:rPr>
                        <a:t>(4708)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Serv.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Empleo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Público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1.461,03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1.461,03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S.C.E.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Desempleados</a:t>
                      </a:r>
                      <a:r>
                        <a:rPr dirty="0" sz="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175.434,60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1.280,00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S.C.E.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Desempleados</a:t>
                      </a:r>
                      <a:r>
                        <a:rPr dirty="0" sz="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1.182.426,00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1.154.853,40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151.006,80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S.C.E.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Desempleados</a:t>
                      </a:r>
                      <a:r>
                        <a:rPr dirty="0" sz="8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1.187.172,00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1.187.172,00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S.C.E.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Ocupados</a:t>
                      </a:r>
                      <a:r>
                        <a:rPr dirty="0" sz="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2019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10.631,39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828,16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S.C.E.</a:t>
                      </a:r>
                      <a:r>
                        <a:rPr dirty="0" sz="8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Ocupados</a:t>
                      </a:r>
                      <a:r>
                        <a:rPr dirty="0" sz="8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173.858,85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54.604,93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spc="-20" b="1">
                          <a:latin typeface="Microsoft Sans Serif"/>
                          <a:cs typeface="Microsoft Sans Serif"/>
                        </a:rPr>
                        <a:t>total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1.543.811,87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1.187.172,00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1.205.889,14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spc="-10" b="1">
                          <a:latin typeface="Microsoft Sans Serif"/>
                          <a:cs typeface="Microsoft Sans Serif"/>
                        </a:rPr>
                        <a:t>1.338.178,80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95324" y="3529964"/>
            <a:ext cx="6540500" cy="75565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ct val="94600"/>
              </a:lnSpc>
              <a:spcBef>
                <a:spcPts val="170"/>
              </a:spcBef>
            </a:pPr>
            <a:r>
              <a:rPr dirty="0" sz="1000">
                <a:latin typeface="Microsoft Sans Serif"/>
                <a:cs typeface="Microsoft Sans Serif"/>
              </a:rPr>
              <a:t>Dentro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actividad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mayor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parte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negocio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desarrolla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mediante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ejecución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cursos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de </a:t>
            </a:r>
            <a:r>
              <a:rPr dirty="0" sz="1000">
                <a:latin typeface="Microsoft Sans Serif"/>
                <a:cs typeface="Microsoft Sans Serif"/>
              </a:rPr>
              <a:t>formación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para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empleo,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que,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mayoría,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subvencionados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por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distintas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administraciones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públicas.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Aunque </a:t>
            </a:r>
            <a:r>
              <a:rPr dirty="0" sz="1000">
                <a:latin typeface="Microsoft Sans Serif"/>
                <a:cs typeface="Microsoft Sans Serif"/>
              </a:rPr>
              <a:t>realmente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 el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alumno,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ser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formalmente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beneficiaria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las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subvenciones,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éstas se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registran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como </a:t>
            </a:r>
            <a:r>
              <a:rPr dirty="0" sz="1000">
                <a:latin typeface="Microsoft Sans Serif"/>
                <a:cs typeface="Microsoft Sans Serif"/>
              </a:rPr>
              <a:t>deudas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transformables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subvenciones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explotación, se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reconocen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perdidas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ganancias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a </a:t>
            </a:r>
            <a:r>
              <a:rPr dirty="0" sz="1000">
                <a:latin typeface="Microsoft Sans Serif"/>
                <a:cs typeface="Microsoft Sans Serif"/>
              </a:rPr>
              <a:t>medida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va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desarrollando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actividad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soportan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relacionados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misma.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3884" y="4740655"/>
            <a:ext cx="6264910" cy="3023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Microsoft Sans Serif"/>
                <a:cs typeface="Microsoft Sans Serif"/>
              </a:rPr>
              <a:t>10.03.02</a:t>
            </a:r>
            <a:r>
              <a:rPr dirty="0" sz="1000" spc="1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ingresos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cuantía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incidencia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excepcionales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5080" indent="176530">
              <a:lnSpc>
                <a:spcPts val="1150"/>
              </a:lnSpc>
            </a:pPr>
            <a:r>
              <a:rPr dirty="0" sz="1000">
                <a:latin typeface="Microsoft Sans Serif"/>
                <a:cs typeface="Microsoft Sans Serif"/>
              </a:rPr>
              <a:t>Durante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registrado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otros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ingresos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y/o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gastos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cuantía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incidencia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excepcional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Microsoft Sans Serif"/>
                <a:cs typeface="Microsoft Sans Serif"/>
              </a:rPr>
              <a:t>que </a:t>
            </a:r>
            <a:r>
              <a:rPr dirty="0" sz="1000">
                <a:latin typeface="Microsoft Sans Serif"/>
                <a:cs typeface="Microsoft Sans Serif"/>
              </a:rPr>
              <a:t>deba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ser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mencionado.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10.04</a:t>
            </a:r>
            <a:r>
              <a:rPr dirty="0" u="none" sz="1000" spc="90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Compromisos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financieros,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garantías</a:t>
            </a:r>
            <a:r>
              <a:rPr dirty="0" u="sng" sz="1000" spc="-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contingencias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que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no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figuran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en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el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balance</a:t>
            </a:r>
            <a:endParaRPr sz="10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  <a:spcBef>
                <a:spcPts val="1105"/>
              </a:spcBef>
            </a:pP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existen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compromisos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financieros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garantías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ni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contingencias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figuren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el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balance.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10.05</a:t>
            </a:r>
            <a:r>
              <a:rPr dirty="0" u="none" sz="1000" spc="75"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Hechos</a:t>
            </a:r>
            <a:r>
              <a:rPr dirty="0" u="sng" sz="1000" spc="-3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posteriores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al</a:t>
            </a:r>
            <a:r>
              <a:rPr dirty="0" u="sng" sz="1000" spc="-2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cierre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5240" marR="330835" indent="176530">
              <a:lnSpc>
                <a:spcPts val="1150"/>
              </a:lnSpc>
              <a:spcBef>
                <a:spcPts val="5"/>
              </a:spcBef>
            </a:pP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juicio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Administración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empresa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con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posterioridad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cierre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del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ejercicio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se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</a:t>
            </a:r>
            <a:r>
              <a:rPr dirty="0" sz="1000" spc="-10">
                <a:latin typeface="Microsoft Sans Serif"/>
                <a:cs typeface="Microsoft Sans Serif"/>
              </a:rPr>
              <a:t> producido </a:t>
            </a:r>
            <a:r>
              <a:rPr dirty="0" sz="1000">
                <a:latin typeface="Microsoft Sans Serif"/>
                <a:cs typeface="Microsoft Sans Serif"/>
              </a:rPr>
              <a:t>ningún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hecho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significativo</a:t>
            </a:r>
            <a:r>
              <a:rPr dirty="0" sz="1000" spc="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que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no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esté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reflejado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en</a:t>
            </a:r>
            <a:r>
              <a:rPr dirty="0" sz="1000" spc="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los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estados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financieros.</a:t>
            </a:r>
            <a:endParaRPr sz="1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2713990">
              <a:lnSpc>
                <a:spcPct val="100000"/>
              </a:lnSpc>
            </a:pPr>
            <a:r>
              <a:rPr dirty="0" sz="1000">
                <a:latin typeface="Microsoft Sans Serif"/>
                <a:cs typeface="Microsoft Sans Serif"/>
              </a:rPr>
              <a:t>Estas</a:t>
            </a:r>
            <a:r>
              <a:rPr dirty="0" sz="1000" spc="-3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cuentas</a:t>
            </a:r>
            <a:r>
              <a:rPr dirty="0" sz="1000" spc="-1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han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sido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formuladas,</a:t>
            </a:r>
            <a:r>
              <a:rPr dirty="0" sz="1000" spc="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a</a:t>
            </a:r>
            <a:r>
              <a:rPr dirty="0" sz="1000" spc="-3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31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marzo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de</a:t>
            </a:r>
            <a:r>
              <a:rPr dirty="0" sz="1000" spc="-4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2023</a:t>
            </a:r>
            <a:r>
              <a:rPr dirty="0" sz="1100" spc="-10"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2267585">
              <a:lnSpc>
                <a:spcPts val="1320"/>
              </a:lnSpc>
            </a:pPr>
            <a:r>
              <a:rPr dirty="0" sz="1200">
                <a:latin typeface="Arial"/>
                <a:cs typeface="Arial"/>
              </a:rPr>
              <a:t>Firmado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****5381*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ANUSCHEH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MISSAGHIAN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(R:</a:t>
            </a:r>
            <a:endParaRPr sz="1200">
              <a:latin typeface="Arial"/>
              <a:cs typeface="Arial"/>
            </a:endParaRPr>
          </a:p>
          <a:p>
            <a:pPr marL="2267585" marR="311785">
              <a:lnSpc>
                <a:spcPts val="1200"/>
              </a:lnSpc>
              <a:spcBef>
                <a:spcPts val="120"/>
              </a:spcBef>
            </a:pPr>
            <a:r>
              <a:rPr dirty="0" sz="1200">
                <a:latin typeface="Arial"/>
                <a:cs typeface="Arial"/>
              </a:rPr>
              <a:t>****0471*)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 día 28/07/2023 con un certificado </a:t>
            </a:r>
            <a:r>
              <a:rPr dirty="0" sz="1200" spc="-10">
                <a:latin typeface="Arial"/>
                <a:cs typeface="Arial"/>
              </a:rPr>
              <a:t>emitido </a:t>
            </a:r>
            <a:r>
              <a:rPr dirty="0" sz="1200">
                <a:latin typeface="Arial"/>
                <a:cs typeface="Arial"/>
              </a:rPr>
              <a:t>por AC </a:t>
            </a:r>
            <a:r>
              <a:rPr dirty="0" sz="1200" spc="-10">
                <a:latin typeface="Arial"/>
                <a:cs typeface="Arial"/>
              </a:rPr>
              <a:t>Representación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31" y="629412"/>
            <a:ext cx="5337875" cy="6046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40359" y="1478996"/>
            <a:ext cx="5481320" cy="175133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715">
              <a:lnSpc>
                <a:spcPts val="1340"/>
              </a:lnSpc>
              <a:spcBef>
                <a:spcPts val="195"/>
              </a:spcBef>
            </a:pPr>
            <a:r>
              <a:rPr dirty="0" sz="1150">
                <a:latin typeface="Times New Roman"/>
                <a:cs typeface="Times New Roman"/>
              </a:rPr>
              <a:t>significativos de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auditoría,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así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como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cualquier deficiencia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significativa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 control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interno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identificamos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transcurso de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auditoría.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40"/>
              </a:lnSpc>
              <a:spcBef>
                <a:spcPts val="5"/>
              </a:spcBef>
            </a:pPr>
            <a:r>
              <a:rPr dirty="0" sz="1150">
                <a:latin typeface="Times New Roman"/>
                <a:cs typeface="Times New Roman"/>
              </a:rPr>
              <a:t>Entre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riesgos</a:t>
            </a:r>
            <a:r>
              <a:rPr dirty="0" sz="1150" spc="1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significativos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han</a:t>
            </a:r>
            <a:r>
              <a:rPr dirty="0" sz="1150" spc="1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sido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objeto</a:t>
            </a:r>
            <a:r>
              <a:rPr dirty="0" sz="1150" spc="1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comunicación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1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13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administradora </a:t>
            </a:r>
            <a:r>
              <a:rPr dirty="0" sz="1150">
                <a:latin typeface="Times New Roman"/>
                <a:cs typeface="Times New Roman"/>
              </a:rPr>
              <a:t>única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entidad,</a:t>
            </a:r>
            <a:r>
              <a:rPr dirty="0" sz="1150" spc="229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determinamos</a:t>
            </a:r>
            <a:r>
              <a:rPr dirty="0" sz="1150" spc="2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los</a:t>
            </a:r>
            <a:r>
              <a:rPr dirty="0" sz="1150" spc="2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han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sido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mayor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significatividad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23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la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cuentas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anuales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 pymes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del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periodo actual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y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 son,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consecuencia,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los </a:t>
            </a:r>
            <a:r>
              <a:rPr dirty="0" sz="1150">
                <a:latin typeface="Times New Roman"/>
                <a:cs typeface="Times New Roman"/>
              </a:rPr>
              <a:t>riesgos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considerados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más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significativos.</a:t>
            </a:r>
            <a:endParaRPr sz="1150">
              <a:latin typeface="Times New Roman"/>
              <a:cs typeface="Times New Roman"/>
            </a:endParaRPr>
          </a:p>
          <a:p>
            <a:pPr algn="just" marL="12700" marR="8255">
              <a:lnSpc>
                <a:spcPct val="105100"/>
              </a:lnSpc>
              <a:spcBef>
                <a:spcPts val="1200"/>
              </a:spcBef>
            </a:pPr>
            <a:r>
              <a:rPr dirty="0" sz="1150">
                <a:latin typeface="Times New Roman"/>
                <a:cs typeface="Times New Roman"/>
              </a:rPr>
              <a:t>Describimos esos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riesgos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nuestro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informe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auditoría</a:t>
            </a:r>
            <a:r>
              <a:rPr dirty="0" sz="1150" spc="-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salvo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que</a:t>
            </a:r>
            <a:r>
              <a:rPr dirty="0" sz="1150" spc="-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las</a:t>
            </a:r>
            <a:r>
              <a:rPr dirty="0" sz="1150" spc="-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disposiciones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legales </a:t>
            </a:r>
            <a:r>
              <a:rPr dirty="0" sz="1150">
                <a:latin typeface="Times New Roman"/>
                <a:cs typeface="Times New Roman"/>
              </a:rPr>
              <a:t>o reglamentarias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prohíban revelar públicamente</a:t>
            </a:r>
            <a:r>
              <a:rPr dirty="0" sz="1150" spc="-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cuestión.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40359" y="3649606"/>
            <a:ext cx="1391920" cy="74231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195"/>
              </a:spcBef>
            </a:pPr>
            <a:r>
              <a:rPr dirty="0" sz="1150">
                <a:latin typeface="Times New Roman"/>
                <a:cs typeface="Times New Roman"/>
              </a:rPr>
              <a:t>Netadia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Europa,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S.L.P. </a:t>
            </a:r>
            <a:r>
              <a:rPr dirty="0" sz="1150">
                <a:latin typeface="Times New Roman"/>
                <a:cs typeface="Times New Roman"/>
              </a:rPr>
              <a:t>Avda.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Innovación, </a:t>
            </a:r>
            <a:r>
              <a:rPr dirty="0" sz="1150" spc="-50">
                <a:latin typeface="Times New Roman"/>
                <a:cs typeface="Times New Roman"/>
              </a:rPr>
              <a:t>3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50">
                <a:latin typeface="Times New Roman"/>
                <a:cs typeface="Times New Roman"/>
              </a:rPr>
              <a:t>41020,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Sevilla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150">
                <a:latin typeface="Times New Roman"/>
                <a:cs typeface="Times New Roman"/>
              </a:rPr>
              <a:t>N.º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R.O.A.C.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2114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40359" y="5413832"/>
            <a:ext cx="2087245" cy="37401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195"/>
              </a:spcBef>
            </a:pPr>
            <a:r>
              <a:rPr dirty="0" sz="1150">
                <a:latin typeface="Times New Roman"/>
                <a:cs typeface="Times New Roman"/>
              </a:rPr>
              <a:t>José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Manuel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Vaquero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Gómez </a:t>
            </a:r>
            <a:r>
              <a:rPr dirty="0" sz="1150">
                <a:latin typeface="Times New Roman"/>
                <a:cs typeface="Times New Roman"/>
              </a:rPr>
              <a:t>Socio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auditor,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R.O.A.C.</a:t>
            </a:r>
            <a:r>
              <a:rPr dirty="0" sz="1150" spc="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N.º</a:t>
            </a:r>
            <a:r>
              <a:rPr dirty="0" sz="1150" spc="1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23298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5960" y="4442666"/>
            <a:ext cx="1322627" cy="830373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812783" y="4173365"/>
            <a:ext cx="1368425" cy="1358900"/>
          </a:xfrm>
          <a:custGeom>
            <a:avLst/>
            <a:gdLst/>
            <a:ahLst/>
            <a:cxnLst/>
            <a:rect l="l" t="t" r="r" b="b"/>
            <a:pathLst>
              <a:path w="1368425" h="1358900">
                <a:moveTo>
                  <a:pt x="246628" y="1071512"/>
                </a:moveTo>
                <a:lnTo>
                  <a:pt x="181224" y="1110091"/>
                </a:lnTo>
                <a:lnTo>
                  <a:pt x="127559" y="1148932"/>
                </a:lnTo>
                <a:lnTo>
                  <a:pt x="84705" y="1187119"/>
                </a:lnTo>
                <a:lnTo>
                  <a:pt x="51729" y="1223739"/>
                </a:lnTo>
                <a:lnTo>
                  <a:pt x="27701" y="1257877"/>
                </a:lnTo>
                <a:lnTo>
                  <a:pt x="2767" y="1315049"/>
                </a:lnTo>
                <a:lnTo>
                  <a:pt x="0" y="1336255"/>
                </a:lnTo>
                <a:lnTo>
                  <a:pt x="8773" y="1353890"/>
                </a:lnTo>
                <a:lnTo>
                  <a:pt x="16641" y="1358552"/>
                </a:lnTo>
                <a:lnTo>
                  <a:pt x="109144" y="1358552"/>
                </a:lnTo>
                <a:lnTo>
                  <a:pt x="113613" y="1355762"/>
                </a:lnTo>
                <a:lnTo>
                  <a:pt x="26474" y="1355762"/>
                </a:lnTo>
                <a:lnTo>
                  <a:pt x="28047" y="1333718"/>
                </a:lnTo>
                <a:lnTo>
                  <a:pt x="57188" y="1271212"/>
                </a:lnTo>
                <a:lnTo>
                  <a:pt x="83254" y="1233493"/>
                </a:lnTo>
                <a:lnTo>
                  <a:pt x="115982" y="1193291"/>
                </a:lnTo>
                <a:lnTo>
                  <a:pt x="154598" y="1152005"/>
                </a:lnTo>
                <a:lnTo>
                  <a:pt x="198421" y="1110929"/>
                </a:lnTo>
                <a:lnTo>
                  <a:pt x="246628" y="1071512"/>
                </a:lnTo>
                <a:close/>
              </a:path>
              <a:path w="1368425" h="1358900">
                <a:moveTo>
                  <a:pt x="585221" y="0"/>
                </a:moveTo>
                <a:lnTo>
                  <a:pt x="557832" y="18288"/>
                </a:lnTo>
                <a:lnTo>
                  <a:pt x="543768" y="60612"/>
                </a:lnTo>
                <a:lnTo>
                  <a:pt x="538586" y="108161"/>
                </a:lnTo>
                <a:lnTo>
                  <a:pt x="537846" y="142125"/>
                </a:lnTo>
                <a:lnTo>
                  <a:pt x="538847" y="172844"/>
                </a:lnTo>
                <a:lnTo>
                  <a:pt x="546075" y="241077"/>
                </a:lnTo>
                <a:lnTo>
                  <a:pt x="558572" y="313729"/>
                </a:lnTo>
                <a:lnTo>
                  <a:pt x="566410" y="351481"/>
                </a:lnTo>
                <a:lnTo>
                  <a:pt x="575293" y="389755"/>
                </a:lnTo>
                <a:lnTo>
                  <a:pt x="585221" y="427768"/>
                </a:lnTo>
                <a:lnTo>
                  <a:pt x="583372" y="441265"/>
                </a:lnTo>
                <a:lnTo>
                  <a:pt x="569270" y="489646"/>
                </a:lnTo>
                <a:lnTo>
                  <a:pt x="542932" y="561553"/>
                </a:lnTo>
                <a:lnTo>
                  <a:pt x="525545" y="605098"/>
                </a:lnTo>
                <a:lnTo>
                  <a:pt x="505867" y="652194"/>
                </a:lnTo>
                <a:lnTo>
                  <a:pt x="484020" y="702420"/>
                </a:lnTo>
                <a:lnTo>
                  <a:pt x="460233" y="755069"/>
                </a:lnTo>
                <a:lnTo>
                  <a:pt x="434734" y="809437"/>
                </a:lnTo>
                <a:lnTo>
                  <a:pt x="407755" y="864817"/>
                </a:lnTo>
                <a:lnTo>
                  <a:pt x="379522" y="920504"/>
                </a:lnTo>
                <a:lnTo>
                  <a:pt x="350267" y="975791"/>
                </a:lnTo>
                <a:lnTo>
                  <a:pt x="320217" y="1029974"/>
                </a:lnTo>
                <a:lnTo>
                  <a:pt x="289603" y="1082346"/>
                </a:lnTo>
                <a:lnTo>
                  <a:pt x="258653" y="1132201"/>
                </a:lnTo>
                <a:lnTo>
                  <a:pt x="227596" y="1178835"/>
                </a:lnTo>
                <a:lnTo>
                  <a:pt x="196663" y="1221540"/>
                </a:lnTo>
                <a:lnTo>
                  <a:pt x="166081" y="1259612"/>
                </a:lnTo>
                <a:lnTo>
                  <a:pt x="136080" y="1292344"/>
                </a:lnTo>
                <a:lnTo>
                  <a:pt x="106890" y="1319031"/>
                </a:lnTo>
                <a:lnTo>
                  <a:pt x="51858" y="1351446"/>
                </a:lnTo>
                <a:lnTo>
                  <a:pt x="26474" y="1355762"/>
                </a:lnTo>
                <a:lnTo>
                  <a:pt x="113613" y="1355762"/>
                </a:lnTo>
                <a:lnTo>
                  <a:pt x="158678" y="1322064"/>
                </a:lnTo>
                <a:lnTo>
                  <a:pt x="189326" y="1291492"/>
                </a:lnTo>
                <a:lnTo>
                  <a:pt x="222439" y="1253187"/>
                </a:lnTo>
                <a:lnTo>
                  <a:pt x="258061" y="1206805"/>
                </a:lnTo>
                <a:lnTo>
                  <a:pt x="296233" y="1152005"/>
                </a:lnTo>
                <a:lnTo>
                  <a:pt x="336996" y="1088443"/>
                </a:lnTo>
                <a:lnTo>
                  <a:pt x="380393" y="1015776"/>
                </a:lnTo>
                <a:lnTo>
                  <a:pt x="392952" y="1011596"/>
                </a:lnTo>
                <a:lnTo>
                  <a:pt x="380393" y="1011596"/>
                </a:lnTo>
                <a:lnTo>
                  <a:pt x="420672" y="940394"/>
                </a:lnTo>
                <a:lnTo>
                  <a:pt x="455887" y="875474"/>
                </a:lnTo>
                <a:lnTo>
                  <a:pt x="486436" y="816414"/>
                </a:lnTo>
                <a:lnTo>
                  <a:pt x="512713" y="762793"/>
                </a:lnTo>
                <a:lnTo>
                  <a:pt x="535115" y="714191"/>
                </a:lnTo>
                <a:lnTo>
                  <a:pt x="554038" y="670187"/>
                </a:lnTo>
                <a:lnTo>
                  <a:pt x="569876" y="630360"/>
                </a:lnTo>
                <a:lnTo>
                  <a:pt x="583025" y="594289"/>
                </a:lnTo>
                <a:lnTo>
                  <a:pt x="602843" y="531732"/>
                </a:lnTo>
                <a:lnTo>
                  <a:pt x="610302" y="504404"/>
                </a:lnTo>
                <a:lnTo>
                  <a:pt x="658653" y="504404"/>
                </a:lnTo>
                <a:lnTo>
                  <a:pt x="645980" y="473589"/>
                </a:lnTo>
                <a:lnTo>
                  <a:pt x="628416" y="423588"/>
                </a:lnTo>
                <a:lnTo>
                  <a:pt x="636653" y="369711"/>
                </a:lnTo>
                <a:lnTo>
                  <a:pt x="638518" y="352526"/>
                </a:lnTo>
                <a:lnTo>
                  <a:pt x="610302" y="352526"/>
                </a:lnTo>
                <a:lnTo>
                  <a:pt x="597048" y="303501"/>
                </a:lnTo>
                <a:lnTo>
                  <a:pt x="587205" y="255613"/>
                </a:lnTo>
                <a:lnTo>
                  <a:pt x="580506" y="209665"/>
                </a:lnTo>
                <a:lnTo>
                  <a:pt x="576682" y="166459"/>
                </a:lnTo>
                <a:lnTo>
                  <a:pt x="575467" y="126797"/>
                </a:lnTo>
                <a:lnTo>
                  <a:pt x="575872" y="108161"/>
                </a:lnTo>
                <a:lnTo>
                  <a:pt x="575924" y="105744"/>
                </a:lnTo>
                <a:lnTo>
                  <a:pt x="579125" y="70191"/>
                </a:lnTo>
                <a:lnTo>
                  <a:pt x="587812" y="33332"/>
                </a:lnTo>
                <a:lnTo>
                  <a:pt x="604728" y="8360"/>
                </a:lnTo>
                <a:lnTo>
                  <a:pt x="638667" y="8360"/>
                </a:lnTo>
                <a:lnTo>
                  <a:pt x="620752" y="1393"/>
                </a:lnTo>
                <a:lnTo>
                  <a:pt x="585221" y="0"/>
                </a:lnTo>
                <a:close/>
              </a:path>
              <a:path w="1368425" h="1358900">
                <a:moveTo>
                  <a:pt x="1333468" y="1008809"/>
                </a:moveTo>
                <a:lnTo>
                  <a:pt x="1320601" y="1011291"/>
                </a:lnTo>
                <a:lnTo>
                  <a:pt x="1309955" y="1018215"/>
                </a:lnTo>
                <a:lnTo>
                  <a:pt x="1302705" y="1028796"/>
                </a:lnTo>
                <a:lnTo>
                  <a:pt x="1300027" y="1042251"/>
                </a:lnTo>
                <a:lnTo>
                  <a:pt x="1302705" y="1054900"/>
                </a:lnTo>
                <a:lnTo>
                  <a:pt x="1309955" y="1065067"/>
                </a:lnTo>
                <a:lnTo>
                  <a:pt x="1320601" y="1071838"/>
                </a:lnTo>
                <a:lnTo>
                  <a:pt x="1333468" y="1074299"/>
                </a:lnTo>
                <a:lnTo>
                  <a:pt x="1347728" y="1071838"/>
                </a:lnTo>
                <a:lnTo>
                  <a:pt x="1355046" y="1067332"/>
                </a:lnTo>
                <a:lnTo>
                  <a:pt x="1333468" y="1067332"/>
                </a:lnTo>
                <a:lnTo>
                  <a:pt x="1323453" y="1065372"/>
                </a:lnTo>
                <a:lnTo>
                  <a:pt x="1315006" y="1060016"/>
                </a:lnTo>
                <a:lnTo>
                  <a:pt x="1309171" y="1052048"/>
                </a:lnTo>
                <a:lnTo>
                  <a:pt x="1306994" y="1042251"/>
                </a:lnTo>
                <a:lnTo>
                  <a:pt x="1309171" y="1031648"/>
                </a:lnTo>
                <a:lnTo>
                  <a:pt x="1315006" y="1023266"/>
                </a:lnTo>
                <a:lnTo>
                  <a:pt x="1323453" y="1017758"/>
                </a:lnTo>
                <a:lnTo>
                  <a:pt x="1333468" y="1015776"/>
                </a:lnTo>
                <a:lnTo>
                  <a:pt x="1354851" y="1015776"/>
                </a:lnTo>
                <a:lnTo>
                  <a:pt x="1347728" y="1011291"/>
                </a:lnTo>
                <a:lnTo>
                  <a:pt x="1333468" y="1008809"/>
                </a:lnTo>
                <a:close/>
              </a:path>
              <a:path w="1368425" h="1358900">
                <a:moveTo>
                  <a:pt x="1354851" y="1015776"/>
                </a:moveTo>
                <a:lnTo>
                  <a:pt x="1333468" y="1015776"/>
                </a:lnTo>
                <a:lnTo>
                  <a:pt x="1344659" y="1017758"/>
                </a:lnTo>
                <a:lnTo>
                  <a:pt x="1352975" y="1023266"/>
                </a:lnTo>
                <a:lnTo>
                  <a:pt x="1358157" y="1031648"/>
                </a:lnTo>
                <a:lnTo>
                  <a:pt x="1359942" y="1042251"/>
                </a:lnTo>
                <a:lnTo>
                  <a:pt x="1358157" y="1052048"/>
                </a:lnTo>
                <a:lnTo>
                  <a:pt x="1352975" y="1060016"/>
                </a:lnTo>
                <a:lnTo>
                  <a:pt x="1344659" y="1065372"/>
                </a:lnTo>
                <a:lnTo>
                  <a:pt x="1333468" y="1067332"/>
                </a:lnTo>
                <a:lnTo>
                  <a:pt x="1355046" y="1067332"/>
                </a:lnTo>
                <a:lnTo>
                  <a:pt x="1358723" y="1065067"/>
                </a:lnTo>
                <a:lnTo>
                  <a:pt x="1365799" y="1054900"/>
                </a:lnTo>
                <a:lnTo>
                  <a:pt x="1368303" y="1042251"/>
                </a:lnTo>
                <a:lnTo>
                  <a:pt x="1365799" y="1028796"/>
                </a:lnTo>
                <a:lnTo>
                  <a:pt x="1358723" y="1018215"/>
                </a:lnTo>
                <a:lnTo>
                  <a:pt x="1354851" y="1015776"/>
                </a:lnTo>
                <a:close/>
              </a:path>
              <a:path w="1368425" h="1358900">
                <a:moveTo>
                  <a:pt x="1343222" y="1019957"/>
                </a:moveTo>
                <a:lnTo>
                  <a:pt x="1320927" y="1019957"/>
                </a:lnTo>
                <a:lnTo>
                  <a:pt x="1320927" y="1060365"/>
                </a:lnTo>
                <a:lnTo>
                  <a:pt x="1327894" y="1060365"/>
                </a:lnTo>
                <a:lnTo>
                  <a:pt x="1327894" y="1045037"/>
                </a:lnTo>
                <a:lnTo>
                  <a:pt x="1345544" y="1045037"/>
                </a:lnTo>
                <a:lnTo>
                  <a:pt x="1344615" y="1043644"/>
                </a:lnTo>
                <a:lnTo>
                  <a:pt x="1340435" y="1042251"/>
                </a:lnTo>
                <a:lnTo>
                  <a:pt x="1348795" y="1039464"/>
                </a:lnTo>
                <a:lnTo>
                  <a:pt x="1327894" y="1039464"/>
                </a:lnTo>
                <a:lnTo>
                  <a:pt x="1327894" y="1028317"/>
                </a:lnTo>
                <a:lnTo>
                  <a:pt x="1347866" y="1028317"/>
                </a:lnTo>
                <a:lnTo>
                  <a:pt x="1347402" y="1025530"/>
                </a:lnTo>
                <a:lnTo>
                  <a:pt x="1343222" y="1019957"/>
                </a:lnTo>
                <a:close/>
              </a:path>
              <a:path w="1368425" h="1358900">
                <a:moveTo>
                  <a:pt x="1345544" y="1045037"/>
                </a:moveTo>
                <a:lnTo>
                  <a:pt x="1336255" y="1045037"/>
                </a:lnTo>
                <a:lnTo>
                  <a:pt x="1339041" y="1049218"/>
                </a:lnTo>
                <a:lnTo>
                  <a:pt x="1340435" y="1053398"/>
                </a:lnTo>
                <a:lnTo>
                  <a:pt x="1341759" y="1060016"/>
                </a:lnTo>
                <a:lnTo>
                  <a:pt x="1341828" y="1060365"/>
                </a:lnTo>
                <a:lnTo>
                  <a:pt x="1348795" y="1060365"/>
                </a:lnTo>
                <a:lnTo>
                  <a:pt x="1347402" y="1053398"/>
                </a:lnTo>
                <a:lnTo>
                  <a:pt x="1347402" y="1047824"/>
                </a:lnTo>
                <a:lnTo>
                  <a:pt x="1345544" y="1045037"/>
                </a:lnTo>
                <a:close/>
              </a:path>
              <a:path w="1368425" h="1358900">
                <a:moveTo>
                  <a:pt x="1347866" y="1028317"/>
                </a:moveTo>
                <a:lnTo>
                  <a:pt x="1337648" y="1028317"/>
                </a:lnTo>
                <a:lnTo>
                  <a:pt x="1340435" y="1029710"/>
                </a:lnTo>
                <a:lnTo>
                  <a:pt x="1340435" y="1038071"/>
                </a:lnTo>
                <a:lnTo>
                  <a:pt x="1336255" y="1039464"/>
                </a:lnTo>
                <a:lnTo>
                  <a:pt x="1348795" y="1039464"/>
                </a:lnTo>
                <a:lnTo>
                  <a:pt x="1348795" y="1033890"/>
                </a:lnTo>
                <a:lnTo>
                  <a:pt x="1347946" y="1028796"/>
                </a:lnTo>
                <a:lnTo>
                  <a:pt x="1347866" y="1028317"/>
                </a:lnTo>
                <a:close/>
              </a:path>
              <a:path w="1368425" h="1358900">
                <a:moveTo>
                  <a:pt x="658653" y="504404"/>
                </a:moveTo>
                <a:lnTo>
                  <a:pt x="610302" y="504404"/>
                </a:lnTo>
                <a:lnTo>
                  <a:pt x="642850" y="578154"/>
                </a:lnTo>
                <a:lnTo>
                  <a:pt x="676855" y="641193"/>
                </a:lnTo>
                <a:lnTo>
                  <a:pt x="711606" y="694472"/>
                </a:lnTo>
                <a:lnTo>
                  <a:pt x="746391" y="738944"/>
                </a:lnTo>
                <a:lnTo>
                  <a:pt x="780499" y="775560"/>
                </a:lnTo>
                <a:lnTo>
                  <a:pt x="813220" y="805272"/>
                </a:lnTo>
                <a:lnTo>
                  <a:pt x="843842" y="829032"/>
                </a:lnTo>
                <a:lnTo>
                  <a:pt x="895945" y="862504"/>
                </a:lnTo>
                <a:lnTo>
                  <a:pt x="851275" y="870625"/>
                </a:lnTo>
                <a:lnTo>
                  <a:pt x="805563" y="879794"/>
                </a:lnTo>
                <a:lnTo>
                  <a:pt x="759008" y="890025"/>
                </a:lnTo>
                <a:lnTo>
                  <a:pt x="711814" y="901330"/>
                </a:lnTo>
                <a:lnTo>
                  <a:pt x="664179" y="913722"/>
                </a:lnTo>
                <a:lnTo>
                  <a:pt x="616305" y="927213"/>
                </a:lnTo>
                <a:lnTo>
                  <a:pt x="568394" y="941816"/>
                </a:lnTo>
                <a:lnTo>
                  <a:pt x="520647" y="957543"/>
                </a:lnTo>
                <a:lnTo>
                  <a:pt x="473263" y="974407"/>
                </a:lnTo>
                <a:lnTo>
                  <a:pt x="426445" y="992421"/>
                </a:lnTo>
                <a:lnTo>
                  <a:pt x="380393" y="1011596"/>
                </a:lnTo>
                <a:lnTo>
                  <a:pt x="392952" y="1011596"/>
                </a:lnTo>
                <a:lnTo>
                  <a:pt x="426044" y="1000581"/>
                </a:lnTo>
                <a:lnTo>
                  <a:pt x="473856" y="986177"/>
                </a:lnTo>
                <a:lnTo>
                  <a:pt x="523501" y="972596"/>
                </a:lnTo>
                <a:lnTo>
                  <a:pt x="574655" y="959869"/>
                </a:lnTo>
                <a:lnTo>
                  <a:pt x="626989" y="948028"/>
                </a:lnTo>
                <a:lnTo>
                  <a:pt x="680177" y="937104"/>
                </a:lnTo>
                <a:lnTo>
                  <a:pt x="733436" y="927213"/>
                </a:lnTo>
                <a:lnTo>
                  <a:pt x="787810" y="918133"/>
                </a:lnTo>
                <a:lnTo>
                  <a:pt x="841601" y="910148"/>
                </a:lnTo>
                <a:lnTo>
                  <a:pt x="894940" y="903206"/>
                </a:lnTo>
                <a:lnTo>
                  <a:pt x="947501" y="897339"/>
                </a:lnTo>
                <a:lnTo>
                  <a:pt x="1051478" y="897339"/>
                </a:lnTo>
                <a:lnTo>
                  <a:pt x="1029710" y="887585"/>
                </a:lnTo>
                <a:lnTo>
                  <a:pt x="1072875" y="885019"/>
                </a:lnTo>
                <a:lnTo>
                  <a:pt x="1121452" y="883348"/>
                </a:lnTo>
                <a:lnTo>
                  <a:pt x="1342501" y="883348"/>
                </a:lnTo>
                <a:lnTo>
                  <a:pt x="1338686" y="879794"/>
                </a:lnTo>
                <a:lnTo>
                  <a:pt x="1303684" y="863723"/>
                </a:lnTo>
                <a:lnTo>
                  <a:pt x="1259331" y="852750"/>
                </a:lnTo>
                <a:lnTo>
                  <a:pt x="968401" y="852750"/>
                </a:lnTo>
                <a:lnTo>
                  <a:pt x="936070" y="834245"/>
                </a:lnTo>
                <a:lnTo>
                  <a:pt x="872976" y="793575"/>
                </a:lnTo>
                <a:lnTo>
                  <a:pt x="807247" y="738944"/>
                </a:lnTo>
                <a:lnTo>
                  <a:pt x="773807" y="701634"/>
                </a:lnTo>
                <a:lnTo>
                  <a:pt x="743016" y="660858"/>
                </a:lnTo>
                <a:lnTo>
                  <a:pt x="714805" y="617094"/>
                </a:lnTo>
                <a:lnTo>
                  <a:pt x="689207" y="570914"/>
                </a:lnTo>
                <a:lnTo>
                  <a:pt x="666365" y="523118"/>
                </a:lnTo>
                <a:lnTo>
                  <a:pt x="666255" y="522889"/>
                </a:lnTo>
                <a:lnTo>
                  <a:pt x="658653" y="504404"/>
                </a:lnTo>
                <a:close/>
              </a:path>
              <a:path w="1368425" h="1358900">
                <a:moveTo>
                  <a:pt x="1051478" y="897339"/>
                </a:moveTo>
                <a:lnTo>
                  <a:pt x="947501" y="897339"/>
                </a:lnTo>
                <a:lnTo>
                  <a:pt x="999515" y="922123"/>
                </a:lnTo>
                <a:lnTo>
                  <a:pt x="1052065" y="943763"/>
                </a:lnTo>
                <a:lnTo>
                  <a:pt x="1103982" y="962015"/>
                </a:lnTo>
                <a:lnTo>
                  <a:pt x="1154095" y="976636"/>
                </a:lnTo>
                <a:lnTo>
                  <a:pt x="1201235" y="987381"/>
                </a:lnTo>
                <a:lnTo>
                  <a:pt x="1244230" y="994006"/>
                </a:lnTo>
                <a:lnTo>
                  <a:pt x="1281913" y="996269"/>
                </a:lnTo>
                <a:lnTo>
                  <a:pt x="1310673" y="994397"/>
                </a:lnTo>
                <a:lnTo>
                  <a:pt x="1332249" y="988605"/>
                </a:lnTo>
                <a:lnTo>
                  <a:pt x="1346770" y="978634"/>
                </a:lnTo>
                <a:lnTo>
                  <a:pt x="1349227" y="973975"/>
                </a:lnTo>
                <a:lnTo>
                  <a:pt x="1311174" y="973975"/>
                </a:lnTo>
                <a:lnTo>
                  <a:pt x="1276101" y="971156"/>
                </a:lnTo>
                <a:lnTo>
                  <a:pt x="1234486" y="963034"/>
                </a:lnTo>
                <a:lnTo>
                  <a:pt x="1187685" y="950113"/>
                </a:lnTo>
                <a:lnTo>
                  <a:pt x="1137052" y="932896"/>
                </a:lnTo>
                <a:lnTo>
                  <a:pt x="1083943" y="911885"/>
                </a:lnTo>
                <a:lnTo>
                  <a:pt x="1051478" y="897339"/>
                </a:lnTo>
                <a:close/>
              </a:path>
              <a:path w="1368425" h="1358900">
                <a:moveTo>
                  <a:pt x="1354369" y="964221"/>
                </a:moveTo>
                <a:lnTo>
                  <a:pt x="1346052" y="967509"/>
                </a:lnTo>
                <a:lnTo>
                  <a:pt x="1335906" y="970666"/>
                </a:lnTo>
                <a:lnTo>
                  <a:pt x="1324193" y="973039"/>
                </a:lnTo>
                <a:lnTo>
                  <a:pt x="1311174" y="973975"/>
                </a:lnTo>
                <a:lnTo>
                  <a:pt x="1349227" y="973975"/>
                </a:lnTo>
                <a:lnTo>
                  <a:pt x="1354369" y="964221"/>
                </a:lnTo>
                <a:close/>
              </a:path>
              <a:path w="1368425" h="1358900">
                <a:moveTo>
                  <a:pt x="1342501" y="883348"/>
                </a:moveTo>
                <a:lnTo>
                  <a:pt x="1179387" y="883348"/>
                </a:lnTo>
                <a:lnTo>
                  <a:pt x="1234015" y="886366"/>
                </a:lnTo>
                <a:lnTo>
                  <a:pt x="1283744" y="893368"/>
                </a:lnTo>
                <a:lnTo>
                  <a:pt x="1324215" y="905416"/>
                </a:lnTo>
                <a:lnTo>
                  <a:pt x="1351068" y="923571"/>
                </a:lnTo>
                <a:lnTo>
                  <a:pt x="1359942" y="948894"/>
                </a:lnTo>
                <a:lnTo>
                  <a:pt x="1364122" y="939140"/>
                </a:lnTo>
                <a:lnTo>
                  <a:pt x="1368297" y="934960"/>
                </a:lnTo>
                <a:lnTo>
                  <a:pt x="1368297" y="925206"/>
                </a:lnTo>
                <a:lnTo>
                  <a:pt x="1360645" y="900248"/>
                </a:lnTo>
                <a:lnTo>
                  <a:pt x="1342501" y="883348"/>
                </a:lnTo>
                <a:close/>
              </a:path>
              <a:path w="1368425" h="1358900">
                <a:moveTo>
                  <a:pt x="1135607" y="842997"/>
                </a:moveTo>
                <a:lnTo>
                  <a:pt x="1098313" y="843933"/>
                </a:lnTo>
                <a:lnTo>
                  <a:pt x="1057752" y="846306"/>
                </a:lnTo>
                <a:lnTo>
                  <a:pt x="968401" y="852750"/>
                </a:lnTo>
                <a:lnTo>
                  <a:pt x="1259331" y="852750"/>
                </a:lnTo>
                <a:lnTo>
                  <a:pt x="1257245" y="852234"/>
                </a:lnTo>
                <a:lnTo>
                  <a:pt x="1200742" y="845313"/>
                </a:lnTo>
                <a:lnTo>
                  <a:pt x="1135607" y="842997"/>
                </a:lnTo>
                <a:close/>
              </a:path>
              <a:path w="1368425" h="1358900">
                <a:moveTo>
                  <a:pt x="652103" y="114257"/>
                </a:moveTo>
                <a:lnTo>
                  <a:pt x="646151" y="146260"/>
                </a:lnTo>
                <a:lnTo>
                  <a:pt x="639596" y="185687"/>
                </a:lnTo>
                <a:lnTo>
                  <a:pt x="631838" y="232940"/>
                </a:lnTo>
                <a:lnTo>
                  <a:pt x="622274" y="288419"/>
                </a:lnTo>
                <a:lnTo>
                  <a:pt x="610302" y="352526"/>
                </a:lnTo>
                <a:lnTo>
                  <a:pt x="638518" y="352526"/>
                </a:lnTo>
                <a:lnTo>
                  <a:pt x="642298" y="317691"/>
                </a:lnTo>
                <a:lnTo>
                  <a:pt x="646007" y="266833"/>
                </a:lnTo>
                <a:lnTo>
                  <a:pt x="648439" y="216438"/>
                </a:lnTo>
                <a:lnTo>
                  <a:pt x="652103" y="114257"/>
                </a:lnTo>
                <a:close/>
              </a:path>
              <a:path w="1368425" h="1358900">
                <a:moveTo>
                  <a:pt x="638667" y="8360"/>
                </a:moveTo>
                <a:lnTo>
                  <a:pt x="604728" y="8360"/>
                </a:lnTo>
                <a:lnTo>
                  <a:pt x="619772" y="17852"/>
                </a:lnTo>
                <a:lnTo>
                  <a:pt x="634163" y="33092"/>
                </a:lnTo>
                <a:lnTo>
                  <a:pt x="645681" y="56170"/>
                </a:lnTo>
                <a:lnTo>
                  <a:pt x="652103" y="89176"/>
                </a:lnTo>
                <a:lnTo>
                  <a:pt x="657328" y="37621"/>
                </a:lnTo>
                <a:lnTo>
                  <a:pt x="645833" y="11147"/>
                </a:lnTo>
                <a:lnTo>
                  <a:pt x="638667" y="8360"/>
                </a:lnTo>
                <a:close/>
              </a:path>
            </a:pathLst>
          </a:custGeom>
          <a:solidFill>
            <a:srgbClr val="FF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651772" y="4414327"/>
            <a:ext cx="725170" cy="621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Trebuchet MS"/>
                <a:cs typeface="Trebuchet MS"/>
              </a:rPr>
              <a:t>JOSE </a:t>
            </a:r>
            <a:r>
              <a:rPr dirty="0" sz="1300" spc="-10">
                <a:latin typeface="Trebuchet MS"/>
                <a:cs typeface="Trebuchet MS"/>
              </a:rPr>
              <a:t>MANUEL </a:t>
            </a:r>
            <a:r>
              <a:rPr dirty="0" sz="1300" spc="-15">
                <a:latin typeface="Trebuchet MS"/>
                <a:cs typeface="Trebuchet MS"/>
              </a:rPr>
              <a:t>VAQUERO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55827" y="9462331"/>
            <a:ext cx="425704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35"/>
              </a:lnSpc>
            </a:pP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Netadia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Europa,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S.LP.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–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C.I.F.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B91857870</a:t>
            </a:r>
            <a:r>
              <a:rPr dirty="0" sz="750" spc="6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-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Inscrita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en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RM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Sevilla,</a:t>
            </a:r>
            <a:r>
              <a:rPr dirty="0" sz="750" spc="6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Tomo</a:t>
            </a:r>
            <a:r>
              <a:rPr dirty="0" sz="750" spc="2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5420,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folio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131.</a:t>
            </a:r>
            <a:r>
              <a:rPr dirty="0" sz="750" spc="5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hoja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SE-</a:t>
            </a:r>
            <a:r>
              <a:rPr dirty="0" sz="750" spc="-10">
                <a:solidFill>
                  <a:srgbClr val="BEBEBE"/>
                </a:solidFill>
                <a:latin typeface="Calibri"/>
                <a:cs typeface="Calibri"/>
              </a:rPr>
              <a:t>90843.</a:t>
            </a:r>
            <a:endParaRPr sz="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Inscrita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en</a:t>
            </a:r>
            <a:r>
              <a:rPr dirty="0" sz="750" spc="5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el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Registro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Oficial</a:t>
            </a:r>
            <a:r>
              <a:rPr dirty="0" sz="750" spc="5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Auditores</a:t>
            </a:r>
            <a:r>
              <a:rPr dirty="0" sz="750" spc="4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dirty="0" sz="750" spc="4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Cuentas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con</a:t>
            </a:r>
            <a:r>
              <a:rPr dirty="0" sz="750" spc="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número</a:t>
            </a:r>
            <a:r>
              <a:rPr dirty="0" sz="750" spc="3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BEBEBE"/>
                </a:solidFill>
                <a:latin typeface="Calibri"/>
                <a:cs typeface="Calibri"/>
              </a:rPr>
              <a:t>S-</a:t>
            </a:r>
            <a:r>
              <a:rPr dirty="0" sz="750" spc="-20">
                <a:solidFill>
                  <a:srgbClr val="BEBEBE"/>
                </a:solidFill>
                <a:latin typeface="Calibri"/>
                <a:cs typeface="Calibri"/>
              </a:rPr>
              <a:t>2114.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12992" y="9705857"/>
            <a:ext cx="152400" cy="16383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z="950" spc="-50">
                <a:latin typeface="Times New Roman"/>
                <a:cs typeface="Times New Roman"/>
              </a:rPr>
              <a:t>4</a:t>
            </a:fld>
            <a:endParaRPr sz="9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51772" y="5010241"/>
            <a:ext cx="19621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14">
                <a:latin typeface="Trebuchet MS"/>
                <a:cs typeface="Trebuchet MS"/>
              </a:rPr>
              <a:t>(R: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26372" y="4215689"/>
            <a:ext cx="132969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latin typeface="Trebuchet MS"/>
                <a:cs typeface="Trebuchet MS"/>
              </a:rPr>
              <a:t>28931457X</a:t>
            </a:r>
            <a:r>
              <a:rPr dirty="0" sz="1300" spc="-35">
                <a:latin typeface="Trebuchet MS"/>
                <a:cs typeface="Trebuchet MS"/>
              </a:rPr>
              <a:t> </a:t>
            </a:r>
            <a:r>
              <a:rPr dirty="0" baseline="40123" sz="1350" spc="-15">
                <a:latin typeface="Trebuchet MS"/>
                <a:cs typeface="Trebuchet MS"/>
              </a:rPr>
              <a:t>Firmado</a:t>
            </a:r>
            <a:endParaRPr baseline="40123" sz="135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495189" y="4322074"/>
            <a:ext cx="771525" cy="873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95"/>
              </a:spcBef>
            </a:pPr>
            <a:r>
              <a:rPr dirty="0" sz="900" spc="-10">
                <a:latin typeface="Trebuchet MS"/>
                <a:cs typeface="Trebuchet MS"/>
              </a:rPr>
              <a:t>digitalmente </a:t>
            </a:r>
            <a:r>
              <a:rPr dirty="0" sz="900">
                <a:latin typeface="Trebuchet MS"/>
                <a:cs typeface="Trebuchet MS"/>
              </a:rPr>
              <a:t>por</a:t>
            </a:r>
            <a:r>
              <a:rPr dirty="0" sz="900" spc="-7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28931457X </a:t>
            </a:r>
            <a:r>
              <a:rPr dirty="0" sz="900" spc="-25">
                <a:latin typeface="Trebuchet MS"/>
                <a:cs typeface="Trebuchet MS"/>
              </a:rPr>
              <a:t>JOSE</a:t>
            </a:r>
            <a:r>
              <a:rPr dirty="0" sz="900" spc="-5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MANUEL </a:t>
            </a:r>
            <a:r>
              <a:rPr dirty="0" sz="900">
                <a:latin typeface="Trebuchet MS"/>
                <a:cs typeface="Trebuchet MS"/>
              </a:rPr>
              <a:t>VAQUERO</a:t>
            </a:r>
            <a:r>
              <a:rPr dirty="0" sz="900" spc="-40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(R: </a:t>
            </a:r>
            <a:r>
              <a:rPr dirty="0" sz="900" spc="-10">
                <a:latin typeface="Trebuchet MS"/>
                <a:cs typeface="Trebuchet MS"/>
              </a:rPr>
              <a:t>B91857870)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900" spc="-10">
                <a:latin typeface="Trebuchet MS"/>
                <a:cs typeface="Trebuchet MS"/>
              </a:rPr>
              <a:t>Fecha: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4959" y="5227449"/>
            <a:ext cx="306324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Times New Roman"/>
                <a:cs typeface="Times New Roman"/>
              </a:rPr>
              <a:t>Sevilla,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21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junio</a:t>
            </a:r>
            <a:r>
              <a:rPr dirty="0" sz="1150" spc="3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</a:t>
            </a:r>
            <a:r>
              <a:rPr dirty="0" sz="1150" spc="25">
                <a:latin typeface="Times New Roman"/>
                <a:cs typeface="Times New Roman"/>
              </a:rPr>
              <a:t> </a:t>
            </a:r>
            <a:r>
              <a:rPr dirty="0" sz="1150" spc="-60">
                <a:latin typeface="Times New Roman"/>
                <a:cs typeface="Times New Roman"/>
              </a:rPr>
              <a:t>2023</a:t>
            </a:r>
            <a:r>
              <a:rPr dirty="0" baseline="6410" sz="1950" spc="-89">
                <a:latin typeface="Trebuchet MS"/>
                <a:cs typeface="Trebuchet MS"/>
              </a:rPr>
              <a:t>B91857870)</a:t>
            </a:r>
            <a:r>
              <a:rPr dirty="0" baseline="6410" sz="1950" spc="-240">
                <a:latin typeface="Trebuchet MS"/>
                <a:cs typeface="Trebuchet MS"/>
              </a:rPr>
              <a:t> </a:t>
            </a:r>
            <a:r>
              <a:rPr dirty="0" baseline="52469" sz="1350" spc="-15">
                <a:latin typeface="Trebuchet MS"/>
                <a:cs typeface="Trebuchet MS"/>
              </a:rPr>
              <a:t>2023.07.28</a:t>
            </a:r>
            <a:endParaRPr baseline="52469" sz="135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95189" y="5311425"/>
            <a:ext cx="81788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35">
                <a:latin typeface="Trebuchet MS"/>
                <a:cs typeface="Trebuchet MS"/>
              </a:rPr>
              <a:t>10:30:17</a:t>
            </a:r>
            <a:r>
              <a:rPr dirty="0" sz="900" spc="-7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+02'00'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53438" y="194564"/>
            <a:ext cx="4861560" cy="5651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12065" marR="5080" indent="-6985">
              <a:lnSpc>
                <a:spcPts val="1390"/>
              </a:lnSpc>
              <a:spcBef>
                <a:spcPts val="185"/>
              </a:spcBef>
            </a:pP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DATOS</a:t>
            </a:r>
            <a:r>
              <a:rPr dirty="0" sz="12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GENERALES</a:t>
            </a:r>
            <a:r>
              <a:rPr dirty="0" sz="12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1200" spc="-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IDENTIFICACIÓN</a:t>
            </a:r>
            <a:r>
              <a:rPr dirty="0" sz="1200" spc="-1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E</a:t>
            </a:r>
            <a:r>
              <a:rPr dirty="0" sz="12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INFORMACIÓN </a:t>
            </a:r>
            <a:r>
              <a:rPr dirty="0" sz="1200" spc="-20" b="1">
                <a:solidFill>
                  <a:srgbClr val="161616"/>
                </a:solidFill>
                <a:latin typeface="Arial"/>
                <a:cs typeface="Arial"/>
              </a:rPr>
              <a:t>COMPLEMENTARIA</a:t>
            </a:r>
            <a:r>
              <a:rPr dirty="0" sz="1200" spc="-7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REQUERIDA</a:t>
            </a:r>
            <a:r>
              <a:rPr dirty="0" sz="1200" spc="-5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EN</a:t>
            </a:r>
            <a:r>
              <a:rPr dirty="0" sz="1200" spc="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LA</a:t>
            </a:r>
            <a:r>
              <a:rPr dirty="0" sz="1200" spc="-7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LEGISLACIÓN</a:t>
            </a:r>
            <a:r>
              <a:rPr dirty="0" sz="1200" spc="1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ESPAÑOLA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80"/>
              </a:lnSpc>
            </a:pP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(Aplicación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1200" spc="-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resultados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y</a:t>
            </a:r>
            <a:r>
              <a:rPr dirty="0" sz="12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período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medio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pago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12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61616"/>
                </a:solidFill>
                <a:latin typeface="Arial"/>
                <a:cs typeface="Arial"/>
              </a:rPr>
              <a:t>proveedores)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957821" y="206755"/>
            <a:ext cx="360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161616"/>
                </a:solidFill>
                <a:latin typeface="Arial"/>
                <a:cs typeface="Arial"/>
              </a:rPr>
              <a:t>IDP1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47650" y="809624"/>
            <a:ext cx="7065009" cy="9450705"/>
            <a:chOff x="247650" y="809624"/>
            <a:chExt cx="7065009" cy="9450705"/>
          </a:xfrm>
        </p:grpSpPr>
        <p:sp>
          <p:nvSpPr>
            <p:cNvPr id="5" name="object 5" descr=""/>
            <p:cNvSpPr/>
            <p:nvPr/>
          </p:nvSpPr>
          <p:spPr>
            <a:xfrm>
              <a:off x="6410959" y="997584"/>
              <a:ext cx="362585" cy="3810"/>
            </a:xfrm>
            <a:custGeom>
              <a:avLst/>
              <a:gdLst/>
              <a:ahLst/>
              <a:cxnLst/>
              <a:rect l="l" t="t" r="r" b="b"/>
              <a:pathLst>
                <a:path w="362584" h="3809">
                  <a:moveTo>
                    <a:pt x="0" y="3809"/>
                  </a:moveTo>
                  <a:lnTo>
                    <a:pt x="362585" y="3809"/>
                  </a:lnTo>
                </a:path>
                <a:path w="362584" h="3809">
                  <a:moveTo>
                    <a:pt x="0" y="0"/>
                  </a:moveTo>
                  <a:lnTo>
                    <a:pt x="362585" y="0"/>
                  </a:lnTo>
                </a:path>
              </a:pathLst>
            </a:custGeom>
            <a:ln w="3810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410959" y="119125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0" y="3809"/>
                  </a:moveTo>
                  <a:lnTo>
                    <a:pt x="1115" y="1115"/>
                  </a:lnTo>
                  <a:lnTo>
                    <a:pt x="3810" y="0"/>
                  </a:lnTo>
                  <a:lnTo>
                    <a:pt x="6504" y="1115"/>
                  </a:lnTo>
                  <a:lnTo>
                    <a:pt x="7620" y="3809"/>
                  </a:lnTo>
                  <a:lnTo>
                    <a:pt x="6504" y="6504"/>
                  </a:lnTo>
                  <a:lnTo>
                    <a:pt x="3810" y="7619"/>
                  </a:lnTo>
                  <a:lnTo>
                    <a:pt x="1115" y="6504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74180" y="997584"/>
              <a:ext cx="364490" cy="0"/>
            </a:xfrm>
            <a:custGeom>
              <a:avLst/>
              <a:gdLst/>
              <a:ahLst/>
              <a:cxnLst/>
              <a:rect l="l" t="t" r="r" b="b"/>
              <a:pathLst>
                <a:path w="364490" h="0">
                  <a:moveTo>
                    <a:pt x="0" y="0"/>
                  </a:moveTo>
                  <a:lnTo>
                    <a:pt x="364490" y="0"/>
                  </a:lnTo>
                </a:path>
              </a:pathLst>
            </a:custGeom>
            <a:ln w="3810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410959" y="1194434"/>
              <a:ext cx="362585" cy="3810"/>
            </a:xfrm>
            <a:custGeom>
              <a:avLst/>
              <a:gdLst/>
              <a:ahLst/>
              <a:cxnLst/>
              <a:rect l="l" t="t" r="r" b="b"/>
              <a:pathLst>
                <a:path w="362584" h="3809">
                  <a:moveTo>
                    <a:pt x="0" y="0"/>
                  </a:moveTo>
                  <a:lnTo>
                    <a:pt x="335280" y="0"/>
                  </a:lnTo>
                </a:path>
                <a:path w="362584" h="3809">
                  <a:moveTo>
                    <a:pt x="0" y="3809"/>
                  </a:moveTo>
                  <a:lnTo>
                    <a:pt x="362585" y="3809"/>
                  </a:lnTo>
                </a:path>
              </a:pathLst>
            </a:custGeom>
            <a:ln w="3175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774180" y="1198244"/>
              <a:ext cx="364490" cy="0"/>
            </a:xfrm>
            <a:custGeom>
              <a:avLst/>
              <a:gdLst/>
              <a:ahLst/>
              <a:cxnLst/>
              <a:rect l="l" t="t" r="r" b="b"/>
              <a:pathLst>
                <a:path w="364490" h="0">
                  <a:moveTo>
                    <a:pt x="0" y="0"/>
                  </a:moveTo>
                  <a:lnTo>
                    <a:pt x="364490" y="0"/>
                  </a:lnTo>
                </a:path>
              </a:pathLst>
            </a:custGeom>
            <a:ln w="6858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23900" y="999489"/>
              <a:ext cx="6414770" cy="1874520"/>
            </a:xfrm>
            <a:custGeom>
              <a:avLst/>
              <a:gdLst/>
              <a:ahLst/>
              <a:cxnLst/>
              <a:rect l="l" t="t" r="r" b="b"/>
              <a:pathLst>
                <a:path w="6414770" h="1874520">
                  <a:moveTo>
                    <a:pt x="4610100" y="238125"/>
                  </a:moveTo>
                  <a:lnTo>
                    <a:pt x="4971415" y="238125"/>
                  </a:lnTo>
                </a:path>
                <a:path w="6414770" h="1874520">
                  <a:moveTo>
                    <a:pt x="4971415" y="238125"/>
                  </a:moveTo>
                  <a:lnTo>
                    <a:pt x="5330825" y="238125"/>
                  </a:lnTo>
                </a:path>
                <a:path w="6414770" h="1874520">
                  <a:moveTo>
                    <a:pt x="5330825" y="238125"/>
                  </a:moveTo>
                  <a:lnTo>
                    <a:pt x="5690870" y="238125"/>
                  </a:lnTo>
                </a:path>
                <a:path w="6414770" h="1874520">
                  <a:moveTo>
                    <a:pt x="5690870" y="238125"/>
                  </a:moveTo>
                  <a:lnTo>
                    <a:pt x="6050280" y="238125"/>
                  </a:lnTo>
                </a:path>
                <a:path w="6414770" h="1874520">
                  <a:moveTo>
                    <a:pt x="6050280" y="238125"/>
                  </a:moveTo>
                  <a:lnTo>
                    <a:pt x="6414770" y="238125"/>
                  </a:lnTo>
                </a:path>
                <a:path w="6414770" h="1874520">
                  <a:moveTo>
                    <a:pt x="6411595" y="433070"/>
                  </a:moveTo>
                  <a:lnTo>
                    <a:pt x="6411595" y="241300"/>
                  </a:lnTo>
                </a:path>
                <a:path w="6414770" h="1874520">
                  <a:moveTo>
                    <a:pt x="4610100" y="436245"/>
                  </a:moveTo>
                  <a:lnTo>
                    <a:pt x="4971415" y="436245"/>
                  </a:lnTo>
                </a:path>
                <a:path w="6414770" h="1874520">
                  <a:moveTo>
                    <a:pt x="4971415" y="436245"/>
                  </a:moveTo>
                  <a:lnTo>
                    <a:pt x="5330825" y="436245"/>
                  </a:lnTo>
                </a:path>
                <a:path w="6414770" h="1874520">
                  <a:moveTo>
                    <a:pt x="5330825" y="436245"/>
                  </a:moveTo>
                  <a:lnTo>
                    <a:pt x="5690870" y="436245"/>
                  </a:lnTo>
                </a:path>
                <a:path w="6414770" h="1874520">
                  <a:moveTo>
                    <a:pt x="5690870" y="436245"/>
                  </a:moveTo>
                  <a:lnTo>
                    <a:pt x="6050280" y="436245"/>
                  </a:lnTo>
                </a:path>
                <a:path w="6414770" h="1874520">
                  <a:moveTo>
                    <a:pt x="6050280" y="436245"/>
                  </a:moveTo>
                  <a:lnTo>
                    <a:pt x="6414770" y="436245"/>
                  </a:lnTo>
                </a:path>
                <a:path w="6414770" h="1874520">
                  <a:moveTo>
                    <a:pt x="4610100" y="0"/>
                  </a:moveTo>
                  <a:lnTo>
                    <a:pt x="4974590" y="0"/>
                  </a:lnTo>
                </a:path>
                <a:path w="6414770" h="1874520">
                  <a:moveTo>
                    <a:pt x="4971415" y="195579"/>
                  </a:moveTo>
                  <a:lnTo>
                    <a:pt x="4971415" y="3175"/>
                  </a:lnTo>
                </a:path>
                <a:path w="6414770" h="1874520">
                  <a:moveTo>
                    <a:pt x="4610100" y="198120"/>
                  </a:moveTo>
                  <a:lnTo>
                    <a:pt x="4974590" y="198120"/>
                  </a:lnTo>
                </a:path>
                <a:path w="6414770" h="1874520">
                  <a:moveTo>
                    <a:pt x="4247515" y="0"/>
                  </a:moveTo>
                  <a:lnTo>
                    <a:pt x="4610100" y="0"/>
                  </a:lnTo>
                </a:path>
                <a:path w="6414770" h="1874520">
                  <a:moveTo>
                    <a:pt x="4250690" y="195579"/>
                  </a:moveTo>
                  <a:lnTo>
                    <a:pt x="4250690" y="3175"/>
                  </a:lnTo>
                </a:path>
                <a:path w="6414770" h="1874520">
                  <a:moveTo>
                    <a:pt x="4610100" y="195579"/>
                  </a:moveTo>
                  <a:lnTo>
                    <a:pt x="4610100" y="3175"/>
                  </a:lnTo>
                </a:path>
                <a:path w="6414770" h="1874520">
                  <a:moveTo>
                    <a:pt x="4247515" y="198120"/>
                  </a:moveTo>
                  <a:lnTo>
                    <a:pt x="4610100" y="198120"/>
                  </a:lnTo>
                </a:path>
                <a:path w="6414770" h="1874520">
                  <a:moveTo>
                    <a:pt x="4247515" y="238125"/>
                  </a:moveTo>
                  <a:lnTo>
                    <a:pt x="4610100" y="238125"/>
                  </a:lnTo>
                </a:path>
                <a:path w="6414770" h="1874520">
                  <a:moveTo>
                    <a:pt x="4250690" y="433070"/>
                  </a:moveTo>
                  <a:lnTo>
                    <a:pt x="4250690" y="241300"/>
                  </a:lnTo>
                </a:path>
                <a:path w="6414770" h="1874520">
                  <a:moveTo>
                    <a:pt x="4610100" y="433070"/>
                  </a:moveTo>
                  <a:lnTo>
                    <a:pt x="4610100" y="241300"/>
                  </a:lnTo>
                </a:path>
                <a:path w="6414770" h="1874520">
                  <a:moveTo>
                    <a:pt x="4247515" y="436245"/>
                  </a:moveTo>
                  <a:lnTo>
                    <a:pt x="4610100" y="436245"/>
                  </a:lnTo>
                </a:path>
                <a:path w="6414770" h="1874520">
                  <a:moveTo>
                    <a:pt x="0" y="478790"/>
                  </a:moveTo>
                  <a:lnTo>
                    <a:pt x="362584" y="478790"/>
                  </a:lnTo>
                </a:path>
                <a:path w="6414770" h="1874520">
                  <a:moveTo>
                    <a:pt x="362584" y="478790"/>
                  </a:moveTo>
                  <a:lnTo>
                    <a:pt x="2849879" y="478790"/>
                  </a:lnTo>
                </a:path>
                <a:path w="6414770" h="1874520">
                  <a:moveTo>
                    <a:pt x="362584" y="673735"/>
                  </a:moveTo>
                  <a:lnTo>
                    <a:pt x="362584" y="481965"/>
                  </a:lnTo>
                </a:path>
                <a:path w="6414770" h="1874520">
                  <a:moveTo>
                    <a:pt x="2846704" y="673735"/>
                  </a:moveTo>
                  <a:lnTo>
                    <a:pt x="2846704" y="481965"/>
                  </a:lnTo>
                </a:path>
                <a:path w="6414770" h="1874520">
                  <a:moveTo>
                    <a:pt x="0" y="676910"/>
                  </a:moveTo>
                  <a:lnTo>
                    <a:pt x="362584" y="676910"/>
                  </a:lnTo>
                </a:path>
                <a:path w="6414770" h="1874520">
                  <a:moveTo>
                    <a:pt x="362584" y="676910"/>
                  </a:moveTo>
                  <a:lnTo>
                    <a:pt x="2849879" y="676910"/>
                  </a:lnTo>
                </a:path>
                <a:path w="6414770" h="1874520">
                  <a:moveTo>
                    <a:pt x="1172210" y="917575"/>
                  </a:moveTo>
                  <a:lnTo>
                    <a:pt x="6414770" y="917575"/>
                  </a:lnTo>
                </a:path>
                <a:path w="6414770" h="1874520">
                  <a:moveTo>
                    <a:pt x="488950" y="1393190"/>
                  </a:moveTo>
                  <a:lnTo>
                    <a:pt x="488950" y="1201420"/>
                  </a:lnTo>
                </a:path>
                <a:path w="6414770" h="1874520">
                  <a:moveTo>
                    <a:pt x="848994" y="1393190"/>
                  </a:moveTo>
                  <a:lnTo>
                    <a:pt x="848994" y="1201420"/>
                  </a:lnTo>
                </a:path>
                <a:path w="6414770" h="1874520">
                  <a:moveTo>
                    <a:pt x="486409" y="1396365"/>
                  </a:moveTo>
                  <a:lnTo>
                    <a:pt x="848994" y="1396365"/>
                  </a:lnTo>
                </a:path>
                <a:path w="6414770" h="1874520">
                  <a:moveTo>
                    <a:pt x="3333115" y="1393190"/>
                  </a:moveTo>
                  <a:lnTo>
                    <a:pt x="3333115" y="1201420"/>
                  </a:lnTo>
                </a:path>
                <a:path w="6414770" h="1874520">
                  <a:moveTo>
                    <a:pt x="848994" y="1396365"/>
                  </a:moveTo>
                  <a:lnTo>
                    <a:pt x="3336290" y="1396365"/>
                  </a:lnTo>
                </a:path>
                <a:path w="6414770" h="1874520">
                  <a:moveTo>
                    <a:pt x="486409" y="1438910"/>
                  </a:moveTo>
                  <a:lnTo>
                    <a:pt x="848994" y="1438910"/>
                  </a:lnTo>
                </a:path>
                <a:path w="6414770" h="1874520">
                  <a:moveTo>
                    <a:pt x="488950" y="1633854"/>
                  </a:moveTo>
                  <a:lnTo>
                    <a:pt x="488950" y="1442085"/>
                  </a:lnTo>
                </a:path>
                <a:path w="6414770" h="1874520">
                  <a:moveTo>
                    <a:pt x="848994" y="1438910"/>
                  </a:moveTo>
                  <a:lnTo>
                    <a:pt x="2075814" y="1438910"/>
                  </a:lnTo>
                </a:path>
                <a:path w="6414770" h="1874520">
                  <a:moveTo>
                    <a:pt x="2072639" y="1633854"/>
                  </a:moveTo>
                  <a:lnTo>
                    <a:pt x="2072639" y="1442085"/>
                  </a:lnTo>
                </a:path>
                <a:path w="6414770" h="1874520">
                  <a:moveTo>
                    <a:pt x="486409" y="1637029"/>
                  </a:moveTo>
                  <a:lnTo>
                    <a:pt x="848994" y="1637029"/>
                  </a:lnTo>
                </a:path>
                <a:path w="6414770" h="1874520">
                  <a:moveTo>
                    <a:pt x="848994" y="1637029"/>
                  </a:moveTo>
                  <a:lnTo>
                    <a:pt x="2075814" y="1637029"/>
                  </a:lnTo>
                </a:path>
                <a:path w="6414770" h="1874520">
                  <a:moveTo>
                    <a:pt x="1908175" y="1679575"/>
                  </a:moveTo>
                  <a:lnTo>
                    <a:pt x="2270760" y="1679575"/>
                  </a:lnTo>
                </a:path>
                <a:path w="6414770" h="1874520">
                  <a:moveTo>
                    <a:pt x="1911350" y="1874520"/>
                  </a:moveTo>
                  <a:lnTo>
                    <a:pt x="1911350" y="1682750"/>
                  </a:lnTo>
                </a:path>
                <a:path w="6414770" h="1874520">
                  <a:moveTo>
                    <a:pt x="4070350" y="1393190"/>
                  </a:moveTo>
                  <a:lnTo>
                    <a:pt x="4070350" y="1201420"/>
                  </a:lnTo>
                </a:path>
                <a:path w="6414770" h="1874520">
                  <a:moveTo>
                    <a:pt x="4430395" y="1393190"/>
                  </a:moveTo>
                  <a:lnTo>
                    <a:pt x="4430395" y="1201420"/>
                  </a:lnTo>
                </a:path>
                <a:path w="6414770" h="1874520">
                  <a:moveTo>
                    <a:pt x="4067810" y="1396365"/>
                  </a:moveTo>
                  <a:lnTo>
                    <a:pt x="4430395" y="1396365"/>
                  </a:lnTo>
                </a:path>
                <a:path w="6414770" h="1874520">
                  <a:moveTo>
                    <a:pt x="6411595" y="1393190"/>
                  </a:moveTo>
                  <a:lnTo>
                    <a:pt x="6411595" y="1201420"/>
                  </a:lnTo>
                </a:path>
                <a:path w="6414770" h="1874520">
                  <a:moveTo>
                    <a:pt x="4430395" y="1396365"/>
                  </a:moveTo>
                  <a:lnTo>
                    <a:pt x="6414770" y="1396365"/>
                  </a:lnTo>
                </a:path>
                <a:path w="6414770" h="1874520">
                  <a:moveTo>
                    <a:pt x="4430395" y="1633854"/>
                  </a:moveTo>
                  <a:lnTo>
                    <a:pt x="4430395" y="1442085"/>
                  </a:lnTo>
                </a:path>
                <a:path w="6414770" h="1874520">
                  <a:moveTo>
                    <a:pt x="4067810" y="1438910"/>
                  </a:moveTo>
                  <a:lnTo>
                    <a:pt x="4430395" y="1438910"/>
                  </a:lnTo>
                </a:path>
                <a:path w="6414770" h="1874520">
                  <a:moveTo>
                    <a:pt x="4070350" y="1633854"/>
                  </a:moveTo>
                  <a:lnTo>
                    <a:pt x="4070350" y="1442085"/>
                  </a:lnTo>
                </a:path>
                <a:path w="6414770" h="1874520">
                  <a:moveTo>
                    <a:pt x="4430395" y="1438910"/>
                  </a:moveTo>
                  <a:lnTo>
                    <a:pt x="5873750" y="1438910"/>
                  </a:lnTo>
                </a:path>
                <a:path w="6414770" h="1874520">
                  <a:moveTo>
                    <a:pt x="5870575" y="1633854"/>
                  </a:moveTo>
                  <a:lnTo>
                    <a:pt x="5870575" y="1442085"/>
                  </a:lnTo>
                </a:path>
                <a:path w="6414770" h="1874520">
                  <a:moveTo>
                    <a:pt x="4067810" y="1637029"/>
                  </a:moveTo>
                  <a:lnTo>
                    <a:pt x="4430395" y="1637029"/>
                  </a:lnTo>
                </a:path>
                <a:path w="6414770" h="1874520">
                  <a:moveTo>
                    <a:pt x="4430395" y="1637029"/>
                  </a:moveTo>
                  <a:lnTo>
                    <a:pt x="5873750" y="1637029"/>
                  </a:lnTo>
                </a:path>
                <a:path w="6414770" h="1874520">
                  <a:moveTo>
                    <a:pt x="2270760" y="1679575"/>
                  </a:moveTo>
                  <a:lnTo>
                    <a:pt x="6414770" y="1679575"/>
                  </a:lnTo>
                </a:path>
                <a:path w="6414770" h="1874520">
                  <a:moveTo>
                    <a:pt x="2270760" y="1874520"/>
                  </a:moveTo>
                  <a:lnTo>
                    <a:pt x="2270760" y="1682750"/>
                  </a:lnTo>
                </a:path>
              </a:pathLst>
            </a:custGeom>
            <a:ln w="7620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256279" y="3959224"/>
              <a:ext cx="3601720" cy="2907665"/>
            </a:xfrm>
            <a:custGeom>
              <a:avLst/>
              <a:gdLst/>
              <a:ahLst/>
              <a:cxnLst/>
              <a:rect l="l" t="t" r="r" b="b"/>
              <a:pathLst>
                <a:path w="3601720" h="2907665">
                  <a:moveTo>
                    <a:pt x="1978660" y="0"/>
                  </a:moveTo>
                  <a:lnTo>
                    <a:pt x="2161540" y="0"/>
                  </a:lnTo>
                </a:path>
                <a:path w="3601720" h="2907665">
                  <a:moveTo>
                    <a:pt x="3051810" y="0"/>
                  </a:moveTo>
                  <a:lnTo>
                    <a:pt x="3279775" y="0"/>
                  </a:lnTo>
                </a:path>
                <a:path w="3601720" h="2907665">
                  <a:moveTo>
                    <a:pt x="3281679" y="0"/>
                  </a:moveTo>
                  <a:lnTo>
                    <a:pt x="3601720" y="0"/>
                  </a:lnTo>
                </a:path>
                <a:path w="3601720" h="2907665">
                  <a:moveTo>
                    <a:pt x="3051810" y="850264"/>
                  </a:moveTo>
                  <a:lnTo>
                    <a:pt x="3279775" y="850264"/>
                  </a:lnTo>
                </a:path>
                <a:path w="3601720" h="2907665">
                  <a:moveTo>
                    <a:pt x="3281679" y="850264"/>
                  </a:moveTo>
                  <a:lnTo>
                    <a:pt x="3601720" y="850264"/>
                  </a:lnTo>
                </a:path>
                <a:path w="3601720" h="2907665">
                  <a:moveTo>
                    <a:pt x="0" y="2040889"/>
                  </a:moveTo>
                  <a:lnTo>
                    <a:pt x="183515" y="2040889"/>
                  </a:lnTo>
                </a:path>
                <a:path w="3601720" h="2907665">
                  <a:moveTo>
                    <a:pt x="2981325" y="2907664"/>
                  </a:moveTo>
                  <a:lnTo>
                    <a:pt x="3209925" y="2907664"/>
                  </a:lnTo>
                </a:path>
                <a:path w="3601720" h="2907665">
                  <a:moveTo>
                    <a:pt x="3211830" y="2907664"/>
                  </a:moveTo>
                  <a:lnTo>
                    <a:pt x="3531870" y="2907664"/>
                  </a:lnTo>
                </a:path>
              </a:pathLst>
            </a:custGeom>
            <a:ln w="5185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989829" y="8489949"/>
              <a:ext cx="339725" cy="0"/>
            </a:xfrm>
            <a:custGeom>
              <a:avLst/>
              <a:gdLst/>
              <a:ahLst/>
              <a:cxnLst/>
              <a:rect l="l" t="t" r="r" b="b"/>
              <a:pathLst>
                <a:path w="339725" h="0">
                  <a:moveTo>
                    <a:pt x="0" y="0"/>
                  </a:moveTo>
                  <a:lnTo>
                    <a:pt x="339725" y="0"/>
                  </a:lnTo>
                </a:path>
              </a:pathLst>
            </a:custGeom>
            <a:ln w="7620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988559" y="869949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0" y="3810"/>
                  </a:moveTo>
                  <a:lnTo>
                    <a:pt x="1115" y="1115"/>
                  </a:lnTo>
                  <a:lnTo>
                    <a:pt x="3810" y="0"/>
                  </a:lnTo>
                  <a:lnTo>
                    <a:pt x="6504" y="1115"/>
                  </a:lnTo>
                  <a:lnTo>
                    <a:pt x="7620" y="3810"/>
                  </a:lnTo>
                  <a:lnTo>
                    <a:pt x="6504" y="6504"/>
                  </a:lnTo>
                  <a:lnTo>
                    <a:pt x="3810" y="7620"/>
                  </a:lnTo>
                  <a:lnTo>
                    <a:pt x="1115" y="6504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989829" y="8706484"/>
              <a:ext cx="339725" cy="0"/>
            </a:xfrm>
            <a:custGeom>
              <a:avLst/>
              <a:gdLst/>
              <a:ahLst/>
              <a:cxnLst/>
              <a:rect l="l" t="t" r="r" b="b"/>
              <a:pathLst>
                <a:path w="339725" h="0">
                  <a:moveTo>
                    <a:pt x="0" y="0"/>
                  </a:moveTo>
                  <a:lnTo>
                    <a:pt x="339725" y="0"/>
                  </a:lnTo>
                </a:path>
              </a:pathLst>
            </a:custGeom>
            <a:ln w="7620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5904" y="813434"/>
              <a:ext cx="7048500" cy="9443085"/>
            </a:xfrm>
            <a:custGeom>
              <a:avLst/>
              <a:gdLst/>
              <a:ahLst/>
              <a:cxnLst/>
              <a:rect l="l" t="t" r="r" b="b"/>
              <a:pathLst>
                <a:path w="7048500" h="9443085">
                  <a:moveTo>
                    <a:pt x="0" y="9443085"/>
                  </a:moveTo>
                  <a:lnTo>
                    <a:pt x="7048500" y="9443085"/>
                  </a:lnTo>
                  <a:lnTo>
                    <a:pt x="7048500" y="0"/>
                  </a:lnTo>
                  <a:lnTo>
                    <a:pt x="0" y="0"/>
                  </a:lnTo>
                  <a:lnTo>
                    <a:pt x="0" y="9443085"/>
                  </a:lnTo>
                  <a:close/>
                </a:path>
              </a:pathLst>
            </a:custGeom>
            <a:ln w="7620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51460" y="8843644"/>
              <a:ext cx="7057390" cy="0"/>
            </a:xfrm>
            <a:custGeom>
              <a:avLst/>
              <a:gdLst/>
              <a:ahLst/>
              <a:cxnLst/>
              <a:rect l="l" t="t" r="r" b="b"/>
              <a:pathLst>
                <a:path w="7057390" h="0">
                  <a:moveTo>
                    <a:pt x="0" y="0"/>
                  </a:moveTo>
                  <a:lnTo>
                    <a:pt x="7057390" y="0"/>
                  </a:lnTo>
                </a:path>
              </a:pathLst>
            </a:custGeom>
            <a:ln w="7620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38445" y="1000759"/>
              <a:ext cx="1801495" cy="194945"/>
            </a:xfrm>
            <a:custGeom>
              <a:avLst/>
              <a:gdLst/>
              <a:ahLst/>
              <a:cxnLst/>
              <a:rect l="l" t="t" r="r" b="b"/>
              <a:pathLst>
                <a:path w="1801495" h="194944">
                  <a:moveTo>
                    <a:pt x="360045" y="0"/>
                  </a:moveTo>
                  <a:lnTo>
                    <a:pt x="347345" y="0"/>
                  </a:lnTo>
                  <a:lnTo>
                    <a:pt x="347345" y="254"/>
                  </a:lnTo>
                  <a:lnTo>
                    <a:pt x="0" y="254"/>
                  </a:lnTo>
                  <a:lnTo>
                    <a:pt x="0" y="14224"/>
                  </a:lnTo>
                  <a:lnTo>
                    <a:pt x="0" y="180594"/>
                  </a:lnTo>
                  <a:lnTo>
                    <a:pt x="0" y="194564"/>
                  </a:lnTo>
                  <a:lnTo>
                    <a:pt x="360045" y="194564"/>
                  </a:lnTo>
                  <a:lnTo>
                    <a:pt x="360045" y="180594"/>
                  </a:lnTo>
                  <a:lnTo>
                    <a:pt x="13970" y="180594"/>
                  </a:lnTo>
                  <a:lnTo>
                    <a:pt x="13970" y="14224"/>
                  </a:lnTo>
                  <a:lnTo>
                    <a:pt x="347345" y="14224"/>
                  </a:lnTo>
                  <a:lnTo>
                    <a:pt x="347345" y="180340"/>
                  </a:lnTo>
                  <a:lnTo>
                    <a:pt x="360045" y="180340"/>
                  </a:lnTo>
                  <a:lnTo>
                    <a:pt x="360045" y="0"/>
                  </a:lnTo>
                  <a:close/>
                </a:path>
                <a:path w="1801495" h="194944">
                  <a:moveTo>
                    <a:pt x="1801495" y="1270"/>
                  </a:moveTo>
                  <a:lnTo>
                    <a:pt x="1789430" y="1270"/>
                  </a:lnTo>
                  <a:lnTo>
                    <a:pt x="1789430" y="1524"/>
                  </a:lnTo>
                  <a:lnTo>
                    <a:pt x="1409700" y="1524"/>
                  </a:lnTo>
                  <a:lnTo>
                    <a:pt x="1409700" y="12954"/>
                  </a:lnTo>
                  <a:lnTo>
                    <a:pt x="1409700" y="180594"/>
                  </a:lnTo>
                  <a:lnTo>
                    <a:pt x="1409700" y="193294"/>
                  </a:lnTo>
                  <a:lnTo>
                    <a:pt x="1801495" y="193294"/>
                  </a:lnTo>
                  <a:lnTo>
                    <a:pt x="1801495" y="180594"/>
                  </a:lnTo>
                  <a:lnTo>
                    <a:pt x="1421765" y="180594"/>
                  </a:lnTo>
                  <a:lnTo>
                    <a:pt x="1421765" y="12954"/>
                  </a:lnTo>
                  <a:lnTo>
                    <a:pt x="1789430" y="12954"/>
                  </a:lnTo>
                  <a:lnTo>
                    <a:pt x="1789430" y="180340"/>
                  </a:lnTo>
                  <a:lnTo>
                    <a:pt x="1801495" y="180340"/>
                  </a:lnTo>
                  <a:lnTo>
                    <a:pt x="1801495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4669" y="1031239"/>
              <a:ext cx="116840" cy="13842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328920" y="8483854"/>
              <a:ext cx="389890" cy="243840"/>
            </a:xfrm>
            <a:custGeom>
              <a:avLst/>
              <a:gdLst/>
              <a:ahLst/>
              <a:cxnLst/>
              <a:rect l="l" t="t" r="r" b="b"/>
              <a:pathLst>
                <a:path w="389889" h="243840">
                  <a:moveTo>
                    <a:pt x="389890" y="0"/>
                  </a:moveTo>
                  <a:lnTo>
                    <a:pt x="376555" y="0"/>
                  </a:lnTo>
                  <a:lnTo>
                    <a:pt x="376555" y="11430"/>
                  </a:lnTo>
                  <a:lnTo>
                    <a:pt x="376555" y="231140"/>
                  </a:lnTo>
                  <a:lnTo>
                    <a:pt x="13335" y="231140"/>
                  </a:lnTo>
                  <a:lnTo>
                    <a:pt x="13335" y="232410"/>
                  </a:lnTo>
                  <a:lnTo>
                    <a:pt x="5715" y="232410"/>
                  </a:lnTo>
                  <a:lnTo>
                    <a:pt x="5715" y="231140"/>
                  </a:lnTo>
                  <a:lnTo>
                    <a:pt x="13335" y="231140"/>
                  </a:lnTo>
                  <a:lnTo>
                    <a:pt x="13335" y="11430"/>
                  </a:lnTo>
                  <a:lnTo>
                    <a:pt x="376555" y="11430"/>
                  </a:lnTo>
                  <a:lnTo>
                    <a:pt x="376555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31140"/>
                  </a:lnTo>
                  <a:lnTo>
                    <a:pt x="0" y="232410"/>
                  </a:lnTo>
                  <a:lnTo>
                    <a:pt x="0" y="243840"/>
                  </a:lnTo>
                  <a:lnTo>
                    <a:pt x="389890" y="243840"/>
                  </a:lnTo>
                  <a:lnTo>
                    <a:pt x="389890" y="232410"/>
                  </a:lnTo>
                  <a:lnTo>
                    <a:pt x="389890" y="231140"/>
                  </a:lnTo>
                  <a:lnTo>
                    <a:pt x="389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27075" y="1624583"/>
              <a:ext cx="360045" cy="198120"/>
            </a:xfrm>
            <a:custGeom>
              <a:avLst/>
              <a:gdLst/>
              <a:ahLst/>
              <a:cxnLst/>
              <a:rect l="l" t="t" r="r" b="b"/>
              <a:pathLst>
                <a:path w="360044" h="198119">
                  <a:moveTo>
                    <a:pt x="0" y="198120"/>
                  </a:moveTo>
                  <a:lnTo>
                    <a:pt x="360044" y="198120"/>
                  </a:lnTo>
                  <a:lnTo>
                    <a:pt x="360044" y="0"/>
                  </a:lnTo>
                  <a:lnTo>
                    <a:pt x="0" y="0"/>
                  </a:lnTo>
                  <a:lnTo>
                    <a:pt x="0" y="198120"/>
                  </a:lnTo>
                  <a:close/>
                </a:path>
              </a:pathLst>
            </a:custGeom>
            <a:ln w="7619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426516" y="953769"/>
            <a:ext cx="167767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IDENTIFICACIÓN</a:t>
            </a:r>
            <a:r>
              <a:rPr dirty="0" sz="800" spc="-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b="1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1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800" spc="-1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EMPRESA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6516" y="1273809"/>
            <a:ext cx="21526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NIF: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759200" y="1115313"/>
            <a:ext cx="6635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Forma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jurídica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585461" y="1039113"/>
            <a:ext cx="18796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SA: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585461" y="1276857"/>
            <a:ext cx="3003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Otras: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006466" y="1039113"/>
            <a:ext cx="30988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01011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003419" y="1273809"/>
            <a:ext cx="30988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01013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046089" y="1039113"/>
            <a:ext cx="17526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SL: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442709" y="1039113"/>
            <a:ext cx="30988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01012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628135" y="1670431"/>
            <a:ext cx="345821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Solo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para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las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empresas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que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dispongan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5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código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LEI</a:t>
            </a:r>
            <a:r>
              <a:rPr dirty="0" sz="800" spc="-4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(Legal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Entity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Identifier)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26516" y="3094100"/>
            <a:ext cx="1545590" cy="7899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ACTIVIDAD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Actividad</a:t>
            </a:r>
            <a:r>
              <a:rPr dirty="0" sz="8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principal: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Código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CNAE:</a:t>
            </a: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800" b="1">
                <a:solidFill>
                  <a:srgbClr val="161616"/>
                </a:solidFill>
                <a:latin typeface="Microsoft Sans Serif"/>
                <a:cs typeface="Microsoft Sans Serif"/>
              </a:rPr>
              <a:t>ÓRGANO</a:t>
            </a:r>
            <a:r>
              <a:rPr dirty="0" sz="800" spc="-3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0" b="1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5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ADMINISTRACIÓN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355338" y="3935729"/>
            <a:ext cx="122428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684530" algn="l"/>
                <a:tab pos="1087120" algn="l"/>
              </a:tabLst>
            </a:pPr>
            <a:r>
              <a:rPr dirty="0" sz="65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r>
              <a:rPr dirty="0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u="sng" sz="650">
                <a:solidFill>
                  <a:srgbClr val="161616"/>
                </a:solidFill>
                <a:uFill>
                  <a:solidFill>
                    <a:srgbClr val="151515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u="none" baseline="17361" sz="1200" spc="-15">
                <a:latin typeface="Microsoft Sans Serif"/>
                <a:cs typeface="Microsoft Sans Serif"/>
              </a:rPr>
              <a:t>2</a:t>
            </a:r>
            <a:r>
              <a:rPr dirty="0" u="none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_</a:t>
            </a:r>
            <a:r>
              <a:rPr dirty="0" u="sng" baseline="17361" sz="1200" spc="-15">
                <a:uFill>
                  <a:solidFill>
                    <a:srgbClr val="151515"/>
                  </a:solidFill>
                </a:uFill>
                <a:latin typeface="Microsoft Sans Serif"/>
                <a:cs typeface="Microsoft Sans Serif"/>
              </a:rPr>
              <a:t>02</a:t>
            </a:r>
            <a:r>
              <a:rPr dirty="0" u="none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_</a:t>
            </a:r>
            <a:r>
              <a:rPr dirty="0" u="none" baseline="17361" sz="1200" spc="-15">
                <a:latin typeface="Microsoft Sans Serif"/>
                <a:cs typeface="Microsoft Sans Serif"/>
              </a:rPr>
              <a:t>2</a:t>
            </a:r>
            <a:r>
              <a:rPr dirty="0" u="none" baseline="17361" sz="1200">
                <a:latin typeface="Microsoft Sans Serif"/>
                <a:cs typeface="Microsoft Sans Serif"/>
              </a:rPr>
              <a:t>	</a:t>
            </a:r>
            <a:r>
              <a:rPr dirty="0" u="none" sz="650" spc="-25">
                <a:solidFill>
                  <a:srgbClr val="161616"/>
                </a:solidFill>
                <a:latin typeface="Arial"/>
                <a:cs typeface="Arial"/>
              </a:rPr>
              <a:t>(3)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832728" y="3954017"/>
            <a:ext cx="46418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457950" y="3893057"/>
            <a:ext cx="24892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0">
                <a:latin typeface="Microsoft Sans Serif"/>
                <a:cs typeface="Microsoft Sans Serif"/>
              </a:rPr>
              <a:t>2021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872478" y="3950969"/>
            <a:ext cx="12636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solidFill>
                  <a:srgbClr val="161616"/>
                </a:solidFill>
                <a:latin typeface="Microsoft Sans Serif"/>
                <a:cs typeface="Microsoft Sans Serif"/>
              </a:rPr>
              <a:t>(4)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23468" y="4127753"/>
            <a:ext cx="5212080" cy="7410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Porcentaje</a:t>
            </a:r>
            <a:r>
              <a:rPr dirty="0" sz="8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mujeres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8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órgano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administración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(2):</a:t>
            </a: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8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</a:pPr>
            <a:r>
              <a:rPr dirty="0" sz="800" spc="-20" b="1">
                <a:solidFill>
                  <a:srgbClr val="161616"/>
                </a:solidFill>
                <a:latin typeface="Microsoft Sans Serif"/>
                <a:cs typeface="Microsoft Sans Serif"/>
              </a:rPr>
              <a:t>PERSONAL</a:t>
            </a:r>
            <a:r>
              <a:rPr dirty="0" sz="800" spc="1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ASALARIADO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>
                <a:solidFill>
                  <a:srgbClr val="161616"/>
                </a:solidFill>
                <a:latin typeface="Arial"/>
                <a:cs typeface="Arial"/>
              </a:rPr>
              <a:t>a)</a:t>
            </a:r>
            <a:r>
              <a:rPr dirty="0" sz="800" spc="19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Número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medio de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personas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empleadas</a:t>
            </a:r>
            <a:r>
              <a:rPr dirty="0" sz="8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curso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del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ejercicio,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por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tipo</a:t>
            </a:r>
            <a:r>
              <a:rPr dirty="0" sz="800" spc="-4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contrato</a:t>
            </a:r>
            <a:r>
              <a:rPr dirty="0" sz="8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y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empleo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con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di</a:t>
            </a:r>
            <a:r>
              <a:rPr dirty="0" sz="800" spc="-25" strike="sngStrike">
                <a:solidFill>
                  <a:srgbClr val="161616"/>
                </a:solidFill>
                <a:latin typeface="Microsoft Sans Serif"/>
                <a:cs typeface="Microsoft Sans Serif"/>
              </a:rPr>
              <a:t>sc</a:t>
            </a:r>
            <a:r>
              <a:rPr dirty="0" sz="800" spc="-25" strike="noStrike">
                <a:solidFill>
                  <a:srgbClr val="161616"/>
                </a:solidFill>
                <a:latin typeface="Microsoft Sans Serif"/>
                <a:cs typeface="Microsoft Sans Serif"/>
              </a:rPr>
              <a:t>a</a:t>
            </a:r>
            <a:r>
              <a:rPr dirty="0" sz="800" spc="-170" strike="sngStrike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solidFill>
                  <a:srgbClr val="161616"/>
                </a:solidFill>
                <a:latin typeface="Microsoft Sans Serif"/>
                <a:cs typeface="Microsoft Sans Serif"/>
              </a:rPr>
              <a:t>pac</a:t>
            </a:r>
            <a:r>
              <a:rPr dirty="0" sz="800" spc="-10" strike="noStrike">
                <a:solidFill>
                  <a:srgbClr val="161616"/>
                </a:solidFill>
                <a:latin typeface="Microsoft Sans Serif"/>
                <a:cs typeface="Microsoft Sans Serif"/>
              </a:rPr>
              <a:t>idad: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999354" y="4880863"/>
            <a:ext cx="2876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800" spc="-110">
                <a:latin typeface="Microsoft Sans Serif"/>
                <a:cs typeface="Microsoft Sans Serif"/>
              </a:rPr>
              <a:t>2</a:t>
            </a:r>
            <a:r>
              <a:rPr dirty="0" baseline="-25641" sz="975" spc="-165">
                <a:solidFill>
                  <a:srgbClr val="161616"/>
                </a:solidFill>
                <a:latin typeface="Microsoft Sans Serif"/>
                <a:cs typeface="Microsoft Sans Serif"/>
              </a:rPr>
              <a:t>_</a:t>
            </a:r>
            <a:r>
              <a:rPr dirty="0" sz="800" spc="-110">
                <a:latin typeface="Microsoft Sans Serif"/>
                <a:cs typeface="Microsoft Sans Serif"/>
              </a:rPr>
              <a:t>02</a:t>
            </a:r>
            <a:r>
              <a:rPr dirty="0" baseline="-25641" sz="975" spc="-165">
                <a:solidFill>
                  <a:srgbClr val="161616"/>
                </a:solidFill>
                <a:latin typeface="Microsoft Sans Serif"/>
                <a:cs typeface="Microsoft Sans Serif"/>
              </a:rPr>
              <a:t>_</a:t>
            </a:r>
            <a:r>
              <a:rPr dirty="0" sz="800" spc="-110"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4860290" y="5006340"/>
            <a:ext cx="177165" cy="6350"/>
          </a:xfrm>
          <a:custGeom>
            <a:avLst/>
            <a:gdLst/>
            <a:ahLst/>
            <a:cxnLst/>
            <a:rect l="l" t="t" r="r" b="b"/>
            <a:pathLst>
              <a:path w="177164" h="6350">
                <a:moveTo>
                  <a:pt x="177088" y="0"/>
                </a:moveTo>
                <a:lnTo>
                  <a:pt x="0" y="0"/>
                </a:lnTo>
                <a:lnTo>
                  <a:pt x="0" y="6095"/>
                </a:lnTo>
                <a:lnTo>
                  <a:pt x="177088" y="6095"/>
                </a:lnTo>
                <a:lnTo>
                  <a:pt x="177088" y="0"/>
                </a:lnTo>
                <a:close/>
              </a:path>
            </a:pathLst>
          </a:custGeom>
          <a:solidFill>
            <a:srgbClr val="15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4393438" y="4938775"/>
            <a:ext cx="116332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9020" algn="l"/>
              </a:tabLst>
            </a:pPr>
            <a:r>
              <a:rPr dirty="0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r>
              <a:rPr dirty="0" sz="650">
                <a:solidFill>
                  <a:srgbClr val="161616"/>
                </a:solidFill>
                <a:latin typeface="Microsoft Sans Serif"/>
                <a:cs typeface="Microsoft Sans Serif"/>
              </a:rPr>
              <a:t>	</a:t>
            </a:r>
            <a:r>
              <a:rPr dirty="0" sz="650" spc="-25">
                <a:solidFill>
                  <a:srgbClr val="161616"/>
                </a:solidFill>
                <a:latin typeface="Microsoft Sans Serif"/>
                <a:cs typeface="Microsoft Sans Serif"/>
              </a:rPr>
              <a:t>(3)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832728" y="4938775"/>
            <a:ext cx="46418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473190" y="4883911"/>
            <a:ext cx="24892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0">
                <a:latin typeface="Microsoft Sans Serif"/>
                <a:cs typeface="Microsoft Sans Serif"/>
              </a:rPr>
              <a:t>2021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869430" y="4938775"/>
            <a:ext cx="12636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solidFill>
                  <a:srgbClr val="161616"/>
                </a:solidFill>
                <a:latin typeface="Microsoft Sans Serif"/>
                <a:cs typeface="Microsoft Sans Serif"/>
              </a:rPr>
              <a:t>(4)</a:t>
            </a:r>
            <a:endParaRPr sz="650">
              <a:latin typeface="Microsoft Sans Serif"/>
              <a:cs typeface="Microsoft Sans Serif"/>
            </a:endParaRPr>
          </a:p>
        </p:txBody>
      </p:sp>
      <p:graphicFrame>
        <p:nvGraphicFramePr>
          <p:cNvPr id="43" name="object 43" descr=""/>
          <p:cNvGraphicFramePr>
            <a:graphicFrameLocks noGrp="1"/>
          </p:cNvGraphicFramePr>
          <p:nvPr/>
        </p:nvGraphicFramePr>
        <p:xfrm>
          <a:off x="3899915" y="5807963"/>
          <a:ext cx="3323590" cy="19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70"/>
                <a:gridCol w="1442085"/>
                <a:gridCol w="1438909"/>
              </a:tblGrid>
              <a:tr h="19812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04010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111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111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4" name="object 44" descr=""/>
          <p:cNvSpPr txBox="1"/>
          <p:nvPr/>
        </p:nvSpPr>
        <p:spPr>
          <a:xfrm>
            <a:off x="423468" y="5112511"/>
            <a:ext cx="4812030" cy="10979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34285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FIJO</a:t>
            </a:r>
            <a:r>
              <a:rPr dirty="0" sz="800" spc="-5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(5):</a:t>
            </a:r>
            <a:endParaRPr sz="800">
              <a:latin typeface="Microsoft Sans Serif"/>
              <a:cs typeface="Microsoft Sans Serif"/>
            </a:endParaRPr>
          </a:p>
          <a:p>
            <a:pPr marL="2534285">
              <a:lnSpc>
                <a:spcPct val="100000"/>
              </a:lnSpc>
              <a:spcBef>
                <a:spcPts val="575"/>
              </a:spcBef>
            </a:pP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NO</a:t>
            </a:r>
            <a:r>
              <a:rPr dirty="0" sz="800" spc="-4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FIJO</a:t>
            </a:r>
            <a:r>
              <a:rPr dirty="0" sz="800" spc="-4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(6):</a:t>
            </a: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Microsoft Sans Serif"/>
              <a:cs typeface="Microsoft Sans Serif"/>
            </a:endParaRPr>
          </a:p>
          <a:p>
            <a:pPr marL="167640">
              <a:lnSpc>
                <a:spcPct val="100000"/>
              </a:lnSpc>
            </a:pP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Del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cual: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Personas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empleadas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con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discapacidad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mayor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o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igual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al</a:t>
            </a:r>
            <a:r>
              <a:rPr dirty="0" sz="800" spc="-5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33%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(o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calificación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equivalente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local):</a:t>
            </a: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161616"/>
                </a:solidFill>
                <a:latin typeface="Arial"/>
                <a:cs typeface="Arial"/>
              </a:rPr>
              <a:t>b)</a:t>
            </a:r>
            <a:r>
              <a:rPr dirty="0" sz="800" spc="18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Personal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asalariado</a:t>
            </a:r>
            <a:r>
              <a:rPr dirty="0" sz="800" spc="-4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al</a:t>
            </a:r>
            <a:r>
              <a:rPr dirty="0" sz="800" spc="-4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término</a:t>
            </a:r>
            <a:r>
              <a:rPr dirty="0" sz="8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del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ejercicio,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por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tipo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4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contrato</a:t>
            </a:r>
            <a:r>
              <a:rPr dirty="0" sz="8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y por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sexo: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392045" y="6261861"/>
            <a:ext cx="931544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71830" algn="l"/>
              </a:tabLst>
            </a:pPr>
            <a:r>
              <a:rPr dirty="0" sz="65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r>
              <a:rPr dirty="0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u="sng" sz="650">
                <a:solidFill>
                  <a:srgbClr val="161616"/>
                </a:solidFill>
                <a:uFill>
                  <a:solidFill>
                    <a:srgbClr val="151515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u="none" baseline="17361" sz="1200" spc="-142">
                <a:latin typeface="Microsoft Sans Serif"/>
                <a:cs typeface="Microsoft Sans Serif"/>
              </a:rPr>
              <a:t>2</a:t>
            </a:r>
            <a:r>
              <a:rPr dirty="0" u="none" sz="650" spc="-95">
                <a:solidFill>
                  <a:srgbClr val="161616"/>
                </a:solidFill>
                <a:latin typeface="Microsoft Sans Serif"/>
                <a:cs typeface="Microsoft Sans Serif"/>
              </a:rPr>
              <a:t>_</a:t>
            </a:r>
            <a:r>
              <a:rPr dirty="0" u="sng" baseline="17361" sz="1200" spc="-142">
                <a:uFill>
                  <a:solidFill>
                    <a:srgbClr val="151515"/>
                  </a:solidFill>
                </a:uFill>
                <a:latin typeface="Microsoft Sans Serif"/>
                <a:cs typeface="Microsoft Sans Serif"/>
              </a:rPr>
              <a:t>02</a:t>
            </a:r>
            <a:r>
              <a:rPr dirty="0" u="none" sz="650" spc="-95">
                <a:solidFill>
                  <a:srgbClr val="161616"/>
                </a:solidFill>
                <a:latin typeface="Microsoft Sans Serif"/>
                <a:cs typeface="Microsoft Sans Serif"/>
              </a:rPr>
              <a:t>_</a:t>
            </a:r>
            <a:r>
              <a:rPr dirty="0" u="none" baseline="17361" sz="1200" spc="-142">
                <a:latin typeface="Microsoft Sans Serif"/>
                <a:cs typeface="Microsoft Sans Serif"/>
              </a:rPr>
              <a:t>2</a:t>
            </a:r>
            <a:endParaRPr baseline="17361" sz="1200">
              <a:latin typeface="Microsoft Sans Serif"/>
              <a:cs typeface="Microsoft Sans Serif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451352" y="6277101"/>
            <a:ext cx="12636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solidFill>
                  <a:srgbClr val="161616"/>
                </a:solidFill>
                <a:latin typeface="Microsoft Sans Serif"/>
                <a:cs typeface="Microsoft Sans Serif"/>
              </a:rPr>
              <a:t>(3)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296027" y="6277101"/>
            <a:ext cx="46418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915025" y="6228333"/>
            <a:ext cx="24892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0">
                <a:latin typeface="Microsoft Sans Serif"/>
                <a:cs typeface="Microsoft Sans Serif"/>
              </a:rPr>
              <a:t>2021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329553" y="6277101"/>
            <a:ext cx="12636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solidFill>
                  <a:srgbClr val="161616"/>
                </a:solidFill>
                <a:latin typeface="Microsoft Sans Serif"/>
                <a:cs typeface="Microsoft Sans Serif"/>
              </a:rPr>
              <a:t>(4)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69772" y="6804786"/>
            <a:ext cx="449580" cy="3416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FIJO: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NO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FIJO: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26516" y="7271130"/>
            <a:ext cx="14916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0" b="1">
                <a:solidFill>
                  <a:srgbClr val="161616"/>
                </a:solidFill>
                <a:latin typeface="Microsoft Sans Serif"/>
                <a:cs typeface="Microsoft Sans Serif"/>
              </a:rPr>
              <a:t>PRESENTACIÓN</a:t>
            </a:r>
            <a:r>
              <a:rPr dirty="0" sz="800" spc="-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b="1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1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CUENTAS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603752" y="7289418"/>
            <a:ext cx="46418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216653" y="7234554"/>
            <a:ext cx="24892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0">
                <a:latin typeface="Microsoft Sans Serif"/>
                <a:cs typeface="Microsoft Sans Serif"/>
              </a:rPr>
              <a:t>2022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640326" y="7289418"/>
            <a:ext cx="12636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solidFill>
                  <a:srgbClr val="161616"/>
                </a:solidFill>
                <a:latin typeface="Microsoft Sans Serif"/>
                <a:cs typeface="Microsoft Sans Serif"/>
              </a:rPr>
              <a:t>(3)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765672" y="7289418"/>
            <a:ext cx="46418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387465" y="7237603"/>
            <a:ext cx="24892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0">
                <a:latin typeface="Microsoft Sans Serif"/>
                <a:cs typeface="Microsoft Sans Serif"/>
              </a:rPr>
              <a:t>2021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799326" y="7289418"/>
            <a:ext cx="12636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solidFill>
                  <a:srgbClr val="161616"/>
                </a:solidFill>
                <a:latin typeface="Microsoft Sans Serif"/>
                <a:cs typeface="Microsoft Sans Serif"/>
              </a:rPr>
              <a:t>(4)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26516" y="8377808"/>
            <a:ext cx="20351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Número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páginas presentadas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al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depósito: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26516" y="8578976"/>
            <a:ext cx="370586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8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caso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40">
                <a:solidFill>
                  <a:srgbClr val="161616"/>
                </a:solidFill>
                <a:latin typeface="Microsoft Sans Serif"/>
                <a:cs typeface="Microsoft Sans Serif"/>
              </a:rPr>
              <a:t>no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figurar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consignadas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cifras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alguno</a:t>
            </a:r>
            <a:r>
              <a:rPr dirty="0" sz="8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35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los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ejercicios,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indique 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causa: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726440" y="1227962"/>
            <a:ext cx="1729105" cy="198120"/>
          </a:xfrm>
          <a:custGeom>
            <a:avLst/>
            <a:gdLst/>
            <a:ahLst/>
            <a:cxnLst/>
            <a:rect l="l" t="t" r="r" b="b"/>
            <a:pathLst>
              <a:path w="1729105" h="198119">
                <a:moveTo>
                  <a:pt x="360044" y="198120"/>
                </a:moveTo>
                <a:lnTo>
                  <a:pt x="1729104" y="198120"/>
                </a:lnTo>
                <a:lnTo>
                  <a:pt x="1729104" y="0"/>
                </a:lnTo>
                <a:lnTo>
                  <a:pt x="360044" y="0"/>
                </a:lnTo>
                <a:lnTo>
                  <a:pt x="360044" y="198120"/>
                </a:lnTo>
                <a:close/>
              </a:path>
              <a:path w="1729105" h="198119">
                <a:moveTo>
                  <a:pt x="0" y="198120"/>
                </a:moveTo>
                <a:lnTo>
                  <a:pt x="360045" y="198120"/>
                </a:lnTo>
                <a:lnTo>
                  <a:pt x="360045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ln w="7620">
            <a:solidFill>
              <a:srgbClr val="16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727252" y="1249425"/>
            <a:ext cx="9429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-13888" sz="1200" b="1">
                <a:solidFill>
                  <a:srgbClr val="161616"/>
                </a:solidFill>
                <a:latin typeface="Arial"/>
                <a:cs typeface="Arial"/>
              </a:rPr>
              <a:t>01010</a:t>
            </a:r>
            <a:r>
              <a:rPr dirty="0" baseline="-13888" sz="1200" spc="359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B76004712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47268" y="9030461"/>
            <a:ext cx="6843395" cy="14859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MICROEMPRESAS</a:t>
            </a:r>
            <a:endParaRPr sz="800">
              <a:latin typeface="Microsoft Sans Serif"/>
              <a:cs typeface="Microsoft Sans Serif"/>
            </a:endParaRPr>
          </a:p>
          <a:p>
            <a:pPr marL="91440">
              <a:lnSpc>
                <a:spcPts val="890"/>
              </a:lnSpc>
              <a:spcBef>
                <a:spcPts val="770"/>
              </a:spcBef>
            </a:pP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Marque</a:t>
            </a:r>
            <a:r>
              <a:rPr dirty="0" sz="8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con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una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X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si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empresa</a:t>
            </a:r>
            <a:r>
              <a:rPr dirty="0" sz="8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ha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optado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por la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adopción</a:t>
            </a:r>
            <a:r>
              <a:rPr dirty="0" sz="8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conjunta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los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criterios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específicos,</a:t>
            </a:r>
            <a:endParaRPr sz="800">
              <a:latin typeface="Microsoft Sans Serif"/>
              <a:cs typeface="Microsoft Sans Serif"/>
            </a:endParaRPr>
          </a:p>
          <a:p>
            <a:pPr marL="91440">
              <a:lnSpc>
                <a:spcPts val="890"/>
              </a:lnSpc>
              <a:tabLst>
                <a:tab pos="4683760" algn="l"/>
              </a:tabLst>
            </a:pPr>
            <a:r>
              <a:rPr dirty="0" baseline="3472" sz="1200" spc="-15">
                <a:solidFill>
                  <a:srgbClr val="161616"/>
                </a:solidFill>
                <a:latin typeface="Microsoft Sans Serif"/>
                <a:cs typeface="Microsoft Sans Serif"/>
              </a:rPr>
              <a:t>aplicables</a:t>
            </a:r>
            <a:r>
              <a:rPr dirty="0" baseline="3472" sz="1200">
                <a:solidFill>
                  <a:srgbClr val="161616"/>
                </a:solidFill>
                <a:latin typeface="Microsoft Sans Serif"/>
                <a:cs typeface="Microsoft Sans Serif"/>
              </a:rPr>
              <a:t> por</a:t>
            </a:r>
            <a:r>
              <a:rPr dirty="0" baseline="3472" sz="12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3472" sz="1200" spc="-15">
                <a:solidFill>
                  <a:srgbClr val="161616"/>
                </a:solidFill>
                <a:latin typeface="Microsoft Sans Serif"/>
                <a:cs typeface="Microsoft Sans Serif"/>
              </a:rPr>
              <a:t>microempresas,</a:t>
            </a:r>
            <a:r>
              <a:rPr dirty="0" baseline="3472" sz="1200" spc="-7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3472" sz="1200" spc="-15">
                <a:solidFill>
                  <a:srgbClr val="161616"/>
                </a:solidFill>
                <a:latin typeface="Microsoft Sans Serif"/>
                <a:cs typeface="Microsoft Sans Serif"/>
              </a:rPr>
              <a:t>previstos</a:t>
            </a:r>
            <a:r>
              <a:rPr dirty="0" baseline="3472" sz="1200" spc="-7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3472" sz="12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baseline="3472" sz="12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3472" sz="12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baseline="3472" sz="12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3472" sz="1200" spc="-15">
                <a:solidFill>
                  <a:srgbClr val="161616"/>
                </a:solidFill>
                <a:latin typeface="Microsoft Sans Serif"/>
                <a:cs typeface="Microsoft Sans Serif"/>
              </a:rPr>
              <a:t>Plan</a:t>
            </a:r>
            <a:r>
              <a:rPr dirty="0" baseline="3472" sz="1200" spc="-22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3472" sz="1200" spc="-15">
                <a:solidFill>
                  <a:srgbClr val="161616"/>
                </a:solidFill>
                <a:latin typeface="Microsoft Sans Serif"/>
                <a:cs typeface="Microsoft Sans Serif"/>
              </a:rPr>
              <a:t>General</a:t>
            </a:r>
            <a:r>
              <a:rPr dirty="0" baseline="3472" sz="1200" spc="-37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3472" sz="12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baseline="3472" sz="1200" spc="-22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3472" sz="1200" spc="-15">
                <a:solidFill>
                  <a:srgbClr val="161616"/>
                </a:solidFill>
                <a:latin typeface="Microsoft Sans Serif"/>
                <a:cs typeface="Microsoft Sans Serif"/>
              </a:rPr>
              <a:t>Contabilidad </a:t>
            </a:r>
            <a:r>
              <a:rPr dirty="0" baseline="3472" sz="12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baseline="3472" sz="1200" spc="-37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3472" sz="1200">
                <a:solidFill>
                  <a:srgbClr val="161616"/>
                </a:solidFill>
                <a:latin typeface="Microsoft Sans Serif"/>
                <a:cs typeface="Microsoft Sans Serif"/>
              </a:rPr>
              <a:t>PYMES</a:t>
            </a:r>
            <a:r>
              <a:rPr dirty="0" baseline="3472" sz="1200" spc="-7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3472" sz="1200" spc="-37">
                <a:solidFill>
                  <a:srgbClr val="161616"/>
                </a:solidFill>
                <a:latin typeface="Microsoft Sans Serif"/>
                <a:cs typeface="Microsoft Sans Serif"/>
              </a:rPr>
              <a:t>(7)</a:t>
            </a:r>
            <a:r>
              <a:rPr dirty="0" baseline="3472" sz="1200">
                <a:solidFill>
                  <a:srgbClr val="161616"/>
                </a:solidFill>
                <a:latin typeface="Microsoft Sans Serif"/>
                <a:cs typeface="Microsoft Sans Serif"/>
              </a:rPr>
              <a:t>	</a:t>
            </a:r>
            <a:r>
              <a:rPr dirty="0" sz="800" spc="-10" b="1">
                <a:solidFill>
                  <a:srgbClr val="161616"/>
                </a:solidFill>
                <a:latin typeface="Arial"/>
                <a:cs typeface="Arial"/>
              </a:rPr>
              <a:t>01902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800">
              <a:latin typeface="Arial"/>
              <a:cs typeface="Arial"/>
            </a:endParaRPr>
          </a:p>
          <a:p>
            <a:pPr marL="182880" indent="-170180">
              <a:lnSpc>
                <a:spcPts val="685"/>
              </a:lnSpc>
              <a:spcBef>
                <a:spcPts val="5"/>
              </a:spcBef>
              <a:buFont typeface="Arial"/>
              <a:buAutoNum type="arabicParenBoth"/>
              <a:tabLst>
                <a:tab pos="182880" algn="l"/>
              </a:tabLst>
            </a:pP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Según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las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clases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(cuatro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dígitos)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Clasificación Nacional de</a:t>
            </a:r>
            <a:r>
              <a:rPr dirty="0" sz="6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Actividades</a:t>
            </a:r>
            <a:r>
              <a:rPr dirty="0" sz="6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Económicas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2009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(CNAE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2009), aprobada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por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Real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Decreto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475/2007,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13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abril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(BOE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28.4.2007).</a:t>
            </a:r>
            <a:endParaRPr sz="600">
              <a:latin typeface="Microsoft Sans Serif"/>
              <a:cs typeface="Microsoft Sans Serif"/>
            </a:endParaRPr>
          </a:p>
          <a:p>
            <a:pPr marL="182245" marR="5080" indent="-170180">
              <a:lnSpc>
                <a:spcPts val="650"/>
              </a:lnSpc>
              <a:spcBef>
                <a:spcPts val="40"/>
              </a:spcBef>
              <a:buFont typeface="Arial"/>
              <a:buAutoNum type="arabicParenBoth"/>
              <a:tabLst>
                <a:tab pos="186055" algn="l"/>
              </a:tabLst>
            </a:pP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el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Órgano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Administración,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caso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administrador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único,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se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indicará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0%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o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100%.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caso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varios</a:t>
            </a:r>
            <a:r>
              <a:rPr dirty="0" sz="600" spc="8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administradores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solidarios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 o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mancomunados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o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Consejo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Administración,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se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indicará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600" spc="50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500">
                <a:solidFill>
                  <a:srgbClr val="161616"/>
                </a:solidFill>
                <a:latin typeface="Microsoft Sans Serif"/>
                <a:cs typeface="Microsoft Sans Serif"/>
              </a:rPr>
              <a:t>	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porcentaje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que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corresponda.</a:t>
            </a:r>
            <a:endParaRPr sz="600">
              <a:latin typeface="Microsoft Sans Serif"/>
              <a:cs typeface="Microsoft Sans Serif"/>
            </a:endParaRPr>
          </a:p>
          <a:p>
            <a:pPr marL="182880" indent="-170180">
              <a:lnSpc>
                <a:spcPts val="600"/>
              </a:lnSpc>
              <a:buFont typeface="Arial"/>
              <a:buAutoNum type="arabicParenBoth"/>
              <a:tabLst>
                <a:tab pos="182880" algn="l"/>
              </a:tabLst>
            </a:pP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al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que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van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referidas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 las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cuentas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anuales.</a:t>
            </a:r>
            <a:endParaRPr sz="600">
              <a:latin typeface="Microsoft Sans Serif"/>
              <a:cs typeface="Microsoft Sans Serif"/>
            </a:endParaRPr>
          </a:p>
          <a:p>
            <a:pPr marL="182880" indent="-170180">
              <a:lnSpc>
                <a:spcPts val="650"/>
              </a:lnSpc>
              <a:buFont typeface="Arial"/>
              <a:buAutoNum type="arabicParenBoth"/>
              <a:tabLst>
                <a:tab pos="182880" algn="l"/>
              </a:tabLst>
            </a:pP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r>
              <a:rPr dirty="0" sz="600" spc="4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anterior.</a:t>
            </a:r>
            <a:endParaRPr sz="600">
              <a:latin typeface="Microsoft Sans Serif"/>
              <a:cs typeface="Microsoft Sans Serif"/>
            </a:endParaRPr>
          </a:p>
          <a:p>
            <a:pPr marL="182880" indent="-170180">
              <a:lnSpc>
                <a:spcPts val="650"/>
              </a:lnSpc>
              <a:buFont typeface="Arial"/>
              <a:buAutoNum type="arabicParenBoth"/>
              <a:tabLst>
                <a:tab pos="182880" algn="l"/>
              </a:tabLst>
            </a:pP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Para calcular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número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medio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personal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fijo,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tenga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cuenta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los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siguientes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criterios:</a:t>
            </a:r>
            <a:endParaRPr sz="600">
              <a:latin typeface="Microsoft Sans Serif"/>
              <a:cs typeface="Microsoft Sans Serif"/>
            </a:endParaRPr>
          </a:p>
          <a:p>
            <a:pPr lvl="1" marL="325755" indent="-142875">
              <a:lnSpc>
                <a:spcPts val="650"/>
              </a:lnSpc>
              <a:buFont typeface="Arial"/>
              <a:buAutoNum type="alphaLcParenR"/>
              <a:tabLst>
                <a:tab pos="325755" algn="l"/>
              </a:tabLst>
            </a:pP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Si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año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no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ha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habido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importantes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movimientos</a:t>
            </a:r>
            <a:r>
              <a:rPr dirty="0" sz="600" spc="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plantilla,</a:t>
            </a:r>
            <a:r>
              <a:rPr dirty="0" sz="6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indique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aquí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semisuma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los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fijos</a:t>
            </a:r>
            <a:r>
              <a:rPr dirty="0" sz="6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principio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y a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fin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ejercicio.</a:t>
            </a:r>
            <a:endParaRPr sz="600">
              <a:latin typeface="Microsoft Sans Serif"/>
              <a:cs typeface="Microsoft Sans Serif"/>
            </a:endParaRPr>
          </a:p>
          <a:p>
            <a:pPr lvl="1" marL="325755" indent="-142875">
              <a:lnSpc>
                <a:spcPts val="660"/>
              </a:lnSpc>
              <a:buFont typeface="Arial"/>
              <a:buAutoNum type="alphaLcParenR"/>
              <a:tabLst>
                <a:tab pos="325755" algn="l"/>
              </a:tabLst>
            </a:pP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Si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ha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habido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movimientos,</a:t>
            </a:r>
            <a:r>
              <a:rPr dirty="0" sz="6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calcule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suma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plantilla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cada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uno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los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meses</a:t>
            </a:r>
            <a:r>
              <a:rPr dirty="0" sz="6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del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año</a:t>
            </a:r>
            <a:r>
              <a:rPr dirty="0" sz="600" spc="-4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y</a:t>
            </a:r>
            <a:r>
              <a:rPr dirty="0" sz="6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divídala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por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doce.</a:t>
            </a:r>
            <a:endParaRPr sz="600">
              <a:latin typeface="Microsoft Sans Serif"/>
              <a:cs typeface="Microsoft Sans Serif"/>
            </a:endParaRPr>
          </a:p>
          <a:p>
            <a:pPr lvl="1" marL="320040" marR="23495" indent="-137160">
              <a:lnSpc>
                <a:spcPts val="650"/>
              </a:lnSpc>
              <a:spcBef>
                <a:spcPts val="60"/>
              </a:spcBef>
              <a:buFont typeface="Arial"/>
              <a:buAutoNum type="alphaLcParenR"/>
              <a:tabLst>
                <a:tab pos="323215" algn="l"/>
              </a:tabLst>
            </a:pP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Si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hubo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regulación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temporal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empleo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o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jornada,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personal</a:t>
            </a:r>
            <a:r>
              <a:rPr dirty="0" sz="6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afectado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por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misma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debe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incluirse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como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personal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fijo,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pero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solo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proporción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que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corresponda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fracción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del</a:t>
            </a:r>
            <a:r>
              <a:rPr dirty="0" sz="600" spc="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año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50">
                <a:solidFill>
                  <a:srgbClr val="161616"/>
                </a:solidFill>
                <a:latin typeface="Microsoft Sans Serif"/>
                <a:cs typeface="Microsoft Sans Serif"/>
              </a:rPr>
              <a:t>o</a:t>
            </a:r>
            <a:r>
              <a:rPr dirty="0" sz="600" spc="50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500">
                <a:solidFill>
                  <a:srgbClr val="161616"/>
                </a:solidFill>
                <a:latin typeface="Microsoft Sans Serif"/>
                <a:cs typeface="Microsoft Sans Serif"/>
              </a:rPr>
              <a:t>	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jornada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del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año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efectivamente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trabajada.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031489" y="8328914"/>
            <a:ext cx="360045" cy="198120"/>
          </a:xfrm>
          <a:prstGeom prst="rect">
            <a:avLst/>
          </a:prstGeom>
          <a:ln w="7620">
            <a:solidFill>
              <a:srgbClr val="161616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525"/>
              </a:spcBef>
            </a:pPr>
            <a:r>
              <a:rPr dirty="0" sz="800" spc="-10" b="1">
                <a:solidFill>
                  <a:srgbClr val="161616"/>
                </a:solidFill>
                <a:latin typeface="Arial"/>
                <a:cs typeface="Arial"/>
              </a:rPr>
              <a:t>01901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4255134" y="8532748"/>
            <a:ext cx="360045" cy="198120"/>
          </a:xfrm>
          <a:prstGeom prst="rect">
            <a:avLst/>
          </a:prstGeom>
          <a:ln w="7620">
            <a:solidFill>
              <a:srgbClr val="161616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dirty="0" sz="800" spc="-10" b="1">
                <a:solidFill>
                  <a:srgbClr val="161616"/>
                </a:solidFill>
                <a:latin typeface="Arial"/>
                <a:cs typeface="Arial"/>
              </a:rPr>
              <a:t>01903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65" name="object 65" descr=""/>
          <p:cNvGraphicFramePr>
            <a:graphicFrameLocks noGrp="1"/>
          </p:cNvGraphicFramePr>
          <p:nvPr/>
        </p:nvGraphicFramePr>
        <p:xfrm>
          <a:off x="1411858" y="3240912"/>
          <a:ext cx="5812155" cy="394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442085"/>
                <a:gridCol w="3924300"/>
              </a:tblGrid>
              <a:tr h="198120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02009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OTRAS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ACTIVIDADES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ENSEÑANZA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6215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02001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8559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25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(1)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T w="9525">
                      <a:solidFill>
                        <a:srgbClr val="161616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66" name="object 66" descr=""/>
          <p:cNvGraphicFramePr>
            <a:graphicFrameLocks noGrp="1"/>
          </p:cNvGraphicFramePr>
          <p:nvPr/>
        </p:nvGraphicFramePr>
        <p:xfrm>
          <a:off x="3893819" y="4079493"/>
          <a:ext cx="3326765" cy="196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442720"/>
                <a:gridCol w="1439545"/>
              </a:tblGrid>
              <a:tr h="19621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04211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100,00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100,00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7" name="object 67" descr=""/>
          <p:cNvGraphicFramePr>
            <a:graphicFrameLocks noGrp="1"/>
          </p:cNvGraphicFramePr>
          <p:nvPr/>
        </p:nvGraphicFramePr>
        <p:xfrm>
          <a:off x="3893819" y="5213603"/>
          <a:ext cx="3326765" cy="395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442720"/>
                <a:gridCol w="1439545"/>
              </a:tblGrid>
              <a:tr h="198120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04001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10">
                          <a:latin typeface="Arial"/>
                          <a:cs typeface="Arial"/>
                        </a:rPr>
                        <a:t>13,27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4,78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04002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0,45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6,12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object 68" descr=""/>
          <p:cNvGraphicFramePr>
            <a:graphicFrameLocks noGrp="1"/>
          </p:cNvGraphicFramePr>
          <p:nvPr/>
        </p:nvGraphicFramePr>
        <p:xfrm>
          <a:off x="1375282" y="6558026"/>
          <a:ext cx="5845175" cy="58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/>
                <a:gridCol w="1259205"/>
                <a:gridCol w="359409"/>
                <a:gridCol w="1262380"/>
                <a:gridCol w="353694"/>
                <a:gridCol w="575310"/>
                <a:gridCol w="330835"/>
                <a:gridCol w="1259204"/>
              </a:tblGrid>
              <a:tr h="194945"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650" spc="-10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HOMBRES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650" spc="-10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MUJERES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650" spc="-10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HOMBRES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650" spc="-10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MUJERES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317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131445">
                <a:tc row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04120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04121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695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670"/>
                        </a:lnSpc>
                        <a:spcBef>
                          <a:spcPts val="265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66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93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0480"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04122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04123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111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object 69" descr=""/>
          <p:cNvGraphicFramePr>
            <a:graphicFrameLocks noGrp="1"/>
          </p:cNvGraphicFramePr>
          <p:nvPr/>
        </p:nvGraphicFramePr>
        <p:xfrm>
          <a:off x="434213" y="7518907"/>
          <a:ext cx="6792595" cy="59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6515"/>
                <a:gridCol w="359410"/>
                <a:gridCol w="718820"/>
                <a:gridCol w="432435"/>
                <a:gridCol w="429260"/>
                <a:gridCol w="581025"/>
                <a:gridCol w="721360"/>
                <a:gridCol w="428625"/>
                <a:gridCol w="431164"/>
              </a:tblGrid>
              <a:tr h="2292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29565">
                        <a:lnSpc>
                          <a:spcPts val="1540"/>
                        </a:lnSpc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Fecha</a:t>
                      </a:r>
                      <a:r>
                        <a:rPr dirty="0" sz="800" spc="-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4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inicio</a:t>
                      </a:r>
                      <a:r>
                        <a:rPr dirty="0" sz="800" spc="-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que</a:t>
                      </a:r>
                      <a:r>
                        <a:rPr dirty="0" sz="800" spc="-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van</a:t>
                      </a:r>
                      <a:r>
                        <a:rPr dirty="0" sz="800" spc="-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referidas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las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cuentas: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Fecha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cierre</a:t>
                      </a:r>
                      <a:r>
                        <a:rPr dirty="0" sz="8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8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8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que</a:t>
                      </a:r>
                      <a:r>
                        <a:rPr dirty="0" sz="800" spc="-4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van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referidas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las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cuentas: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97790"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65"/>
                        </a:lnSpc>
                      </a:pPr>
                      <a:r>
                        <a:rPr dirty="0" sz="65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AÑO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476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124460">
                        <a:lnSpc>
                          <a:spcPts val="765"/>
                        </a:lnSpc>
                      </a:pPr>
                      <a:r>
                        <a:rPr dirty="0" sz="65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MES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4765">
                    <a:lnL w="9525">
                      <a:solidFill>
                        <a:srgbClr val="161616"/>
                      </a:solidFill>
                      <a:prstDash val="solid"/>
                    </a:lnL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ts val="765"/>
                        </a:lnSpc>
                      </a:pPr>
                      <a:r>
                        <a:rPr dirty="0" sz="65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DÍA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4765"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 marR="13335">
                        <a:lnSpc>
                          <a:spcPts val="765"/>
                        </a:lnSpc>
                      </a:pPr>
                      <a:r>
                        <a:rPr dirty="0" sz="65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AÑO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4765"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 marR="10795">
                        <a:lnSpc>
                          <a:spcPts val="765"/>
                        </a:lnSpc>
                      </a:pPr>
                      <a:r>
                        <a:rPr dirty="0" sz="65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MES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4765"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765"/>
                        </a:lnSpc>
                      </a:pPr>
                      <a:r>
                        <a:rPr dirty="0" sz="65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DÍA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4765"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1892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790"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869"/>
                        </a:lnSpc>
                        <a:spcBef>
                          <a:spcPts val="52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01102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92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spc="-5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445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01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1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790"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735"/>
                        </a:lnSpc>
                        <a:spcBef>
                          <a:spcPts val="59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01101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950"/>
                        </a:lnSpc>
                        <a:spcBef>
                          <a:spcPts val="375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9225">
                        <a:lnSpc>
                          <a:spcPts val="950"/>
                        </a:lnSpc>
                        <a:spcBef>
                          <a:spcPts val="375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ts val="950"/>
                        </a:lnSpc>
                        <a:spcBef>
                          <a:spcPts val="375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925"/>
                        </a:lnSpc>
                        <a:spcBef>
                          <a:spcPts val="400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925"/>
                        </a:lnSpc>
                        <a:spcBef>
                          <a:spcPts val="400"/>
                        </a:spcBef>
                      </a:pP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12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925"/>
                        </a:lnSpc>
                        <a:spcBef>
                          <a:spcPts val="400"/>
                        </a:spcBef>
                      </a:pP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31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0" name="object 70" descr=""/>
          <p:cNvSpPr txBox="1"/>
          <p:nvPr/>
        </p:nvSpPr>
        <p:spPr>
          <a:xfrm>
            <a:off x="426516" y="1673479"/>
            <a:ext cx="989330" cy="3600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8455" algn="l"/>
              </a:tabLst>
            </a:pP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LEI: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	</a:t>
            </a:r>
            <a:r>
              <a:rPr dirty="0" sz="800" spc="-10" b="1">
                <a:solidFill>
                  <a:srgbClr val="161616"/>
                </a:solidFill>
                <a:latin typeface="Arial"/>
                <a:cs typeface="Arial"/>
              </a:rPr>
              <a:t>01009</a:t>
            </a:r>
            <a:endParaRPr sz="8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720"/>
              </a:spcBef>
            </a:pPr>
            <a:r>
              <a:rPr dirty="0" sz="800" spc="-10">
                <a:solidFill>
                  <a:srgbClr val="161616"/>
                </a:solidFill>
                <a:latin typeface="Arial"/>
                <a:cs typeface="Arial"/>
              </a:rPr>
              <a:t>Denominación</a:t>
            </a:r>
            <a:r>
              <a:rPr dirty="0" sz="8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Arial"/>
                <a:cs typeface="Arial"/>
              </a:rPr>
              <a:t>social: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1577975" y="1917064"/>
            <a:ext cx="323850" cy="161290"/>
          </a:xfrm>
          <a:prstGeom prst="rect">
            <a:avLst/>
          </a:prstGeom>
          <a:ln w="9143">
            <a:solidFill>
              <a:srgbClr val="16161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70">
              <a:lnSpc>
                <a:spcPts val="815"/>
              </a:lnSpc>
            </a:pPr>
            <a:r>
              <a:rPr dirty="0" sz="800" spc="-10" b="1">
                <a:solidFill>
                  <a:srgbClr val="161616"/>
                </a:solidFill>
                <a:latin typeface="Arial"/>
                <a:cs typeface="Arial"/>
              </a:rPr>
              <a:t>01020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901317" y="1917064"/>
            <a:ext cx="4699000" cy="161290"/>
          </a:xfrm>
          <a:prstGeom prst="rect">
            <a:avLst/>
          </a:prstGeom>
          <a:ln w="9144">
            <a:solidFill>
              <a:srgbClr val="16161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40"/>
              </a:lnSpc>
            </a:pPr>
            <a:r>
              <a:rPr dirty="0" sz="800">
                <a:latin typeface="Arial"/>
                <a:cs typeface="Arial"/>
              </a:rPr>
              <a:t>CENTRO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DE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ESTUDIOS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MASTER</a:t>
            </a:r>
            <a:r>
              <a:rPr dirty="0" sz="800" spc="-10">
                <a:latin typeface="Arial"/>
                <a:cs typeface="Arial"/>
              </a:rPr>
              <a:t> ANUSCHEH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CANARIAS,S.L.UNIPERSONAL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1536827" y="1835530"/>
            <a:ext cx="5595620" cy="238125"/>
          </a:xfrm>
          <a:custGeom>
            <a:avLst/>
            <a:gdLst/>
            <a:ahLst/>
            <a:cxnLst/>
            <a:rect l="l" t="t" r="r" b="b"/>
            <a:pathLst>
              <a:path w="5595620" h="238125">
                <a:moveTo>
                  <a:pt x="51803" y="0"/>
                </a:moveTo>
                <a:lnTo>
                  <a:pt x="42672" y="0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lnTo>
                  <a:pt x="0" y="237744"/>
                </a:lnTo>
                <a:lnTo>
                  <a:pt x="9144" y="237744"/>
                </a:lnTo>
                <a:lnTo>
                  <a:pt x="9144" y="9144"/>
                </a:lnTo>
                <a:lnTo>
                  <a:pt x="42672" y="9144"/>
                </a:lnTo>
                <a:lnTo>
                  <a:pt x="51803" y="9144"/>
                </a:lnTo>
                <a:lnTo>
                  <a:pt x="51803" y="0"/>
                </a:lnTo>
                <a:close/>
              </a:path>
              <a:path w="5595620" h="238125">
                <a:moveTo>
                  <a:pt x="5058651" y="0"/>
                </a:moveTo>
                <a:lnTo>
                  <a:pt x="369062" y="0"/>
                </a:lnTo>
                <a:lnTo>
                  <a:pt x="359968" y="0"/>
                </a:lnTo>
                <a:lnTo>
                  <a:pt x="51816" y="0"/>
                </a:lnTo>
                <a:lnTo>
                  <a:pt x="51816" y="9144"/>
                </a:lnTo>
                <a:lnTo>
                  <a:pt x="359918" y="9144"/>
                </a:lnTo>
                <a:lnTo>
                  <a:pt x="359918" y="237744"/>
                </a:lnTo>
                <a:lnTo>
                  <a:pt x="369062" y="237744"/>
                </a:lnTo>
                <a:lnTo>
                  <a:pt x="369062" y="9144"/>
                </a:lnTo>
                <a:lnTo>
                  <a:pt x="5058651" y="9144"/>
                </a:lnTo>
                <a:lnTo>
                  <a:pt x="5058651" y="0"/>
                </a:lnTo>
                <a:close/>
              </a:path>
              <a:path w="5595620" h="238125">
                <a:moveTo>
                  <a:pt x="5595163" y="0"/>
                </a:moveTo>
                <a:lnTo>
                  <a:pt x="5595163" y="0"/>
                </a:lnTo>
                <a:lnTo>
                  <a:pt x="5058791" y="0"/>
                </a:lnTo>
                <a:lnTo>
                  <a:pt x="5058791" y="9144"/>
                </a:lnTo>
                <a:lnTo>
                  <a:pt x="5058791" y="237744"/>
                </a:lnTo>
                <a:lnTo>
                  <a:pt x="5067935" y="237744"/>
                </a:lnTo>
                <a:lnTo>
                  <a:pt x="5067935" y="9144"/>
                </a:lnTo>
                <a:lnTo>
                  <a:pt x="5500751" y="9144"/>
                </a:lnTo>
                <a:lnTo>
                  <a:pt x="5509895" y="9144"/>
                </a:lnTo>
                <a:lnTo>
                  <a:pt x="5595163" y="9144"/>
                </a:lnTo>
                <a:lnTo>
                  <a:pt x="5595163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429564" y="2121534"/>
            <a:ext cx="74803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161616"/>
                </a:solidFill>
                <a:latin typeface="Arial"/>
                <a:cs typeface="Arial"/>
              </a:rPr>
              <a:t>Domicilio</a:t>
            </a:r>
            <a:r>
              <a:rPr dirty="0" sz="800" spc="2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Arial"/>
                <a:cs typeface="Arial"/>
              </a:rPr>
              <a:t>social:</a:t>
            </a:r>
            <a:endParaRPr sz="8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1577975" y="2077846"/>
            <a:ext cx="323850" cy="198120"/>
          </a:xfrm>
          <a:prstGeom prst="rect">
            <a:avLst/>
          </a:prstGeom>
          <a:ln w="9143">
            <a:solidFill>
              <a:srgbClr val="161616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1270">
              <a:lnSpc>
                <a:spcPct val="100000"/>
              </a:lnSpc>
              <a:spcBef>
                <a:spcPts val="434"/>
              </a:spcBef>
            </a:pPr>
            <a:r>
              <a:rPr dirty="0" sz="800" spc="-10" b="1">
                <a:solidFill>
                  <a:srgbClr val="161616"/>
                </a:solidFill>
                <a:latin typeface="Arial"/>
                <a:cs typeface="Arial"/>
              </a:rPr>
              <a:t>01022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901317" y="2077846"/>
            <a:ext cx="4699000" cy="198120"/>
          </a:xfrm>
          <a:prstGeom prst="rect">
            <a:avLst/>
          </a:prstGeom>
          <a:ln w="9144">
            <a:solidFill>
              <a:srgbClr val="161616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244"/>
              </a:spcBef>
            </a:pPr>
            <a:r>
              <a:rPr dirty="0" sz="800">
                <a:latin typeface="Arial"/>
                <a:cs typeface="Arial"/>
              </a:rPr>
              <a:t>AV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GALDAR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112</a:t>
            </a:r>
            <a:r>
              <a:rPr dirty="0" sz="800" spc="-4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LC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B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6604749" y="2073274"/>
            <a:ext cx="527685" cy="207645"/>
          </a:xfrm>
          <a:custGeom>
            <a:avLst/>
            <a:gdLst/>
            <a:ahLst/>
            <a:cxnLst/>
            <a:rect l="l" t="t" r="r" b="b"/>
            <a:pathLst>
              <a:path w="527684" h="207644">
                <a:moveTo>
                  <a:pt x="527240" y="198120"/>
                </a:moveTo>
                <a:lnTo>
                  <a:pt x="441972" y="198120"/>
                </a:lnTo>
                <a:lnTo>
                  <a:pt x="432828" y="198120"/>
                </a:lnTo>
                <a:lnTo>
                  <a:pt x="9156" y="198120"/>
                </a:lnTo>
                <a:lnTo>
                  <a:pt x="9156" y="207264"/>
                </a:lnTo>
                <a:lnTo>
                  <a:pt x="432828" y="207264"/>
                </a:lnTo>
                <a:lnTo>
                  <a:pt x="441972" y="207264"/>
                </a:lnTo>
                <a:lnTo>
                  <a:pt x="527240" y="207264"/>
                </a:lnTo>
                <a:lnTo>
                  <a:pt x="527240" y="198120"/>
                </a:lnTo>
                <a:close/>
              </a:path>
              <a:path w="527684" h="207644">
                <a:moveTo>
                  <a:pt x="527240" y="0"/>
                </a:moveTo>
                <a:lnTo>
                  <a:pt x="441972" y="0"/>
                </a:lnTo>
                <a:lnTo>
                  <a:pt x="432828" y="0"/>
                </a:lnTo>
                <a:lnTo>
                  <a:pt x="0" y="0"/>
                </a:lnTo>
                <a:lnTo>
                  <a:pt x="0" y="9144"/>
                </a:lnTo>
                <a:lnTo>
                  <a:pt x="432828" y="9144"/>
                </a:lnTo>
                <a:lnTo>
                  <a:pt x="441972" y="9144"/>
                </a:lnTo>
                <a:lnTo>
                  <a:pt x="527240" y="9144"/>
                </a:lnTo>
                <a:lnTo>
                  <a:pt x="52724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429564" y="2365374"/>
            <a:ext cx="480059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161616"/>
                </a:solidFill>
                <a:latin typeface="Arial"/>
                <a:cs typeface="Arial"/>
              </a:rPr>
              <a:t>Municipio:</a:t>
            </a:r>
            <a:endParaRPr sz="8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429564" y="2606420"/>
            <a:ext cx="67183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161616"/>
                </a:solidFill>
                <a:latin typeface="Arial"/>
                <a:cs typeface="Arial"/>
              </a:rPr>
              <a:t>Código</a:t>
            </a:r>
            <a:r>
              <a:rPr dirty="0" sz="800" spc="-1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Arial"/>
                <a:cs typeface="Arial"/>
              </a:rPr>
              <a:t>postal:</a:t>
            </a:r>
            <a:endParaRPr sz="8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215237" y="2575941"/>
            <a:ext cx="71120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-17361" sz="1200" b="1">
                <a:solidFill>
                  <a:srgbClr val="161616"/>
                </a:solidFill>
                <a:latin typeface="Arial"/>
                <a:cs typeface="Arial"/>
              </a:rPr>
              <a:t>01024</a:t>
            </a:r>
            <a:r>
              <a:rPr dirty="0" baseline="-17361" sz="1200" spc="434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35100</a:t>
            </a:r>
            <a:endParaRPr sz="8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215237" y="2337943"/>
            <a:ext cx="198818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-13888" sz="1200" b="1">
                <a:solidFill>
                  <a:srgbClr val="161616"/>
                </a:solidFill>
                <a:latin typeface="Arial"/>
                <a:cs typeface="Arial"/>
              </a:rPr>
              <a:t>01023</a:t>
            </a:r>
            <a:r>
              <a:rPr dirty="0" baseline="-13888" sz="1200" spc="37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BARTOLOME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TIRAJANA</a:t>
            </a:r>
            <a:endParaRPr sz="80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4268470" y="2356231"/>
            <a:ext cx="83756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solidFill>
                  <a:srgbClr val="161616"/>
                </a:solidFill>
                <a:latin typeface="Arial"/>
                <a:cs typeface="Arial"/>
              </a:rPr>
              <a:t>Provincia:</a:t>
            </a:r>
            <a:r>
              <a:rPr dirty="0" sz="800" spc="39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Arial"/>
                <a:cs typeface="Arial"/>
              </a:rPr>
              <a:t>01025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4268470" y="2600324"/>
            <a:ext cx="868044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73405" algn="l"/>
              </a:tabLst>
            </a:pPr>
            <a:r>
              <a:rPr dirty="0" sz="800" spc="-10">
                <a:solidFill>
                  <a:srgbClr val="161616"/>
                </a:solidFill>
                <a:latin typeface="Arial"/>
                <a:cs typeface="Arial"/>
              </a:rPr>
              <a:t>Teléfono:</a:t>
            </a:r>
            <a:r>
              <a:rPr dirty="0" sz="800">
                <a:solidFill>
                  <a:srgbClr val="161616"/>
                </a:solidFill>
                <a:latin typeface="Arial"/>
                <a:cs typeface="Arial"/>
              </a:rPr>
              <a:t>	</a:t>
            </a:r>
            <a:r>
              <a:rPr dirty="0" sz="800" spc="-10" b="1">
                <a:solidFill>
                  <a:srgbClr val="161616"/>
                </a:solidFill>
                <a:latin typeface="Arial"/>
                <a:cs typeface="Arial"/>
              </a:rPr>
              <a:t>01031</a:t>
            </a:r>
            <a:endParaRPr sz="8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5156327" y="2337943"/>
            <a:ext cx="1437005" cy="384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540">
              <a:lnSpc>
                <a:spcPct val="100000"/>
              </a:lnSpc>
              <a:spcBef>
                <a:spcPts val="90"/>
              </a:spcBef>
            </a:pPr>
            <a:r>
              <a:rPr dirty="0" sz="800">
                <a:latin typeface="Arial"/>
                <a:cs typeface="Arial"/>
              </a:rPr>
              <a:t>LAS</a:t>
            </a:r>
            <a:r>
              <a:rPr dirty="0" sz="800" spc="-6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PALMAS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r>
              <a:rPr dirty="0" sz="800" spc="-10">
                <a:latin typeface="Arial"/>
                <a:cs typeface="Arial"/>
              </a:rPr>
              <a:t>928755105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429564" y="2844164"/>
            <a:ext cx="212090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161616"/>
                </a:solidFill>
                <a:latin typeface="Arial"/>
                <a:cs typeface="Arial"/>
              </a:rPr>
              <a:t>Dirección</a:t>
            </a:r>
            <a:r>
              <a:rPr dirty="0" sz="800" spc="-2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800" spc="-2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161616"/>
                </a:solidFill>
                <a:latin typeface="Arial"/>
                <a:cs typeface="Arial"/>
              </a:rPr>
              <a:t>e-mail</a:t>
            </a:r>
            <a:r>
              <a:rPr dirty="0" sz="800" spc="5" i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800" spc="-4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161616"/>
                </a:solidFill>
                <a:latin typeface="Arial"/>
                <a:cs typeface="Arial"/>
              </a:rPr>
              <a:t>c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o</a:t>
            </a:r>
            <a:r>
              <a:rPr dirty="0" sz="800">
                <a:solidFill>
                  <a:srgbClr val="161616"/>
                </a:solidFill>
                <a:latin typeface="Arial"/>
                <a:cs typeface="Arial"/>
              </a:rPr>
              <a:t>ntacto</a:t>
            </a:r>
            <a:r>
              <a:rPr dirty="0" sz="800" spc="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baseline="3472" sz="1200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baseline="3472" sz="1200" spc="-67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baseline="3472" sz="1200">
                <a:solidFill>
                  <a:srgbClr val="161616"/>
                </a:solidFill>
                <a:latin typeface="Arial"/>
                <a:cs typeface="Arial"/>
              </a:rPr>
              <a:t>la</a:t>
            </a:r>
            <a:r>
              <a:rPr dirty="0" baseline="3472" sz="12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baseline="3472" sz="1200" spc="-15">
                <a:solidFill>
                  <a:srgbClr val="161616"/>
                </a:solidFill>
                <a:latin typeface="Arial"/>
                <a:cs typeface="Arial"/>
              </a:rPr>
              <a:t>empresa</a:t>
            </a:r>
            <a:endParaRPr baseline="3472" sz="12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2642361" y="2810636"/>
            <a:ext cx="1691639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-13888" sz="1200" b="1">
                <a:solidFill>
                  <a:srgbClr val="161616"/>
                </a:solidFill>
                <a:latin typeface="Arial"/>
                <a:cs typeface="Arial"/>
              </a:rPr>
              <a:t>01037</a:t>
            </a:r>
            <a:r>
              <a:rPr dirty="0" baseline="-13888" sz="1200" spc="-7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  <a:hlinkClick r:id="rId3"/>
              </a:rPr>
              <a:t>contable@centromaster.com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411784" y="1956180"/>
            <a:ext cx="6720205" cy="1043940"/>
            <a:chOff x="411784" y="1956180"/>
            <a:chExt cx="6720205" cy="1043940"/>
          </a:xfrm>
        </p:grpSpPr>
        <p:sp>
          <p:nvSpPr>
            <p:cNvPr id="88" name="object 88" descr=""/>
            <p:cNvSpPr/>
            <p:nvPr/>
          </p:nvSpPr>
          <p:spPr>
            <a:xfrm>
              <a:off x="411784" y="2314066"/>
              <a:ext cx="6720205" cy="686435"/>
            </a:xfrm>
            <a:custGeom>
              <a:avLst/>
              <a:gdLst/>
              <a:ahLst/>
              <a:cxnLst/>
              <a:rect l="l" t="t" r="r" b="b"/>
              <a:pathLst>
                <a:path w="6720205" h="686435">
                  <a:moveTo>
                    <a:pt x="113111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131112" y="9144"/>
                  </a:lnTo>
                  <a:lnTo>
                    <a:pt x="1131112" y="0"/>
                  </a:lnTo>
                  <a:close/>
                </a:path>
                <a:path w="6720205" h="686435">
                  <a:moveTo>
                    <a:pt x="1170762" y="9105"/>
                  </a:moveTo>
                  <a:lnTo>
                    <a:pt x="1161618" y="9105"/>
                  </a:lnTo>
                  <a:lnTo>
                    <a:pt x="1161618" y="679958"/>
                  </a:lnTo>
                  <a:lnTo>
                    <a:pt x="1170762" y="679958"/>
                  </a:lnTo>
                  <a:lnTo>
                    <a:pt x="1170762" y="9105"/>
                  </a:lnTo>
                  <a:close/>
                </a:path>
                <a:path w="6720205" h="686435">
                  <a:moveTo>
                    <a:pt x="6183706" y="679958"/>
                  </a:moveTo>
                  <a:lnTo>
                    <a:pt x="1481912" y="679958"/>
                  </a:lnTo>
                  <a:lnTo>
                    <a:pt x="1481912" y="686054"/>
                  </a:lnTo>
                  <a:lnTo>
                    <a:pt x="6183706" y="686054"/>
                  </a:lnTo>
                  <a:lnTo>
                    <a:pt x="6183706" y="679958"/>
                  </a:lnTo>
                  <a:close/>
                </a:path>
                <a:path w="6720205" h="686435">
                  <a:moveTo>
                    <a:pt x="6720205" y="679958"/>
                  </a:moveTo>
                  <a:lnTo>
                    <a:pt x="6625793" y="679958"/>
                  </a:lnTo>
                  <a:lnTo>
                    <a:pt x="6616649" y="679958"/>
                  </a:lnTo>
                  <a:lnTo>
                    <a:pt x="6192977" y="679958"/>
                  </a:lnTo>
                  <a:lnTo>
                    <a:pt x="6192977" y="9105"/>
                  </a:lnTo>
                  <a:lnTo>
                    <a:pt x="6183833" y="9105"/>
                  </a:lnTo>
                  <a:lnTo>
                    <a:pt x="6183833" y="679958"/>
                  </a:lnTo>
                  <a:lnTo>
                    <a:pt x="6183833" y="686054"/>
                  </a:lnTo>
                  <a:lnTo>
                    <a:pt x="6720205" y="686054"/>
                  </a:lnTo>
                  <a:lnTo>
                    <a:pt x="6720205" y="679958"/>
                  </a:lnTo>
                  <a:close/>
                </a:path>
                <a:path w="6720205" h="686435">
                  <a:moveTo>
                    <a:pt x="6720205" y="0"/>
                  </a:moveTo>
                  <a:lnTo>
                    <a:pt x="6634937" y="0"/>
                  </a:lnTo>
                  <a:lnTo>
                    <a:pt x="6625793" y="0"/>
                  </a:lnTo>
                  <a:lnTo>
                    <a:pt x="6202121" y="0"/>
                  </a:lnTo>
                  <a:lnTo>
                    <a:pt x="6202121" y="9144"/>
                  </a:lnTo>
                  <a:lnTo>
                    <a:pt x="6625793" y="9144"/>
                  </a:lnTo>
                  <a:lnTo>
                    <a:pt x="6634937" y="9144"/>
                  </a:lnTo>
                  <a:lnTo>
                    <a:pt x="6720205" y="9144"/>
                  </a:lnTo>
                  <a:lnTo>
                    <a:pt x="6720205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030084" y="1956180"/>
              <a:ext cx="90170" cy="91440"/>
            </a:xfrm>
            <a:custGeom>
              <a:avLst/>
              <a:gdLst/>
              <a:ahLst/>
              <a:cxnLst/>
              <a:rect l="l" t="t" r="r" b="b"/>
              <a:pathLst>
                <a:path w="90170" h="91439">
                  <a:moveTo>
                    <a:pt x="901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0170" y="9144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046595" y="1974595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33020" y="0"/>
                  </a:moveTo>
                  <a:lnTo>
                    <a:pt x="22859" y="0"/>
                  </a:lnTo>
                  <a:lnTo>
                    <a:pt x="22859" y="20955"/>
                  </a:lnTo>
                  <a:lnTo>
                    <a:pt x="0" y="20955"/>
                  </a:lnTo>
                  <a:lnTo>
                    <a:pt x="0" y="31750"/>
                  </a:lnTo>
                  <a:lnTo>
                    <a:pt x="22859" y="31750"/>
                  </a:lnTo>
                  <a:lnTo>
                    <a:pt x="22859" y="54610"/>
                  </a:lnTo>
                  <a:lnTo>
                    <a:pt x="33020" y="54610"/>
                  </a:lnTo>
                  <a:lnTo>
                    <a:pt x="33020" y="31750"/>
                  </a:lnTo>
                  <a:lnTo>
                    <a:pt x="54609" y="31750"/>
                  </a:lnTo>
                  <a:lnTo>
                    <a:pt x="54609" y="20955"/>
                  </a:lnTo>
                  <a:lnTo>
                    <a:pt x="33020" y="20955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53438" y="194564"/>
            <a:ext cx="486156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49554">
              <a:lnSpc>
                <a:spcPts val="1390"/>
              </a:lnSpc>
              <a:spcBef>
                <a:spcPts val="185"/>
              </a:spcBef>
            </a:pP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DATOS</a:t>
            </a:r>
            <a:r>
              <a:rPr dirty="0" sz="12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GENERALES</a:t>
            </a:r>
            <a:r>
              <a:rPr dirty="0" sz="12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1200" spc="-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IDENTIFICACIÓN</a:t>
            </a:r>
            <a:r>
              <a:rPr dirty="0" sz="1200" spc="-1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E</a:t>
            </a:r>
            <a:r>
              <a:rPr dirty="0" sz="12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INFORMACIÓN </a:t>
            </a:r>
            <a:r>
              <a:rPr dirty="0" sz="1200" spc="-20" b="1">
                <a:solidFill>
                  <a:srgbClr val="161616"/>
                </a:solidFill>
                <a:latin typeface="Arial"/>
                <a:cs typeface="Arial"/>
              </a:rPr>
              <a:t>COMPLEMENTARIA</a:t>
            </a:r>
            <a:r>
              <a:rPr dirty="0" sz="1200" spc="-7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REQUERIDA</a:t>
            </a:r>
            <a:r>
              <a:rPr dirty="0" sz="1200" spc="-5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EN</a:t>
            </a:r>
            <a:r>
              <a:rPr dirty="0" sz="1200" spc="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LA</a:t>
            </a:r>
            <a:r>
              <a:rPr dirty="0" sz="1200" spc="-7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LEGISLACIÓN</a:t>
            </a:r>
            <a:r>
              <a:rPr dirty="0" sz="1200" spc="1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ESPAÑOLA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27175" y="551433"/>
            <a:ext cx="4508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(Aplicación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1200" spc="-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resultados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y</a:t>
            </a:r>
            <a:r>
              <a:rPr dirty="0" sz="12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período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medio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pago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12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61616"/>
                </a:solidFill>
                <a:latin typeface="Arial"/>
                <a:cs typeface="Arial"/>
              </a:rPr>
              <a:t>proveedores)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57821" y="206755"/>
            <a:ext cx="360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161616"/>
                </a:solidFill>
                <a:latin typeface="Arial"/>
                <a:cs typeface="Arial"/>
              </a:rPr>
              <a:t>IDP2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1868" y="728217"/>
            <a:ext cx="6885940" cy="53149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207645" marR="30480" indent="-170180">
              <a:lnSpc>
                <a:spcPts val="620"/>
              </a:lnSpc>
              <a:spcBef>
                <a:spcPts val="200"/>
              </a:spcBef>
              <a:buFont typeface="Arial"/>
              <a:buAutoNum type="arabicParenBoth" startAt="6"/>
              <a:tabLst>
                <a:tab pos="211454" algn="l"/>
              </a:tabLst>
            </a:pP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Puede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calcular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personal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no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fijo</a:t>
            </a:r>
            <a:r>
              <a:rPr dirty="0" sz="6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medio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sumando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total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semanas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que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han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trabajado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sus</a:t>
            </a:r>
            <a:r>
              <a:rPr dirty="0" sz="6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empleados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 no fijos y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dividiendo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 por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52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semanas.</a:t>
            </a:r>
            <a:r>
              <a:rPr dirty="0" sz="600" spc="-4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También puede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hacer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esta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operación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(equivalente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50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500">
                <a:solidFill>
                  <a:srgbClr val="161616"/>
                </a:solidFill>
                <a:latin typeface="Microsoft Sans Serif"/>
                <a:cs typeface="Microsoft Sans Serif"/>
              </a:rPr>
              <a:t>	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anterior):</a:t>
            </a:r>
            <a:endParaRPr sz="600">
              <a:latin typeface="Microsoft Sans Serif"/>
              <a:cs typeface="Microsoft Sans Serif"/>
            </a:endParaRPr>
          </a:p>
          <a:p>
            <a:pPr marL="211454">
              <a:lnSpc>
                <a:spcPct val="100000"/>
              </a:lnSpc>
              <a:spcBef>
                <a:spcPts val="220"/>
              </a:spcBef>
            </a:pPr>
            <a:r>
              <a:rPr dirty="0" baseline="-32407" sz="900">
                <a:solidFill>
                  <a:srgbClr val="161616"/>
                </a:solidFill>
                <a:latin typeface="Microsoft Sans Serif"/>
                <a:cs typeface="Microsoft Sans Serif"/>
              </a:rPr>
              <a:t>n.º de</a:t>
            </a:r>
            <a:r>
              <a:rPr dirty="0" baseline="-32407" sz="9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-32407" sz="900" spc="-15">
                <a:solidFill>
                  <a:srgbClr val="161616"/>
                </a:solidFill>
                <a:latin typeface="Microsoft Sans Serif"/>
                <a:cs typeface="Microsoft Sans Serif"/>
              </a:rPr>
              <a:t>personas</a:t>
            </a:r>
            <a:r>
              <a:rPr dirty="0" baseline="-32407" sz="900" spc="-7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-32407" sz="900">
                <a:solidFill>
                  <a:srgbClr val="161616"/>
                </a:solidFill>
                <a:latin typeface="Microsoft Sans Serif"/>
                <a:cs typeface="Microsoft Sans Serif"/>
              </a:rPr>
              <a:t>contratadas</a:t>
            </a:r>
            <a:r>
              <a:rPr dirty="0" baseline="-32407" sz="900" spc="-7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baseline="-32407" sz="900">
                <a:solidFill>
                  <a:srgbClr val="161616"/>
                </a:solidFill>
                <a:latin typeface="Microsoft Sans Serif"/>
                <a:cs typeface="Microsoft Sans Serif"/>
              </a:rPr>
              <a:t>×</a:t>
            </a:r>
            <a:r>
              <a:rPr dirty="0" baseline="-32407" sz="900" spc="67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u="sng" sz="600" spc="-1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Microsoft Sans Serif"/>
                <a:cs typeface="Microsoft Sans Serif"/>
              </a:rPr>
              <a:t>n.º</a:t>
            </a:r>
            <a:r>
              <a:rPr dirty="0" u="sng" sz="600" spc="-4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60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Microsoft Sans Serif"/>
                <a:cs typeface="Microsoft Sans Serif"/>
              </a:rPr>
              <a:t>medio</a:t>
            </a:r>
            <a:r>
              <a:rPr dirty="0" u="sng" sz="600" spc="-1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60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dirty="0" u="sng" sz="600" spc="-1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600" spc="-1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Microsoft Sans Serif"/>
                <a:cs typeface="Microsoft Sans Serif"/>
              </a:rPr>
              <a:t>semanas</a:t>
            </a:r>
            <a:r>
              <a:rPr dirty="0" u="sng" sz="600" spc="-5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600" spc="-10">
                <a:solidFill>
                  <a:srgbClr val="161616"/>
                </a:solidFill>
                <a:uFill>
                  <a:solidFill>
                    <a:srgbClr val="161616"/>
                  </a:solidFill>
                </a:uFill>
                <a:latin typeface="Microsoft Sans Serif"/>
                <a:cs typeface="Microsoft Sans Serif"/>
              </a:rPr>
              <a:t>trabajadas</a:t>
            </a:r>
            <a:endParaRPr sz="600">
              <a:latin typeface="Microsoft Sans Serif"/>
              <a:cs typeface="Microsoft Sans Serif"/>
            </a:endParaRPr>
          </a:p>
          <a:p>
            <a:pPr marL="1778635">
              <a:lnSpc>
                <a:spcPct val="100000"/>
              </a:lnSpc>
              <a:spcBef>
                <a:spcPts val="70"/>
              </a:spcBef>
            </a:pP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52</a:t>
            </a:r>
            <a:endParaRPr sz="600">
              <a:latin typeface="Microsoft Sans Serif"/>
              <a:cs typeface="Microsoft Sans Serif"/>
            </a:endParaRPr>
          </a:p>
          <a:p>
            <a:pPr marL="208279" indent="-170180">
              <a:lnSpc>
                <a:spcPct val="100000"/>
              </a:lnSpc>
              <a:spcBef>
                <a:spcPts val="195"/>
              </a:spcBef>
              <a:buFont typeface="Arial"/>
              <a:buAutoNum type="arabicParenBoth" startAt="7"/>
              <a:tabLst>
                <a:tab pos="208279" algn="l"/>
              </a:tabLst>
            </a:pP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En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relación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con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contabilización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los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acuerdos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arrendamiento</a:t>
            </a:r>
            <a:r>
              <a:rPr dirty="0" sz="600" spc="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financiero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y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otros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naturaleza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similar,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y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impuesto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sobre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beneficios.</a:t>
            </a:r>
            <a:endParaRPr sz="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53438" y="194564"/>
            <a:ext cx="4861560" cy="5651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12065" marR="5080" indent="-6985">
              <a:lnSpc>
                <a:spcPts val="1390"/>
              </a:lnSpc>
              <a:spcBef>
                <a:spcPts val="185"/>
              </a:spcBef>
            </a:pP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DATOS</a:t>
            </a:r>
            <a:r>
              <a:rPr dirty="0" sz="12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GENERALES</a:t>
            </a:r>
            <a:r>
              <a:rPr dirty="0" sz="12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1200" spc="-2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IDENTIFICACIÓN</a:t>
            </a:r>
            <a:r>
              <a:rPr dirty="0" sz="1200" spc="-1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E</a:t>
            </a:r>
            <a:r>
              <a:rPr dirty="0" sz="1200" spc="-4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INFORMACIÓN </a:t>
            </a:r>
            <a:r>
              <a:rPr dirty="0" sz="1200" spc="-20" b="1">
                <a:solidFill>
                  <a:srgbClr val="161616"/>
                </a:solidFill>
                <a:latin typeface="Arial"/>
                <a:cs typeface="Arial"/>
              </a:rPr>
              <a:t>COMPLEMENTARIA</a:t>
            </a:r>
            <a:r>
              <a:rPr dirty="0" sz="1200" spc="-70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REQUERIDA</a:t>
            </a:r>
            <a:r>
              <a:rPr dirty="0" sz="1200" spc="-5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EN</a:t>
            </a:r>
            <a:r>
              <a:rPr dirty="0" sz="1200" spc="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LA</a:t>
            </a:r>
            <a:r>
              <a:rPr dirty="0" sz="1200" spc="-7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61616"/>
                </a:solidFill>
                <a:latin typeface="Arial"/>
                <a:cs typeface="Arial"/>
              </a:rPr>
              <a:t>LEGISLACIÓN</a:t>
            </a:r>
            <a:r>
              <a:rPr dirty="0" sz="1200" spc="15" b="1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Arial"/>
                <a:cs typeface="Arial"/>
              </a:rPr>
              <a:t>ESPAÑOLA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80"/>
              </a:lnSpc>
            </a:pP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(Aplicación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1200" spc="-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resultados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y</a:t>
            </a:r>
            <a:r>
              <a:rPr dirty="0" sz="12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período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medio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pago</a:t>
            </a:r>
            <a:r>
              <a:rPr dirty="0" sz="1200" spc="-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61616"/>
                </a:solidFill>
                <a:latin typeface="Arial"/>
                <a:cs typeface="Arial"/>
              </a:rPr>
              <a:t>a</a:t>
            </a:r>
            <a:r>
              <a:rPr dirty="0" sz="1200" spc="-3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61616"/>
                </a:solidFill>
                <a:latin typeface="Arial"/>
                <a:cs typeface="Arial"/>
              </a:rPr>
              <a:t>proveedores)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957821" y="206755"/>
            <a:ext cx="360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161616"/>
                </a:solidFill>
                <a:latin typeface="Arial"/>
                <a:cs typeface="Arial"/>
              </a:rPr>
              <a:t>IDP3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47650" y="809624"/>
            <a:ext cx="7065009" cy="9450705"/>
            <a:chOff x="247650" y="809624"/>
            <a:chExt cx="7065009" cy="9450705"/>
          </a:xfrm>
        </p:grpSpPr>
        <p:sp>
          <p:nvSpPr>
            <p:cNvPr id="5" name="object 5" descr=""/>
            <p:cNvSpPr/>
            <p:nvPr/>
          </p:nvSpPr>
          <p:spPr>
            <a:xfrm>
              <a:off x="6308725" y="4972684"/>
              <a:ext cx="549910" cy="0"/>
            </a:xfrm>
            <a:custGeom>
              <a:avLst/>
              <a:gdLst/>
              <a:ahLst/>
              <a:cxnLst/>
              <a:rect l="l" t="t" r="r" b="b"/>
              <a:pathLst>
                <a:path w="549909" h="0">
                  <a:moveTo>
                    <a:pt x="0" y="0"/>
                  </a:moveTo>
                  <a:lnTo>
                    <a:pt x="228600" y="0"/>
                  </a:lnTo>
                </a:path>
                <a:path w="549909" h="0">
                  <a:moveTo>
                    <a:pt x="230504" y="0"/>
                  </a:moveTo>
                  <a:lnTo>
                    <a:pt x="549909" y="0"/>
                  </a:lnTo>
                </a:path>
              </a:pathLst>
            </a:custGeom>
            <a:ln w="5185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55904" y="813434"/>
              <a:ext cx="7048500" cy="9443085"/>
            </a:xfrm>
            <a:custGeom>
              <a:avLst/>
              <a:gdLst/>
              <a:ahLst/>
              <a:cxnLst/>
              <a:rect l="l" t="t" r="r" b="b"/>
              <a:pathLst>
                <a:path w="7048500" h="9443085">
                  <a:moveTo>
                    <a:pt x="0" y="9443085"/>
                  </a:moveTo>
                  <a:lnTo>
                    <a:pt x="7048500" y="9443085"/>
                  </a:lnTo>
                  <a:lnTo>
                    <a:pt x="7048500" y="0"/>
                  </a:lnTo>
                  <a:lnTo>
                    <a:pt x="0" y="0"/>
                  </a:lnTo>
                  <a:lnTo>
                    <a:pt x="0" y="9443085"/>
                  </a:lnTo>
                  <a:close/>
                </a:path>
              </a:pathLst>
            </a:custGeom>
            <a:ln w="7620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51460" y="9775189"/>
              <a:ext cx="7057390" cy="0"/>
            </a:xfrm>
            <a:custGeom>
              <a:avLst/>
              <a:gdLst/>
              <a:ahLst/>
              <a:cxnLst/>
              <a:rect l="l" t="t" r="r" b="b"/>
              <a:pathLst>
                <a:path w="7057390" h="0">
                  <a:moveTo>
                    <a:pt x="0" y="0"/>
                  </a:moveTo>
                  <a:lnTo>
                    <a:pt x="7057390" y="0"/>
                  </a:lnTo>
                </a:path>
              </a:pathLst>
            </a:custGeom>
            <a:ln w="7620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26516" y="950721"/>
            <a:ext cx="4974590" cy="362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APLICACIÓN</a:t>
            </a:r>
            <a:r>
              <a:rPr dirty="0" sz="800" spc="-20" b="1">
                <a:solidFill>
                  <a:srgbClr val="161616"/>
                </a:solidFill>
                <a:latin typeface="Microsoft Sans Serif"/>
                <a:cs typeface="Microsoft Sans Serif"/>
              </a:rPr>
              <a:t> DE</a:t>
            </a:r>
            <a:r>
              <a:rPr dirty="0" sz="800" spc="-3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RESULTADOS</a:t>
            </a:r>
            <a:r>
              <a:rPr dirty="0" sz="800" spc="3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(1)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Información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sobre</a:t>
            </a:r>
            <a:r>
              <a:rPr dirty="0" sz="8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propuesta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aplicación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del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resultado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del</a:t>
            </a:r>
            <a:r>
              <a:rPr dirty="0" sz="8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ejercicio,</a:t>
            </a:r>
            <a:r>
              <a:rPr dirty="0" sz="8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acuerdo</a:t>
            </a:r>
            <a:r>
              <a:rPr dirty="0" sz="8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con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8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siguiente esquema:</a:t>
            </a:r>
            <a:endParaRPr sz="800">
              <a:latin typeface="Microsoft Sans Serif"/>
              <a:cs typeface="Microsoft Sans Serif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893819" y="1527301"/>
          <a:ext cx="3326765" cy="1073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2054860"/>
                <a:gridCol w="826134"/>
              </a:tblGrid>
              <a:tr h="21336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366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94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11.726,16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953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1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4.263,74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91001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83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91002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91003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366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91004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83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94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11.726,16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889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14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4.263,74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159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410514" y="1370567"/>
          <a:ext cx="6805930" cy="2957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9325"/>
                <a:gridCol w="358775"/>
                <a:gridCol w="608964"/>
                <a:gridCol w="549275"/>
                <a:gridCol w="280035"/>
                <a:gridCol w="613410"/>
                <a:gridCol w="544195"/>
                <a:gridCol w="280035"/>
              </a:tblGrid>
              <a:tr h="145415">
                <a:tc>
                  <a:txBody>
                    <a:bodyPr/>
                    <a:lstStyle/>
                    <a:p>
                      <a:pPr marL="31750">
                        <a:lnSpc>
                          <a:spcPts val="900"/>
                        </a:lnSpc>
                        <a:spcBef>
                          <a:spcPts val="145"/>
                        </a:spcBef>
                      </a:pPr>
                      <a:r>
                        <a:rPr dirty="0" sz="80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Base</a:t>
                      </a:r>
                      <a:r>
                        <a:rPr dirty="0" sz="800" spc="-35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45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reparto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ts val="750"/>
                        </a:lnSpc>
                        <a:spcBef>
                          <a:spcPts val="295"/>
                        </a:spcBef>
                      </a:pPr>
                      <a:r>
                        <a:rPr dirty="0" sz="65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EJERCICIO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795"/>
                        </a:lnSpc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B w="6350">
                      <a:solidFill>
                        <a:srgbClr val="1515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705"/>
                        </a:lnSpc>
                        <a:spcBef>
                          <a:spcPts val="345"/>
                        </a:spcBef>
                      </a:pPr>
                      <a:r>
                        <a:rPr dirty="0" sz="65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(2)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ts val="705"/>
                        </a:lnSpc>
                        <a:spcBef>
                          <a:spcPts val="345"/>
                        </a:spcBef>
                      </a:pPr>
                      <a:r>
                        <a:rPr dirty="0" sz="65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EJERCICIO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890"/>
                        </a:lnSpc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B w="6350">
                      <a:solidFill>
                        <a:srgbClr val="1515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705"/>
                        </a:lnSpc>
                        <a:spcBef>
                          <a:spcPts val="345"/>
                        </a:spcBef>
                      </a:pPr>
                      <a:r>
                        <a:rPr dirty="0" sz="65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(3)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3815"/>
                </a:tc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Saldo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de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cuenta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pérdidas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ganancias.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9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15151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15151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Remanente</a:t>
                      </a:r>
                      <a:r>
                        <a:rPr dirty="0" sz="800" spc="8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Reservas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voluntarias</a:t>
                      </a:r>
                      <a:r>
                        <a:rPr dirty="0" sz="800" spc="-1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127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Otras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reservas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libre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disposición</a:t>
                      </a:r>
                      <a:r>
                        <a:rPr dirty="0" sz="800" spc="-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TOTAL</a:t>
                      </a:r>
                      <a:r>
                        <a:rPr dirty="0" sz="800" spc="-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BASE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REPARTO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=</a:t>
                      </a:r>
                      <a:r>
                        <a:rPr dirty="0" sz="8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TOTAL</a:t>
                      </a:r>
                      <a:r>
                        <a:rPr dirty="0" sz="800" spc="-7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APLICACIÓN</a:t>
                      </a:r>
                      <a:r>
                        <a:rPr dirty="0" sz="800" spc="-10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 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4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8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ts val="919"/>
                        </a:lnSpc>
                        <a:spcBef>
                          <a:spcPts val="58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Aplicación</a:t>
                      </a:r>
                      <a:r>
                        <a:rPr dirty="0" sz="800" spc="3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36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6985">
                        <a:lnSpc>
                          <a:spcPts val="745"/>
                        </a:lnSpc>
                      </a:pPr>
                      <a:r>
                        <a:rPr dirty="0" sz="65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EJERCICIO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2704">
                    <a:lnB w="6350">
                      <a:solidFill>
                        <a:srgbClr val="15151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ts val="725"/>
                        </a:lnSpc>
                      </a:pPr>
                      <a:r>
                        <a:rPr dirty="0" sz="65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(2)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12065">
                        <a:lnSpc>
                          <a:spcPts val="725"/>
                        </a:lnSpc>
                      </a:pPr>
                      <a:r>
                        <a:rPr dirty="0" sz="65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EJERCICIO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ts val="725"/>
                        </a:lnSpc>
                      </a:pPr>
                      <a:r>
                        <a:rPr dirty="0" sz="65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(3)</a:t>
                      </a:r>
                      <a:endParaRPr sz="6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810"/>
                </a:tc>
              </a:tr>
              <a:tr h="2292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Reserva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legal.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6360"/>
                </a:tc>
                <a:tc gridSpan="7"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Reservas</a:t>
                      </a:r>
                      <a:r>
                        <a:rPr dirty="0" sz="8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especiales</a:t>
                      </a:r>
                      <a:r>
                        <a:rPr dirty="0" sz="800" spc="-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3660"/>
                </a:tc>
                <a:tc gridSpan="7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Reservas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voluntarias</a:t>
                      </a:r>
                      <a:r>
                        <a:rPr dirty="0" sz="800" spc="-1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835"/>
                </a:tc>
                <a:tc gridSpan="7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Dividendos.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3660"/>
                </a:tc>
                <a:tc gridSpan="7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Remanente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otros</a:t>
                      </a:r>
                      <a:r>
                        <a:rPr dirty="0" sz="800" spc="14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3660"/>
                </a:tc>
                <a:tc gridSpan="7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Compensación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pérdidas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ejercicios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anteriores.</a:t>
                      </a:r>
                      <a:r>
                        <a:rPr dirty="0" sz="8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/>
                </a:tc>
                <a:tc gridSpan="7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APLICACIÓN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=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TOTAL</a:t>
                      </a:r>
                      <a:r>
                        <a:rPr dirty="0" sz="800" spc="-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BASE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REPARTO</a:t>
                      </a:r>
                      <a:r>
                        <a:rPr dirty="0" sz="800" spc="-1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/>
                </a:tc>
                <a:tc gridSpan="7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3893820" y="2818764"/>
          <a:ext cx="3328670" cy="1506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2053589"/>
                <a:gridCol w="826769"/>
              </a:tblGrid>
              <a:tr h="215900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91005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94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1.172,62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1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426,37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91007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91008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91009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91010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91011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1270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94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10.553,54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1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3.837,37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91012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94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11.726,16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1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4.263,74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8419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 descr=""/>
          <p:cNvSpPr txBox="1"/>
          <p:nvPr/>
        </p:nvSpPr>
        <p:spPr>
          <a:xfrm>
            <a:off x="426516" y="4612385"/>
            <a:ext cx="48952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INFORMACIÓN</a:t>
            </a:r>
            <a:r>
              <a:rPr dirty="0" sz="800" spc="-3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b="1">
                <a:solidFill>
                  <a:srgbClr val="161616"/>
                </a:solidFill>
                <a:latin typeface="Microsoft Sans Serif"/>
                <a:cs typeface="Microsoft Sans Serif"/>
              </a:rPr>
              <a:t>SOBRE</a:t>
            </a:r>
            <a:r>
              <a:rPr dirty="0" sz="800" spc="-3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b="1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800" spc="-4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PERÍODO</a:t>
            </a:r>
            <a:r>
              <a:rPr dirty="0" sz="800" spc="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MEDIO</a:t>
            </a:r>
            <a:r>
              <a:rPr dirty="0" sz="800" b="1">
                <a:solidFill>
                  <a:srgbClr val="161616"/>
                </a:solidFill>
                <a:latin typeface="Microsoft Sans Serif"/>
                <a:cs typeface="Microsoft Sans Serif"/>
              </a:rPr>
              <a:t> DE</a:t>
            </a:r>
            <a:r>
              <a:rPr dirty="0" sz="800" spc="-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PAGO</a:t>
            </a:r>
            <a:r>
              <a:rPr dirty="0" sz="800" spc="-4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0" b="1">
                <a:solidFill>
                  <a:srgbClr val="161616"/>
                </a:solidFill>
                <a:latin typeface="Microsoft Sans Serif"/>
                <a:cs typeface="Microsoft Sans Serif"/>
              </a:rPr>
              <a:t>A</a:t>
            </a:r>
            <a:r>
              <a:rPr dirty="0" sz="800" spc="-5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PROVEEDORES</a:t>
            </a:r>
            <a:r>
              <a:rPr dirty="0" sz="800" spc="-3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b="1">
                <a:solidFill>
                  <a:srgbClr val="161616"/>
                </a:solidFill>
                <a:latin typeface="Microsoft Sans Serif"/>
                <a:cs typeface="Microsoft Sans Serif"/>
              </a:rPr>
              <a:t>DURANTE</a:t>
            </a:r>
            <a:r>
              <a:rPr dirty="0" sz="800" spc="-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EL</a:t>
            </a:r>
            <a:r>
              <a:rPr dirty="0" sz="800" spc="-3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b="1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r>
              <a:rPr dirty="0" sz="800" spc="25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161616"/>
                </a:solidFill>
                <a:latin typeface="Microsoft Sans Serif"/>
                <a:cs typeface="Microsoft Sans Serif"/>
              </a:rPr>
              <a:t>(4)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5055742" y="495322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 h="0">
                <a:moveTo>
                  <a:pt x="0" y="0"/>
                </a:moveTo>
                <a:lnTo>
                  <a:pt x="91127" y="0"/>
                </a:lnTo>
              </a:path>
            </a:pathLst>
          </a:custGeom>
          <a:ln w="4099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374134" y="4829047"/>
            <a:ext cx="121539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59765" algn="l"/>
                <a:tab pos="1052830" algn="l"/>
              </a:tabLst>
            </a:pPr>
            <a:r>
              <a:rPr dirty="0" sz="65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r>
              <a:rPr dirty="0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u="sng" baseline="20833" sz="1200">
                <a:uFill>
                  <a:solidFill>
                    <a:srgbClr val="151515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u="none" baseline="20833" sz="1200" spc="-30">
                <a:latin typeface="Microsoft Sans Serif"/>
                <a:cs typeface="Microsoft Sans Serif"/>
              </a:rPr>
              <a:t>20</a:t>
            </a:r>
            <a:r>
              <a:rPr dirty="0" u="sng" baseline="20833" sz="1200" spc="-30">
                <a:uFill>
                  <a:solidFill>
                    <a:srgbClr val="151515"/>
                  </a:solidFill>
                </a:uFill>
                <a:latin typeface="Microsoft Sans Serif"/>
                <a:cs typeface="Microsoft Sans Serif"/>
              </a:rPr>
              <a:t>22</a:t>
            </a:r>
            <a:r>
              <a:rPr dirty="0" u="sng" baseline="20833" sz="1200">
                <a:uFill>
                  <a:solidFill>
                    <a:srgbClr val="151515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dirty="0" u="none" baseline="20833" sz="1200" spc="-82">
                <a:latin typeface="Microsoft Sans Serif"/>
                <a:cs typeface="Microsoft Sans Serif"/>
              </a:rPr>
              <a:t> </a:t>
            </a:r>
            <a:r>
              <a:rPr dirty="0" u="none" sz="650">
                <a:solidFill>
                  <a:srgbClr val="161616"/>
                </a:solidFill>
                <a:latin typeface="Microsoft Sans Serif"/>
                <a:cs typeface="Microsoft Sans Serif"/>
              </a:rPr>
              <a:t>(2)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838825" y="4847335"/>
            <a:ext cx="455930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45758" y="4786375"/>
            <a:ext cx="24892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0">
                <a:latin typeface="Microsoft Sans Serif"/>
                <a:cs typeface="Microsoft Sans Serif"/>
              </a:rPr>
              <a:t>2021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72478" y="4847335"/>
            <a:ext cx="126364" cy="124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5">
                <a:solidFill>
                  <a:srgbClr val="161616"/>
                </a:solidFill>
                <a:latin typeface="Microsoft Sans Serif"/>
                <a:cs typeface="Microsoft Sans Serif"/>
              </a:rPr>
              <a:t>(3)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6516" y="5185663"/>
            <a:ext cx="3368040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Período</a:t>
            </a:r>
            <a:r>
              <a:rPr dirty="0" sz="8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medio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pago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a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proveedores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(días)</a:t>
            </a:r>
            <a:r>
              <a:rPr dirty="0" sz="800" spc="-114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r>
              <a:rPr dirty="0" sz="8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50">
                <a:solidFill>
                  <a:srgbClr val="161616"/>
                </a:solidFill>
                <a:latin typeface="Microsoft Sans Serif"/>
                <a:cs typeface="Microsoft Sans Serif"/>
              </a:rPr>
              <a:t>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44220" y="9960050"/>
            <a:ext cx="4763135" cy="367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690" indent="-173990">
              <a:lnSpc>
                <a:spcPts val="685"/>
              </a:lnSpc>
              <a:spcBef>
                <a:spcPts val="100"/>
              </a:spcBef>
              <a:buAutoNum type="arabicParenBoth"/>
              <a:tabLst>
                <a:tab pos="186690" algn="l"/>
              </a:tabLst>
            </a:pP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Propuesta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aplicación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resultados,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artículo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253.1</a:t>
            </a:r>
            <a:r>
              <a:rPr dirty="0" sz="600" spc="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Ley</a:t>
            </a:r>
            <a:r>
              <a:rPr dirty="0" sz="6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Sociedades</a:t>
            </a:r>
            <a:r>
              <a:rPr dirty="0" sz="600" spc="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Capital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(RD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1/2010,</a:t>
            </a:r>
            <a:r>
              <a:rPr dirty="0" sz="6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2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 julio).</a:t>
            </a:r>
            <a:endParaRPr sz="600">
              <a:latin typeface="Microsoft Sans Serif"/>
              <a:cs typeface="Microsoft Sans Serif"/>
            </a:endParaRPr>
          </a:p>
          <a:p>
            <a:pPr marL="186690" indent="-173990">
              <a:lnSpc>
                <a:spcPts val="650"/>
              </a:lnSpc>
              <a:buAutoNum type="arabicParenBoth"/>
              <a:tabLst>
                <a:tab pos="186690" algn="l"/>
              </a:tabLst>
            </a:pP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al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que</a:t>
            </a:r>
            <a:r>
              <a:rPr dirty="0" sz="600" spc="-3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van</a:t>
            </a:r>
            <a:r>
              <a:rPr dirty="0" sz="600" spc="-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referidas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 las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cuentas</a:t>
            </a:r>
            <a:r>
              <a:rPr dirty="0" sz="600" spc="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anuales.</a:t>
            </a:r>
            <a:endParaRPr sz="600">
              <a:latin typeface="Microsoft Sans Serif"/>
              <a:cs typeface="Microsoft Sans Serif"/>
            </a:endParaRPr>
          </a:p>
          <a:p>
            <a:pPr marL="186690" indent="-173990">
              <a:lnSpc>
                <a:spcPts val="660"/>
              </a:lnSpc>
              <a:buAutoNum type="arabicParenBoth"/>
              <a:tabLst>
                <a:tab pos="186690" algn="l"/>
              </a:tabLst>
            </a:pP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Ejercicio</a:t>
            </a:r>
            <a:r>
              <a:rPr dirty="0" sz="600" spc="4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anterior.</a:t>
            </a:r>
            <a:endParaRPr sz="600">
              <a:latin typeface="Microsoft Sans Serif"/>
              <a:cs typeface="Microsoft Sans Serif"/>
            </a:endParaRPr>
          </a:p>
          <a:p>
            <a:pPr marL="186690" indent="-173990">
              <a:lnSpc>
                <a:spcPts val="695"/>
              </a:lnSpc>
              <a:buAutoNum type="arabicParenBoth"/>
              <a:tabLst>
                <a:tab pos="186690" algn="l"/>
              </a:tabLst>
            </a:pP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Calculados</a:t>
            </a:r>
            <a:r>
              <a:rPr dirty="0" sz="600" spc="-1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acuerdo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al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artículo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quinto de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la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Resolución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 de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29 de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enero de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2016,</a:t>
            </a:r>
            <a:r>
              <a:rPr dirty="0" sz="600" spc="-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del</a:t>
            </a:r>
            <a:r>
              <a:rPr dirty="0" sz="600" spc="1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Instituto de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Contabilidad</a:t>
            </a:r>
            <a:r>
              <a:rPr dirty="0" sz="600" spc="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y</a:t>
            </a:r>
            <a:r>
              <a:rPr dirty="0" sz="600" spc="-3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Auditoría</a:t>
            </a:r>
            <a:r>
              <a:rPr dirty="0" sz="600" spc="25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600" spc="-20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161616"/>
                </a:solidFill>
                <a:latin typeface="Microsoft Sans Serif"/>
                <a:cs typeface="Microsoft Sans Serif"/>
              </a:rPr>
              <a:t>Cuentas.</a:t>
            </a:r>
            <a:endParaRPr sz="600">
              <a:latin typeface="Microsoft Sans Serif"/>
              <a:cs typeface="Microsoft Sans Serif"/>
            </a:endParaRPr>
          </a:p>
        </p:txBody>
      </p:sp>
      <p:graphicFrame>
        <p:nvGraphicFramePr>
          <p:cNvPr id="20" name="object 20" descr=""/>
          <p:cNvGraphicFramePr>
            <a:graphicFrameLocks noGrp="1"/>
          </p:cNvGraphicFramePr>
          <p:nvPr/>
        </p:nvGraphicFramePr>
        <p:xfrm>
          <a:off x="3896867" y="5114543"/>
          <a:ext cx="3328670" cy="21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1440815"/>
                <a:gridCol w="1438910"/>
              </a:tblGrid>
              <a:tr h="21590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94705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161616"/>
                      </a:solidFill>
                      <a:prstDash val="solid"/>
                    </a:lnR>
                    <a:lnT w="1270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25">
                          <a:latin typeface="Arial"/>
                          <a:cs typeface="Arial"/>
                        </a:rPr>
                        <a:t>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58615" y="240664"/>
            <a:ext cx="515620" cy="113030"/>
            <a:chOff x="4158615" y="240664"/>
            <a:chExt cx="515620" cy="1130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8615" y="242569"/>
              <a:ext cx="309879" cy="10985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9450" y="240664"/>
              <a:ext cx="184785" cy="113029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3641725" y="4677663"/>
            <a:ext cx="274955" cy="274320"/>
            <a:chOff x="3641725" y="4677663"/>
            <a:chExt cx="274955" cy="27432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1725" y="4677663"/>
              <a:ext cx="274320" cy="27432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651250" y="4689093"/>
              <a:ext cx="265430" cy="252729"/>
            </a:xfrm>
            <a:custGeom>
              <a:avLst/>
              <a:gdLst/>
              <a:ahLst/>
              <a:cxnLst/>
              <a:rect l="l" t="t" r="r" b="b"/>
              <a:pathLst>
                <a:path w="265429" h="252729">
                  <a:moveTo>
                    <a:pt x="265430" y="381"/>
                  </a:moveTo>
                  <a:lnTo>
                    <a:pt x="253365" y="381"/>
                  </a:lnTo>
                  <a:lnTo>
                    <a:pt x="253365" y="11430"/>
                  </a:lnTo>
                  <a:lnTo>
                    <a:pt x="253365" y="240030"/>
                  </a:lnTo>
                  <a:lnTo>
                    <a:pt x="12700" y="240030"/>
                  </a:lnTo>
                  <a:lnTo>
                    <a:pt x="12700" y="11430"/>
                  </a:lnTo>
                  <a:lnTo>
                    <a:pt x="253365" y="11430"/>
                  </a:lnTo>
                  <a:lnTo>
                    <a:pt x="253365" y="381"/>
                  </a:lnTo>
                  <a:lnTo>
                    <a:pt x="253365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40030"/>
                  </a:lnTo>
                  <a:lnTo>
                    <a:pt x="0" y="252730"/>
                  </a:lnTo>
                  <a:lnTo>
                    <a:pt x="265430" y="252730"/>
                  </a:lnTo>
                  <a:lnTo>
                    <a:pt x="265430" y="240411"/>
                  </a:lnTo>
                  <a:lnTo>
                    <a:pt x="265430" y="240030"/>
                  </a:lnTo>
                  <a:lnTo>
                    <a:pt x="265430" y="3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3402965" y="5795644"/>
            <a:ext cx="32384" cy="73025"/>
          </a:xfrm>
          <a:custGeom>
            <a:avLst/>
            <a:gdLst/>
            <a:ahLst/>
            <a:cxnLst/>
            <a:rect l="l" t="t" r="r" b="b"/>
            <a:pathLst>
              <a:path w="32385" h="73025">
                <a:moveTo>
                  <a:pt x="19685" y="29210"/>
                </a:moveTo>
                <a:lnTo>
                  <a:pt x="6350" y="29210"/>
                </a:lnTo>
                <a:lnTo>
                  <a:pt x="6350" y="62864"/>
                </a:lnTo>
                <a:lnTo>
                  <a:pt x="7620" y="64135"/>
                </a:lnTo>
                <a:lnTo>
                  <a:pt x="7620" y="67310"/>
                </a:lnTo>
                <a:lnTo>
                  <a:pt x="9525" y="67310"/>
                </a:lnTo>
                <a:lnTo>
                  <a:pt x="9525" y="68579"/>
                </a:lnTo>
                <a:lnTo>
                  <a:pt x="10795" y="70485"/>
                </a:lnTo>
                <a:lnTo>
                  <a:pt x="13970" y="71754"/>
                </a:lnTo>
                <a:lnTo>
                  <a:pt x="15239" y="71754"/>
                </a:lnTo>
                <a:lnTo>
                  <a:pt x="18414" y="73025"/>
                </a:lnTo>
                <a:lnTo>
                  <a:pt x="24764" y="73025"/>
                </a:lnTo>
                <a:lnTo>
                  <a:pt x="29210" y="71754"/>
                </a:lnTo>
                <a:lnTo>
                  <a:pt x="32385" y="70485"/>
                </a:lnTo>
                <a:lnTo>
                  <a:pt x="31114" y="62864"/>
                </a:lnTo>
                <a:lnTo>
                  <a:pt x="22860" y="62864"/>
                </a:lnTo>
                <a:lnTo>
                  <a:pt x="22860" y="60960"/>
                </a:lnTo>
                <a:lnTo>
                  <a:pt x="21589" y="60960"/>
                </a:lnTo>
                <a:lnTo>
                  <a:pt x="19685" y="59689"/>
                </a:lnTo>
                <a:lnTo>
                  <a:pt x="19685" y="29210"/>
                </a:lnTo>
                <a:close/>
              </a:path>
              <a:path w="32385" h="73025">
                <a:moveTo>
                  <a:pt x="30480" y="60960"/>
                </a:moveTo>
                <a:lnTo>
                  <a:pt x="29210" y="60960"/>
                </a:lnTo>
                <a:lnTo>
                  <a:pt x="26035" y="62864"/>
                </a:lnTo>
                <a:lnTo>
                  <a:pt x="31114" y="62864"/>
                </a:lnTo>
                <a:lnTo>
                  <a:pt x="30480" y="60960"/>
                </a:lnTo>
                <a:close/>
              </a:path>
              <a:path w="32385" h="73025">
                <a:moveTo>
                  <a:pt x="30480" y="18414"/>
                </a:moveTo>
                <a:lnTo>
                  <a:pt x="0" y="18414"/>
                </a:lnTo>
                <a:lnTo>
                  <a:pt x="0" y="29210"/>
                </a:lnTo>
                <a:lnTo>
                  <a:pt x="30480" y="29210"/>
                </a:lnTo>
                <a:lnTo>
                  <a:pt x="30480" y="18414"/>
                </a:lnTo>
                <a:close/>
              </a:path>
              <a:path w="32385" h="73025">
                <a:moveTo>
                  <a:pt x="19685" y="0"/>
                </a:moveTo>
                <a:lnTo>
                  <a:pt x="6350" y="7619"/>
                </a:lnTo>
                <a:lnTo>
                  <a:pt x="6350" y="18414"/>
                </a:lnTo>
                <a:lnTo>
                  <a:pt x="19685" y="18414"/>
                </a:lnTo>
                <a:lnTo>
                  <a:pt x="1968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402965" y="6049009"/>
            <a:ext cx="32384" cy="73025"/>
          </a:xfrm>
          <a:custGeom>
            <a:avLst/>
            <a:gdLst/>
            <a:ahLst/>
            <a:cxnLst/>
            <a:rect l="l" t="t" r="r" b="b"/>
            <a:pathLst>
              <a:path w="32385" h="73025">
                <a:moveTo>
                  <a:pt x="19685" y="28575"/>
                </a:moveTo>
                <a:lnTo>
                  <a:pt x="6350" y="28575"/>
                </a:lnTo>
                <a:lnTo>
                  <a:pt x="6350" y="63500"/>
                </a:lnTo>
                <a:lnTo>
                  <a:pt x="7620" y="65404"/>
                </a:lnTo>
                <a:lnTo>
                  <a:pt x="7620" y="66675"/>
                </a:lnTo>
                <a:lnTo>
                  <a:pt x="9525" y="68579"/>
                </a:lnTo>
                <a:lnTo>
                  <a:pt x="9525" y="69850"/>
                </a:lnTo>
                <a:lnTo>
                  <a:pt x="10795" y="71120"/>
                </a:lnTo>
                <a:lnTo>
                  <a:pt x="13970" y="71120"/>
                </a:lnTo>
                <a:lnTo>
                  <a:pt x="15239" y="73025"/>
                </a:lnTo>
                <a:lnTo>
                  <a:pt x="29210" y="73025"/>
                </a:lnTo>
                <a:lnTo>
                  <a:pt x="32385" y="71120"/>
                </a:lnTo>
                <a:lnTo>
                  <a:pt x="31114" y="62229"/>
                </a:lnTo>
                <a:lnTo>
                  <a:pt x="21589" y="62229"/>
                </a:lnTo>
                <a:lnTo>
                  <a:pt x="21589" y="60960"/>
                </a:lnTo>
                <a:lnTo>
                  <a:pt x="19685" y="60960"/>
                </a:lnTo>
                <a:lnTo>
                  <a:pt x="19685" y="28575"/>
                </a:lnTo>
                <a:close/>
              </a:path>
              <a:path w="32385" h="73025">
                <a:moveTo>
                  <a:pt x="30480" y="60960"/>
                </a:moveTo>
                <a:lnTo>
                  <a:pt x="29210" y="62229"/>
                </a:lnTo>
                <a:lnTo>
                  <a:pt x="31114" y="62229"/>
                </a:lnTo>
                <a:lnTo>
                  <a:pt x="30480" y="60960"/>
                </a:lnTo>
                <a:close/>
              </a:path>
              <a:path w="32385" h="73025">
                <a:moveTo>
                  <a:pt x="30480" y="17779"/>
                </a:moveTo>
                <a:lnTo>
                  <a:pt x="0" y="17779"/>
                </a:lnTo>
                <a:lnTo>
                  <a:pt x="0" y="28575"/>
                </a:lnTo>
                <a:lnTo>
                  <a:pt x="30480" y="28575"/>
                </a:lnTo>
                <a:lnTo>
                  <a:pt x="30480" y="17779"/>
                </a:lnTo>
                <a:close/>
              </a:path>
              <a:path w="32385" h="73025">
                <a:moveTo>
                  <a:pt x="19685" y="0"/>
                </a:moveTo>
                <a:lnTo>
                  <a:pt x="6350" y="7620"/>
                </a:lnTo>
                <a:lnTo>
                  <a:pt x="6350" y="17779"/>
                </a:lnTo>
                <a:lnTo>
                  <a:pt x="19685" y="17779"/>
                </a:lnTo>
                <a:lnTo>
                  <a:pt x="1968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402965" y="6295389"/>
            <a:ext cx="32384" cy="73660"/>
          </a:xfrm>
          <a:custGeom>
            <a:avLst/>
            <a:gdLst/>
            <a:ahLst/>
            <a:cxnLst/>
            <a:rect l="l" t="t" r="r" b="b"/>
            <a:pathLst>
              <a:path w="32385" h="73660">
                <a:moveTo>
                  <a:pt x="19685" y="0"/>
                </a:moveTo>
                <a:lnTo>
                  <a:pt x="6350" y="7620"/>
                </a:lnTo>
                <a:lnTo>
                  <a:pt x="6350" y="18415"/>
                </a:lnTo>
                <a:lnTo>
                  <a:pt x="0" y="18415"/>
                </a:lnTo>
                <a:lnTo>
                  <a:pt x="0" y="29210"/>
                </a:lnTo>
                <a:lnTo>
                  <a:pt x="6350" y="29210"/>
                </a:lnTo>
                <a:lnTo>
                  <a:pt x="6350" y="62865"/>
                </a:lnTo>
                <a:lnTo>
                  <a:pt x="7620" y="66040"/>
                </a:lnTo>
                <a:lnTo>
                  <a:pt x="7620" y="67310"/>
                </a:lnTo>
                <a:lnTo>
                  <a:pt x="9525" y="68580"/>
                </a:lnTo>
                <a:lnTo>
                  <a:pt x="9525" y="70485"/>
                </a:lnTo>
                <a:lnTo>
                  <a:pt x="10795" y="71755"/>
                </a:lnTo>
                <a:lnTo>
                  <a:pt x="13970" y="71755"/>
                </a:lnTo>
                <a:lnTo>
                  <a:pt x="15239" y="73660"/>
                </a:lnTo>
                <a:lnTo>
                  <a:pt x="29210" y="73660"/>
                </a:lnTo>
                <a:lnTo>
                  <a:pt x="32385" y="71755"/>
                </a:lnTo>
                <a:lnTo>
                  <a:pt x="30480" y="60960"/>
                </a:lnTo>
                <a:lnTo>
                  <a:pt x="29210" y="62865"/>
                </a:lnTo>
                <a:lnTo>
                  <a:pt x="21589" y="62865"/>
                </a:lnTo>
                <a:lnTo>
                  <a:pt x="21589" y="60960"/>
                </a:lnTo>
                <a:lnTo>
                  <a:pt x="19685" y="60960"/>
                </a:lnTo>
                <a:lnTo>
                  <a:pt x="19685" y="29210"/>
                </a:lnTo>
                <a:lnTo>
                  <a:pt x="30480" y="29210"/>
                </a:lnTo>
                <a:lnTo>
                  <a:pt x="30480" y="18415"/>
                </a:lnTo>
                <a:lnTo>
                  <a:pt x="19685" y="18415"/>
                </a:lnTo>
                <a:lnTo>
                  <a:pt x="19685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0750" y="6545578"/>
            <a:ext cx="147320" cy="72899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5160009" y="5710554"/>
            <a:ext cx="1056640" cy="748030"/>
          </a:xfrm>
          <a:custGeom>
            <a:avLst/>
            <a:gdLst/>
            <a:ahLst/>
            <a:cxnLst/>
            <a:rect l="l" t="t" r="r" b="b"/>
            <a:pathLst>
              <a:path w="1056639" h="748029">
                <a:moveTo>
                  <a:pt x="20319" y="248284"/>
                </a:moveTo>
                <a:lnTo>
                  <a:pt x="0" y="248284"/>
                </a:lnTo>
                <a:lnTo>
                  <a:pt x="0" y="252729"/>
                </a:lnTo>
                <a:lnTo>
                  <a:pt x="508635" y="374014"/>
                </a:lnTo>
                <a:lnTo>
                  <a:pt x="0" y="495300"/>
                </a:lnTo>
                <a:lnTo>
                  <a:pt x="0" y="504189"/>
                </a:lnTo>
                <a:lnTo>
                  <a:pt x="508635" y="624204"/>
                </a:lnTo>
                <a:lnTo>
                  <a:pt x="0" y="743584"/>
                </a:lnTo>
                <a:lnTo>
                  <a:pt x="0" y="748029"/>
                </a:lnTo>
                <a:lnTo>
                  <a:pt x="20319" y="748029"/>
                </a:lnTo>
                <a:lnTo>
                  <a:pt x="528319" y="628650"/>
                </a:lnTo>
                <a:lnTo>
                  <a:pt x="566943" y="628650"/>
                </a:lnTo>
                <a:lnTo>
                  <a:pt x="548004" y="624204"/>
                </a:lnTo>
                <a:lnTo>
                  <a:pt x="569534" y="619125"/>
                </a:lnTo>
                <a:lnTo>
                  <a:pt x="528319" y="619125"/>
                </a:lnTo>
                <a:lnTo>
                  <a:pt x="20319" y="499744"/>
                </a:lnTo>
                <a:lnTo>
                  <a:pt x="528319" y="378459"/>
                </a:lnTo>
                <a:lnTo>
                  <a:pt x="566683" y="378459"/>
                </a:lnTo>
                <a:lnTo>
                  <a:pt x="548004" y="374014"/>
                </a:lnTo>
                <a:lnTo>
                  <a:pt x="566646" y="369569"/>
                </a:lnTo>
                <a:lnTo>
                  <a:pt x="528319" y="369569"/>
                </a:lnTo>
                <a:lnTo>
                  <a:pt x="20319" y="248284"/>
                </a:lnTo>
                <a:close/>
              </a:path>
              <a:path w="1056639" h="748029">
                <a:moveTo>
                  <a:pt x="566943" y="628650"/>
                </a:moveTo>
                <a:lnTo>
                  <a:pt x="528319" y="628650"/>
                </a:lnTo>
                <a:lnTo>
                  <a:pt x="1036319" y="748029"/>
                </a:lnTo>
                <a:lnTo>
                  <a:pt x="1056639" y="748029"/>
                </a:lnTo>
                <a:lnTo>
                  <a:pt x="1056639" y="743584"/>
                </a:lnTo>
                <a:lnTo>
                  <a:pt x="566943" y="628650"/>
                </a:lnTo>
                <a:close/>
              </a:path>
              <a:path w="1056639" h="748029">
                <a:moveTo>
                  <a:pt x="1036319" y="490219"/>
                </a:moveTo>
                <a:lnTo>
                  <a:pt x="1036319" y="499744"/>
                </a:lnTo>
                <a:lnTo>
                  <a:pt x="528319" y="619125"/>
                </a:lnTo>
                <a:lnTo>
                  <a:pt x="569534" y="619125"/>
                </a:lnTo>
                <a:lnTo>
                  <a:pt x="1056639" y="504189"/>
                </a:lnTo>
                <a:lnTo>
                  <a:pt x="1056639" y="495300"/>
                </a:lnTo>
                <a:lnTo>
                  <a:pt x="1036319" y="490219"/>
                </a:lnTo>
                <a:close/>
              </a:path>
              <a:path w="1056639" h="748029">
                <a:moveTo>
                  <a:pt x="566683" y="378459"/>
                </a:moveTo>
                <a:lnTo>
                  <a:pt x="528319" y="378459"/>
                </a:lnTo>
                <a:lnTo>
                  <a:pt x="1036319" y="499744"/>
                </a:lnTo>
                <a:lnTo>
                  <a:pt x="1036319" y="490219"/>
                </a:lnTo>
                <a:lnTo>
                  <a:pt x="566683" y="378459"/>
                </a:lnTo>
                <a:close/>
              </a:path>
              <a:path w="1056639" h="748029">
                <a:moveTo>
                  <a:pt x="1056639" y="248284"/>
                </a:moveTo>
                <a:lnTo>
                  <a:pt x="1036319" y="248284"/>
                </a:lnTo>
                <a:lnTo>
                  <a:pt x="528319" y="369569"/>
                </a:lnTo>
                <a:lnTo>
                  <a:pt x="566646" y="369569"/>
                </a:lnTo>
                <a:lnTo>
                  <a:pt x="1056639" y="252729"/>
                </a:lnTo>
                <a:lnTo>
                  <a:pt x="1056639" y="248284"/>
                </a:lnTo>
                <a:close/>
              </a:path>
              <a:path w="1056639" h="748029">
                <a:moveTo>
                  <a:pt x="20319" y="0"/>
                </a:moveTo>
                <a:lnTo>
                  <a:pt x="0" y="0"/>
                </a:lnTo>
                <a:lnTo>
                  <a:pt x="0" y="4444"/>
                </a:lnTo>
                <a:lnTo>
                  <a:pt x="508635" y="123189"/>
                </a:lnTo>
                <a:lnTo>
                  <a:pt x="0" y="241934"/>
                </a:lnTo>
                <a:lnTo>
                  <a:pt x="0" y="247014"/>
                </a:lnTo>
                <a:lnTo>
                  <a:pt x="20319" y="247014"/>
                </a:lnTo>
                <a:lnTo>
                  <a:pt x="528319" y="127634"/>
                </a:lnTo>
                <a:lnTo>
                  <a:pt x="567044" y="127634"/>
                </a:lnTo>
                <a:lnTo>
                  <a:pt x="548004" y="123189"/>
                </a:lnTo>
                <a:lnTo>
                  <a:pt x="567044" y="118744"/>
                </a:lnTo>
                <a:lnTo>
                  <a:pt x="528319" y="118744"/>
                </a:lnTo>
                <a:lnTo>
                  <a:pt x="20319" y="0"/>
                </a:lnTo>
                <a:close/>
              </a:path>
              <a:path w="1056639" h="748029">
                <a:moveTo>
                  <a:pt x="567044" y="127634"/>
                </a:moveTo>
                <a:lnTo>
                  <a:pt x="528319" y="127634"/>
                </a:lnTo>
                <a:lnTo>
                  <a:pt x="1036319" y="247014"/>
                </a:lnTo>
                <a:lnTo>
                  <a:pt x="1056639" y="247014"/>
                </a:lnTo>
                <a:lnTo>
                  <a:pt x="1056639" y="241934"/>
                </a:lnTo>
                <a:lnTo>
                  <a:pt x="567044" y="127634"/>
                </a:lnTo>
                <a:close/>
              </a:path>
              <a:path w="1056639" h="748029">
                <a:moveTo>
                  <a:pt x="1056639" y="0"/>
                </a:moveTo>
                <a:lnTo>
                  <a:pt x="1036319" y="0"/>
                </a:lnTo>
                <a:lnTo>
                  <a:pt x="528319" y="118744"/>
                </a:lnTo>
                <a:lnTo>
                  <a:pt x="567044" y="118744"/>
                </a:lnTo>
                <a:lnTo>
                  <a:pt x="1056639" y="4444"/>
                </a:lnTo>
                <a:lnTo>
                  <a:pt x="1056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127885" y="182371"/>
            <a:ext cx="1976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61616"/>
                </a:solidFill>
                <a:latin typeface="Microsoft Sans Serif"/>
                <a:cs typeface="Microsoft Sans Serif"/>
              </a:rPr>
              <a:t>MODELO</a:t>
            </a:r>
            <a:r>
              <a:rPr dirty="0" sz="1200" spc="-2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1200" b="1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r>
              <a:rPr dirty="0" sz="1200" spc="-3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DOCUMENTO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710429" y="182371"/>
            <a:ext cx="2368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161616"/>
                </a:solidFill>
                <a:latin typeface="Microsoft Sans Serif"/>
                <a:cs typeface="Microsoft Sans Serif"/>
              </a:rPr>
              <a:t>DE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249804" y="359409"/>
            <a:ext cx="2512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INFORMACIÓN</a:t>
            </a:r>
            <a:r>
              <a:rPr dirty="0" sz="1200" spc="20" b="1">
                <a:solidFill>
                  <a:srgbClr val="161616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 b="1">
                <a:solidFill>
                  <a:srgbClr val="161616"/>
                </a:solidFill>
                <a:latin typeface="Microsoft Sans Serif"/>
                <a:cs typeface="Microsoft Sans Serif"/>
              </a:rPr>
              <a:t>MEDIOAMBIENTAL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015733" y="139700"/>
            <a:ext cx="297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161616"/>
                </a:solidFill>
                <a:latin typeface="Microsoft Sans Serif"/>
                <a:cs typeface="Microsoft Sans Serif"/>
              </a:rPr>
              <a:t>IMP</a:t>
            </a:r>
            <a:endParaRPr sz="1200">
              <a:latin typeface="Microsoft Sans Serif"/>
              <a:cs typeface="Microsoft Sans Serif"/>
            </a:endParaRPr>
          </a:p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262127" y="786637"/>
          <a:ext cx="7135495" cy="9599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015"/>
                <a:gridCol w="414655"/>
                <a:gridCol w="643255"/>
                <a:gridCol w="1058545"/>
                <a:gridCol w="820420"/>
                <a:gridCol w="238125"/>
                <a:gridCol w="1089025"/>
              </a:tblGrid>
              <a:tr h="362585">
                <a:tc gridSpan="5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SOCIEDAD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CENTRO</a:t>
                      </a:r>
                      <a:r>
                        <a:rPr dirty="0" sz="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ESTUDIOS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MASTER</a:t>
                      </a:r>
                      <a:r>
                        <a:rPr dirty="0" sz="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ANUSCHEH</a:t>
                      </a:r>
                      <a:r>
                        <a:rPr dirty="0" sz="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CANARIAS,S.L.UNIPERSONAL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857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6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NIF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B76004712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857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6235">
                <a:tc gridSpan="7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DOMICILIO</a:t>
                      </a:r>
                      <a:r>
                        <a:rPr dirty="0" sz="6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SOCIAL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AV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GALDAR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112</a:t>
                      </a:r>
                      <a:r>
                        <a:rPr dirty="0" sz="800" spc="-4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LC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50">
                          <a:latin typeface="Microsoft Sans Serif"/>
                          <a:cs typeface="Microsoft Sans Serif"/>
                        </a:rPr>
                        <a:t>B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2540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0045"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MUNICIPIO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>
                          <a:latin typeface="Microsoft Sans Serif"/>
                          <a:cs typeface="Microsoft Sans Serif"/>
                        </a:rPr>
                        <a:t>SAN</a:t>
                      </a: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BARTOLOME</a:t>
                      </a:r>
                      <a:r>
                        <a:rPr dirty="0" sz="8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TIRAJANA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PROVINCIA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LAS</a:t>
                      </a:r>
                      <a:r>
                        <a:rPr dirty="0" sz="800" spc="-4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PALMAS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EJERCICIO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 algn="ctr" marL="279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238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6235">
                <a:tc gridSpan="7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Contenido</a:t>
                      </a:r>
                      <a:r>
                        <a:rPr dirty="0" sz="800" spc="-2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Obligatorio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668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87675">
                <a:tc gridSpan="7">
                  <a:txBody>
                    <a:bodyPr/>
                    <a:lstStyle/>
                    <a:p>
                      <a:pPr marL="5378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Los</a:t>
                      </a:r>
                      <a:r>
                        <a:rPr dirty="0" sz="1000" spc="7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abajo</a:t>
                      </a:r>
                      <a:r>
                        <a:rPr dirty="0" sz="1000" spc="4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firmantes,</a:t>
                      </a:r>
                      <a:r>
                        <a:rPr dirty="0" sz="1000" spc="6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como</a:t>
                      </a:r>
                      <a:r>
                        <a:rPr dirty="0" sz="1000" spc="7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Administradores</a:t>
                      </a:r>
                      <a:r>
                        <a:rPr dirty="0" sz="1000" spc="10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6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000" spc="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4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Sociedad</a:t>
                      </a:r>
                      <a:r>
                        <a:rPr dirty="0" sz="1000" spc="7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citada,</a:t>
                      </a:r>
                      <a:r>
                        <a:rPr dirty="0" sz="1000" spc="8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manifiestan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5378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que</a:t>
                      </a:r>
                      <a:r>
                        <a:rPr dirty="0" sz="1000" spc="114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1000" spc="9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000" spc="9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contabilidad</a:t>
                      </a:r>
                      <a:r>
                        <a:rPr dirty="0" sz="1000" spc="9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correspondiente</a:t>
                      </a:r>
                      <a:r>
                        <a:rPr dirty="0" sz="1000" spc="114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000" spc="9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las</a:t>
                      </a:r>
                      <a:r>
                        <a:rPr dirty="0" sz="1000" spc="1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presentes</a:t>
                      </a:r>
                      <a:r>
                        <a:rPr dirty="0" sz="1000" spc="1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cuentas</a:t>
                      </a:r>
                      <a:r>
                        <a:rPr dirty="0" sz="1000" spc="1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anuales</a:t>
                      </a:r>
                      <a:r>
                        <a:rPr dirty="0" sz="1000" spc="2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8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NO</a:t>
                      </a:r>
                      <a:r>
                        <a:rPr dirty="0" sz="1200" spc="1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existe</a:t>
                      </a:r>
                      <a:r>
                        <a:rPr dirty="0" sz="1000" spc="10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ninguna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537845" marR="462280">
                        <a:lnSpc>
                          <a:spcPct val="118000"/>
                        </a:lnSpc>
                        <a:spcBef>
                          <a:spcPts val="80"/>
                        </a:spcBef>
                      </a:pP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partida</a:t>
                      </a:r>
                      <a:r>
                        <a:rPr dirty="0" sz="1000" spc="5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naturaleza</a:t>
                      </a:r>
                      <a:r>
                        <a:rPr dirty="0" sz="1000" spc="6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medioambiental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que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deba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ser</a:t>
                      </a:r>
                      <a:r>
                        <a:rPr dirty="0" sz="10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incluida,</a:t>
                      </a:r>
                      <a:r>
                        <a:rPr dirty="0" sz="1000" spc="4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para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que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éstas,en</a:t>
                      </a:r>
                      <a:r>
                        <a:rPr dirty="0" sz="10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su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conjunto, </a:t>
                      </a:r>
                      <a:r>
                        <a:rPr dirty="0" sz="1000" spc="4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puedan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mostrar</a:t>
                      </a:r>
                      <a:r>
                        <a:rPr dirty="0" sz="1000" spc="5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imagen</a:t>
                      </a:r>
                      <a:r>
                        <a:rPr dirty="0" sz="1000" spc="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fiel</a:t>
                      </a:r>
                      <a:r>
                        <a:rPr dirty="0" sz="1000" spc="7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del</a:t>
                      </a:r>
                      <a:r>
                        <a:rPr dirty="0" sz="1000" spc="4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patrimonio,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los</a:t>
                      </a:r>
                      <a:r>
                        <a:rPr dirty="0" sz="1000" spc="4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resultados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5378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6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1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000" spc="8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situación</a:t>
                      </a:r>
                      <a:r>
                        <a:rPr dirty="0" sz="1000" spc="8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financiera</a:t>
                      </a:r>
                      <a:r>
                        <a:rPr dirty="0" sz="1000" spc="6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000" spc="8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empresa.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7845">
                        <a:lnSpc>
                          <a:spcPct val="100000"/>
                        </a:lnSpc>
                      </a:pP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Los</a:t>
                      </a:r>
                      <a:r>
                        <a:rPr dirty="0" sz="1000" spc="8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abajo</a:t>
                      </a:r>
                      <a:r>
                        <a:rPr dirty="0" sz="1000" spc="4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firmantes,</a:t>
                      </a:r>
                      <a:r>
                        <a:rPr dirty="0" sz="1000" spc="6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como</a:t>
                      </a:r>
                      <a:r>
                        <a:rPr dirty="0" sz="1000" spc="8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Administradores</a:t>
                      </a:r>
                      <a:r>
                        <a:rPr dirty="0" sz="1000" spc="7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000" spc="4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4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Sociedad</a:t>
                      </a:r>
                      <a:r>
                        <a:rPr dirty="0" sz="1000" spc="8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citada,</a:t>
                      </a:r>
                      <a:r>
                        <a:rPr dirty="0" sz="1000" spc="6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manifiestan</a:t>
                      </a:r>
                      <a:r>
                        <a:rPr dirty="0" sz="1000" spc="8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que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53784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1000" spc="7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000" spc="7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contabilidad</a:t>
                      </a:r>
                      <a:r>
                        <a:rPr dirty="0" sz="1000" spc="9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correspondiente</a:t>
                      </a:r>
                      <a:r>
                        <a:rPr dirty="0" sz="1000" spc="1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1000" spc="7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las</a:t>
                      </a:r>
                      <a:r>
                        <a:rPr dirty="0" sz="1000" spc="114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presentes</a:t>
                      </a:r>
                      <a:r>
                        <a:rPr dirty="0" sz="1000" spc="1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cuentas</a:t>
                      </a:r>
                      <a:r>
                        <a:rPr dirty="0" sz="1000" spc="1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4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anuales</a:t>
                      </a:r>
                      <a:r>
                        <a:rPr dirty="0" sz="1000" spc="9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SÍ</a:t>
                      </a:r>
                      <a:r>
                        <a:rPr dirty="0" sz="1200" spc="1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existen</a:t>
                      </a:r>
                      <a:r>
                        <a:rPr dirty="0" sz="1000" spc="1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partidasde</a:t>
                      </a:r>
                      <a:r>
                        <a:rPr dirty="0" sz="1000" spc="1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naturaleza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537845" marR="336550">
                        <a:lnSpc>
                          <a:spcPct val="122000"/>
                        </a:lnSpc>
                        <a:spcBef>
                          <a:spcPts val="55"/>
                        </a:spcBef>
                      </a:pPr>
                      <a:r>
                        <a:rPr dirty="0" sz="1000" spc="4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medioambiental,</a:t>
                      </a:r>
                      <a:r>
                        <a:rPr dirty="0" sz="1000" spc="9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1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han</a:t>
                      </a:r>
                      <a:r>
                        <a:rPr dirty="0" sz="1000" spc="8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sido</a:t>
                      </a:r>
                      <a:r>
                        <a:rPr dirty="0" sz="1000" spc="8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incluidas,</a:t>
                      </a:r>
                      <a:r>
                        <a:rPr dirty="0" sz="1000" spc="1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para</a:t>
                      </a:r>
                      <a:r>
                        <a:rPr dirty="0" sz="1000" spc="1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que</a:t>
                      </a:r>
                      <a:r>
                        <a:rPr dirty="0" sz="1000" spc="8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éstas,</a:t>
                      </a:r>
                      <a:r>
                        <a:rPr dirty="0" sz="1000" spc="1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1000" spc="9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su</a:t>
                      </a:r>
                      <a:r>
                        <a:rPr dirty="0" sz="1000" spc="8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conjunto,</a:t>
                      </a:r>
                      <a:r>
                        <a:rPr dirty="0" sz="1000" spc="229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puedan</a:t>
                      </a:r>
                      <a:r>
                        <a:rPr dirty="0" sz="1000" spc="114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mostrar</a:t>
                      </a:r>
                      <a:r>
                        <a:rPr dirty="0" sz="1000" spc="9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000" spc="8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imagen</a:t>
                      </a:r>
                      <a:r>
                        <a:rPr dirty="0" sz="1000" spc="9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fiel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del</a:t>
                      </a:r>
                      <a:r>
                        <a:rPr dirty="0" sz="1000" spc="1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patrimonio,</a:t>
                      </a:r>
                      <a:r>
                        <a:rPr dirty="0" sz="1000" spc="1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1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los</a:t>
                      </a:r>
                      <a:r>
                        <a:rPr dirty="0" sz="1000" spc="1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resultados</a:t>
                      </a:r>
                      <a:r>
                        <a:rPr dirty="0" sz="1000" spc="1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1000" spc="16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1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000" spc="114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situación</a:t>
                      </a:r>
                      <a:r>
                        <a:rPr dirty="0" sz="1000" spc="229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financiera</a:t>
                      </a:r>
                      <a:r>
                        <a:rPr dirty="0" sz="1000" spc="1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1000" spc="5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1000" spc="9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000" spc="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empresa.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287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9410">
                <a:tc gridSpan="7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Indicadores</a:t>
                      </a:r>
                      <a:r>
                        <a:rPr dirty="0" sz="800" spc="-5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5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Sostenibilidad</a:t>
                      </a:r>
                      <a:r>
                        <a:rPr dirty="0" sz="800" spc="-15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(contenido</a:t>
                      </a:r>
                      <a:r>
                        <a:rPr dirty="0" sz="800" spc="-2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voluntario)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1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Métrica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13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800" spc="-1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Valor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13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80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Importe</a:t>
                      </a:r>
                      <a:r>
                        <a:rPr dirty="0" sz="800" spc="75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27777" sz="750" spc="-3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(6)</a:t>
                      </a:r>
                      <a:endParaRPr baseline="27777" sz="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413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Emisiones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Alcance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8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27777" sz="750" spc="-3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(1)</a:t>
                      </a:r>
                      <a:endParaRPr baseline="27777" sz="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5244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baseline="6944" sz="1200" spc="-37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</a:t>
                      </a:r>
                      <a:r>
                        <a:rPr dirty="0" sz="600" spc="-25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7048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Emisiones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Alcance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dirty="0" sz="8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27777" sz="750" spc="-3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(2)</a:t>
                      </a:r>
                      <a:endParaRPr baseline="27777" sz="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969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baseline="3472" sz="1200" spc="-37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</a:t>
                      </a:r>
                      <a:r>
                        <a:rPr dirty="0" sz="500" spc="-25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5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604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Emisiones</a:t>
                      </a:r>
                      <a:r>
                        <a:rPr dirty="0" sz="8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Alcance</a:t>
                      </a:r>
                      <a:r>
                        <a:rPr dirty="0" sz="8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dirty="0" sz="8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27777" sz="750" spc="-3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(3)</a:t>
                      </a:r>
                      <a:endParaRPr baseline="27777" sz="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baseline="6944" sz="1200" spc="-37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</a:t>
                      </a:r>
                      <a:r>
                        <a:rPr dirty="0" sz="600" spc="-25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604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Consumo</a:t>
                      </a:r>
                      <a:r>
                        <a:rPr dirty="0" sz="8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energía</a:t>
                      </a:r>
                      <a:r>
                        <a:rPr dirty="0" sz="8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dentro de</a:t>
                      </a:r>
                      <a:r>
                        <a:rPr dirty="0" sz="8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8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organización</a:t>
                      </a:r>
                      <a:r>
                        <a:rPr dirty="0" sz="8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27777" sz="750" spc="-3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(4)</a:t>
                      </a:r>
                      <a:endParaRPr baseline="27777" sz="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969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L="18986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50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h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969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Consumo</a:t>
                      </a:r>
                      <a:r>
                        <a:rPr dirty="0" sz="8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agua</a:t>
                      </a:r>
                      <a:r>
                        <a:rPr dirty="0" sz="8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27777" sz="750" spc="-3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(5)</a:t>
                      </a:r>
                      <a:endParaRPr baseline="27777" sz="75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baseline="-17361" sz="1200" spc="-37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</a:t>
                      </a:r>
                      <a:r>
                        <a:rPr dirty="0" sz="600" spc="-25" b="1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778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179832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FIRMAS</a:t>
                      </a:r>
                      <a:r>
                        <a:rPr dirty="0" sz="7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7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NOMBRES</a:t>
                      </a:r>
                      <a:r>
                        <a:rPr dirty="0" sz="7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7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7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LOS </a:t>
                      </a:r>
                      <a:r>
                        <a:rPr dirty="0" sz="7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ADMINISTRADORES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715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03045">
                <a:tc gridSpan="7">
                  <a:txBody>
                    <a:bodyPr/>
                    <a:lstStyle/>
                    <a:p>
                      <a:pPr marL="165100" indent="-11493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"/>
                        <a:buAutoNum type="arabicParenBoth"/>
                        <a:tabLst>
                          <a:tab pos="165100" algn="l"/>
                        </a:tabLst>
                      </a:pP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Emisiones</a:t>
                      </a:r>
                      <a:r>
                        <a:rPr dirty="0" baseline="9259" sz="900" spc="-3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directas</a:t>
                      </a:r>
                      <a:r>
                        <a:rPr dirty="0" baseline="9259" sz="900" spc="3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baseline="9259" sz="900" spc="-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empresa.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Métrica:</a:t>
                      </a:r>
                      <a:r>
                        <a:rPr dirty="0" baseline="9259" sz="900" spc="-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Toneladas</a:t>
                      </a:r>
                      <a:r>
                        <a:rPr dirty="0" baseline="9259" sz="900" spc="3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equivalentes</a:t>
                      </a:r>
                      <a:r>
                        <a:rPr dirty="0" baseline="9259" sz="9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baseline="9259" sz="9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</a:t>
                      </a:r>
                      <a:r>
                        <a:rPr dirty="0" sz="4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dirty="0" baseline="9259" sz="9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baseline="9259" sz="900">
                        <a:latin typeface="Microsoft Sans Serif"/>
                        <a:cs typeface="Microsoft Sans Serif"/>
                      </a:endParaRPr>
                    </a:p>
                    <a:p>
                      <a:pPr marL="165100" indent="-1149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Arial"/>
                        <a:buAutoNum type="arabicParenBoth"/>
                        <a:tabLst>
                          <a:tab pos="165100" algn="l"/>
                        </a:tabLst>
                      </a:pP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Emisiones</a:t>
                      </a:r>
                      <a:r>
                        <a:rPr dirty="0" baseline="9259" sz="900" spc="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indirectas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consecuencia</a:t>
                      </a:r>
                      <a:r>
                        <a:rPr dirty="0" baseline="9259" sz="900" spc="-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del</a:t>
                      </a:r>
                      <a:r>
                        <a:rPr dirty="0" baseline="9259" sz="9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consumo energético</a:t>
                      </a:r>
                      <a:r>
                        <a:rPr dirty="0" baseline="9259" sz="900" spc="22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 la</a:t>
                      </a:r>
                      <a:r>
                        <a:rPr dirty="0" baseline="9259" sz="900" spc="22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empresa</a:t>
                      </a:r>
                      <a:r>
                        <a:rPr dirty="0" baseline="9259" sz="900" spc="-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(por</a:t>
                      </a:r>
                      <a:r>
                        <a:rPr dirty="0" baseline="9259" sz="9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ejemplo,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por</a:t>
                      </a:r>
                      <a:r>
                        <a:rPr dirty="0" baseline="9259" sz="900" spc="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el consumo</a:t>
                      </a:r>
                      <a:r>
                        <a:rPr dirty="0" baseline="9259" sz="9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baseline="9259" sz="900" spc="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electricidad).</a:t>
                      </a:r>
                      <a:r>
                        <a:rPr dirty="0" baseline="9259" sz="900" spc="37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Métrica:</a:t>
                      </a:r>
                      <a:r>
                        <a:rPr dirty="0" baseline="9259" sz="9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Toneladas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equivalentes</a:t>
                      </a:r>
                      <a:r>
                        <a:rPr dirty="0" baseline="9259" sz="900" spc="6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baseline="9259" sz="9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baseline="9259" sz="9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</a:t>
                      </a:r>
                      <a:r>
                        <a:rPr dirty="0" sz="4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dirty="0" baseline="9259" sz="900" spc="-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baseline="9259" sz="900">
                        <a:latin typeface="Microsoft Sans Serif"/>
                        <a:cs typeface="Microsoft Sans Serif"/>
                      </a:endParaRPr>
                    </a:p>
                    <a:p>
                      <a:pPr marL="165100" indent="-11493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AutoNum type="arabicParenBoth"/>
                        <a:tabLst>
                          <a:tab pos="165100" algn="l"/>
                        </a:tabLst>
                      </a:pP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Resto de</a:t>
                      </a:r>
                      <a:r>
                        <a:rPr dirty="0" sz="6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emisiones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indirectas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(emisiones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indirectas</a:t>
                      </a:r>
                      <a:r>
                        <a:rPr dirty="0" sz="600" spc="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proveedores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y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clientes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6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cadena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valor). Métrica: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Toneladas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equivalentes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 </a:t>
                      </a:r>
                      <a:r>
                        <a:rPr dirty="0" sz="6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</a:t>
                      </a:r>
                      <a:r>
                        <a:rPr dirty="0" sz="4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dirty="0" sz="6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buClr>
                          <a:srgbClr val="161616"/>
                        </a:buClr>
                        <a:buFont typeface="Arial"/>
                        <a:buAutoNum type="arabicParenBoth"/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2705" marR="230504">
                        <a:lnSpc>
                          <a:spcPct val="110000"/>
                        </a:lnSpc>
                      </a:pP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Los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indicadores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emisiones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se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recogen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Ley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11/2018,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así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como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600" spc="5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el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estándar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ESRS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E1.6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sostenibilidad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del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EFRAG,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que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aprobarán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mediante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acto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delegado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por la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C.E.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desarrollo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600" spc="5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Directiva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Sostenibilidad</a:t>
                      </a:r>
                      <a:r>
                        <a:rPr dirty="0" sz="6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Corporativa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(CSRD).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Para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su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cumplimentación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se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recomienda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el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uso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calculadoras</a:t>
                      </a:r>
                      <a:r>
                        <a:rPr dirty="0" sz="6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emisiones,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concreto: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https:/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  <a:hlinkClick r:id="rId6"/>
                        </a:rPr>
                        <a:t>/www.miteco.gob.es/es/cambio-climatico/temas/mitigacion-politicas-</a:t>
                      </a:r>
                      <a:r>
                        <a:rPr dirty="0" sz="6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  <a:hlinkClick r:id="rId6"/>
                        </a:rPr>
                        <a:t>y-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  <a:hlinkClick r:id="rId6"/>
                        </a:rPr>
                        <a:t>medidas/calculadoras.aspx</a:t>
                      </a:r>
                      <a:r>
                        <a:rPr dirty="0" sz="600" spc="26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(para</a:t>
                      </a:r>
                      <a:r>
                        <a:rPr dirty="0" sz="600" spc="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emisiones</a:t>
                      </a:r>
                      <a:r>
                        <a:rPr dirty="0" sz="600" spc="7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alcance</a:t>
                      </a:r>
                      <a:r>
                        <a:rPr dirty="0" sz="600" spc="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600" spc="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600" spc="3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2).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2705" marR="385445" indent="111760">
                        <a:lnSpc>
                          <a:spcPct val="110000"/>
                        </a:lnSpc>
                        <a:buFont typeface="Arial"/>
                        <a:buAutoNum type="arabicParenBoth" startAt="4"/>
                        <a:tabLst>
                          <a:tab pos="164465" algn="l"/>
                        </a:tabLst>
                      </a:pP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Indicador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requerido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para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las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empresas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grupos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sujetos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Ley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11/2018,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así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como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el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estándar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ESRS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E1.5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sostenibilidad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del</a:t>
                      </a:r>
                      <a:r>
                        <a:rPr dirty="0" sz="600" spc="5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EFRAG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que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se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aprobará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mediante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acto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delegado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por</a:t>
                      </a:r>
                      <a:r>
                        <a:rPr dirty="0" sz="6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C.E.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600" spc="5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desarrollo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 Directiva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Sostenibilidad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Corporativa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(CSRD).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Métrica: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Kilovatios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2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hora.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 marL="52705" marR="385445" indent="111760">
                        <a:lnSpc>
                          <a:spcPct val="110000"/>
                        </a:lnSpc>
                        <a:spcBef>
                          <a:spcPts val="100"/>
                        </a:spcBef>
                        <a:buFont typeface="Arial"/>
                        <a:buAutoNum type="arabicParenBoth" startAt="4"/>
                        <a:tabLst>
                          <a:tab pos="164465" algn="l"/>
                        </a:tabLst>
                      </a:pP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Indicador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requerido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para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las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empresas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grupos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sujetos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Ley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11/2018,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así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como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el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estándar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ESRS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E3.4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sostenibilidad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del</a:t>
                      </a:r>
                      <a:r>
                        <a:rPr dirty="0" sz="600" spc="5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EFRAG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que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se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aprobará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mediante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acto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delegado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por</a:t>
                      </a:r>
                      <a:r>
                        <a:rPr dirty="0" sz="6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600" spc="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C.E.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2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en</a:t>
                      </a:r>
                      <a:r>
                        <a:rPr dirty="0" sz="600" spc="5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desarrollo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la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Directiva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Sostenibilidad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Corporativa</a:t>
                      </a:r>
                      <a:r>
                        <a:rPr dirty="0" sz="600" spc="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(CSRD).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Métrica:</a:t>
                      </a:r>
                      <a:r>
                        <a:rPr dirty="0" sz="600" spc="-1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metros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cúbicos.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  <a:p>
                      <a:pPr marL="165100" indent="-11493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Arial"/>
                        <a:buAutoNum type="arabicParenBoth" startAt="4"/>
                        <a:tabLst>
                          <a:tab pos="165100" algn="l"/>
                        </a:tabLst>
                      </a:pP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Consigne</a:t>
                      </a:r>
                      <a:r>
                        <a:rPr dirty="0" sz="600" spc="-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el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importe</a:t>
                      </a:r>
                      <a:r>
                        <a:rPr dirty="0" sz="600" spc="5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monetario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en EUROS</a:t>
                      </a:r>
                      <a:r>
                        <a:rPr dirty="0" sz="600" spc="3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del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consumo</a:t>
                      </a:r>
                      <a:r>
                        <a:rPr dirty="0" sz="60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600" spc="-10">
                          <a:solidFill>
                            <a:srgbClr val="161616"/>
                          </a:solidFill>
                          <a:latin typeface="Microsoft Sans Serif"/>
                          <a:cs typeface="Microsoft Sans Serif"/>
                        </a:rPr>
                        <a:t>correspondiente.</a:t>
                      </a:r>
                      <a:endParaRPr sz="6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6990">
                    <a:lnL w="9525">
                      <a:solidFill>
                        <a:srgbClr val="161616"/>
                      </a:solidFill>
                      <a:prstDash val="solid"/>
                    </a:lnL>
                    <a:lnR w="9525">
                      <a:solidFill>
                        <a:srgbClr val="161616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55059" y="3317493"/>
            <a:ext cx="274319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84" y="1422399"/>
            <a:ext cx="6134100" cy="5651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015" y="2333002"/>
            <a:ext cx="1753870" cy="952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4915" y="2332993"/>
            <a:ext cx="1106169" cy="9524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5850" y="2333027"/>
            <a:ext cx="855979" cy="9521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1015" y="2561630"/>
            <a:ext cx="1220470" cy="95209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2316479" y="2632709"/>
            <a:ext cx="1347470" cy="0"/>
          </a:xfrm>
          <a:custGeom>
            <a:avLst/>
            <a:gdLst/>
            <a:ahLst/>
            <a:cxnLst/>
            <a:rect l="l" t="t" r="r" b="b"/>
            <a:pathLst>
              <a:path w="1347470" h="0">
                <a:moveTo>
                  <a:pt x="0" y="0"/>
                </a:moveTo>
                <a:lnTo>
                  <a:pt x="1347470" y="0"/>
                </a:lnTo>
              </a:path>
            </a:pathLst>
          </a:custGeom>
          <a:ln w="7620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64915" y="2561593"/>
            <a:ext cx="1106169" cy="95246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4942840" y="2632709"/>
            <a:ext cx="1154430" cy="0"/>
          </a:xfrm>
          <a:custGeom>
            <a:avLst/>
            <a:gdLst/>
            <a:ahLst/>
            <a:cxnLst/>
            <a:rect l="l" t="t" r="r" b="b"/>
            <a:pathLst>
              <a:path w="1154429" h="0">
                <a:moveTo>
                  <a:pt x="0" y="0"/>
                </a:moveTo>
                <a:lnTo>
                  <a:pt x="1154430" y="0"/>
                </a:lnTo>
              </a:path>
            </a:pathLst>
          </a:custGeom>
          <a:ln w="7619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65850" y="2561627"/>
            <a:ext cx="855979" cy="9521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484" y="1578611"/>
            <a:ext cx="3855085" cy="76198"/>
          </a:xfrm>
          <a:prstGeom prst="rect">
            <a:avLst/>
          </a:prstGeom>
        </p:spPr>
      </p:pic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262127" y="622045"/>
          <a:ext cx="7135495" cy="822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35"/>
                <a:gridCol w="396240"/>
                <a:gridCol w="1078864"/>
                <a:gridCol w="899160"/>
                <a:gridCol w="898525"/>
                <a:gridCol w="718820"/>
                <a:gridCol w="898525"/>
                <a:gridCol w="1328420"/>
              </a:tblGrid>
              <a:tr h="35941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CENTRO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3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ESTUDIOS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 MASTER</a:t>
                      </a:r>
                      <a:r>
                        <a:rPr dirty="0" sz="8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ANUSCHEH</a:t>
                      </a:r>
                      <a:r>
                        <a:rPr dirty="0" sz="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dirty="0" sz="800" spc="-3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CANARIAS,S.L.UNIPERSONAL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60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B76004712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941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004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Microsoft Sans Serif"/>
                          <a:cs typeface="Microsoft Sans Serif"/>
                        </a:rPr>
                        <a:t>2022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46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26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6575">
                <a:tc gridSpan="8">
                  <a:txBody>
                    <a:bodyPr/>
                    <a:lstStyle/>
                    <a:p>
                      <a:pPr marL="2647950" marR="1195070" indent="-586105">
                        <a:lnSpc>
                          <a:spcPts val="1610"/>
                        </a:lnSpc>
                        <a:spcBef>
                          <a:spcPts val="114"/>
                        </a:spcBef>
                        <a:tabLst>
                          <a:tab pos="2651125" algn="l"/>
                          <a:tab pos="3397885" algn="l"/>
                          <a:tab pos="4691380" algn="l"/>
                          <a:tab pos="5175885" algn="l"/>
                          <a:tab pos="5846445" algn="l"/>
                        </a:tabLst>
                      </a:pPr>
                      <a:r>
                        <a:rPr dirty="0" u="dash" sz="800">
                          <a:uFill>
                            <a:solidFill>
                              <a:srgbClr val="000000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		</a:t>
                      </a:r>
                      <a:r>
                        <a:rPr dirty="0" u="dash" sz="800" spc="-15">
                          <a:uFill>
                            <a:solidFill>
                              <a:srgbClr val="000000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0,00</a:t>
                      </a:r>
                      <a:r>
                        <a:rPr dirty="0" u="dash" sz="800">
                          <a:uFill>
                            <a:solidFill>
                              <a:srgbClr val="000000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u="none" sz="80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u="sng" sz="800" spc="-15">
                          <a:uFill>
                            <a:solidFill>
                              <a:srgbClr val="000000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0,00</a:t>
                      </a:r>
                      <a:r>
                        <a:rPr dirty="0" u="sng" sz="800">
                          <a:uFill>
                            <a:solidFill>
                              <a:srgbClr val="000000"/>
                            </a:solidFill>
                          </a:u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u="none" sz="8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u="none" sz="800" spc="-15">
                          <a:latin typeface="Microsoft Sans Serif"/>
                          <a:cs typeface="Microsoft Sans Serif"/>
                        </a:rPr>
                        <a:t>0,00</a:t>
                      </a:r>
                      <a:r>
                        <a:rPr dirty="0" u="none" sz="800">
                          <a:latin typeface="Microsoft Sans Serif"/>
                          <a:cs typeface="Microsoft Sans Serif"/>
                        </a:rPr>
                        <a:t>			</a:t>
                      </a:r>
                      <a:r>
                        <a:rPr dirty="0" u="none" sz="800" spc="-15">
                          <a:latin typeface="Microsoft Sans Serif"/>
                          <a:cs typeface="Microsoft Sans Serif"/>
                        </a:rPr>
                        <a:t>0,00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460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9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08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33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6350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-10">
                          <a:latin typeface="Microsoft Sans Serif"/>
                          <a:cs typeface="Microsoft Sans Serif"/>
                        </a:rPr>
                        <a:t>0,00%</a:t>
                      </a:r>
                      <a:endParaRPr sz="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76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161616"/>
                      </a:solidFill>
                      <a:prstDash val="solid"/>
                    </a:lnT>
                    <a:lnB w="9525">
                      <a:solidFill>
                        <a:srgbClr val="16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65020" y="238124"/>
            <a:ext cx="650011" cy="11112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76347" y="241299"/>
            <a:ext cx="191579" cy="10795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12000" y="240029"/>
            <a:ext cx="168833" cy="10922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5754" y="1030477"/>
            <a:ext cx="684390" cy="5587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3375" y="1180222"/>
            <a:ext cx="1205230" cy="7618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91477" y="1822576"/>
            <a:ext cx="197929" cy="18922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6419" y="2880740"/>
            <a:ext cx="235724" cy="6413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25855" y="2842247"/>
            <a:ext cx="345440" cy="17705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82114" y="2837560"/>
            <a:ext cx="711657" cy="18542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92400" y="2836290"/>
            <a:ext cx="659739" cy="18415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472940" y="2836290"/>
            <a:ext cx="519315" cy="185420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217159" y="2788119"/>
            <a:ext cx="652145" cy="285534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356350" y="2836290"/>
            <a:ext cx="598271" cy="184150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385445" y="1843531"/>
            <a:ext cx="6480175" cy="211454"/>
            <a:chOff x="385445" y="1843531"/>
            <a:chExt cx="6480175" cy="211454"/>
          </a:xfrm>
        </p:grpSpPr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5445" y="1843531"/>
              <a:ext cx="6480175" cy="9588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76400" y="1971801"/>
              <a:ext cx="3502025" cy="83184"/>
            </a:xfrm>
            <a:prstGeom prst="rect">
              <a:avLst/>
            </a:prstGeom>
          </p:spPr>
        </p:pic>
      </p:grpSp>
      <p:sp>
        <p:nvSpPr>
          <p:cNvPr id="29" name="object 29" descr=""/>
          <p:cNvSpPr/>
          <p:nvPr/>
        </p:nvSpPr>
        <p:spPr>
          <a:xfrm>
            <a:off x="3769359" y="2880105"/>
            <a:ext cx="313690" cy="64135"/>
          </a:xfrm>
          <a:custGeom>
            <a:avLst/>
            <a:gdLst/>
            <a:ahLst/>
            <a:cxnLst/>
            <a:rect l="l" t="t" r="r" b="b"/>
            <a:pathLst>
              <a:path w="313689" h="64135">
                <a:moveTo>
                  <a:pt x="8889" y="0"/>
                </a:moveTo>
                <a:lnTo>
                  <a:pt x="0" y="0"/>
                </a:lnTo>
                <a:lnTo>
                  <a:pt x="0" y="63500"/>
                </a:lnTo>
                <a:lnTo>
                  <a:pt x="8254" y="63500"/>
                </a:lnTo>
                <a:lnTo>
                  <a:pt x="8254" y="13334"/>
                </a:lnTo>
                <a:lnTo>
                  <a:pt x="17779" y="13334"/>
                </a:lnTo>
                <a:lnTo>
                  <a:pt x="8889" y="0"/>
                </a:lnTo>
                <a:close/>
              </a:path>
              <a:path w="313689" h="64135">
                <a:moveTo>
                  <a:pt x="17779" y="13334"/>
                </a:moveTo>
                <a:lnTo>
                  <a:pt x="8254" y="13334"/>
                </a:lnTo>
                <a:lnTo>
                  <a:pt x="41275" y="63500"/>
                </a:lnTo>
                <a:lnTo>
                  <a:pt x="50164" y="63500"/>
                </a:lnTo>
                <a:lnTo>
                  <a:pt x="50164" y="49529"/>
                </a:lnTo>
                <a:lnTo>
                  <a:pt x="41910" y="49529"/>
                </a:lnTo>
                <a:lnTo>
                  <a:pt x="17779" y="13334"/>
                </a:lnTo>
                <a:close/>
              </a:path>
              <a:path w="313689" h="64135">
                <a:moveTo>
                  <a:pt x="50164" y="0"/>
                </a:moveTo>
                <a:lnTo>
                  <a:pt x="41910" y="0"/>
                </a:lnTo>
                <a:lnTo>
                  <a:pt x="41910" y="49529"/>
                </a:lnTo>
                <a:lnTo>
                  <a:pt x="50164" y="49529"/>
                </a:lnTo>
                <a:lnTo>
                  <a:pt x="50164" y="0"/>
                </a:lnTo>
                <a:close/>
              </a:path>
              <a:path w="313689" h="64135">
                <a:moveTo>
                  <a:pt x="87629" y="16509"/>
                </a:moveTo>
                <a:lnTo>
                  <a:pt x="75564" y="16509"/>
                </a:lnTo>
                <a:lnTo>
                  <a:pt x="71119" y="18414"/>
                </a:lnTo>
                <a:lnTo>
                  <a:pt x="62229" y="25400"/>
                </a:lnTo>
                <a:lnTo>
                  <a:pt x="59689" y="31750"/>
                </a:lnTo>
                <a:lnTo>
                  <a:pt x="59689" y="48259"/>
                </a:lnTo>
                <a:lnTo>
                  <a:pt x="61594" y="53975"/>
                </a:lnTo>
                <a:lnTo>
                  <a:pt x="69850" y="62229"/>
                </a:lnTo>
                <a:lnTo>
                  <a:pt x="74929" y="64134"/>
                </a:lnTo>
                <a:lnTo>
                  <a:pt x="85089" y="64134"/>
                </a:lnTo>
                <a:lnTo>
                  <a:pt x="88900" y="63500"/>
                </a:lnTo>
                <a:lnTo>
                  <a:pt x="95885" y="59689"/>
                </a:lnTo>
                <a:lnTo>
                  <a:pt x="97789" y="57784"/>
                </a:lnTo>
                <a:lnTo>
                  <a:pt x="77469" y="57784"/>
                </a:lnTo>
                <a:lnTo>
                  <a:pt x="74294" y="56514"/>
                </a:lnTo>
                <a:lnTo>
                  <a:pt x="69214" y="50800"/>
                </a:lnTo>
                <a:lnTo>
                  <a:pt x="67944" y="46354"/>
                </a:lnTo>
                <a:lnTo>
                  <a:pt x="67944" y="34289"/>
                </a:lnTo>
                <a:lnTo>
                  <a:pt x="69214" y="30479"/>
                </a:lnTo>
                <a:lnTo>
                  <a:pt x="74294" y="24129"/>
                </a:lnTo>
                <a:lnTo>
                  <a:pt x="77469" y="22859"/>
                </a:lnTo>
                <a:lnTo>
                  <a:pt x="97154" y="22859"/>
                </a:lnTo>
                <a:lnTo>
                  <a:pt x="92710" y="18414"/>
                </a:lnTo>
                <a:lnTo>
                  <a:pt x="87629" y="16509"/>
                </a:lnTo>
                <a:close/>
              </a:path>
              <a:path w="313689" h="64135">
                <a:moveTo>
                  <a:pt x="97154" y="22859"/>
                </a:moveTo>
                <a:lnTo>
                  <a:pt x="85089" y="22859"/>
                </a:lnTo>
                <a:lnTo>
                  <a:pt x="88264" y="24129"/>
                </a:lnTo>
                <a:lnTo>
                  <a:pt x="93344" y="30479"/>
                </a:lnTo>
                <a:lnTo>
                  <a:pt x="94614" y="34289"/>
                </a:lnTo>
                <a:lnTo>
                  <a:pt x="94614" y="46354"/>
                </a:lnTo>
                <a:lnTo>
                  <a:pt x="93344" y="50800"/>
                </a:lnTo>
                <a:lnTo>
                  <a:pt x="90804" y="53339"/>
                </a:lnTo>
                <a:lnTo>
                  <a:pt x="88264" y="56514"/>
                </a:lnTo>
                <a:lnTo>
                  <a:pt x="85089" y="57784"/>
                </a:lnTo>
                <a:lnTo>
                  <a:pt x="97789" y="57784"/>
                </a:lnTo>
                <a:lnTo>
                  <a:pt x="98425" y="57150"/>
                </a:lnTo>
                <a:lnTo>
                  <a:pt x="101600" y="50164"/>
                </a:lnTo>
                <a:lnTo>
                  <a:pt x="102869" y="46354"/>
                </a:lnTo>
                <a:lnTo>
                  <a:pt x="102869" y="32384"/>
                </a:lnTo>
                <a:lnTo>
                  <a:pt x="100964" y="26670"/>
                </a:lnTo>
                <a:lnTo>
                  <a:pt x="97154" y="22859"/>
                </a:lnTo>
                <a:close/>
              </a:path>
              <a:path w="313689" h="64135">
                <a:moveTo>
                  <a:pt x="120014" y="17145"/>
                </a:moveTo>
                <a:lnTo>
                  <a:pt x="113029" y="17145"/>
                </a:lnTo>
                <a:lnTo>
                  <a:pt x="113029" y="63500"/>
                </a:lnTo>
                <a:lnTo>
                  <a:pt x="120650" y="63500"/>
                </a:lnTo>
                <a:lnTo>
                  <a:pt x="120650" y="35559"/>
                </a:lnTo>
                <a:lnTo>
                  <a:pt x="121285" y="32384"/>
                </a:lnTo>
                <a:lnTo>
                  <a:pt x="121919" y="29845"/>
                </a:lnTo>
                <a:lnTo>
                  <a:pt x="124460" y="26034"/>
                </a:lnTo>
                <a:lnTo>
                  <a:pt x="127635" y="24129"/>
                </a:lnTo>
                <a:lnTo>
                  <a:pt x="120014" y="24129"/>
                </a:lnTo>
                <a:lnTo>
                  <a:pt x="120014" y="17145"/>
                </a:lnTo>
                <a:close/>
              </a:path>
              <a:path w="313689" h="64135">
                <a:moveTo>
                  <a:pt x="146685" y="22859"/>
                </a:moveTo>
                <a:lnTo>
                  <a:pt x="135254" y="22859"/>
                </a:lnTo>
                <a:lnTo>
                  <a:pt x="137160" y="24129"/>
                </a:lnTo>
                <a:lnTo>
                  <a:pt x="139700" y="27304"/>
                </a:lnTo>
                <a:lnTo>
                  <a:pt x="140335" y="29845"/>
                </a:lnTo>
                <a:lnTo>
                  <a:pt x="140335" y="63500"/>
                </a:lnTo>
                <a:lnTo>
                  <a:pt x="147954" y="63500"/>
                </a:lnTo>
                <a:lnTo>
                  <a:pt x="147954" y="31750"/>
                </a:lnTo>
                <a:lnTo>
                  <a:pt x="149225" y="28575"/>
                </a:lnTo>
                <a:lnTo>
                  <a:pt x="153035" y="24764"/>
                </a:lnTo>
                <a:lnTo>
                  <a:pt x="146685" y="24764"/>
                </a:lnTo>
                <a:lnTo>
                  <a:pt x="146685" y="22859"/>
                </a:lnTo>
                <a:close/>
              </a:path>
              <a:path w="313689" h="64135">
                <a:moveTo>
                  <a:pt x="173989" y="22859"/>
                </a:moveTo>
                <a:lnTo>
                  <a:pt x="161289" y="22859"/>
                </a:lnTo>
                <a:lnTo>
                  <a:pt x="162560" y="23495"/>
                </a:lnTo>
                <a:lnTo>
                  <a:pt x="165100" y="25400"/>
                </a:lnTo>
                <a:lnTo>
                  <a:pt x="166369" y="26034"/>
                </a:lnTo>
                <a:lnTo>
                  <a:pt x="167639" y="29209"/>
                </a:lnTo>
                <a:lnTo>
                  <a:pt x="167639" y="63500"/>
                </a:lnTo>
                <a:lnTo>
                  <a:pt x="175260" y="63500"/>
                </a:lnTo>
                <a:lnTo>
                  <a:pt x="175260" y="26670"/>
                </a:lnTo>
                <a:lnTo>
                  <a:pt x="173989" y="22859"/>
                </a:lnTo>
                <a:close/>
              </a:path>
              <a:path w="313689" h="64135">
                <a:moveTo>
                  <a:pt x="165735" y="16509"/>
                </a:moveTo>
                <a:lnTo>
                  <a:pt x="155575" y="16509"/>
                </a:lnTo>
                <a:lnTo>
                  <a:pt x="150494" y="19050"/>
                </a:lnTo>
                <a:lnTo>
                  <a:pt x="146685" y="24764"/>
                </a:lnTo>
                <a:lnTo>
                  <a:pt x="153035" y="24764"/>
                </a:lnTo>
                <a:lnTo>
                  <a:pt x="153669" y="24129"/>
                </a:lnTo>
                <a:lnTo>
                  <a:pt x="156210" y="22859"/>
                </a:lnTo>
                <a:lnTo>
                  <a:pt x="173989" y="22859"/>
                </a:lnTo>
                <a:lnTo>
                  <a:pt x="171450" y="20320"/>
                </a:lnTo>
                <a:lnTo>
                  <a:pt x="169544" y="17779"/>
                </a:lnTo>
                <a:lnTo>
                  <a:pt x="165735" y="16509"/>
                </a:lnTo>
                <a:close/>
              </a:path>
              <a:path w="313689" h="64135">
                <a:moveTo>
                  <a:pt x="137160" y="16509"/>
                </a:moveTo>
                <a:lnTo>
                  <a:pt x="130810" y="16509"/>
                </a:lnTo>
                <a:lnTo>
                  <a:pt x="128269" y="17145"/>
                </a:lnTo>
                <a:lnTo>
                  <a:pt x="123189" y="19684"/>
                </a:lnTo>
                <a:lnTo>
                  <a:pt x="121285" y="21589"/>
                </a:lnTo>
                <a:lnTo>
                  <a:pt x="120014" y="24129"/>
                </a:lnTo>
                <a:lnTo>
                  <a:pt x="127635" y="24129"/>
                </a:lnTo>
                <a:lnTo>
                  <a:pt x="128269" y="23495"/>
                </a:lnTo>
                <a:lnTo>
                  <a:pt x="130175" y="22859"/>
                </a:lnTo>
                <a:lnTo>
                  <a:pt x="146685" y="22859"/>
                </a:lnTo>
                <a:lnTo>
                  <a:pt x="146050" y="22225"/>
                </a:lnTo>
                <a:lnTo>
                  <a:pt x="144779" y="19684"/>
                </a:lnTo>
                <a:lnTo>
                  <a:pt x="142239" y="18414"/>
                </a:lnTo>
                <a:lnTo>
                  <a:pt x="140335" y="17145"/>
                </a:lnTo>
                <a:lnTo>
                  <a:pt x="137160" y="16509"/>
                </a:lnTo>
                <a:close/>
              </a:path>
              <a:path w="313689" h="64135">
                <a:moveTo>
                  <a:pt x="194310" y="17145"/>
                </a:moveTo>
                <a:lnTo>
                  <a:pt x="186689" y="17145"/>
                </a:lnTo>
                <a:lnTo>
                  <a:pt x="186689" y="63500"/>
                </a:lnTo>
                <a:lnTo>
                  <a:pt x="194310" y="63500"/>
                </a:lnTo>
                <a:lnTo>
                  <a:pt x="194310" y="17145"/>
                </a:lnTo>
                <a:close/>
              </a:path>
              <a:path w="313689" h="64135">
                <a:moveTo>
                  <a:pt x="194310" y="0"/>
                </a:moveTo>
                <a:lnTo>
                  <a:pt x="186689" y="0"/>
                </a:lnTo>
                <a:lnTo>
                  <a:pt x="186689" y="8889"/>
                </a:lnTo>
                <a:lnTo>
                  <a:pt x="194310" y="8889"/>
                </a:lnTo>
                <a:lnTo>
                  <a:pt x="194310" y="0"/>
                </a:lnTo>
                <a:close/>
              </a:path>
              <a:path w="313689" h="64135">
                <a:moveTo>
                  <a:pt x="213994" y="17145"/>
                </a:moveTo>
                <a:lnTo>
                  <a:pt x="207010" y="17145"/>
                </a:lnTo>
                <a:lnTo>
                  <a:pt x="207010" y="63500"/>
                </a:lnTo>
                <a:lnTo>
                  <a:pt x="214629" y="63500"/>
                </a:lnTo>
                <a:lnTo>
                  <a:pt x="214629" y="32384"/>
                </a:lnTo>
                <a:lnTo>
                  <a:pt x="215900" y="28575"/>
                </a:lnTo>
                <a:lnTo>
                  <a:pt x="220344" y="24129"/>
                </a:lnTo>
                <a:lnTo>
                  <a:pt x="213994" y="24129"/>
                </a:lnTo>
                <a:lnTo>
                  <a:pt x="213994" y="17145"/>
                </a:lnTo>
                <a:close/>
              </a:path>
              <a:path w="313689" h="64135">
                <a:moveTo>
                  <a:pt x="241935" y="22859"/>
                </a:moveTo>
                <a:lnTo>
                  <a:pt x="228600" y="22859"/>
                </a:lnTo>
                <a:lnTo>
                  <a:pt x="230504" y="23495"/>
                </a:lnTo>
                <a:lnTo>
                  <a:pt x="232410" y="24764"/>
                </a:lnTo>
                <a:lnTo>
                  <a:pt x="233679" y="25400"/>
                </a:lnTo>
                <a:lnTo>
                  <a:pt x="234950" y="26670"/>
                </a:lnTo>
                <a:lnTo>
                  <a:pt x="236219" y="29845"/>
                </a:lnTo>
                <a:lnTo>
                  <a:pt x="236219" y="63500"/>
                </a:lnTo>
                <a:lnTo>
                  <a:pt x="243839" y="63500"/>
                </a:lnTo>
                <a:lnTo>
                  <a:pt x="243839" y="27304"/>
                </a:lnTo>
                <a:lnTo>
                  <a:pt x="242569" y="23495"/>
                </a:lnTo>
                <a:lnTo>
                  <a:pt x="241935" y="22859"/>
                </a:lnTo>
                <a:close/>
              </a:path>
              <a:path w="313689" h="64135">
                <a:moveTo>
                  <a:pt x="231139" y="16509"/>
                </a:moveTo>
                <a:lnTo>
                  <a:pt x="222250" y="16509"/>
                </a:lnTo>
                <a:lnTo>
                  <a:pt x="217169" y="19050"/>
                </a:lnTo>
                <a:lnTo>
                  <a:pt x="213994" y="24129"/>
                </a:lnTo>
                <a:lnTo>
                  <a:pt x="221614" y="24129"/>
                </a:lnTo>
                <a:lnTo>
                  <a:pt x="223519" y="22859"/>
                </a:lnTo>
                <a:lnTo>
                  <a:pt x="241935" y="22859"/>
                </a:lnTo>
                <a:lnTo>
                  <a:pt x="240029" y="20320"/>
                </a:lnTo>
                <a:lnTo>
                  <a:pt x="238125" y="19050"/>
                </a:lnTo>
                <a:lnTo>
                  <a:pt x="233679" y="17145"/>
                </a:lnTo>
                <a:lnTo>
                  <a:pt x="231139" y="16509"/>
                </a:lnTo>
                <a:close/>
              </a:path>
              <a:path w="313689" h="64135">
                <a:moveTo>
                  <a:pt x="290829" y="22859"/>
                </a:moveTo>
                <a:lnTo>
                  <a:pt x="277494" y="22859"/>
                </a:lnTo>
                <a:lnTo>
                  <a:pt x="280669" y="23495"/>
                </a:lnTo>
                <a:lnTo>
                  <a:pt x="283844" y="26670"/>
                </a:lnTo>
                <a:lnTo>
                  <a:pt x="285114" y="29209"/>
                </a:lnTo>
                <a:lnTo>
                  <a:pt x="285114" y="34289"/>
                </a:lnTo>
                <a:lnTo>
                  <a:pt x="281939" y="35559"/>
                </a:lnTo>
                <a:lnTo>
                  <a:pt x="267969" y="37464"/>
                </a:lnTo>
                <a:lnTo>
                  <a:pt x="265429" y="37464"/>
                </a:lnTo>
                <a:lnTo>
                  <a:pt x="264160" y="38100"/>
                </a:lnTo>
                <a:lnTo>
                  <a:pt x="252729" y="48895"/>
                </a:lnTo>
                <a:lnTo>
                  <a:pt x="252729" y="55245"/>
                </a:lnTo>
                <a:lnTo>
                  <a:pt x="254000" y="58420"/>
                </a:lnTo>
                <a:lnTo>
                  <a:pt x="259714" y="62864"/>
                </a:lnTo>
                <a:lnTo>
                  <a:pt x="263525" y="64134"/>
                </a:lnTo>
                <a:lnTo>
                  <a:pt x="271779" y="64134"/>
                </a:lnTo>
                <a:lnTo>
                  <a:pt x="276860" y="62864"/>
                </a:lnTo>
                <a:lnTo>
                  <a:pt x="280035" y="61595"/>
                </a:lnTo>
                <a:lnTo>
                  <a:pt x="282575" y="59689"/>
                </a:lnTo>
                <a:lnTo>
                  <a:pt x="284479" y="58420"/>
                </a:lnTo>
                <a:lnTo>
                  <a:pt x="267335" y="58420"/>
                </a:lnTo>
                <a:lnTo>
                  <a:pt x="264794" y="57784"/>
                </a:lnTo>
                <a:lnTo>
                  <a:pt x="261619" y="54609"/>
                </a:lnTo>
                <a:lnTo>
                  <a:pt x="260985" y="53339"/>
                </a:lnTo>
                <a:lnTo>
                  <a:pt x="260985" y="49529"/>
                </a:lnTo>
                <a:lnTo>
                  <a:pt x="262254" y="46989"/>
                </a:lnTo>
                <a:lnTo>
                  <a:pt x="264160" y="45084"/>
                </a:lnTo>
                <a:lnTo>
                  <a:pt x="265429" y="44450"/>
                </a:lnTo>
                <a:lnTo>
                  <a:pt x="266700" y="44450"/>
                </a:lnTo>
                <a:lnTo>
                  <a:pt x="268604" y="43814"/>
                </a:lnTo>
                <a:lnTo>
                  <a:pt x="277494" y="42545"/>
                </a:lnTo>
                <a:lnTo>
                  <a:pt x="281939" y="41275"/>
                </a:lnTo>
                <a:lnTo>
                  <a:pt x="285114" y="40004"/>
                </a:lnTo>
                <a:lnTo>
                  <a:pt x="292735" y="40004"/>
                </a:lnTo>
                <a:lnTo>
                  <a:pt x="292735" y="27939"/>
                </a:lnTo>
                <a:lnTo>
                  <a:pt x="292100" y="26670"/>
                </a:lnTo>
                <a:lnTo>
                  <a:pt x="290829" y="22859"/>
                </a:lnTo>
                <a:close/>
              </a:path>
              <a:path w="313689" h="64135">
                <a:moveTo>
                  <a:pt x="293369" y="57784"/>
                </a:moveTo>
                <a:lnTo>
                  <a:pt x="285114" y="57784"/>
                </a:lnTo>
                <a:lnTo>
                  <a:pt x="287019" y="63500"/>
                </a:lnTo>
                <a:lnTo>
                  <a:pt x="295275" y="63500"/>
                </a:lnTo>
                <a:lnTo>
                  <a:pt x="294004" y="61595"/>
                </a:lnTo>
                <a:lnTo>
                  <a:pt x="293369" y="59689"/>
                </a:lnTo>
                <a:lnTo>
                  <a:pt x="293369" y="57784"/>
                </a:lnTo>
                <a:close/>
              </a:path>
              <a:path w="313689" h="64135">
                <a:moveTo>
                  <a:pt x="292735" y="40004"/>
                </a:moveTo>
                <a:lnTo>
                  <a:pt x="285114" y="40004"/>
                </a:lnTo>
                <a:lnTo>
                  <a:pt x="284479" y="46989"/>
                </a:lnTo>
                <a:lnTo>
                  <a:pt x="284479" y="48895"/>
                </a:lnTo>
                <a:lnTo>
                  <a:pt x="283210" y="50800"/>
                </a:lnTo>
                <a:lnTo>
                  <a:pt x="282575" y="53339"/>
                </a:lnTo>
                <a:lnTo>
                  <a:pt x="280669" y="54609"/>
                </a:lnTo>
                <a:lnTo>
                  <a:pt x="278129" y="56514"/>
                </a:lnTo>
                <a:lnTo>
                  <a:pt x="276225" y="57784"/>
                </a:lnTo>
                <a:lnTo>
                  <a:pt x="273685" y="58420"/>
                </a:lnTo>
                <a:lnTo>
                  <a:pt x="284479" y="58420"/>
                </a:lnTo>
                <a:lnTo>
                  <a:pt x="285114" y="57784"/>
                </a:lnTo>
                <a:lnTo>
                  <a:pt x="293369" y="57784"/>
                </a:lnTo>
                <a:lnTo>
                  <a:pt x="292735" y="56514"/>
                </a:lnTo>
                <a:lnTo>
                  <a:pt x="292735" y="40004"/>
                </a:lnTo>
                <a:close/>
              </a:path>
              <a:path w="313689" h="64135">
                <a:moveTo>
                  <a:pt x="278764" y="16509"/>
                </a:moveTo>
                <a:lnTo>
                  <a:pt x="271144" y="16509"/>
                </a:lnTo>
                <a:lnTo>
                  <a:pt x="267335" y="17145"/>
                </a:lnTo>
                <a:lnTo>
                  <a:pt x="264160" y="17779"/>
                </a:lnTo>
                <a:lnTo>
                  <a:pt x="261619" y="19050"/>
                </a:lnTo>
                <a:lnTo>
                  <a:pt x="259079" y="20954"/>
                </a:lnTo>
                <a:lnTo>
                  <a:pt x="257810" y="22859"/>
                </a:lnTo>
                <a:lnTo>
                  <a:pt x="255904" y="24764"/>
                </a:lnTo>
                <a:lnTo>
                  <a:pt x="254635" y="27304"/>
                </a:lnTo>
                <a:lnTo>
                  <a:pt x="254000" y="30479"/>
                </a:lnTo>
                <a:lnTo>
                  <a:pt x="261619" y="31750"/>
                </a:lnTo>
                <a:lnTo>
                  <a:pt x="262127" y="29209"/>
                </a:lnTo>
                <a:lnTo>
                  <a:pt x="262254" y="28575"/>
                </a:lnTo>
                <a:lnTo>
                  <a:pt x="264160" y="26034"/>
                </a:lnTo>
                <a:lnTo>
                  <a:pt x="265429" y="24764"/>
                </a:lnTo>
                <a:lnTo>
                  <a:pt x="267335" y="23495"/>
                </a:lnTo>
                <a:lnTo>
                  <a:pt x="269875" y="22859"/>
                </a:lnTo>
                <a:lnTo>
                  <a:pt x="290829" y="22859"/>
                </a:lnTo>
                <a:lnTo>
                  <a:pt x="288925" y="19684"/>
                </a:lnTo>
                <a:lnTo>
                  <a:pt x="287019" y="19050"/>
                </a:lnTo>
                <a:lnTo>
                  <a:pt x="284479" y="17779"/>
                </a:lnTo>
                <a:lnTo>
                  <a:pt x="281939" y="17145"/>
                </a:lnTo>
                <a:lnTo>
                  <a:pt x="278764" y="16509"/>
                </a:lnTo>
                <a:close/>
              </a:path>
              <a:path w="313689" h="64135">
                <a:moveTo>
                  <a:pt x="313689" y="0"/>
                </a:moveTo>
                <a:lnTo>
                  <a:pt x="305435" y="0"/>
                </a:lnTo>
                <a:lnTo>
                  <a:pt x="305435" y="63500"/>
                </a:lnTo>
                <a:lnTo>
                  <a:pt x="313689" y="63500"/>
                </a:lnTo>
                <a:lnTo>
                  <a:pt x="3136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 descr=""/>
          <p:cNvGrpSpPr/>
          <p:nvPr/>
        </p:nvGrpSpPr>
        <p:grpSpPr>
          <a:xfrm>
            <a:off x="3035426" y="212089"/>
            <a:ext cx="2463165" cy="143510"/>
            <a:chOff x="3035426" y="212089"/>
            <a:chExt cx="2463165" cy="143510"/>
          </a:xfrm>
        </p:grpSpPr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35426" y="243204"/>
              <a:ext cx="425450" cy="11175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83101" y="212089"/>
              <a:ext cx="2015489" cy="143509"/>
            </a:xfrm>
            <a:prstGeom prst="rect">
              <a:avLst/>
            </a:prstGeom>
          </p:spPr>
        </p:pic>
      </p:grpSp>
      <p:pic>
        <p:nvPicPr>
          <p:cNvPr id="33" name="object 33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936114" y="424179"/>
            <a:ext cx="3640836" cy="111759"/>
          </a:xfrm>
          <a:prstGeom prst="rect">
            <a:avLst/>
          </a:prstGeom>
        </p:spPr>
      </p:pic>
      <p:grpSp>
        <p:nvGrpSpPr>
          <p:cNvPr id="34" name="object 34" descr=""/>
          <p:cNvGrpSpPr/>
          <p:nvPr/>
        </p:nvGrpSpPr>
        <p:grpSpPr>
          <a:xfrm>
            <a:off x="253365" y="9009760"/>
            <a:ext cx="7056120" cy="1217930"/>
            <a:chOff x="253365" y="9009760"/>
            <a:chExt cx="7056120" cy="1217930"/>
          </a:xfrm>
        </p:grpSpPr>
        <p:sp>
          <p:nvSpPr>
            <p:cNvPr id="35" name="object 35" descr=""/>
            <p:cNvSpPr/>
            <p:nvPr/>
          </p:nvSpPr>
          <p:spPr>
            <a:xfrm>
              <a:off x="254000" y="9013570"/>
              <a:ext cx="7054215" cy="1212850"/>
            </a:xfrm>
            <a:custGeom>
              <a:avLst/>
              <a:gdLst/>
              <a:ahLst/>
              <a:cxnLst/>
              <a:rect l="l" t="t" r="r" b="b"/>
              <a:pathLst>
                <a:path w="7054215" h="1212850">
                  <a:moveTo>
                    <a:pt x="1270" y="1210246"/>
                  </a:moveTo>
                  <a:lnTo>
                    <a:pt x="7052945" y="1210246"/>
                  </a:lnTo>
                </a:path>
                <a:path w="7054215" h="1212850">
                  <a:moveTo>
                    <a:pt x="7051675" y="1212786"/>
                  </a:moveTo>
                  <a:lnTo>
                    <a:pt x="7051675" y="3175"/>
                  </a:lnTo>
                </a:path>
                <a:path w="7054215" h="1212850">
                  <a:moveTo>
                    <a:pt x="828675" y="0"/>
                  </a:moveTo>
                  <a:lnTo>
                    <a:pt x="7054215" y="0"/>
                  </a:lnTo>
                </a:path>
                <a:path w="7054215" h="1212850">
                  <a:moveTo>
                    <a:pt x="3175" y="1212786"/>
                  </a:moveTo>
                  <a:lnTo>
                    <a:pt x="3175" y="3175"/>
                  </a:lnTo>
                </a:path>
                <a:path w="7054215" h="1212850">
                  <a:moveTo>
                    <a:pt x="0" y="0"/>
                  </a:moveTo>
                  <a:lnTo>
                    <a:pt x="828675" y="0"/>
                  </a:lnTo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4840" y="9101200"/>
              <a:ext cx="4513580" cy="8318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0225" y="9362757"/>
              <a:ext cx="4990465" cy="802640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255905" y="9260585"/>
              <a:ext cx="7052945" cy="0"/>
            </a:xfrm>
            <a:custGeom>
              <a:avLst/>
              <a:gdLst/>
              <a:ahLst/>
              <a:cxnLst/>
              <a:rect l="l" t="t" r="r" b="b"/>
              <a:pathLst>
                <a:path w="7052945" h="0">
                  <a:moveTo>
                    <a:pt x="0" y="0"/>
                  </a:moveTo>
                  <a:lnTo>
                    <a:pt x="7052945" y="0"/>
                  </a:lnTo>
                </a:path>
              </a:pathLst>
            </a:custGeom>
            <a:ln w="7620">
              <a:solidFill>
                <a:srgbClr val="16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2025-07-31T10:42:07Z</dcterms:created>
  <dcterms:modified xsi:type="dcterms:W3CDTF">2025-07-31T10:42:07Z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2023-07-28T00:00:00Z</vt:filetime>
  </property>
  <property fmtid="{D5CDD505-2E9C-101B-9397-08002B2CF9AE}" pid="3" name="LastSaved">
    <vt:filetime>2025-07-31T00:00:00Z</vt:filetime>
  </property>
  <property fmtid="{D5CDD505-2E9C-101B-9397-08002B2CF9AE}" pid="4" name="Producer">
    <vt:lpwstr>iLovePDF</vt:lpwstr>
  </property>
</Properties>
</file>