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png" ContentType="image/png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7556500" cy="10693400"/>
  <p:notesSz cx="7556500" cy="10693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10"/>
              </a:lnSpc>
            </a:pPr>
            <a:r>
              <a:rPr dirty="0" spc="-10"/>
              <a:t>-</a:t>
            </a:r>
            <a:fld id="{81D60167-4931-47E6-BA6A-407CBD079E47}" type="slidenum">
              <a:rPr dirty="0" spc="-30"/>
              <a:t>#</a:t>
            </a:fld>
            <a:r>
              <a:rPr dirty="0" spc="-30"/>
              <a:t>-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10"/>
              </a:lnSpc>
            </a:pPr>
            <a:r>
              <a:rPr dirty="0" spc="-10"/>
              <a:t>-</a:t>
            </a:r>
            <a:fld id="{81D60167-4931-47E6-BA6A-407CBD079E47}" type="slidenum">
              <a:rPr dirty="0" spc="-30"/>
              <a:t>#</a:t>
            </a:fld>
            <a:r>
              <a:rPr dirty="0" spc="-30"/>
              <a:t>-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10"/>
              </a:lnSpc>
            </a:pPr>
            <a:r>
              <a:rPr dirty="0" spc="-10"/>
              <a:t>-</a:t>
            </a:r>
            <a:fld id="{81D60167-4931-47E6-BA6A-407CBD079E47}" type="slidenum">
              <a:rPr dirty="0" spc="-30"/>
              <a:t>#</a:t>
            </a:fld>
            <a:r>
              <a:rPr dirty="0" spc="-30"/>
              <a:t>-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10"/>
              </a:lnSpc>
            </a:pPr>
            <a:r>
              <a:rPr dirty="0" spc="-10"/>
              <a:t>-</a:t>
            </a:r>
            <a:fld id="{81D60167-4931-47E6-BA6A-407CBD079E47}" type="slidenum">
              <a:rPr dirty="0" spc="-30"/>
              <a:t>#</a:t>
            </a:fld>
            <a:r>
              <a:rPr dirty="0" spc="-30"/>
              <a:t>-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10"/>
              </a:lnSpc>
            </a:pPr>
            <a:r>
              <a:rPr dirty="0" spc="-10"/>
              <a:t>-</a:t>
            </a:r>
            <a:fld id="{81D60167-4931-47E6-BA6A-407CBD079E47}" type="slidenum">
              <a:rPr dirty="0" spc="-30"/>
              <a:t>#</a:t>
            </a:fld>
            <a:r>
              <a:rPr dirty="0" spc="-30"/>
              <a:t>-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06627" y="10054668"/>
            <a:ext cx="279400" cy="1943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10"/>
              </a:lnSpc>
            </a:pPr>
            <a:r>
              <a:rPr dirty="0" spc="-10"/>
              <a:t>-</a:t>
            </a:r>
            <a:fld id="{81D60167-4931-47E6-BA6A-407CBD079E47}" type="slidenum">
              <a:rPr dirty="0" spc="-30"/>
              <a:t>#</a:t>
            </a:fld>
            <a:r>
              <a:rPr dirty="0" spc="-30"/>
              <a:t>-</a:t>
            </a:r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70.png"/><Relationship Id="rId6" Type="http://schemas.openxmlformats.org/officeDocument/2006/relationships/image" Target="../media/image71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9" Type="http://schemas.openxmlformats.org/officeDocument/2006/relationships/image" Target="../media/image41.png"/><Relationship Id="rId10" Type="http://schemas.openxmlformats.org/officeDocument/2006/relationships/image" Target="../media/image72.png"/><Relationship Id="rId11" Type="http://schemas.openxmlformats.org/officeDocument/2006/relationships/image" Target="../media/image73.png"/><Relationship Id="rId12" Type="http://schemas.openxmlformats.org/officeDocument/2006/relationships/image" Target="../media/image74.png"/><Relationship Id="rId13" Type="http://schemas.openxmlformats.org/officeDocument/2006/relationships/image" Target="../media/image46.png"/><Relationship Id="rId14" Type="http://schemas.openxmlformats.org/officeDocument/2006/relationships/image" Target="../media/image75.png"/><Relationship Id="rId15" Type="http://schemas.openxmlformats.org/officeDocument/2006/relationships/image" Target="../media/image76.png"/><Relationship Id="rId16" Type="http://schemas.openxmlformats.org/officeDocument/2006/relationships/image" Target="../media/image77.png"/><Relationship Id="rId17" Type="http://schemas.openxmlformats.org/officeDocument/2006/relationships/image" Target="../media/image78.png"/><Relationship Id="rId18" Type="http://schemas.openxmlformats.org/officeDocument/2006/relationships/image" Target="../media/image79.png"/><Relationship Id="rId19" Type="http://schemas.openxmlformats.org/officeDocument/2006/relationships/image" Target="../media/image80.png"/><Relationship Id="rId20" Type="http://schemas.openxmlformats.org/officeDocument/2006/relationships/image" Target="../media/image81.png"/><Relationship Id="rId21" Type="http://schemas.openxmlformats.org/officeDocument/2006/relationships/image" Target="../media/image82.png"/><Relationship Id="rId22" Type="http://schemas.openxmlformats.org/officeDocument/2006/relationships/image" Target="../media/image83.png"/><Relationship Id="rId23" Type="http://schemas.openxmlformats.org/officeDocument/2006/relationships/image" Target="../media/image84.png"/><Relationship Id="rId24" Type="http://schemas.openxmlformats.org/officeDocument/2006/relationships/image" Target="../media/image85.png"/><Relationship Id="rId25" Type="http://schemas.openxmlformats.org/officeDocument/2006/relationships/image" Target="../media/image86.png"/><Relationship Id="rId26" Type="http://schemas.openxmlformats.org/officeDocument/2006/relationships/image" Target="../media/image87.png"/><Relationship Id="rId27" Type="http://schemas.openxmlformats.org/officeDocument/2006/relationships/image" Target="../media/image88.png"/><Relationship Id="rId28" Type="http://schemas.openxmlformats.org/officeDocument/2006/relationships/image" Target="../media/image89.png"/><Relationship Id="rId29" Type="http://schemas.openxmlformats.org/officeDocument/2006/relationships/image" Target="../media/image90.png"/><Relationship Id="rId30" Type="http://schemas.openxmlformats.org/officeDocument/2006/relationships/image" Target="../media/image91.png"/><Relationship Id="rId31" Type="http://schemas.openxmlformats.org/officeDocument/2006/relationships/image" Target="../media/image92.png"/><Relationship Id="rId32" Type="http://schemas.openxmlformats.org/officeDocument/2006/relationships/image" Target="../media/image93.png"/><Relationship Id="rId33" Type="http://schemas.openxmlformats.org/officeDocument/2006/relationships/image" Target="../media/image94.png"/><Relationship Id="rId34" Type="http://schemas.openxmlformats.org/officeDocument/2006/relationships/image" Target="../media/image95.png"/><Relationship Id="rId35" Type="http://schemas.openxmlformats.org/officeDocument/2006/relationships/image" Target="../media/image96.png"/><Relationship Id="rId36" Type="http://schemas.openxmlformats.org/officeDocument/2006/relationships/image" Target="../media/image97.png"/><Relationship Id="rId37" Type="http://schemas.openxmlformats.org/officeDocument/2006/relationships/image" Target="../media/image98.png"/><Relationship Id="rId38" Type="http://schemas.openxmlformats.org/officeDocument/2006/relationships/image" Target="../media/image99.png"/><Relationship Id="rId39" Type="http://schemas.openxmlformats.org/officeDocument/2006/relationships/image" Target="../media/image100.png"/><Relationship Id="rId40" Type="http://schemas.openxmlformats.org/officeDocument/2006/relationships/image" Target="../media/image101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2.png"/><Relationship Id="rId3" Type="http://schemas.openxmlformats.org/officeDocument/2006/relationships/image" Target="../media/image103.png"/><Relationship Id="rId4" Type="http://schemas.openxmlformats.org/officeDocument/2006/relationships/image" Target="../media/image71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73.png"/><Relationship Id="rId9" Type="http://schemas.openxmlformats.org/officeDocument/2006/relationships/image" Target="../media/image104.png"/><Relationship Id="rId10" Type="http://schemas.openxmlformats.org/officeDocument/2006/relationships/image" Target="../media/image105.png"/><Relationship Id="rId11" Type="http://schemas.openxmlformats.org/officeDocument/2006/relationships/image" Target="../media/image106.png"/><Relationship Id="rId12" Type="http://schemas.openxmlformats.org/officeDocument/2006/relationships/image" Target="../media/image107.png"/><Relationship Id="rId13" Type="http://schemas.openxmlformats.org/officeDocument/2006/relationships/image" Target="../media/image108.png"/><Relationship Id="rId14" Type="http://schemas.openxmlformats.org/officeDocument/2006/relationships/image" Target="../media/image109.png"/><Relationship Id="rId15" Type="http://schemas.openxmlformats.org/officeDocument/2006/relationships/image" Target="../media/image110.png"/><Relationship Id="rId16" Type="http://schemas.openxmlformats.org/officeDocument/2006/relationships/image" Target="../media/image111.png"/><Relationship Id="rId17" Type="http://schemas.openxmlformats.org/officeDocument/2006/relationships/image" Target="../media/image112.png"/><Relationship Id="rId18" Type="http://schemas.openxmlformats.org/officeDocument/2006/relationships/image" Target="../media/image113.png"/><Relationship Id="rId19" Type="http://schemas.openxmlformats.org/officeDocument/2006/relationships/image" Target="../media/image114.png"/><Relationship Id="rId20" Type="http://schemas.openxmlformats.org/officeDocument/2006/relationships/image" Target="../media/image115.png"/><Relationship Id="rId21" Type="http://schemas.openxmlformats.org/officeDocument/2006/relationships/image" Target="../media/image116.png"/><Relationship Id="rId22" Type="http://schemas.openxmlformats.org/officeDocument/2006/relationships/image" Target="../media/image117.png"/><Relationship Id="rId23" Type="http://schemas.openxmlformats.org/officeDocument/2006/relationships/image" Target="../media/image118.png"/><Relationship Id="rId24" Type="http://schemas.openxmlformats.org/officeDocument/2006/relationships/image" Target="../media/image119.png"/><Relationship Id="rId25" Type="http://schemas.openxmlformats.org/officeDocument/2006/relationships/image" Target="../media/image120.png"/><Relationship Id="rId26" Type="http://schemas.openxmlformats.org/officeDocument/2006/relationships/image" Target="../media/image72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1.png"/><Relationship Id="rId3" Type="http://schemas.openxmlformats.org/officeDocument/2006/relationships/image" Target="../media/image122.png"/><Relationship Id="rId4" Type="http://schemas.openxmlformats.org/officeDocument/2006/relationships/image" Target="../media/image123.png"/><Relationship Id="rId5" Type="http://schemas.openxmlformats.org/officeDocument/2006/relationships/image" Target="../media/image124.png"/><Relationship Id="rId6" Type="http://schemas.openxmlformats.org/officeDocument/2006/relationships/image" Target="../media/image125.png"/><Relationship Id="rId7" Type="http://schemas.openxmlformats.org/officeDocument/2006/relationships/image" Target="../media/image126.png"/><Relationship Id="rId8" Type="http://schemas.openxmlformats.org/officeDocument/2006/relationships/image" Target="../media/image127.png"/><Relationship Id="rId9" Type="http://schemas.openxmlformats.org/officeDocument/2006/relationships/image" Target="../media/image128.png"/><Relationship Id="rId10" Type="http://schemas.openxmlformats.org/officeDocument/2006/relationships/image" Target="../media/image129.png"/><Relationship Id="rId11" Type="http://schemas.openxmlformats.org/officeDocument/2006/relationships/image" Target="../media/image130.png"/><Relationship Id="rId12" Type="http://schemas.openxmlformats.org/officeDocument/2006/relationships/image" Target="../media/image131.png"/><Relationship Id="rId13" Type="http://schemas.openxmlformats.org/officeDocument/2006/relationships/image" Target="../media/image132.png"/><Relationship Id="rId14" Type="http://schemas.openxmlformats.org/officeDocument/2006/relationships/image" Target="../media/image133.png"/><Relationship Id="rId15" Type="http://schemas.openxmlformats.org/officeDocument/2006/relationships/image" Target="../media/image71.png"/><Relationship Id="rId16" Type="http://schemas.openxmlformats.org/officeDocument/2006/relationships/image" Target="../media/image39.png"/><Relationship Id="rId17" Type="http://schemas.openxmlformats.org/officeDocument/2006/relationships/image" Target="../media/image40.png"/><Relationship Id="rId18" Type="http://schemas.openxmlformats.org/officeDocument/2006/relationships/image" Target="../media/image41.png"/><Relationship Id="rId19" Type="http://schemas.openxmlformats.org/officeDocument/2006/relationships/image" Target="../media/image72.png"/><Relationship Id="rId20" Type="http://schemas.openxmlformats.org/officeDocument/2006/relationships/image" Target="../media/image74.png"/><Relationship Id="rId21" Type="http://schemas.openxmlformats.org/officeDocument/2006/relationships/image" Target="../media/image134.png"/><Relationship Id="rId22" Type="http://schemas.openxmlformats.org/officeDocument/2006/relationships/image" Target="../media/image135.png"/><Relationship Id="rId23" Type="http://schemas.openxmlformats.org/officeDocument/2006/relationships/image" Target="../media/image136.png"/><Relationship Id="rId24" Type="http://schemas.openxmlformats.org/officeDocument/2006/relationships/image" Target="../media/image137.png"/><Relationship Id="rId25" Type="http://schemas.openxmlformats.org/officeDocument/2006/relationships/image" Target="../media/image138.png"/><Relationship Id="rId26" Type="http://schemas.openxmlformats.org/officeDocument/2006/relationships/image" Target="../media/image139.png"/><Relationship Id="rId27" Type="http://schemas.openxmlformats.org/officeDocument/2006/relationships/image" Target="../media/image140.png"/><Relationship Id="rId28" Type="http://schemas.openxmlformats.org/officeDocument/2006/relationships/image" Target="../media/image141.png"/><Relationship Id="rId29" Type="http://schemas.openxmlformats.org/officeDocument/2006/relationships/image" Target="../media/image142.png"/><Relationship Id="rId30" Type="http://schemas.openxmlformats.org/officeDocument/2006/relationships/image" Target="../media/image143.png"/><Relationship Id="rId31" Type="http://schemas.openxmlformats.org/officeDocument/2006/relationships/image" Target="../media/image144.png"/><Relationship Id="rId32" Type="http://schemas.openxmlformats.org/officeDocument/2006/relationships/image" Target="../media/image145.png"/><Relationship Id="rId33" Type="http://schemas.openxmlformats.org/officeDocument/2006/relationships/image" Target="../media/image146.png"/><Relationship Id="rId34" Type="http://schemas.openxmlformats.org/officeDocument/2006/relationships/image" Target="../media/image147.png"/><Relationship Id="rId35" Type="http://schemas.openxmlformats.org/officeDocument/2006/relationships/image" Target="../media/image148.png"/><Relationship Id="rId36" Type="http://schemas.openxmlformats.org/officeDocument/2006/relationships/image" Target="../media/image149.png"/><Relationship Id="rId37" Type="http://schemas.openxmlformats.org/officeDocument/2006/relationships/image" Target="../media/image150.png"/><Relationship Id="rId38" Type="http://schemas.openxmlformats.org/officeDocument/2006/relationships/image" Target="../media/image151.png"/><Relationship Id="rId39" Type="http://schemas.openxmlformats.org/officeDocument/2006/relationships/image" Target="../media/image152.png"/><Relationship Id="rId40" Type="http://schemas.openxmlformats.org/officeDocument/2006/relationships/image" Target="../media/image153.png"/><Relationship Id="rId41" Type="http://schemas.openxmlformats.org/officeDocument/2006/relationships/image" Target="../media/image154.png"/><Relationship Id="rId42" Type="http://schemas.openxmlformats.org/officeDocument/2006/relationships/image" Target="../media/image155.png"/><Relationship Id="rId43" Type="http://schemas.openxmlformats.org/officeDocument/2006/relationships/image" Target="../media/image156.png"/><Relationship Id="rId44" Type="http://schemas.openxmlformats.org/officeDocument/2006/relationships/image" Target="../media/image157.png"/><Relationship Id="rId45" Type="http://schemas.openxmlformats.org/officeDocument/2006/relationships/image" Target="../media/image158.png"/><Relationship Id="rId46" Type="http://schemas.openxmlformats.org/officeDocument/2006/relationships/image" Target="../media/image159.png"/><Relationship Id="rId47" Type="http://schemas.openxmlformats.org/officeDocument/2006/relationships/image" Target="../media/image160.png"/><Relationship Id="rId48" Type="http://schemas.openxmlformats.org/officeDocument/2006/relationships/image" Target="../media/image161.png"/><Relationship Id="rId49" Type="http://schemas.openxmlformats.org/officeDocument/2006/relationships/image" Target="../media/image162.png"/><Relationship Id="rId50" Type="http://schemas.openxmlformats.org/officeDocument/2006/relationships/image" Target="../media/image163.png"/><Relationship Id="rId51" Type="http://schemas.openxmlformats.org/officeDocument/2006/relationships/image" Target="../media/image164.png"/><Relationship Id="rId52" Type="http://schemas.openxmlformats.org/officeDocument/2006/relationships/image" Target="../media/image165.png"/><Relationship Id="rId53" Type="http://schemas.openxmlformats.org/officeDocument/2006/relationships/image" Target="../media/image166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7.jpg"/><Relationship Id="rId3" Type="http://schemas.openxmlformats.org/officeDocument/2006/relationships/image" Target="../media/image168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hyperlink" Target="mailto:contable@centromaster.com" TargetMode="Externa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miteco.gob.es/es/cambio-climatico/temas/mitigacion-politicas-y-medidas/calculadoras.aspx" TargetMode="Externa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4" Type="http://schemas.openxmlformats.org/officeDocument/2006/relationships/image" Target="../media/image18.png"/><Relationship Id="rId15" Type="http://schemas.openxmlformats.org/officeDocument/2006/relationships/image" Target="../media/image19.png"/><Relationship Id="rId16" Type="http://schemas.openxmlformats.org/officeDocument/2006/relationships/image" Target="../media/image20.png"/><Relationship Id="rId17" Type="http://schemas.openxmlformats.org/officeDocument/2006/relationships/image" Target="../media/image21.png"/><Relationship Id="rId18" Type="http://schemas.openxmlformats.org/officeDocument/2006/relationships/image" Target="../media/image22.png"/><Relationship Id="rId19" Type="http://schemas.openxmlformats.org/officeDocument/2006/relationships/image" Target="../media/image23.png"/><Relationship Id="rId20" Type="http://schemas.openxmlformats.org/officeDocument/2006/relationships/image" Target="../media/image24.png"/><Relationship Id="rId21" Type="http://schemas.openxmlformats.org/officeDocument/2006/relationships/image" Target="../media/image25.png"/><Relationship Id="rId22" Type="http://schemas.openxmlformats.org/officeDocument/2006/relationships/image" Target="../media/image26.png"/><Relationship Id="rId23" Type="http://schemas.openxmlformats.org/officeDocument/2006/relationships/image" Target="../media/image27.png"/><Relationship Id="rId24" Type="http://schemas.openxmlformats.org/officeDocument/2006/relationships/image" Target="../media/image28.png"/><Relationship Id="rId25" Type="http://schemas.openxmlformats.org/officeDocument/2006/relationships/image" Target="../media/image29.png"/><Relationship Id="rId26" Type="http://schemas.openxmlformats.org/officeDocument/2006/relationships/image" Target="../media/image30.png"/><Relationship Id="rId27" Type="http://schemas.openxmlformats.org/officeDocument/2006/relationships/image" Target="../media/image31.png"/><Relationship Id="rId28" Type="http://schemas.openxmlformats.org/officeDocument/2006/relationships/image" Target="../media/image32.png"/><Relationship Id="rId29" Type="http://schemas.openxmlformats.org/officeDocument/2006/relationships/image" Target="../media/image33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9" Type="http://schemas.openxmlformats.org/officeDocument/2006/relationships/image" Target="../media/image41.png"/><Relationship Id="rId10" Type="http://schemas.openxmlformats.org/officeDocument/2006/relationships/image" Target="../media/image42.png"/><Relationship Id="rId11" Type="http://schemas.openxmlformats.org/officeDocument/2006/relationships/image" Target="../media/image43.png"/><Relationship Id="rId12" Type="http://schemas.openxmlformats.org/officeDocument/2006/relationships/image" Target="../media/image44.png"/><Relationship Id="rId13" Type="http://schemas.openxmlformats.org/officeDocument/2006/relationships/image" Target="../media/image45.png"/><Relationship Id="rId14" Type="http://schemas.openxmlformats.org/officeDocument/2006/relationships/image" Target="../media/image46.png"/><Relationship Id="rId15" Type="http://schemas.openxmlformats.org/officeDocument/2006/relationships/image" Target="../media/image47.png"/><Relationship Id="rId16" Type="http://schemas.openxmlformats.org/officeDocument/2006/relationships/image" Target="../media/image48.png"/><Relationship Id="rId17" Type="http://schemas.openxmlformats.org/officeDocument/2006/relationships/image" Target="../media/image49.png"/><Relationship Id="rId18" Type="http://schemas.openxmlformats.org/officeDocument/2006/relationships/image" Target="../media/image50.png"/><Relationship Id="rId19" Type="http://schemas.openxmlformats.org/officeDocument/2006/relationships/image" Target="../media/image51.png"/><Relationship Id="rId20" Type="http://schemas.openxmlformats.org/officeDocument/2006/relationships/image" Target="../media/image52.png"/><Relationship Id="rId21" Type="http://schemas.openxmlformats.org/officeDocument/2006/relationships/image" Target="../media/image53.png"/><Relationship Id="rId22" Type="http://schemas.openxmlformats.org/officeDocument/2006/relationships/image" Target="../media/image54.png"/><Relationship Id="rId23" Type="http://schemas.openxmlformats.org/officeDocument/2006/relationships/image" Target="../media/image55.png"/><Relationship Id="rId24" Type="http://schemas.openxmlformats.org/officeDocument/2006/relationships/image" Target="../media/image56.png"/><Relationship Id="rId25" Type="http://schemas.openxmlformats.org/officeDocument/2006/relationships/image" Target="../media/image57.png"/><Relationship Id="rId26" Type="http://schemas.openxmlformats.org/officeDocument/2006/relationships/image" Target="../media/image58.png"/><Relationship Id="rId27" Type="http://schemas.openxmlformats.org/officeDocument/2006/relationships/image" Target="../media/image59.png"/><Relationship Id="rId28" Type="http://schemas.openxmlformats.org/officeDocument/2006/relationships/image" Target="../media/image60.png"/><Relationship Id="rId29" Type="http://schemas.openxmlformats.org/officeDocument/2006/relationships/image" Target="../media/image61.png"/><Relationship Id="rId30" Type="http://schemas.openxmlformats.org/officeDocument/2006/relationships/image" Target="../media/image62.png"/><Relationship Id="rId31" Type="http://schemas.openxmlformats.org/officeDocument/2006/relationships/image" Target="../media/image63.png"/><Relationship Id="rId32" Type="http://schemas.openxmlformats.org/officeDocument/2006/relationships/image" Target="../media/image64.png"/><Relationship Id="rId33" Type="http://schemas.openxmlformats.org/officeDocument/2006/relationships/image" Target="../media/image65.png"/><Relationship Id="rId34" Type="http://schemas.openxmlformats.org/officeDocument/2006/relationships/image" Target="../media/image66.png"/><Relationship Id="rId35" Type="http://schemas.openxmlformats.org/officeDocument/2006/relationships/image" Target="../media/image67.png"/><Relationship Id="rId36" Type="http://schemas.openxmlformats.org/officeDocument/2006/relationships/image" Target="../media/image68.png"/><Relationship Id="rId37" Type="http://schemas.openxmlformats.org/officeDocument/2006/relationships/image" Target="../media/image69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2731" y="629412"/>
            <a:ext cx="5337875" cy="604622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038860" y="1478782"/>
            <a:ext cx="5489575" cy="757682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630680" marR="6350" indent="-1618615">
              <a:lnSpc>
                <a:spcPct val="104299"/>
              </a:lnSpc>
              <a:spcBef>
                <a:spcPts val="55"/>
              </a:spcBef>
            </a:pPr>
            <a:r>
              <a:rPr dirty="0" sz="1150" spc="10" b="1">
                <a:latin typeface="Arial"/>
                <a:cs typeface="Arial"/>
              </a:rPr>
              <a:t>INFORME</a:t>
            </a:r>
            <a:r>
              <a:rPr dirty="0" sz="1150" b="1">
                <a:latin typeface="Arial"/>
                <a:cs typeface="Arial"/>
              </a:rPr>
              <a:t> </a:t>
            </a:r>
            <a:r>
              <a:rPr dirty="0" sz="1150" spc="10" b="1">
                <a:latin typeface="Arial"/>
                <a:cs typeface="Arial"/>
              </a:rPr>
              <a:t>DE</a:t>
            </a:r>
            <a:r>
              <a:rPr dirty="0" sz="1150" spc="-15" b="1">
                <a:latin typeface="Arial"/>
                <a:cs typeface="Arial"/>
              </a:rPr>
              <a:t> </a:t>
            </a:r>
            <a:r>
              <a:rPr dirty="0" sz="1150" spc="45" b="1">
                <a:latin typeface="Arial"/>
                <a:cs typeface="Arial"/>
              </a:rPr>
              <a:t>AUDITORÍA</a:t>
            </a:r>
            <a:r>
              <a:rPr dirty="0" sz="1150" spc="-5" b="1">
                <a:latin typeface="Arial"/>
                <a:cs typeface="Arial"/>
              </a:rPr>
              <a:t> </a:t>
            </a:r>
            <a:r>
              <a:rPr dirty="0" sz="1150" spc="10" b="1">
                <a:latin typeface="Arial"/>
                <a:cs typeface="Arial"/>
              </a:rPr>
              <a:t>DE</a:t>
            </a:r>
            <a:r>
              <a:rPr dirty="0" sz="1150" b="1">
                <a:latin typeface="Arial"/>
                <a:cs typeface="Arial"/>
              </a:rPr>
              <a:t> </a:t>
            </a:r>
            <a:r>
              <a:rPr dirty="0" sz="1150" spc="10" b="1">
                <a:latin typeface="Arial"/>
                <a:cs typeface="Arial"/>
              </a:rPr>
              <a:t>CUENTAS</a:t>
            </a:r>
            <a:r>
              <a:rPr dirty="0" sz="1150" spc="-5" b="1">
                <a:latin typeface="Arial"/>
                <a:cs typeface="Arial"/>
              </a:rPr>
              <a:t> </a:t>
            </a:r>
            <a:r>
              <a:rPr dirty="0" sz="1150" spc="10" b="1">
                <a:latin typeface="Arial"/>
                <a:cs typeface="Arial"/>
              </a:rPr>
              <a:t>ANUALES DE</a:t>
            </a:r>
            <a:r>
              <a:rPr dirty="0" sz="1150" spc="-15" b="1">
                <a:latin typeface="Arial"/>
                <a:cs typeface="Arial"/>
              </a:rPr>
              <a:t> </a:t>
            </a:r>
            <a:r>
              <a:rPr dirty="0" sz="1150" spc="10" b="1">
                <a:latin typeface="Arial"/>
                <a:cs typeface="Arial"/>
              </a:rPr>
              <a:t>PYMES</a:t>
            </a:r>
            <a:r>
              <a:rPr dirty="0" sz="1150" spc="-5" b="1">
                <a:latin typeface="Arial"/>
                <a:cs typeface="Arial"/>
              </a:rPr>
              <a:t> </a:t>
            </a:r>
            <a:r>
              <a:rPr dirty="0" sz="1150" spc="70" b="1">
                <a:latin typeface="Arial"/>
                <a:cs typeface="Arial"/>
              </a:rPr>
              <a:t>EMITIDO</a:t>
            </a:r>
            <a:r>
              <a:rPr dirty="0" sz="1150" spc="5" b="1">
                <a:latin typeface="Arial"/>
                <a:cs typeface="Arial"/>
              </a:rPr>
              <a:t> </a:t>
            </a:r>
            <a:r>
              <a:rPr dirty="0" sz="1150" spc="-25" b="1">
                <a:latin typeface="Arial"/>
                <a:cs typeface="Arial"/>
              </a:rPr>
              <a:t>POR </a:t>
            </a:r>
            <a:r>
              <a:rPr dirty="0" sz="1150" b="1">
                <a:latin typeface="Arial"/>
                <a:cs typeface="Arial"/>
              </a:rPr>
              <a:t>UN</a:t>
            </a:r>
            <a:r>
              <a:rPr dirty="0" sz="1150" spc="120" b="1">
                <a:latin typeface="Arial"/>
                <a:cs typeface="Arial"/>
              </a:rPr>
              <a:t> </a:t>
            </a:r>
            <a:r>
              <a:rPr dirty="0" sz="1150" b="1">
                <a:latin typeface="Arial"/>
                <a:cs typeface="Arial"/>
              </a:rPr>
              <a:t>AUDITOR</a:t>
            </a:r>
            <a:r>
              <a:rPr dirty="0" sz="1150" spc="105" b="1">
                <a:latin typeface="Arial"/>
                <a:cs typeface="Arial"/>
              </a:rPr>
              <a:t> </a:t>
            </a:r>
            <a:r>
              <a:rPr dirty="0" sz="1150" spc="-10" b="1">
                <a:latin typeface="Arial"/>
                <a:cs typeface="Arial"/>
              </a:rPr>
              <a:t>INDEPENDIENTE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dirty="0" sz="1150" spc="75">
                <a:latin typeface="Arial"/>
                <a:cs typeface="Arial"/>
              </a:rPr>
              <a:t>A</a:t>
            </a:r>
            <a:r>
              <a:rPr dirty="0" sz="1150" spc="-20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la</a:t>
            </a:r>
            <a:r>
              <a:rPr dirty="0" sz="1150" spc="-30">
                <a:latin typeface="Arial"/>
                <a:cs typeface="Arial"/>
              </a:rPr>
              <a:t> </a:t>
            </a:r>
            <a:r>
              <a:rPr dirty="0" sz="1150" spc="-35">
                <a:latin typeface="Arial"/>
                <a:cs typeface="Arial"/>
              </a:rPr>
              <a:t>Administradora</a:t>
            </a:r>
            <a:r>
              <a:rPr dirty="0" sz="1150" spc="-20">
                <a:latin typeface="Arial"/>
                <a:cs typeface="Arial"/>
              </a:rPr>
              <a:t> </a:t>
            </a:r>
            <a:r>
              <a:rPr dirty="0" sz="1150" spc="-30">
                <a:latin typeface="Arial"/>
                <a:cs typeface="Arial"/>
              </a:rPr>
              <a:t>Única</a:t>
            </a:r>
            <a:r>
              <a:rPr dirty="0" sz="1150" spc="-20">
                <a:latin typeface="Arial"/>
                <a:cs typeface="Arial"/>
              </a:rPr>
              <a:t> </a:t>
            </a:r>
            <a:r>
              <a:rPr dirty="0" sz="1150" spc="-95">
                <a:latin typeface="Arial"/>
                <a:cs typeface="Arial"/>
              </a:rPr>
              <a:t>de</a:t>
            </a:r>
            <a:r>
              <a:rPr dirty="0" sz="1150" spc="-30">
                <a:latin typeface="Arial"/>
                <a:cs typeface="Arial"/>
              </a:rPr>
              <a:t> </a:t>
            </a:r>
            <a:r>
              <a:rPr dirty="0" sz="1150" spc="-50">
                <a:latin typeface="Arial"/>
                <a:cs typeface="Arial"/>
              </a:rPr>
              <a:t>Centro</a:t>
            </a:r>
            <a:r>
              <a:rPr dirty="0" sz="1150" spc="-20">
                <a:latin typeface="Arial"/>
                <a:cs typeface="Arial"/>
              </a:rPr>
              <a:t> </a:t>
            </a:r>
            <a:r>
              <a:rPr dirty="0" sz="1150" spc="-50">
                <a:latin typeface="Arial"/>
                <a:cs typeface="Arial"/>
              </a:rPr>
              <a:t>Estudios</a:t>
            </a:r>
            <a:r>
              <a:rPr dirty="0" sz="1150" spc="-5">
                <a:latin typeface="Arial"/>
                <a:cs typeface="Arial"/>
              </a:rPr>
              <a:t> </a:t>
            </a:r>
            <a:r>
              <a:rPr dirty="0" sz="1150" spc="-50">
                <a:latin typeface="Arial"/>
                <a:cs typeface="Arial"/>
              </a:rPr>
              <a:t>Master</a:t>
            </a:r>
            <a:r>
              <a:rPr dirty="0" sz="1150" spc="-40">
                <a:latin typeface="Arial"/>
                <a:cs typeface="Arial"/>
              </a:rPr>
              <a:t> </a:t>
            </a:r>
            <a:r>
              <a:rPr dirty="0" sz="1150" spc="-60">
                <a:latin typeface="Arial"/>
                <a:cs typeface="Arial"/>
              </a:rPr>
              <a:t>Anuscheh</a:t>
            </a:r>
            <a:r>
              <a:rPr dirty="0" sz="1150" spc="-20">
                <a:latin typeface="Arial"/>
                <a:cs typeface="Arial"/>
              </a:rPr>
              <a:t> </a:t>
            </a:r>
            <a:r>
              <a:rPr dirty="0" sz="1150" spc="-95">
                <a:latin typeface="Arial"/>
                <a:cs typeface="Arial"/>
              </a:rPr>
              <a:t>de</a:t>
            </a:r>
            <a:r>
              <a:rPr dirty="0" sz="1150" spc="-20">
                <a:latin typeface="Arial"/>
                <a:cs typeface="Arial"/>
              </a:rPr>
              <a:t> </a:t>
            </a:r>
            <a:r>
              <a:rPr dirty="0" sz="1150" spc="-65">
                <a:latin typeface="Arial"/>
                <a:cs typeface="Arial"/>
              </a:rPr>
              <a:t>Canarias,</a:t>
            </a:r>
            <a:r>
              <a:rPr dirty="0" sz="1150" spc="-30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S.L.U.: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dirty="0" sz="1150" spc="-10" b="1">
                <a:latin typeface="Arial"/>
                <a:cs typeface="Arial"/>
              </a:rPr>
              <a:t>Opinión</a:t>
            </a:r>
            <a:endParaRPr sz="1150">
              <a:latin typeface="Arial"/>
              <a:cs typeface="Arial"/>
            </a:endParaRPr>
          </a:p>
          <a:p>
            <a:pPr algn="just" marL="12700" marR="5080">
              <a:lnSpc>
                <a:spcPct val="105500"/>
              </a:lnSpc>
              <a:spcBef>
                <a:spcPts val="1160"/>
              </a:spcBef>
            </a:pPr>
            <a:r>
              <a:rPr dirty="0" sz="1150" spc="-30">
                <a:latin typeface="Arial"/>
                <a:cs typeface="Arial"/>
              </a:rPr>
              <a:t>Hemos</a:t>
            </a:r>
            <a:r>
              <a:rPr dirty="0" sz="1150" spc="-40">
                <a:latin typeface="Arial"/>
                <a:cs typeface="Arial"/>
              </a:rPr>
              <a:t> </a:t>
            </a:r>
            <a:r>
              <a:rPr dirty="0" sz="1150" spc="-25">
                <a:latin typeface="Arial"/>
                <a:cs typeface="Arial"/>
              </a:rPr>
              <a:t>auditado</a:t>
            </a:r>
            <a:r>
              <a:rPr dirty="0" sz="1150" spc="-2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las</a:t>
            </a:r>
            <a:r>
              <a:rPr dirty="0" sz="1150" spc="-20">
                <a:latin typeface="Arial"/>
                <a:cs typeface="Arial"/>
              </a:rPr>
              <a:t> </a:t>
            </a:r>
            <a:r>
              <a:rPr dirty="0" sz="1150" spc="-50">
                <a:latin typeface="Arial"/>
                <a:cs typeface="Arial"/>
              </a:rPr>
              <a:t>cuentas</a:t>
            </a:r>
            <a:r>
              <a:rPr dirty="0" sz="1150" spc="-25">
                <a:latin typeface="Arial"/>
                <a:cs typeface="Arial"/>
              </a:rPr>
              <a:t> </a:t>
            </a:r>
            <a:r>
              <a:rPr dirty="0" sz="1150" spc="-50">
                <a:latin typeface="Arial"/>
                <a:cs typeface="Arial"/>
              </a:rPr>
              <a:t>anuales</a:t>
            </a:r>
            <a:r>
              <a:rPr dirty="0" sz="1150" spc="-2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de</a:t>
            </a:r>
            <a:r>
              <a:rPr dirty="0" sz="1150" spc="-40">
                <a:latin typeface="Arial"/>
                <a:cs typeface="Arial"/>
              </a:rPr>
              <a:t> </a:t>
            </a:r>
            <a:r>
              <a:rPr dirty="0" sz="1150" spc="-25">
                <a:latin typeface="Arial"/>
                <a:cs typeface="Arial"/>
              </a:rPr>
              <a:t>pymes</a:t>
            </a:r>
            <a:r>
              <a:rPr dirty="0" sz="1150" spc="-1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de</a:t>
            </a:r>
            <a:r>
              <a:rPr dirty="0" sz="1150" spc="-35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Centro</a:t>
            </a:r>
            <a:r>
              <a:rPr dirty="0" sz="1150" spc="-35">
                <a:latin typeface="Arial"/>
                <a:cs typeface="Arial"/>
              </a:rPr>
              <a:t> </a:t>
            </a:r>
            <a:r>
              <a:rPr dirty="0" sz="1150" spc="-25">
                <a:latin typeface="Arial"/>
                <a:cs typeface="Arial"/>
              </a:rPr>
              <a:t>Estudios</a:t>
            </a:r>
            <a:r>
              <a:rPr dirty="0" sz="1150" spc="-25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Master</a:t>
            </a:r>
            <a:r>
              <a:rPr dirty="0" sz="1150" spc="-25">
                <a:latin typeface="Arial"/>
                <a:cs typeface="Arial"/>
              </a:rPr>
              <a:t> </a:t>
            </a:r>
            <a:r>
              <a:rPr dirty="0" sz="1150" spc="-35">
                <a:latin typeface="Arial"/>
                <a:cs typeface="Arial"/>
              </a:rPr>
              <a:t>Anuscheh </a:t>
            </a:r>
            <a:r>
              <a:rPr dirty="0" sz="1150" spc="-25">
                <a:latin typeface="Arial"/>
                <a:cs typeface="Arial"/>
              </a:rPr>
              <a:t>de </a:t>
            </a:r>
            <a:r>
              <a:rPr dirty="0" sz="1150" spc="-55">
                <a:latin typeface="Arial"/>
                <a:cs typeface="Arial"/>
              </a:rPr>
              <a:t>Canarias,</a:t>
            </a:r>
            <a:r>
              <a:rPr dirty="0" sz="1150" spc="-30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S.L.U.,</a:t>
            </a:r>
            <a:r>
              <a:rPr dirty="0" sz="1150" spc="-4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(la</a:t>
            </a:r>
            <a:r>
              <a:rPr dirty="0" sz="1150" spc="-30">
                <a:latin typeface="Arial"/>
                <a:cs typeface="Arial"/>
              </a:rPr>
              <a:t> </a:t>
            </a:r>
            <a:r>
              <a:rPr dirty="0" sz="1150" spc="-50">
                <a:latin typeface="Arial"/>
                <a:cs typeface="Arial"/>
              </a:rPr>
              <a:t>Sociedad),</a:t>
            </a:r>
            <a:r>
              <a:rPr dirty="0" sz="1150" spc="-25">
                <a:latin typeface="Arial"/>
                <a:cs typeface="Arial"/>
              </a:rPr>
              <a:t> </a:t>
            </a:r>
            <a:r>
              <a:rPr dirty="0" sz="1150" spc="-55">
                <a:latin typeface="Arial"/>
                <a:cs typeface="Arial"/>
              </a:rPr>
              <a:t>que</a:t>
            </a:r>
            <a:r>
              <a:rPr dirty="0" sz="1150" spc="-30">
                <a:latin typeface="Arial"/>
                <a:cs typeface="Arial"/>
              </a:rPr>
              <a:t> </a:t>
            </a:r>
            <a:r>
              <a:rPr dirty="0" sz="1150" spc="-60">
                <a:latin typeface="Arial"/>
                <a:cs typeface="Arial"/>
              </a:rPr>
              <a:t>comprenden</a:t>
            </a:r>
            <a:r>
              <a:rPr dirty="0" sz="1150" spc="-2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el</a:t>
            </a:r>
            <a:r>
              <a:rPr dirty="0" sz="1150" spc="-30">
                <a:latin typeface="Arial"/>
                <a:cs typeface="Arial"/>
              </a:rPr>
              <a:t> </a:t>
            </a:r>
            <a:r>
              <a:rPr dirty="0" sz="1150" spc="-60">
                <a:latin typeface="Arial"/>
                <a:cs typeface="Arial"/>
              </a:rPr>
              <a:t>balance</a:t>
            </a:r>
            <a:r>
              <a:rPr dirty="0" sz="1150" spc="-2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a</a:t>
            </a:r>
            <a:r>
              <a:rPr dirty="0" sz="1150" spc="-3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31</a:t>
            </a:r>
            <a:r>
              <a:rPr dirty="0" sz="1150" spc="-30">
                <a:latin typeface="Arial"/>
                <a:cs typeface="Arial"/>
              </a:rPr>
              <a:t> </a:t>
            </a:r>
            <a:r>
              <a:rPr dirty="0" sz="1150" spc="-55">
                <a:latin typeface="Arial"/>
                <a:cs typeface="Arial"/>
              </a:rPr>
              <a:t>de</a:t>
            </a:r>
            <a:r>
              <a:rPr dirty="0" sz="1150" spc="-25">
                <a:latin typeface="Arial"/>
                <a:cs typeface="Arial"/>
              </a:rPr>
              <a:t> </a:t>
            </a:r>
            <a:r>
              <a:rPr dirty="0" sz="1150" spc="-30">
                <a:latin typeface="Arial"/>
                <a:cs typeface="Arial"/>
              </a:rPr>
              <a:t>diciembre</a:t>
            </a:r>
            <a:r>
              <a:rPr dirty="0" sz="1150" spc="-25">
                <a:latin typeface="Arial"/>
                <a:cs typeface="Arial"/>
              </a:rPr>
              <a:t> </a:t>
            </a:r>
            <a:r>
              <a:rPr dirty="0" sz="1150" spc="-50">
                <a:latin typeface="Arial"/>
                <a:cs typeface="Arial"/>
              </a:rPr>
              <a:t>de</a:t>
            </a:r>
            <a:r>
              <a:rPr dirty="0" sz="1150" spc="-25">
                <a:latin typeface="Arial"/>
                <a:cs typeface="Arial"/>
              </a:rPr>
              <a:t> </a:t>
            </a:r>
            <a:r>
              <a:rPr dirty="0" sz="1150" spc="-40">
                <a:latin typeface="Arial"/>
                <a:cs typeface="Arial"/>
              </a:rPr>
              <a:t>2023,</a:t>
            </a:r>
            <a:r>
              <a:rPr dirty="0" sz="1150" spc="-30">
                <a:latin typeface="Arial"/>
                <a:cs typeface="Arial"/>
              </a:rPr>
              <a:t> </a:t>
            </a:r>
            <a:r>
              <a:rPr dirty="0" sz="1150" spc="-25">
                <a:latin typeface="Arial"/>
                <a:cs typeface="Arial"/>
              </a:rPr>
              <a:t>la </a:t>
            </a:r>
            <a:r>
              <a:rPr dirty="0" sz="1150" spc="-50">
                <a:latin typeface="Arial"/>
                <a:cs typeface="Arial"/>
              </a:rPr>
              <a:t>cuenta</a:t>
            </a:r>
            <a:r>
              <a:rPr dirty="0" sz="1150">
                <a:latin typeface="Arial"/>
                <a:cs typeface="Arial"/>
              </a:rPr>
              <a:t> de </a:t>
            </a:r>
            <a:r>
              <a:rPr dirty="0" sz="1150" spc="-40">
                <a:latin typeface="Arial"/>
                <a:cs typeface="Arial"/>
              </a:rPr>
              <a:t>pérdidas</a:t>
            </a:r>
            <a:r>
              <a:rPr dirty="0" sz="1150" spc="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y</a:t>
            </a:r>
            <a:r>
              <a:rPr dirty="0" sz="1150" spc="-10">
                <a:latin typeface="Arial"/>
                <a:cs typeface="Arial"/>
              </a:rPr>
              <a:t> </a:t>
            </a:r>
            <a:r>
              <a:rPr dirty="0" sz="1150" spc="-55">
                <a:latin typeface="Arial"/>
                <a:cs typeface="Arial"/>
              </a:rPr>
              <a:t>ganancias,</a:t>
            </a:r>
            <a:r>
              <a:rPr dirty="0" sz="1150" spc="-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y</a:t>
            </a:r>
            <a:r>
              <a:rPr dirty="0" sz="1150" spc="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la</a:t>
            </a:r>
            <a:r>
              <a:rPr dirty="0" sz="1150" spc="5">
                <a:latin typeface="Arial"/>
                <a:cs typeface="Arial"/>
              </a:rPr>
              <a:t> </a:t>
            </a:r>
            <a:r>
              <a:rPr dirty="0" sz="1150" spc="-35">
                <a:latin typeface="Arial"/>
                <a:cs typeface="Arial"/>
              </a:rPr>
              <a:t>memoria,</a:t>
            </a:r>
            <a:r>
              <a:rPr dirty="0" sz="1150">
                <a:latin typeface="Arial"/>
                <a:cs typeface="Arial"/>
              </a:rPr>
              <a:t> </a:t>
            </a:r>
            <a:r>
              <a:rPr dirty="0" sz="1150" spc="-30">
                <a:latin typeface="Arial"/>
                <a:cs typeface="Arial"/>
              </a:rPr>
              <a:t>todos</a:t>
            </a:r>
            <a:r>
              <a:rPr dirty="0" sz="1150">
                <a:latin typeface="Arial"/>
                <a:cs typeface="Arial"/>
              </a:rPr>
              <a:t> ellos</a:t>
            </a:r>
            <a:r>
              <a:rPr dirty="0" sz="1150" spc="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de</a:t>
            </a:r>
            <a:r>
              <a:rPr dirty="0" sz="1150" spc="-15">
                <a:latin typeface="Arial"/>
                <a:cs typeface="Arial"/>
              </a:rPr>
              <a:t> </a:t>
            </a:r>
            <a:r>
              <a:rPr dirty="0" sz="1150" spc="-40">
                <a:latin typeface="Arial"/>
                <a:cs typeface="Arial"/>
              </a:rPr>
              <a:t>pymes,</a:t>
            </a:r>
            <a:r>
              <a:rPr dirty="0" sz="1150" spc="-5">
                <a:latin typeface="Arial"/>
                <a:cs typeface="Arial"/>
              </a:rPr>
              <a:t> </a:t>
            </a:r>
            <a:r>
              <a:rPr dirty="0" sz="1150" spc="-55">
                <a:latin typeface="Arial"/>
                <a:cs typeface="Arial"/>
              </a:rPr>
              <a:t>correspondientes</a:t>
            </a:r>
            <a:r>
              <a:rPr dirty="0" sz="1150" spc="10">
                <a:latin typeface="Arial"/>
                <a:cs typeface="Arial"/>
              </a:rPr>
              <a:t> </a:t>
            </a:r>
            <a:r>
              <a:rPr dirty="0" sz="1150" spc="-25">
                <a:latin typeface="Arial"/>
                <a:cs typeface="Arial"/>
              </a:rPr>
              <a:t>al ejercicio</a:t>
            </a:r>
            <a:r>
              <a:rPr dirty="0" sz="1150" spc="-20">
                <a:latin typeface="Arial"/>
                <a:cs typeface="Arial"/>
              </a:rPr>
              <a:t> </a:t>
            </a:r>
            <a:r>
              <a:rPr dirty="0" sz="1150" spc="-45">
                <a:latin typeface="Arial"/>
                <a:cs typeface="Arial"/>
              </a:rPr>
              <a:t>terminado</a:t>
            </a:r>
            <a:r>
              <a:rPr dirty="0" sz="1150" spc="-15">
                <a:latin typeface="Arial"/>
                <a:cs typeface="Arial"/>
              </a:rPr>
              <a:t> </a:t>
            </a:r>
            <a:r>
              <a:rPr dirty="0" sz="1150" spc="-95">
                <a:latin typeface="Arial"/>
                <a:cs typeface="Arial"/>
              </a:rPr>
              <a:t>en</a:t>
            </a:r>
            <a:r>
              <a:rPr dirty="0" sz="1150" spc="-25">
                <a:latin typeface="Arial"/>
                <a:cs typeface="Arial"/>
              </a:rPr>
              <a:t> </a:t>
            </a:r>
            <a:r>
              <a:rPr dirty="0" sz="1150" spc="-50">
                <a:latin typeface="Arial"/>
                <a:cs typeface="Arial"/>
              </a:rPr>
              <a:t>dicha</a:t>
            </a:r>
            <a:r>
              <a:rPr dirty="0" sz="1150" spc="-15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fecha.</a:t>
            </a:r>
            <a:endParaRPr sz="1150">
              <a:latin typeface="Arial"/>
              <a:cs typeface="Arial"/>
            </a:endParaRPr>
          </a:p>
          <a:p>
            <a:pPr algn="just" marL="12700" marR="6350">
              <a:lnSpc>
                <a:spcPct val="104900"/>
              </a:lnSpc>
              <a:spcBef>
                <a:spcPts val="1170"/>
              </a:spcBef>
            </a:pPr>
            <a:r>
              <a:rPr dirty="0" sz="1150" spc="-60">
                <a:latin typeface="Arial"/>
                <a:cs typeface="Arial"/>
              </a:rPr>
              <a:t>En</a:t>
            </a:r>
            <a:r>
              <a:rPr dirty="0" sz="1150" spc="40">
                <a:latin typeface="Arial"/>
                <a:cs typeface="Arial"/>
              </a:rPr>
              <a:t> </a:t>
            </a:r>
            <a:r>
              <a:rPr dirty="0" sz="1150" spc="-70">
                <a:latin typeface="Arial"/>
                <a:cs typeface="Arial"/>
              </a:rPr>
              <a:t>nuestra</a:t>
            </a:r>
            <a:r>
              <a:rPr dirty="0" sz="1150" spc="30">
                <a:latin typeface="Arial"/>
                <a:cs typeface="Arial"/>
              </a:rPr>
              <a:t> </a:t>
            </a:r>
            <a:r>
              <a:rPr dirty="0" sz="1150" spc="-25">
                <a:latin typeface="Arial"/>
                <a:cs typeface="Arial"/>
              </a:rPr>
              <a:t>opinión,</a:t>
            </a:r>
            <a:r>
              <a:rPr dirty="0" sz="1150" spc="30">
                <a:latin typeface="Arial"/>
                <a:cs typeface="Arial"/>
              </a:rPr>
              <a:t> </a:t>
            </a:r>
            <a:r>
              <a:rPr dirty="0" sz="1150" spc="-60">
                <a:latin typeface="Arial"/>
                <a:cs typeface="Arial"/>
              </a:rPr>
              <a:t>las</a:t>
            </a:r>
            <a:r>
              <a:rPr dirty="0" sz="1150" spc="50">
                <a:latin typeface="Arial"/>
                <a:cs typeface="Arial"/>
              </a:rPr>
              <a:t> </a:t>
            </a:r>
            <a:r>
              <a:rPr dirty="0" sz="1150" spc="-80">
                <a:latin typeface="Arial"/>
                <a:cs typeface="Arial"/>
              </a:rPr>
              <a:t>cuentas</a:t>
            </a:r>
            <a:r>
              <a:rPr dirty="0" sz="1150" spc="50">
                <a:latin typeface="Arial"/>
                <a:cs typeface="Arial"/>
              </a:rPr>
              <a:t> </a:t>
            </a:r>
            <a:r>
              <a:rPr dirty="0" sz="1150" spc="-80">
                <a:latin typeface="Arial"/>
                <a:cs typeface="Arial"/>
              </a:rPr>
              <a:t>anuales</a:t>
            </a:r>
            <a:r>
              <a:rPr dirty="0" sz="1150" spc="40">
                <a:latin typeface="Arial"/>
                <a:cs typeface="Arial"/>
              </a:rPr>
              <a:t> </a:t>
            </a:r>
            <a:r>
              <a:rPr dirty="0" sz="1150" spc="-100">
                <a:latin typeface="Arial"/>
                <a:cs typeface="Arial"/>
              </a:rPr>
              <a:t>de</a:t>
            </a:r>
            <a:r>
              <a:rPr dirty="0" sz="1150" spc="40">
                <a:latin typeface="Arial"/>
                <a:cs typeface="Arial"/>
              </a:rPr>
              <a:t> </a:t>
            </a:r>
            <a:r>
              <a:rPr dirty="0" sz="1150" spc="-75">
                <a:latin typeface="Arial"/>
                <a:cs typeface="Arial"/>
              </a:rPr>
              <a:t>pymes</a:t>
            </a:r>
            <a:r>
              <a:rPr dirty="0" sz="1150" spc="50">
                <a:latin typeface="Arial"/>
                <a:cs typeface="Arial"/>
              </a:rPr>
              <a:t> </a:t>
            </a:r>
            <a:r>
              <a:rPr dirty="0" sz="1150" spc="-60">
                <a:latin typeface="Arial"/>
                <a:cs typeface="Arial"/>
              </a:rPr>
              <a:t>adjuntas</a:t>
            </a:r>
            <a:r>
              <a:rPr dirty="0" sz="1150" spc="40">
                <a:latin typeface="Arial"/>
                <a:cs typeface="Arial"/>
              </a:rPr>
              <a:t> </a:t>
            </a:r>
            <a:r>
              <a:rPr dirty="0" sz="1150" spc="-75">
                <a:latin typeface="Arial"/>
                <a:cs typeface="Arial"/>
              </a:rPr>
              <a:t>expresan,</a:t>
            </a:r>
            <a:r>
              <a:rPr dirty="0" sz="1150" spc="65">
                <a:latin typeface="Arial"/>
                <a:cs typeface="Arial"/>
              </a:rPr>
              <a:t> </a:t>
            </a:r>
            <a:r>
              <a:rPr dirty="0" sz="1150" spc="-90">
                <a:latin typeface="Arial"/>
                <a:cs typeface="Arial"/>
              </a:rPr>
              <a:t>en</a:t>
            </a:r>
            <a:r>
              <a:rPr dirty="0" sz="1150" spc="40">
                <a:latin typeface="Arial"/>
                <a:cs typeface="Arial"/>
              </a:rPr>
              <a:t> </a:t>
            </a:r>
            <a:r>
              <a:rPr dirty="0" sz="1150" spc="-60">
                <a:latin typeface="Arial"/>
                <a:cs typeface="Arial"/>
              </a:rPr>
              <a:t>todos</a:t>
            </a:r>
            <a:r>
              <a:rPr dirty="0" sz="1150" spc="40">
                <a:latin typeface="Arial"/>
                <a:cs typeface="Arial"/>
              </a:rPr>
              <a:t> </a:t>
            </a:r>
            <a:r>
              <a:rPr dirty="0" sz="1150" spc="-35">
                <a:latin typeface="Arial"/>
                <a:cs typeface="Arial"/>
              </a:rPr>
              <a:t>los</a:t>
            </a:r>
            <a:r>
              <a:rPr dirty="0" sz="1150" spc="30">
                <a:latin typeface="Arial"/>
                <a:cs typeface="Arial"/>
              </a:rPr>
              <a:t> </a:t>
            </a:r>
            <a:r>
              <a:rPr dirty="0" sz="1150" spc="-85">
                <a:latin typeface="Arial"/>
                <a:cs typeface="Arial"/>
              </a:rPr>
              <a:t>aspectos</a:t>
            </a:r>
            <a:r>
              <a:rPr dirty="0" sz="1150" spc="-70">
                <a:latin typeface="Arial"/>
                <a:cs typeface="Arial"/>
              </a:rPr>
              <a:t> </a:t>
            </a:r>
            <a:r>
              <a:rPr dirty="0" sz="1150" spc="-20">
                <a:latin typeface="Arial"/>
                <a:cs typeface="Arial"/>
              </a:rPr>
              <a:t>significativos, la</a:t>
            </a:r>
            <a:r>
              <a:rPr dirty="0" sz="1150" spc="-10">
                <a:latin typeface="Arial"/>
                <a:cs typeface="Arial"/>
              </a:rPr>
              <a:t> </a:t>
            </a:r>
            <a:r>
              <a:rPr dirty="0" sz="1150" spc="-60">
                <a:latin typeface="Arial"/>
                <a:cs typeface="Arial"/>
              </a:rPr>
              <a:t>imagen</a:t>
            </a:r>
            <a:r>
              <a:rPr dirty="0" sz="1150" spc="-5">
                <a:latin typeface="Arial"/>
                <a:cs typeface="Arial"/>
              </a:rPr>
              <a:t> </a:t>
            </a:r>
            <a:r>
              <a:rPr dirty="0" sz="1150" spc="15">
                <a:latin typeface="Arial"/>
                <a:cs typeface="Arial"/>
              </a:rPr>
              <a:t>fiel</a:t>
            </a:r>
            <a:r>
              <a:rPr dirty="0" sz="1150" spc="10">
                <a:latin typeface="Arial"/>
                <a:cs typeface="Arial"/>
              </a:rPr>
              <a:t> </a:t>
            </a:r>
            <a:r>
              <a:rPr dirty="0" sz="1150" spc="-45">
                <a:latin typeface="Arial"/>
                <a:cs typeface="Arial"/>
              </a:rPr>
              <a:t>del</a:t>
            </a:r>
            <a:r>
              <a:rPr dirty="0" sz="1150" spc="10">
                <a:latin typeface="Arial"/>
                <a:cs typeface="Arial"/>
              </a:rPr>
              <a:t> </a:t>
            </a:r>
            <a:r>
              <a:rPr dirty="0" sz="1150" spc="-30">
                <a:latin typeface="Arial"/>
                <a:cs typeface="Arial"/>
              </a:rPr>
              <a:t>patrimonio</a:t>
            </a:r>
            <a:r>
              <a:rPr dirty="0" sz="1150" spc="-20">
                <a:latin typeface="Arial"/>
                <a:cs typeface="Arial"/>
              </a:rPr>
              <a:t> </a:t>
            </a:r>
            <a:r>
              <a:rPr dirty="0" sz="1150" spc="5">
                <a:latin typeface="Arial"/>
                <a:cs typeface="Arial"/>
              </a:rPr>
              <a:t>y</a:t>
            </a:r>
            <a:r>
              <a:rPr dirty="0" sz="1150" spc="-5">
                <a:latin typeface="Arial"/>
                <a:cs typeface="Arial"/>
              </a:rPr>
              <a:t> </a:t>
            </a:r>
            <a:r>
              <a:rPr dirty="0" sz="1150" spc="-90">
                <a:latin typeface="Arial"/>
                <a:cs typeface="Arial"/>
              </a:rPr>
              <a:t>de</a:t>
            </a:r>
            <a:r>
              <a:rPr dirty="0" sz="1150" spc="-10">
                <a:latin typeface="Arial"/>
                <a:cs typeface="Arial"/>
              </a:rPr>
              <a:t> </a:t>
            </a:r>
            <a:r>
              <a:rPr dirty="0" sz="1150" spc="-25">
                <a:latin typeface="Arial"/>
                <a:cs typeface="Arial"/>
              </a:rPr>
              <a:t>la</a:t>
            </a:r>
            <a:r>
              <a:rPr dirty="0" sz="1150" spc="5">
                <a:latin typeface="Arial"/>
                <a:cs typeface="Arial"/>
              </a:rPr>
              <a:t> </a:t>
            </a:r>
            <a:r>
              <a:rPr dirty="0" sz="1150" spc="-40">
                <a:latin typeface="Arial"/>
                <a:cs typeface="Arial"/>
              </a:rPr>
              <a:t>situación</a:t>
            </a:r>
            <a:r>
              <a:rPr dirty="0" sz="1150" spc="-5">
                <a:latin typeface="Arial"/>
                <a:cs typeface="Arial"/>
              </a:rPr>
              <a:t> </a:t>
            </a:r>
            <a:r>
              <a:rPr dirty="0" sz="1150" spc="-35">
                <a:latin typeface="Arial"/>
                <a:cs typeface="Arial"/>
              </a:rPr>
              <a:t>financiera</a:t>
            </a:r>
            <a:r>
              <a:rPr dirty="0" sz="1150" spc="-20">
                <a:latin typeface="Arial"/>
                <a:cs typeface="Arial"/>
              </a:rPr>
              <a:t> </a:t>
            </a:r>
            <a:r>
              <a:rPr dirty="0" sz="1150" spc="-90">
                <a:latin typeface="Arial"/>
                <a:cs typeface="Arial"/>
              </a:rPr>
              <a:t>de</a:t>
            </a:r>
            <a:r>
              <a:rPr dirty="0" sz="1150" spc="5">
                <a:latin typeface="Arial"/>
                <a:cs typeface="Arial"/>
              </a:rPr>
              <a:t> </a:t>
            </a:r>
            <a:r>
              <a:rPr dirty="0" sz="1150" spc="-25">
                <a:latin typeface="Arial"/>
                <a:cs typeface="Arial"/>
              </a:rPr>
              <a:t>la</a:t>
            </a:r>
            <a:r>
              <a:rPr dirty="0" sz="1150" spc="-20">
                <a:latin typeface="Arial"/>
                <a:cs typeface="Arial"/>
              </a:rPr>
              <a:t> </a:t>
            </a:r>
            <a:r>
              <a:rPr dirty="0" sz="1150" spc="-65">
                <a:latin typeface="Arial"/>
                <a:cs typeface="Arial"/>
              </a:rPr>
              <a:t>Sociedad</a:t>
            </a:r>
            <a:r>
              <a:rPr dirty="0" sz="1150" spc="-20">
                <a:latin typeface="Arial"/>
                <a:cs typeface="Arial"/>
              </a:rPr>
              <a:t> </a:t>
            </a:r>
            <a:r>
              <a:rPr dirty="0" sz="1150" spc="-125">
                <a:latin typeface="Arial"/>
                <a:cs typeface="Arial"/>
              </a:rPr>
              <a:t>a</a:t>
            </a:r>
            <a:r>
              <a:rPr dirty="0" sz="1150" spc="5">
                <a:latin typeface="Arial"/>
                <a:cs typeface="Arial"/>
              </a:rPr>
              <a:t> </a:t>
            </a:r>
            <a:r>
              <a:rPr dirty="0" sz="1150" spc="-65">
                <a:latin typeface="Arial"/>
                <a:cs typeface="Arial"/>
              </a:rPr>
              <a:t>31</a:t>
            </a:r>
            <a:r>
              <a:rPr dirty="0" sz="1150" spc="-30">
                <a:latin typeface="Arial"/>
                <a:cs typeface="Arial"/>
              </a:rPr>
              <a:t> </a:t>
            </a:r>
            <a:r>
              <a:rPr dirty="0" sz="1150" spc="-90">
                <a:latin typeface="Arial"/>
                <a:cs typeface="Arial"/>
              </a:rPr>
              <a:t>de</a:t>
            </a:r>
            <a:r>
              <a:rPr dirty="0" sz="1150" spc="-45">
                <a:latin typeface="Arial"/>
                <a:cs typeface="Arial"/>
              </a:rPr>
              <a:t> </a:t>
            </a:r>
            <a:r>
              <a:rPr dirty="0" sz="1150" spc="-40">
                <a:latin typeface="Arial"/>
                <a:cs typeface="Arial"/>
              </a:rPr>
              <a:t>diciembre</a:t>
            </a:r>
            <a:r>
              <a:rPr dirty="0" sz="1150" spc="-25">
                <a:latin typeface="Arial"/>
                <a:cs typeface="Arial"/>
              </a:rPr>
              <a:t> </a:t>
            </a:r>
            <a:r>
              <a:rPr dirty="0" sz="1150" spc="-100">
                <a:latin typeface="Arial"/>
                <a:cs typeface="Arial"/>
              </a:rPr>
              <a:t>de</a:t>
            </a:r>
            <a:r>
              <a:rPr dirty="0" sz="1150" spc="-40">
                <a:latin typeface="Arial"/>
                <a:cs typeface="Arial"/>
              </a:rPr>
              <a:t> </a:t>
            </a:r>
            <a:r>
              <a:rPr dirty="0" sz="1150" spc="-55">
                <a:latin typeface="Arial"/>
                <a:cs typeface="Arial"/>
              </a:rPr>
              <a:t>2023,</a:t>
            </a:r>
            <a:r>
              <a:rPr dirty="0" sz="1150" spc="-30">
                <a:latin typeface="Arial"/>
                <a:cs typeface="Arial"/>
              </a:rPr>
              <a:t> </a:t>
            </a:r>
            <a:r>
              <a:rPr dirty="0" sz="1150" spc="-85">
                <a:latin typeface="Arial"/>
                <a:cs typeface="Arial"/>
              </a:rPr>
              <a:t>así</a:t>
            </a:r>
            <a:r>
              <a:rPr dirty="0" sz="1150" spc="-40">
                <a:latin typeface="Arial"/>
                <a:cs typeface="Arial"/>
              </a:rPr>
              <a:t> </a:t>
            </a:r>
            <a:r>
              <a:rPr dirty="0" sz="1150" spc="-60">
                <a:latin typeface="Arial"/>
                <a:cs typeface="Arial"/>
              </a:rPr>
              <a:t>como</a:t>
            </a:r>
            <a:r>
              <a:rPr dirty="0" sz="1150" spc="-40">
                <a:latin typeface="Arial"/>
                <a:cs typeface="Arial"/>
              </a:rPr>
              <a:t> </a:t>
            </a:r>
            <a:r>
              <a:rPr dirty="0" sz="1150" spc="-100">
                <a:latin typeface="Arial"/>
                <a:cs typeface="Arial"/>
              </a:rPr>
              <a:t>de</a:t>
            </a:r>
            <a:r>
              <a:rPr dirty="0" sz="1150" spc="-30">
                <a:latin typeface="Arial"/>
                <a:cs typeface="Arial"/>
              </a:rPr>
              <a:t> </a:t>
            </a:r>
            <a:r>
              <a:rPr dirty="0" sz="1150" spc="-105">
                <a:latin typeface="Arial"/>
                <a:cs typeface="Arial"/>
              </a:rPr>
              <a:t>sus</a:t>
            </a:r>
            <a:r>
              <a:rPr dirty="0" sz="1150" spc="-30">
                <a:latin typeface="Arial"/>
                <a:cs typeface="Arial"/>
              </a:rPr>
              <a:t> </a:t>
            </a:r>
            <a:r>
              <a:rPr dirty="0" sz="1150" spc="-65">
                <a:latin typeface="Arial"/>
                <a:cs typeface="Arial"/>
              </a:rPr>
              <a:t>resultados</a:t>
            </a:r>
            <a:r>
              <a:rPr dirty="0" sz="1150" spc="-40">
                <a:latin typeface="Arial"/>
                <a:cs typeface="Arial"/>
              </a:rPr>
              <a:t> </a:t>
            </a:r>
            <a:r>
              <a:rPr dirty="0" sz="1150" spc="-60">
                <a:latin typeface="Arial"/>
                <a:cs typeface="Arial"/>
              </a:rPr>
              <a:t>correspondientes</a:t>
            </a:r>
            <a:r>
              <a:rPr dirty="0" sz="1150" spc="-40">
                <a:latin typeface="Arial"/>
                <a:cs typeface="Arial"/>
              </a:rPr>
              <a:t> </a:t>
            </a:r>
            <a:r>
              <a:rPr dirty="0" sz="1150" spc="-25">
                <a:latin typeface="Arial"/>
                <a:cs typeface="Arial"/>
              </a:rPr>
              <a:t>al</a:t>
            </a:r>
            <a:r>
              <a:rPr dirty="0" sz="1150" spc="-40">
                <a:latin typeface="Arial"/>
                <a:cs typeface="Arial"/>
              </a:rPr>
              <a:t> </a:t>
            </a:r>
            <a:r>
              <a:rPr dirty="0" sz="1150" spc="-25">
                <a:latin typeface="Arial"/>
                <a:cs typeface="Arial"/>
              </a:rPr>
              <a:t>ejercicio</a:t>
            </a:r>
            <a:r>
              <a:rPr dirty="0" sz="1150" spc="-40">
                <a:latin typeface="Arial"/>
                <a:cs typeface="Arial"/>
              </a:rPr>
              <a:t> </a:t>
            </a:r>
            <a:r>
              <a:rPr dirty="0" sz="1150" spc="-50">
                <a:latin typeface="Arial"/>
                <a:cs typeface="Arial"/>
              </a:rPr>
              <a:t>terminado</a:t>
            </a:r>
            <a:r>
              <a:rPr dirty="0" sz="1150" spc="-40">
                <a:latin typeface="Arial"/>
                <a:cs typeface="Arial"/>
              </a:rPr>
              <a:t> </a:t>
            </a:r>
            <a:r>
              <a:rPr dirty="0" sz="1150" spc="-90">
                <a:latin typeface="Arial"/>
                <a:cs typeface="Arial"/>
              </a:rPr>
              <a:t>en</a:t>
            </a:r>
            <a:r>
              <a:rPr dirty="0" sz="1150" spc="-30">
                <a:latin typeface="Arial"/>
                <a:cs typeface="Arial"/>
              </a:rPr>
              <a:t> </a:t>
            </a:r>
            <a:r>
              <a:rPr dirty="0" sz="1150" spc="-45">
                <a:latin typeface="Arial"/>
                <a:cs typeface="Arial"/>
              </a:rPr>
              <a:t>dicha</a:t>
            </a:r>
            <a:r>
              <a:rPr dirty="0" sz="1150" spc="15">
                <a:latin typeface="Arial"/>
                <a:cs typeface="Arial"/>
              </a:rPr>
              <a:t> </a:t>
            </a:r>
            <a:r>
              <a:rPr dirty="0" sz="1150" spc="-60">
                <a:latin typeface="Arial"/>
                <a:cs typeface="Arial"/>
              </a:rPr>
              <a:t>fecha,</a:t>
            </a:r>
            <a:r>
              <a:rPr dirty="0" sz="1150" spc="5">
                <a:latin typeface="Arial"/>
                <a:cs typeface="Arial"/>
              </a:rPr>
              <a:t> </a:t>
            </a:r>
            <a:r>
              <a:rPr dirty="0" sz="1150" spc="-90">
                <a:latin typeface="Arial"/>
                <a:cs typeface="Arial"/>
              </a:rPr>
              <a:t>de</a:t>
            </a:r>
            <a:r>
              <a:rPr dirty="0" sz="1150" spc="25">
                <a:latin typeface="Arial"/>
                <a:cs typeface="Arial"/>
              </a:rPr>
              <a:t> </a:t>
            </a:r>
            <a:r>
              <a:rPr dirty="0" sz="1150" spc="-40">
                <a:latin typeface="Arial"/>
                <a:cs typeface="Arial"/>
              </a:rPr>
              <a:t>conformidad</a:t>
            </a:r>
            <a:r>
              <a:rPr dirty="0" sz="1150" spc="15">
                <a:latin typeface="Arial"/>
                <a:cs typeface="Arial"/>
              </a:rPr>
              <a:t> </a:t>
            </a:r>
            <a:r>
              <a:rPr dirty="0" sz="1150" spc="-65">
                <a:latin typeface="Arial"/>
                <a:cs typeface="Arial"/>
              </a:rPr>
              <a:t>con</a:t>
            </a:r>
            <a:r>
              <a:rPr dirty="0" sz="1150" spc="15">
                <a:latin typeface="Arial"/>
                <a:cs typeface="Arial"/>
              </a:rPr>
              <a:t> </a:t>
            </a:r>
            <a:r>
              <a:rPr dirty="0" sz="1150" spc="-25">
                <a:latin typeface="Arial"/>
                <a:cs typeface="Arial"/>
              </a:rPr>
              <a:t>el</a:t>
            </a:r>
            <a:r>
              <a:rPr dirty="0" sz="1150" spc="10">
                <a:latin typeface="Arial"/>
                <a:cs typeface="Arial"/>
              </a:rPr>
              <a:t> </a:t>
            </a:r>
            <a:r>
              <a:rPr dirty="0" sz="1150" spc="-60">
                <a:latin typeface="Arial"/>
                <a:cs typeface="Arial"/>
              </a:rPr>
              <a:t>marco</a:t>
            </a:r>
            <a:r>
              <a:rPr dirty="0" sz="1150" spc="15">
                <a:latin typeface="Arial"/>
                <a:cs typeface="Arial"/>
              </a:rPr>
              <a:t> </a:t>
            </a:r>
            <a:r>
              <a:rPr dirty="0" sz="1150" spc="-35">
                <a:latin typeface="Arial"/>
                <a:cs typeface="Arial"/>
              </a:rPr>
              <a:t>normativo</a:t>
            </a:r>
            <a:r>
              <a:rPr dirty="0" sz="1150" spc="15">
                <a:latin typeface="Arial"/>
                <a:cs typeface="Arial"/>
              </a:rPr>
              <a:t> </a:t>
            </a:r>
            <a:r>
              <a:rPr dirty="0" sz="1150" spc="-90">
                <a:latin typeface="Arial"/>
                <a:cs typeface="Arial"/>
              </a:rPr>
              <a:t>de</a:t>
            </a:r>
            <a:r>
              <a:rPr dirty="0" sz="1150" spc="15">
                <a:latin typeface="Arial"/>
                <a:cs typeface="Arial"/>
              </a:rPr>
              <a:t> </a:t>
            </a:r>
            <a:r>
              <a:rPr dirty="0" sz="1150" spc="-30">
                <a:latin typeface="Arial"/>
                <a:cs typeface="Arial"/>
              </a:rPr>
              <a:t>información</a:t>
            </a:r>
            <a:r>
              <a:rPr dirty="0" sz="1150" spc="15">
                <a:latin typeface="Arial"/>
                <a:cs typeface="Arial"/>
              </a:rPr>
              <a:t> </a:t>
            </a:r>
            <a:r>
              <a:rPr dirty="0" sz="1150" spc="-35">
                <a:latin typeface="Arial"/>
                <a:cs typeface="Arial"/>
              </a:rPr>
              <a:t>financiera</a:t>
            </a:r>
            <a:r>
              <a:rPr dirty="0" sz="1150" spc="10">
                <a:latin typeface="Arial"/>
                <a:cs typeface="Arial"/>
              </a:rPr>
              <a:t> </a:t>
            </a:r>
            <a:r>
              <a:rPr dirty="0" sz="1150" spc="-85">
                <a:latin typeface="Arial"/>
                <a:cs typeface="Arial"/>
              </a:rPr>
              <a:t>que</a:t>
            </a:r>
            <a:r>
              <a:rPr dirty="0" sz="1150" spc="10">
                <a:latin typeface="Arial"/>
                <a:cs typeface="Arial"/>
              </a:rPr>
              <a:t> </a:t>
            </a:r>
            <a:r>
              <a:rPr dirty="0" sz="1150" spc="-55">
                <a:latin typeface="Arial"/>
                <a:cs typeface="Arial"/>
              </a:rPr>
              <a:t>resulta</a:t>
            </a:r>
            <a:r>
              <a:rPr dirty="0" sz="1150" spc="-65">
                <a:latin typeface="Arial"/>
                <a:cs typeface="Arial"/>
              </a:rPr>
              <a:t> </a:t>
            </a:r>
            <a:r>
              <a:rPr dirty="0" sz="1150" spc="-90">
                <a:latin typeface="Arial"/>
                <a:cs typeface="Arial"/>
              </a:rPr>
              <a:t>de</a:t>
            </a:r>
            <a:r>
              <a:rPr dirty="0" sz="1150" spc="-80">
                <a:latin typeface="Arial"/>
                <a:cs typeface="Arial"/>
              </a:rPr>
              <a:t> </a:t>
            </a:r>
            <a:r>
              <a:rPr dirty="0" sz="1150" spc="-35">
                <a:latin typeface="Arial"/>
                <a:cs typeface="Arial"/>
              </a:rPr>
              <a:t>aplicación</a:t>
            </a:r>
            <a:r>
              <a:rPr dirty="0" sz="1150" spc="-65">
                <a:latin typeface="Arial"/>
                <a:cs typeface="Arial"/>
              </a:rPr>
              <a:t> (que</a:t>
            </a:r>
            <a:r>
              <a:rPr dirty="0" sz="1150" spc="-90">
                <a:latin typeface="Arial"/>
                <a:cs typeface="Arial"/>
              </a:rPr>
              <a:t> </a:t>
            </a:r>
            <a:r>
              <a:rPr dirty="0" sz="1150" spc="-125">
                <a:latin typeface="Arial"/>
                <a:cs typeface="Arial"/>
              </a:rPr>
              <a:t>se</a:t>
            </a:r>
            <a:r>
              <a:rPr dirty="0" sz="1150" spc="-75">
                <a:latin typeface="Arial"/>
                <a:cs typeface="Arial"/>
              </a:rPr>
              <a:t> </a:t>
            </a:r>
            <a:r>
              <a:rPr dirty="0" sz="1150" spc="-15">
                <a:latin typeface="Arial"/>
                <a:cs typeface="Arial"/>
              </a:rPr>
              <a:t>identifica</a:t>
            </a:r>
            <a:r>
              <a:rPr dirty="0" sz="1150" spc="-95">
                <a:latin typeface="Arial"/>
                <a:cs typeface="Arial"/>
              </a:rPr>
              <a:t> </a:t>
            </a:r>
            <a:r>
              <a:rPr dirty="0" sz="1150" spc="-90">
                <a:latin typeface="Arial"/>
                <a:cs typeface="Arial"/>
              </a:rPr>
              <a:t>en </a:t>
            </a:r>
            <a:r>
              <a:rPr dirty="0" sz="1150" spc="-25">
                <a:latin typeface="Arial"/>
                <a:cs typeface="Arial"/>
              </a:rPr>
              <a:t>la</a:t>
            </a:r>
            <a:r>
              <a:rPr dirty="0" sz="1150" spc="-80">
                <a:latin typeface="Arial"/>
                <a:cs typeface="Arial"/>
              </a:rPr>
              <a:t> </a:t>
            </a:r>
            <a:r>
              <a:rPr dirty="0" sz="1150" spc="-60">
                <a:latin typeface="Arial"/>
                <a:cs typeface="Arial"/>
              </a:rPr>
              <a:t>nota</a:t>
            </a:r>
            <a:r>
              <a:rPr dirty="0" sz="1150" spc="-90">
                <a:latin typeface="Arial"/>
                <a:cs typeface="Arial"/>
              </a:rPr>
              <a:t> </a:t>
            </a:r>
            <a:r>
              <a:rPr dirty="0" sz="1150" spc="-60">
                <a:latin typeface="Arial"/>
                <a:cs typeface="Arial"/>
              </a:rPr>
              <a:t>2</a:t>
            </a:r>
            <a:r>
              <a:rPr dirty="0" sz="1150" spc="-75">
                <a:latin typeface="Arial"/>
                <a:cs typeface="Arial"/>
              </a:rPr>
              <a:t> </a:t>
            </a:r>
            <a:r>
              <a:rPr dirty="0" sz="1150" spc="-90">
                <a:latin typeface="Arial"/>
                <a:cs typeface="Arial"/>
              </a:rPr>
              <a:t>de</a:t>
            </a:r>
            <a:r>
              <a:rPr dirty="0" sz="1150" spc="-75">
                <a:latin typeface="Arial"/>
                <a:cs typeface="Arial"/>
              </a:rPr>
              <a:t> </a:t>
            </a:r>
            <a:r>
              <a:rPr dirty="0" sz="1150" spc="-30">
                <a:latin typeface="Arial"/>
                <a:cs typeface="Arial"/>
              </a:rPr>
              <a:t>la</a:t>
            </a:r>
            <a:r>
              <a:rPr dirty="0" sz="1150" spc="-70">
                <a:latin typeface="Arial"/>
                <a:cs typeface="Arial"/>
              </a:rPr>
              <a:t> </a:t>
            </a:r>
            <a:r>
              <a:rPr dirty="0" sz="1150" spc="-45">
                <a:latin typeface="Arial"/>
                <a:cs typeface="Arial"/>
              </a:rPr>
              <a:t>memoria)</a:t>
            </a:r>
            <a:r>
              <a:rPr dirty="0" sz="1150" spc="-80">
                <a:latin typeface="Arial"/>
                <a:cs typeface="Arial"/>
              </a:rPr>
              <a:t> </a:t>
            </a:r>
            <a:r>
              <a:rPr dirty="0" sz="1150" spc="-25">
                <a:latin typeface="Arial"/>
                <a:cs typeface="Arial"/>
              </a:rPr>
              <a:t>y,</a:t>
            </a:r>
            <a:r>
              <a:rPr dirty="0" sz="1150" spc="-65">
                <a:latin typeface="Arial"/>
                <a:cs typeface="Arial"/>
              </a:rPr>
              <a:t> </a:t>
            </a:r>
            <a:r>
              <a:rPr dirty="0" sz="1150" spc="-90">
                <a:latin typeface="Arial"/>
                <a:cs typeface="Arial"/>
              </a:rPr>
              <a:t>en </a:t>
            </a:r>
            <a:r>
              <a:rPr dirty="0" sz="1150" spc="-30">
                <a:latin typeface="Arial"/>
                <a:cs typeface="Arial"/>
              </a:rPr>
              <a:t>particular,</a:t>
            </a:r>
            <a:r>
              <a:rPr dirty="0" sz="1150" spc="-65">
                <a:latin typeface="Arial"/>
                <a:cs typeface="Arial"/>
              </a:rPr>
              <a:t> con</a:t>
            </a:r>
            <a:r>
              <a:rPr dirty="0" sz="1150" spc="-75">
                <a:latin typeface="Arial"/>
                <a:cs typeface="Arial"/>
              </a:rPr>
              <a:t> </a:t>
            </a:r>
            <a:r>
              <a:rPr dirty="0" sz="1150" spc="-40">
                <a:latin typeface="Arial"/>
                <a:cs typeface="Arial"/>
              </a:rPr>
              <a:t>los</a:t>
            </a:r>
            <a:r>
              <a:rPr dirty="0" sz="1150" spc="-65">
                <a:latin typeface="Arial"/>
                <a:cs typeface="Arial"/>
              </a:rPr>
              <a:t> </a:t>
            </a:r>
            <a:r>
              <a:rPr dirty="0" sz="1150" spc="-25">
                <a:latin typeface="Arial"/>
                <a:cs typeface="Arial"/>
              </a:rPr>
              <a:t>principios</a:t>
            </a:r>
            <a:r>
              <a:rPr dirty="0" sz="1150" spc="-70">
                <a:latin typeface="Arial"/>
                <a:cs typeface="Arial"/>
              </a:rPr>
              <a:t> </a:t>
            </a:r>
            <a:r>
              <a:rPr dirty="0" sz="1150" spc="5">
                <a:latin typeface="Arial"/>
                <a:cs typeface="Arial"/>
              </a:rPr>
              <a:t>y</a:t>
            </a:r>
            <a:r>
              <a:rPr dirty="0" sz="1150" spc="-30">
                <a:latin typeface="Arial"/>
                <a:cs typeface="Arial"/>
              </a:rPr>
              <a:t> criterios</a:t>
            </a:r>
            <a:r>
              <a:rPr dirty="0" sz="1150" spc="-20">
                <a:latin typeface="Arial"/>
                <a:cs typeface="Arial"/>
              </a:rPr>
              <a:t> </a:t>
            </a:r>
            <a:r>
              <a:rPr dirty="0" sz="1150" spc="-60">
                <a:latin typeface="Arial"/>
                <a:cs typeface="Arial"/>
              </a:rPr>
              <a:t>contables</a:t>
            </a:r>
            <a:r>
              <a:rPr dirty="0" sz="1150" spc="-20">
                <a:latin typeface="Arial"/>
                <a:cs typeface="Arial"/>
              </a:rPr>
              <a:t> </a:t>
            </a:r>
            <a:r>
              <a:rPr dirty="0" sz="1150" spc="-55">
                <a:latin typeface="Arial"/>
                <a:cs typeface="Arial"/>
              </a:rPr>
              <a:t>contenidos</a:t>
            </a:r>
            <a:r>
              <a:rPr dirty="0" sz="1150" spc="-20">
                <a:latin typeface="Arial"/>
                <a:cs typeface="Arial"/>
              </a:rPr>
              <a:t> </a:t>
            </a:r>
            <a:r>
              <a:rPr dirty="0" sz="1150" spc="-90">
                <a:latin typeface="Arial"/>
                <a:cs typeface="Arial"/>
              </a:rPr>
              <a:t>en</a:t>
            </a:r>
            <a:r>
              <a:rPr dirty="0" sz="1150" spc="-40">
                <a:latin typeface="Arial"/>
                <a:cs typeface="Arial"/>
              </a:rPr>
              <a:t> </a:t>
            </a:r>
            <a:r>
              <a:rPr dirty="0" sz="1150" spc="-25">
                <a:latin typeface="Arial"/>
                <a:cs typeface="Arial"/>
              </a:rPr>
              <a:t>el</a:t>
            </a:r>
            <a:r>
              <a:rPr dirty="0" sz="1150" spc="-30">
                <a:latin typeface="Arial"/>
                <a:cs typeface="Arial"/>
              </a:rPr>
              <a:t> </a:t>
            </a:r>
            <a:r>
              <a:rPr dirty="0" sz="1150" spc="-45">
                <a:latin typeface="Arial"/>
                <a:cs typeface="Arial"/>
              </a:rPr>
              <a:t>mismo.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dirty="0" sz="1150" spc="-60" b="1">
                <a:latin typeface="Arial"/>
                <a:cs typeface="Arial"/>
              </a:rPr>
              <a:t>Fundamento</a:t>
            </a:r>
            <a:r>
              <a:rPr dirty="0" sz="1150" spc="-30" b="1">
                <a:latin typeface="Arial"/>
                <a:cs typeface="Arial"/>
              </a:rPr>
              <a:t> </a:t>
            </a:r>
            <a:r>
              <a:rPr dirty="0" sz="1150" spc="-100" b="1">
                <a:latin typeface="Arial"/>
                <a:cs typeface="Arial"/>
              </a:rPr>
              <a:t>de</a:t>
            </a:r>
            <a:r>
              <a:rPr dirty="0" sz="1150" spc="-15" b="1">
                <a:latin typeface="Arial"/>
                <a:cs typeface="Arial"/>
              </a:rPr>
              <a:t> </a:t>
            </a:r>
            <a:r>
              <a:rPr dirty="0" sz="1150" spc="-20" b="1">
                <a:latin typeface="Arial"/>
                <a:cs typeface="Arial"/>
              </a:rPr>
              <a:t>la</a:t>
            </a:r>
            <a:r>
              <a:rPr dirty="0" sz="1150" spc="-25" b="1">
                <a:latin typeface="Arial"/>
                <a:cs typeface="Arial"/>
              </a:rPr>
              <a:t> </a:t>
            </a:r>
            <a:r>
              <a:rPr dirty="0" sz="1150" spc="-10" b="1">
                <a:latin typeface="Arial"/>
                <a:cs typeface="Arial"/>
              </a:rPr>
              <a:t>opinión</a:t>
            </a:r>
            <a:endParaRPr sz="1150">
              <a:latin typeface="Arial"/>
              <a:cs typeface="Arial"/>
            </a:endParaRPr>
          </a:p>
          <a:p>
            <a:pPr algn="just" marL="12700" marR="6350">
              <a:lnSpc>
                <a:spcPct val="105200"/>
              </a:lnSpc>
              <a:spcBef>
                <a:spcPts val="1165"/>
              </a:spcBef>
            </a:pPr>
            <a:r>
              <a:rPr dirty="0" sz="1150" spc="-70">
                <a:latin typeface="Arial"/>
                <a:cs typeface="Arial"/>
              </a:rPr>
              <a:t>Hemos</a:t>
            </a:r>
            <a:r>
              <a:rPr dirty="0" sz="1150" spc="40">
                <a:latin typeface="Arial"/>
                <a:cs typeface="Arial"/>
              </a:rPr>
              <a:t> </a:t>
            </a:r>
            <a:r>
              <a:rPr dirty="0" sz="1150" spc="-35">
                <a:latin typeface="Arial"/>
                <a:cs typeface="Arial"/>
              </a:rPr>
              <a:t>llevado</a:t>
            </a:r>
            <a:r>
              <a:rPr dirty="0" sz="1150" spc="50">
                <a:latin typeface="Arial"/>
                <a:cs typeface="Arial"/>
              </a:rPr>
              <a:t> </a:t>
            </a:r>
            <a:r>
              <a:rPr dirty="0" sz="1150" spc="-125">
                <a:latin typeface="Arial"/>
                <a:cs typeface="Arial"/>
              </a:rPr>
              <a:t>a</a:t>
            </a:r>
            <a:r>
              <a:rPr dirty="0" sz="1150" spc="35">
                <a:latin typeface="Arial"/>
                <a:cs typeface="Arial"/>
              </a:rPr>
              <a:t> </a:t>
            </a:r>
            <a:r>
              <a:rPr dirty="0" sz="1150" spc="-75">
                <a:latin typeface="Arial"/>
                <a:cs typeface="Arial"/>
              </a:rPr>
              <a:t>cabo</a:t>
            </a:r>
            <a:r>
              <a:rPr dirty="0" sz="1150" spc="40">
                <a:latin typeface="Arial"/>
                <a:cs typeface="Arial"/>
              </a:rPr>
              <a:t> </a:t>
            </a:r>
            <a:r>
              <a:rPr dirty="0" sz="1150" spc="-70">
                <a:latin typeface="Arial"/>
                <a:cs typeface="Arial"/>
              </a:rPr>
              <a:t>nuestra</a:t>
            </a:r>
            <a:r>
              <a:rPr dirty="0" sz="1150" spc="35">
                <a:latin typeface="Arial"/>
                <a:cs typeface="Arial"/>
              </a:rPr>
              <a:t> </a:t>
            </a:r>
            <a:r>
              <a:rPr dirty="0" sz="1150" spc="-45">
                <a:latin typeface="Arial"/>
                <a:cs typeface="Arial"/>
              </a:rPr>
              <a:t>auditoría</a:t>
            </a:r>
            <a:r>
              <a:rPr dirty="0" sz="1150" spc="45">
                <a:latin typeface="Arial"/>
                <a:cs typeface="Arial"/>
              </a:rPr>
              <a:t> </a:t>
            </a:r>
            <a:r>
              <a:rPr dirty="0" sz="1150" spc="-85">
                <a:latin typeface="Arial"/>
                <a:cs typeface="Arial"/>
              </a:rPr>
              <a:t>de</a:t>
            </a:r>
            <a:r>
              <a:rPr dirty="0" sz="1150" spc="40">
                <a:latin typeface="Arial"/>
                <a:cs typeface="Arial"/>
              </a:rPr>
              <a:t> </a:t>
            </a:r>
            <a:r>
              <a:rPr dirty="0" sz="1150" spc="-35">
                <a:latin typeface="Arial"/>
                <a:cs typeface="Arial"/>
              </a:rPr>
              <a:t>conformidad</a:t>
            </a:r>
            <a:r>
              <a:rPr dirty="0" sz="1150" spc="30">
                <a:latin typeface="Arial"/>
                <a:cs typeface="Arial"/>
              </a:rPr>
              <a:t> </a:t>
            </a:r>
            <a:r>
              <a:rPr dirty="0" sz="1150" spc="-60">
                <a:latin typeface="Arial"/>
                <a:cs typeface="Arial"/>
              </a:rPr>
              <a:t>con</a:t>
            </a:r>
            <a:r>
              <a:rPr dirty="0" sz="1150" spc="40">
                <a:latin typeface="Arial"/>
                <a:cs typeface="Arial"/>
              </a:rPr>
              <a:t> </a:t>
            </a:r>
            <a:r>
              <a:rPr dirty="0" sz="1150" spc="-25">
                <a:latin typeface="Arial"/>
                <a:cs typeface="Arial"/>
              </a:rPr>
              <a:t>la</a:t>
            </a:r>
            <a:r>
              <a:rPr dirty="0" sz="1150" spc="45">
                <a:latin typeface="Arial"/>
                <a:cs typeface="Arial"/>
              </a:rPr>
              <a:t> </a:t>
            </a:r>
            <a:r>
              <a:rPr dirty="0" sz="1150" spc="-40">
                <a:latin typeface="Arial"/>
                <a:cs typeface="Arial"/>
              </a:rPr>
              <a:t>normativa</a:t>
            </a:r>
            <a:r>
              <a:rPr dirty="0" sz="1150" spc="45">
                <a:latin typeface="Arial"/>
                <a:cs typeface="Arial"/>
              </a:rPr>
              <a:t> </a:t>
            </a:r>
            <a:r>
              <a:rPr dirty="0" sz="1150" spc="-55">
                <a:latin typeface="Arial"/>
                <a:cs typeface="Arial"/>
              </a:rPr>
              <a:t>reguladora</a:t>
            </a:r>
            <a:r>
              <a:rPr dirty="0" sz="1150" spc="40">
                <a:latin typeface="Arial"/>
                <a:cs typeface="Arial"/>
              </a:rPr>
              <a:t> </a:t>
            </a:r>
            <a:r>
              <a:rPr dirty="0" sz="1150" spc="-90">
                <a:latin typeface="Arial"/>
                <a:cs typeface="Arial"/>
              </a:rPr>
              <a:t>de</a:t>
            </a:r>
            <a:r>
              <a:rPr dirty="0" sz="1150" spc="45">
                <a:latin typeface="Arial"/>
                <a:cs typeface="Arial"/>
              </a:rPr>
              <a:t> </a:t>
            </a:r>
            <a:r>
              <a:rPr dirty="0" sz="1150" spc="-25">
                <a:latin typeface="Arial"/>
                <a:cs typeface="Arial"/>
              </a:rPr>
              <a:t>la</a:t>
            </a:r>
            <a:r>
              <a:rPr dirty="0" sz="1150" spc="-65">
                <a:latin typeface="Arial"/>
                <a:cs typeface="Arial"/>
              </a:rPr>
              <a:t> </a:t>
            </a:r>
            <a:r>
              <a:rPr dirty="0" sz="1150" spc="-30">
                <a:latin typeface="Arial"/>
                <a:cs typeface="Arial"/>
              </a:rPr>
              <a:t>actividad</a:t>
            </a:r>
            <a:r>
              <a:rPr dirty="0" sz="1150" spc="-5">
                <a:latin typeface="Arial"/>
                <a:cs typeface="Arial"/>
              </a:rPr>
              <a:t> </a:t>
            </a:r>
            <a:r>
              <a:rPr dirty="0" sz="1150" spc="-100">
                <a:latin typeface="Arial"/>
                <a:cs typeface="Arial"/>
              </a:rPr>
              <a:t>de</a:t>
            </a:r>
            <a:r>
              <a:rPr dirty="0" sz="1150" spc="-20">
                <a:latin typeface="Arial"/>
                <a:cs typeface="Arial"/>
              </a:rPr>
              <a:t> </a:t>
            </a:r>
            <a:r>
              <a:rPr dirty="0" sz="1150" spc="-40">
                <a:latin typeface="Arial"/>
                <a:cs typeface="Arial"/>
              </a:rPr>
              <a:t>auditoría</a:t>
            </a:r>
            <a:r>
              <a:rPr dirty="0" sz="1150" spc="-20">
                <a:latin typeface="Arial"/>
                <a:cs typeface="Arial"/>
              </a:rPr>
              <a:t> </a:t>
            </a:r>
            <a:r>
              <a:rPr dirty="0" sz="1150" spc="-85">
                <a:latin typeface="Arial"/>
                <a:cs typeface="Arial"/>
              </a:rPr>
              <a:t>de</a:t>
            </a:r>
            <a:r>
              <a:rPr dirty="0" sz="1150" spc="-5">
                <a:latin typeface="Arial"/>
                <a:cs typeface="Arial"/>
              </a:rPr>
              <a:t> </a:t>
            </a:r>
            <a:r>
              <a:rPr dirty="0" sz="1150" spc="-80">
                <a:latin typeface="Arial"/>
                <a:cs typeface="Arial"/>
              </a:rPr>
              <a:t>cuentas</a:t>
            </a:r>
            <a:r>
              <a:rPr dirty="0" sz="1150" spc="-20">
                <a:latin typeface="Arial"/>
                <a:cs typeface="Arial"/>
              </a:rPr>
              <a:t> </a:t>
            </a:r>
            <a:r>
              <a:rPr dirty="0" sz="1150" spc="-40">
                <a:latin typeface="Arial"/>
                <a:cs typeface="Arial"/>
              </a:rPr>
              <a:t>vigente</a:t>
            </a:r>
            <a:r>
              <a:rPr dirty="0" sz="1150">
                <a:latin typeface="Arial"/>
                <a:cs typeface="Arial"/>
              </a:rPr>
              <a:t> </a:t>
            </a:r>
            <a:r>
              <a:rPr dirty="0" sz="1150" spc="-100">
                <a:latin typeface="Arial"/>
                <a:cs typeface="Arial"/>
              </a:rPr>
              <a:t>en</a:t>
            </a:r>
            <a:r>
              <a:rPr dirty="0" sz="1150" spc="-5">
                <a:latin typeface="Arial"/>
                <a:cs typeface="Arial"/>
              </a:rPr>
              <a:t> </a:t>
            </a:r>
            <a:r>
              <a:rPr dirty="0" sz="1150" spc="-80">
                <a:latin typeface="Arial"/>
                <a:cs typeface="Arial"/>
              </a:rPr>
              <a:t>España.</a:t>
            </a:r>
            <a:r>
              <a:rPr dirty="0" sz="1150" spc="-20">
                <a:latin typeface="Arial"/>
                <a:cs typeface="Arial"/>
              </a:rPr>
              <a:t> </a:t>
            </a:r>
            <a:r>
              <a:rPr dirty="0" sz="1150" spc="-70">
                <a:latin typeface="Arial"/>
                <a:cs typeface="Arial"/>
              </a:rPr>
              <a:t>Nuestras</a:t>
            </a:r>
            <a:r>
              <a:rPr dirty="0" sz="1150" spc="-5">
                <a:latin typeface="Arial"/>
                <a:cs typeface="Arial"/>
              </a:rPr>
              <a:t> </a:t>
            </a:r>
            <a:r>
              <a:rPr dirty="0" sz="1150" spc="-60">
                <a:latin typeface="Arial"/>
                <a:cs typeface="Arial"/>
              </a:rPr>
              <a:t>responsabilidades</a:t>
            </a:r>
            <a:r>
              <a:rPr dirty="0" sz="1150" spc="5">
                <a:latin typeface="Arial"/>
                <a:cs typeface="Arial"/>
              </a:rPr>
              <a:t> </a:t>
            </a:r>
            <a:r>
              <a:rPr dirty="0" sz="1150" spc="-90">
                <a:latin typeface="Arial"/>
                <a:cs typeface="Arial"/>
              </a:rPr>
              <a:t>de</a:t>
            </a:r>
            <a:r>
              <a:rPr dirty="0" sz="1150" spc="-5">
                <a:latin typeface="Arial"/>
                <a:cs typeface="Arial"/>
              </a:rPr>
              <a:t> </a:t>
            </a:r>
            <a:r>
              <a:rPr dirty="0" sz="1150" spc="-70">
                <a:latin typeface="Arial"/>
                <a:cs typeface="Arial"/>
              </a:rPr>
              <a:t>acuerdo</a:t>
            </a:r>
            <a:r>
              <a:rPr dirty="0" sz="1150" spc="-30">
                <a:latin typeface="Arial"/>
                <a:cs typeface="Arial"/>
              </a:rPr>
              <a:t> </a:t>
            </a:r>
            <a:r>
              <a:rPr dirty="0" sz="1150" spc="-60">
                <a:latin typeface="Arial"/>
                <a:cs typeface="Arial"/>
              </a:rPr>
              <a:t>con</a:t>
            </a:r>
            <a:r>
              <a:rPr dirty="0" sz="1150" spc="-55">
                <a:latin typeface="Arial"/>
                <a:cs typeface="Arial"/>
              </a:rPr>
              <a:t> </a:t>
            </a:r>
            <a:r>
              <a:rPr dirty="0" sz="1150" spc="-60">
                <a:latin typeface="Arial"/>
                <a:cs typeface="Arial"/>
              </a:rPr>
              <a:t>dichas</a:t>
            </a:r>
            <a:r>
              <a:rPr dirty="0" sz="1150" spc="-65">
                <a:latin typeface="Arial"/>
                <a:cs typeface="Arial"/>
              </a:rPr>
              <a:t> </a:t>
            </a:r>
            <a:r>
              <a:rPr dirty="0" sz="1150" spc="-70">
                <a:latin typeface="Arial"/>
                <a:cs typeface="Arial"/>
              </a:rPr>
              <a:t>normas</a:t>
            </a:r>
            <a:r>
              <a:rPr dirty="0" sz="1150" spc="-50">
                <a:latin typeface="Arial"/>
                <a:cs typeface="Arial"/>
              </a:rPr>
              <a:t> </a:t>
            </a:r>
            <a:r>
              <a:rPr dirty="0" sz="1150" spc="-125">
                <a:latin typeface="Arial"/>
                <a:cs typeface="Arial"/>
              </a:rPr>
              <a:t>se</a:t>
            </a:r>
            <a:r>
              <a:rPr dirty="0" sz="1150" spc="-55">
                <a:latin typeface="Arial"/>
                <a:cs typeface="Arial"/>
              </a:rPr>
              <a:t> </a:t>
            </a:r>
            <a:r>
              <a:rPr dirty="0" sz="1150" spc="-60">
                <a:latin typeface="Arial"/>
                <a:cs typeface="Arial"/>
              </a:rPr>
              <a:t>describen</a:t>
            </a:r>
            <a:r>
              <a:rPr dirty="0" sz="1150" spc="-55">
                <a:latin typeface="Arial"/>
                <a:cs typeface="Arial"/>
              </a:rPr>
              <a:t> </a:t>
            </a:r>
            <a:r>
              <a:rPr dirty="0" sz="1150" spc="-100">
                <a:latin typeface="Arial"/>
                <a:cs typeface="Arial"/>
              </a:rPr>
              <a:t>más</a:t>
            </a:r>
            <a:r>
              <a:rPr dirty="0" sz="1150" spc="-55">
                <a:latin typeface="Arial"/>
                <a:cs typeface="Arial"/>
              </a:rPr>
              <a:t> </a:t>
            </a:r>
            <a:r>
              <a:rPr dirty="0" sz="1150" spc="-70">
                <a:latin typeface="Arial"/>
                <a:cs typeface="Arial"/>
              </a:rPr>
              <a:t>adelante</a:t>
            </a:r>
            <a:r>
              <a:rPr dirty="0" sz="1150" spc="-40">
                <a:latin typeface="Arial"/>
                <a:cs typeface="Arial"/>
              </a:rPr>
              <a:t> </a:t>
            </a:r>
            <a:r>
              <a:rPr dirty="0" sz="1150" spc="-90">
                <a:latin typeface="Arial"/>
                <a:cs typeface="Arial"/>
              </a:rPr>
              <a:t>en</a:t>
            </a:r>
            <a:r>
              <a:rPr dirty="0" sz="1150" spc="-55">
                <a:latin typeface="Arial"/>
                <a:cs typeface="Arial"/>
              </a:rPr>
              <a:t> </a:t>
            </a:r>
            <a:r>
              <a:rPr dirty="0" sz="1150" spc="-25">
                <a:latin typeface="Arial"/>
                <a:cs typeface="Arial"/>
              </a:rPr>
              <a:t>la</a:t>
            </a:r>
            <a:r>
              <a:rPr dirty="0" sz="1150" spc="-45">
                <a:latin typeface="Arial"/>
                <a:cs typeface="Arial"/>
              </a:rPr>
              <a:t> </a:t>
            </a:r>
            <a:r>
              <a:rPr dirty="0" sz="1150" spc="-65">
                <a:latin typeface="Arial"/>
                <a:cs typeface="Arial"/>
              </a:rPr>
              <a:t>sección</a:t>
            </a:r>
            <a:r>
              <a:rPr dirty="0" sz="1150" spc="-50">
                <a:latin typeface="Arial"/>
                <a:cs typeface="Arial"/>
              </a:rPr>
              <a:t> </a:t>
            </a:r>
            <a:r>
              <a:rPr dirty="0" sz="1150" spc="-60" i="1">
                <a:latin typeface="Arial"/>
                <a:cs typeface="Arial"/>
              </a:rPr>
              <a:t>Responsabilidades</a:t>
            </a:r>
            <a:r>
              <a:rPr dirty="0" sz="1150" spc="-55" i="1">
                <a:latin typeface="Arial"/>
                <a:cs typeface="Arial"/>
              </a:rPr>
              <a:t> </a:t>
            </a:r>
            <a:r>
              <a:rPr dirty="0" sz="1150" spc="-40" i="1">
                <a:latin typeface="Arial"/>
                <a:cs typeface="Arial"/>
              </a:rPr>
              <a:t>del</a:t>
            </a:r>
            <a:r>
              <a:rPr dirty="0" sz="1150" spc="-55" i="1">
                <a:latin typeface="Arial"/>
                <a:cs typeface="Arial"/>
              </a:rPr>
              <a:t> </a:t>
            </a:r>
            <a:r>
              <a:rPr dirty="0" sz="1150" spc="-15" i="1">
                <a:latin typeface="Arial"/>
                <a:cs typeface="Arial"/>
              </a:rPr>
              <a:t>auditor</a:t>
            </a:r>
            <a:r>
              <a:rPr dirty="0" sz="1150" spc="-55" i="1">
                <a:latin typeface="Arial"/>
                <a:cs typeface="Arial"/>
              </a:rPr>
              <a:t> </a:t>
            </a:r>
            <a:r>
              <a:rPr dirty="0" sz="1150" spc="-90" i="1">
                <a:latin typeface="Arial"/>
                <a:cs typeface="Arial"/>
              </a:rPr>
              <a:t>en</a:t>
            </a:r>
            <a:r>
              <a:rPr dirty="0" sz="1150" spc="-30" i="1">
                <a:latin typeface="Arial"/>
                <a:cs typeface="Arial"/>
              </a:rPr>
              <a:t> </a:t>
            </a:r>
            <a:r>
              <a:rPr dirty="0" sz="1150" spc="-20" i="1">
                <a:latin typeface="Arial"/>
                <a:cs typeface="Arial"/>
              </a:rPr>
              <a:t>relación</a:t>
            </a:r>
            <a:r>
              <a:rPr dirty="0" sz="1150" spc="-30" i="1">
                <a:latin typeface="Arial"/>
                <a:cs typeface="Arial"/>
              </a:rPr>
              <a:t> </a:t>
            </a:r>
            <a:r>
              <a:rPr dirty="0" sz="1150" spc="-65" i="1">
                <a:latin typeface="Arial"/>
                <a:cs typeface="Arial"/>
              </a:rPr>
              <a:t>con</a:t>
            </a:r>
            <a:r>
              <a:rPr dirty="0" sz="1150" spc="-30" i="1">
                <a:latin typeface="Arial"/>
                <a:cs typeface="Arial"/>
              </a:rPr>
              <a:t> </a:t>
            </a:r>
            <a:r>
              <a:rPr dirty="0" sz="1150" spc="5" i="1">
                <a:latin typeface="Arial"/>
                <a:cs typeface="Arial"/>
              </a:rPr>
              <a:t>la</a:t>
            </a:r>
            <a:r>
              <a:rPr dirty="0" sz="1150" spc="-30" i="1">
                <a:latin typeface="Arial"/>
                <a:cs typeface="Arial"/>
              </a:rPr>
              <a:t> </a:t>
            </a:r>
            <a:r>
              <a:rPr dirty="0" sz="1150" spc="-20" i="1">
                <a:latin typeface="Arial"/>
                <a:cs typeface="Arial"/>
              </a:rPr>
              <a:t>auditoría </a:t>
            </a:r>
            <a:r>
              <a:rPr dirty="0" sz="1150" spc="-100" i="1">
                <a:latin typeface="Arial"/>
                <a:cs typeface="Arial"/>
              </a:rPr>
              <a:t>de</a:t>
            </a:r>
            <a:r>
              <a:rPr dirty="0" sz="1150" spc="-30" i="1">
                <a:latin typeface="Arial"/>
                <a:cs typeface="Arial"/>
              </a:rPr>
              <a:t> </a:t>
            </a:r>
            <a:r>
              <a:rPr dirty="0" sz="1150" spc="-40" i="1">
                <a:latin typeface="Arial"/>
                <a:cs typeface="Arial"/>
              </a:rPr>
              <a:t>las</a:t>
            </a:r>
            <a:r>
              <a:rPr dirty="0" sz="1150" spc="-20" i="1">
                <a:latin typeface="Arial"/>
                <a:cs typeface="Arial"/>
              </a:rPr>
              <a:t> </a:t>
            </a:r>
            <a:r>
              <a:rPr dirty="0" sz="1150" spc="-70" i="1">
                <a:latin typeface="Arial"/>
                <a:cs typeface="Arial"/>
              </a:rPr>
              <a:t>cuentas</a:t>
            </a:r>
            <a:r>
              <a:rPr dirty="0" sz="1150" spc="-30" i="1">
                <a:latin typeface="Arial"/>
                <a:cs typeface="Arial"/>
              </a:rPr>
              <a:t> </a:t>
            </a:r>
            <a:r>
              <a:rPr dirty="0" sz="1150" spc="-60" i="1">
                <a:latin typeface="Arial"/>
                <a:cs typeface="Arial"/>
              </a:rPr>
              <a:t>anuales</a:t>
            </a:r>
            <a:r>
              <a:rPr dirty="0" sz="1150" spc="-30" i="1">
                <a:latin typeface="Arial"/>
                <a:cs typeface="Arial"/>
              </a:rPr>
              <a:t> </a:t>
            </a:r>
            <a:r>
              <a:rPr dirty="0" sz="1150" spc="-85" i="1">
                <a:latin typeface="Arial"/>
                <a:cs typeface="Arial"/>
              </a:rPr>
              <a:t>de</a:t>
            </a:r>
            <a:r>
              <a:rPr dirty="0" sz="1150" spc="-35" i="1">
                <a:latin typeface="Arial"/>
                <a:cs typeface="Arial"/>
              </a:rPr>
              <a:t> </a:t>
            </a:r>
            <a:r>
              <a:rPr dirty="0" sz="1150" spc="-100" i="1">
                <a:latin typeface="Arial"/>
                <a:cs typeface="Arial"/>
              </a:rPr>
              <a:t>pymes</a:t>
            </a:r>
            <a:r>
              <a:rPr dirty="0" sz="1150" spc="-40" i="1">
                <a:latin typeface="Arial"/>
                <a:cs typeface="Arial"/>
              </a:rPr>
              <a:t> </a:t>
            </a:r>
            <a:r>
              <a:rPr dirty="0" sz="1150" spc="-85">
                <a:latin typeface="Arial"/>
                <a:cs typeface="Arial"/>
              </a:rPr>
              <a:t>de</a:t>
            </a:r>
            <a:r>
              <a:rPr dirty="0" sz="1150" spc="-35">
                <a:latin typeface="Arial"/>
                <a:cs typeface="Arial"/>
              </a:rPr>
              <a:t> </a:t>
            </a:r>
            <a:r>
              <a:rPr dirty="0" sz="1150" spc="-60">
                <a:latin typeface="Arial"/>
                <a:cs typeface="Arial"/>
              </a:rPr>
              <a:t>nuestro</a:t>
            </a:r>
            <a:r>
              <a:rPr dirty="0" sz="1150" spc="-40">
                <a:latin typeface="Arial"/>
                <a:cs typeface="Arial"/>
              </a:rPr>
              <a:t> </a:t>
            </a:r>
            <a:r>
              <a:rPr dirty="0" sz="1150" spc="-25">
                <a:latin typeface="Arial"/>
                <a:cs typeface="Arial"/>
              </a:rPr>
              <a:t>informe.</a:t>
            </a:r>
            <a:endParaRPr sz="1150">
              <a:latin typeface="Arial"/>
              <a:cs typeface="Arial"/>
            </a:endParaRPr>
          </a:p>
          <a:p>
            <a:pPr algn="just" marL="12700" marR="5715">
              <a:lnSpc>
                <a:spcPct val="104900"/>
              </a:lnSpc>
              <a:spcBef>
                <a:spcPts val="1165"/>
              </a:spcBef>
            </a:pPr>
            <a:r>
              <a:rPr dirty="0" sz="1150" spc="-85">
                <a:latin typeface="Arial"/>
                <a:cs typeface="Arial"/>
              </a:rPr>
              <a:t>Somos</a:t>
            </a:r>
            <a:r>
              <a:rPr dirty="0" sz="1150" spc="235">
                <a:latin typeface="Arial"/>
                <a:cs typeface="Arial"/>
              </a:rPr>
              <a:t> </a:t>
            </a:r>
            <a:r>
              <a:rPr dirty="0" sz="1150" spc="-60">
                <a:latin typeface="Arial"/>
                <a:cs typeface="Arial"/>
              </a:rPr>
              <a:t>independientes</a:t>
            </a:r>
            <a:r>
              <a:rPr dirty="0" sz="1150" spc="210">
                <a:latin typeface="Arial"/>
                <a:cs typeface="Arial"/>
              </a:rPr>
              <a:t> </a:t>
            </a:r>
            <a:r>
              <a:rPr dirty="0" sz="1150" spc="-90">
                <a:latin typeface="Arial"/>
                <a:cs typeface="Arial"/>
              </a:rPr>
              <a:t>de</a:t>
            </a:r>
            <a:r>
              <a:rPr dirty="0" sz="1150" spc="220">
                <a:latin typeface="Arial"/>
                <a:cs typeface="Arial"/>
              </a:rPr>
              <a:t> </a:t>
            </a:r>
            <a:r>
              <a:rPr dirty="0" sz="1150" spc="-25">
                <a:latin typeface="Arial"/>
                <a:cs typeface="Arial"/>
              </a:rPr>
              <a:t>la</a:t>
            </a:r>
            <a:r>
              <a:rPr dirty="0" sz="1150" spc="220">
                <a:latin typeface="Arial"/>
                <a:cs typeface="Arial"/>
              </a:rPr>
              <a:t> </a:t>
            </a:r>
            <a:r>
              <a:rPr dirty="0" sz="1150" spc="-70">
                <a:latin typeface="Arial"/>
                <a:cs typeface="Arial"/>
              </a:rPr>
              <a:t>Sociedad</a:t>
            </a:r>
            <a:r>
              <a:rPr dirty="0" sz="1150" spc="235">
                <a:latin typeface="Arial"/>
                <a:cs typeface="Arial"/>
              </a:rPr>
              <a:t> </a:t>
            </a:r>
            <a:r>
              <a:rPr dirty="0" sz="1150" spc="-100">
                <a:latin typeface="Arial"/>
                <a:cs typeface="Arial"/>
              </a:rPr>
              <a:t>de</a:t>
            </a:r>
            <a:r>
              <a:rPr dirty="0" sz="1150" spc="220">
                <a:latin typeface="Arial"/>
                <a:cs typeface="Arial"/>
              </a:rPr>
              <a:t> </a:t>
            </a:r>
            <a:r>
              <a:rPr dirty="0" sz="1150" spc="-40">
                <a:latin typeface="Arial"/>
                <a:cs typeface="Arial"/>
              </a:rPr>
              <a:t>conformidad</a:t>
            </a:r>
            <a:r>
              <a:rPr dirty="0" sz="1150" spc="220">
                <a:latin typeface="Arial"/>
                <a:cs typeface="Arial"/>
              </a:rPr>
              <a:t> </a:t>
            </a:r>
            <a:r>
              <a:rPr dirty="0" sz="1150" spc="-65">
                <a:latin typeface="Arial"/>
                <a:cs typeface="Arial"/>
              </a:rPr>
              <a:t>con</a:t>
            </a:r>
            <a:r>
              <a:rPr dirty="0" sz="1150" spc="220">
                <a:latin typeface="Arial"/>
                <a:cs typeface="Arial"/>
              </a:rPr>
              <a:t> </a:t>
            </a:r>
            <a:r>
              <a:rPr dirty="0" sz="1150" spc="-35">
                <a:latin typeface="Arial"/>
                <a:cs typeface="Arial"/>
              </a:rPr>
              <a:t>los</a:t>
            </a:r>
            <a:r>
              <a:rPr dirty="0" sz="1150" spc="220">
                <a:latin typeface="Arial"/>
                <a:cs typeface="Arial"/>
              </a:rPr>
              <a:t> </a:t>
            </a:r>
            <a:r>
              <a:rPr dirty="0" sz="1150" spc="-50">
                <a:latin typeface="Arial"/>
                <a:cs typeface="Arial"/>
              </a:rPr>
              <a:t>requerimientos</a:t>
            </a:r>
            <a:r>
              <a:rPr dirty="0" sz="1150" spc="220">
                <a:latin typeface="Arial"/>
                <a:cs typeface="Arial"/>
              </a:rPr>
              <a:t> </a:t>
            </a:r>
            <a:r>
              <a:rPr dirty="0" sz="1150" spc="-90">
                <a:latin typeface="Arial"/>
                <a:cs typeface="Arial"/>
              </a:rPr>
              <a:t>de</a:t>
            </a:r>
            <a:r>
              <a:rPr dirty="0" sz="1150" spc="220">
                <a:latin typeface="Arial"/>
                <a:cs typeface="Arial"/>
              </a:rPr>
              <a:t> </a:t>
            </a:r>
            <a:r>
              <a:rPr dirty="0" sz="1150" spc="-65">
                <a:latin typeface="Arial"/>
                <a:cs typeface="Arial"/>
              </a:rPr>
              <a:t>ética,</a:t>
            </a:r>
            <a:r>
              <a:rPr dirty="0" sz="1150" spc="-40">
                <a:latin typeface="Arial"/>
                <a:cs typeface="Arial"/>
              </a:rPr>
              <a:t> </a:t>
            </a:r>
            <a:r>
              <a:rPr dirty="0" sz="1150" spc="-25">
                <a:latin typeface="Arial"/>
                <a:cs typeface="Arial"/>
              </a:rPr>
              <a:t>incluidos</a:t>
            </a:r>
            <a:r>
              <a:rPr dirty="0" sz="1150" spc="-20">
                <a:latin typeface="Arial"/>
                <a:cs typeface="Arial"/>
              </a:rPr>
              <a:t> </a:t>
            </a:r>
            <a:r>
              <a:rPr dirty="0" sz="1150" spc="-40">
                <a:latin typeface="Arial"/>
                <a:cs typeface="Arial"/>
              </a:rPr>
              <a:t>los</a:t>
            </a:r>
            <a:r>
              <a:rPr dirty="0" sz="1150" spc="-30">
                <a:latin typeface="Arial"/>
                <a:cs typeface="Arial"/>
              </a:rPr>
              <a:t> </a:t>
            </a:r>
            <a:r>
              <a:rPr dirty="0" sz="1150" spc="-90">
                <a:latin typeface="Arial"/>
                <a:cs typeface="Arial"/>
              </a:rPr>
              <a:t>de</a:t>
            </a:r>
            <a:r>
              <a:rPr dirty="0" sz="1150" spc="-35">
                <a:latin typeface="Arial"/>
                <a:cs typeface="Arial"/>
              </a:rPr>
              <a:t> </a:t>
            </a:r>
            <a:r>
              <a:rPr dirty="0" sz="1150" spc="-60">
                <a:latin typeface="Arial"/>
                <a:cs typeface="Arial"/>
              </a:rPr>
              <a:t>independencia,</a:t>
            </a:r>
            <a:r>
              <a:rPr dirty="0" sz="1150" spc="-30">
                <a:latin typeface="Arial"/>
                <a:cs typeface="Arial"/>
              </a:rPr>
              <a:t> </a:t>
            </a:r>
            <a:r>
              <a:rPr dirty="0" sz="1150" spc="-85">
                <a:latin typeface="Arial"/>
                <a:cs typeface="Arial"/>
              </a:rPr>
              <a:t>que</a:t>
            </a:r>
            <a:r>
              <a:rPr dirty="0" sz="1150" spc="-30">
                <a:latin typeface="Arial"/>
                <a:cs typeface="Arial"/>
              </a:rPr>
              <a:t> </a:t>
            </a:r>
            <a:r>
              <a:rPr dirty="0" sz="1150" spc="-80">
                <a:latin typeface="Arial"/>
                <a:cs typeface="Arial"/>
              </a:rPr>
              <a:t>son</a:t>
            </a:r>
            <a:r>
              <a:rPr dirty="0" sz="1150" spc="-20">
                <a:latin typeface="Arial"/>
                <a:cs typeface="Arial"/>
              </a:rPr>
              <a:t> </a:t>
            </a:r>
            <a:r>
              <a:rPr dirty="0" sz="1150" spc="-50">
                <a:latin typeface="Arial"/>
                <a:cs typeface="Arial"/>
              </a:rPr>
              <a:t>aplicables</a:t>
            </a:r>
            <a:r>
              <a:rPr dirty="0" sz="1150" spc="-5">
                <a:latin typeface="Arial"/>
                <a:cs typeface="Arial"/>
              </a:rPr>
              <a:t> </a:t>
            </a:r>
            <a:r>
              <a:rPr dirty="0" sz="1150" spc="-125">
                <a:latin typeface="Arial"/>
                <a:cs typeface="Arial"/>
              </a:rPr>
              <a:t>a</a:t>
            </a:r>
            <a:r>
              <a:rPr dirty="0" sz="1150" spc="-40">
                <a:latin typeface="Arial"/>
                <a:cs typeface="Arial"/>
              </a:rPr>
              <a:t> </a:t>
            </a:r>
            <a:r>
              <a:rPr dirty="0" sz="1150" spc="-75">
                <a:latin typeface="Arial"/>
                <a:cs typeface="Arial"/>
              </a:rPr>
              <a:t>nuestra</a:t>
            </a:r>
            <a:r>
              <a:rPr dirty="0" sz="1150" spc="-5">
                <a:latin typeface="Arial"/>
                <a:cs typeface="Arial"/>
              </a:rPr>
              <a:t> </a:t>
            </a:r>
            <a:r>
              <a:rPr dirty="0" sz="1150" spc="-45">
                <a:latin typeface="Arial"/>
                <a:cs typeface="Arial"/>
              </a:rPr>
              <a:t>auditoría</a:t>
            </a:r>
            <a:r>
              <a:rPr dirty="0" sz="1150" spc="-40">
                <a:latin typeface="Arial"/>
                <a:cs typeface="Arial"/>
              </a:rPr>
              <a:t> </a:t>
            </a:r>
            <a:r>
              <a:rPr dirty="0" sz="1150" spc="-85">
                <a:latin typeface="Arial"/>
                <a:cs typeface="Arial"/>
              </a:rPr>
              <a:t>de</a:t>
            </a:r>
            <a:r>
              <a:rPr dirty="0" sz="1150" spc="-40">
                <a:latin typeface="Arial"/>
                <a:cs typeface="Arial"/>
              </a:rPr>
              <a:t> </a:t>
            </a:r>
            <a:r>
              <a:rPr dirty="0" sz="1150" spc="-60">
                <a:latin typeface="Arial"/>
                <a:cs typeface="Arial"/>
              </a:rPr>
              <a:t>las</a:t>
            </a:r>
            <a:r>
              <a:rPr dirty="0" sz="1150" spc="-5">
                <a:latin typeface="Arial"/>
                <a:cs typeface="Arial"/>
              </a:rPr>
              <a:t> </a:t>
            </a:r>
            <a:r>
              <a:rPr dirty="0" sz="1150" spc="-80">
                <a:latin typeface="Arial"/>
                <a:cs typeface="Arial"/>
              </a:rPr>
              <a:t>cuentas</a:t>
            </a:r>
            <a:r>
              <a:rPr dirty="0" sz="1150" spc="-40">
                <a:latin typeface="Arial"/>
                <a:cs typeface="Arial"/>
              </a:rPr>
              <a:t> </a:t>
            </a:r>
            <a:r>
              <a:rPr dirty="0" sz="1150" spc="-80">
                <a:latin typeface="Arial"/>
                <a:cs typeface="Arial"/>
              </a:rPr>
              <a:t>anuales</a:t>
            </a:r>
            <a:r>
              <a:rPr dirty="0" sz="1150" spc="-70">
                <a:latin typeface="Arial"/>
                <a:cs typeface="Arial"/>
              </a:rPr>
              <a:t> </a:t>
            </a:r>
            <a:r>
              <a:rPr dirty="0" sz="1150" spc="-90">
                <a:latin typeface="Arial"/>
                <a:cs typeface="Arial"/>
              </a:rPr>
              <a:t>en</a:t>
            </a:r>
            <a:r>
              <a:rPr dirty="0" sz="1150" spc="145">
                <a:latin typeface="Arial"/>
                <a:cs typeface="Arial"/>
              </a:rPr>
              <a:t> </a:t>
            </a:r>
            <a:r>
              <a:rPr dirty="0" sz="1150" spc="-90">
                <a:latin typeface="Arial"/>
                <a:cs typeface="Arial"/>
              </a:rPr>
              <a:t>España</a:t>
            </a:r>
            <a:r>
              <a:rPr dirty="0" sz="1150" spc="170">
                <a:latin typeface="Arial"/>
                <a:cs typeface="Arial"/>
              </a:rPr>
              <a:t> </a:t>
            </a:r>
            <a:r>
              <a:rPr dirty="0" sz="1150" spc="-90">
                <a:latin typeface="Arial"/>
                <a:cs typeface="Arial"/>
              </a:rPr>
              <a:t>según</a:t>
            </a:r>
            <a:r>
              <a:rPr dirty="0" sz="1150" spc="155">
                <a:latin typeface="Arial"/>
                <a:cs typeface="Arial"/>
              </a:rPr>
              <a:t> </a:t>
            </a:r>
            <a:r>
              <a:rPr dirty="0" sz="1150" spc="5">
                <a:latin typeface="Arial"/>
                <a:cs typeface="Arial"/>
              </a:rPr>
              <a:t>lo</a:t>
            </a:r>
            <a:r>
              <a:rPr dirty="0" sz="1150" spc="155">
                <a:latin typeface="Arial"/>
                <a:cs typeface="Arial"/>
              </a:rPr>
              <a:t> </a:t>
            </a:r>
            <a:r>
              <a:rPr dirty="0" sz="1150" spc="-20">
                <a:latin typeface="Arial"/>
                <a:cs typeface="Arial"/>
              </a:rPr>
              <a:t>exigido</a:t>
            </a:r>
            <a:r>
              <a:rPr dirty="0" sz="1150" spc="145">
                <a:latin typeface="Arial"/>
                <a:cs typeface="Arial"/>
              </a:rPr>
              <a:t> </a:t>
            </a:r>
            <a:r>
              <a:rPr dirty="0" sz="1150" spc="-40">
                <a:latin typeface="Arial"/>
                <a:cs typeface="Arial"/>
              </a:rPr>
              <a:t>por</a:t>
            </a:r>
            <a:r>
              <a:rPr dirty="0" sz="1150" spc="155">
                <a:latin typeface="Arial"/>
                <a:cs typeface="Arial"/>
              </a:rPr>
              <a:t> </a:t>
            </a:r>
            <a:r>
              <a:rPr dirty="0" sz="1150" spc="-25">
                <a:latin typeface="Arial"/>
                <a:cs typeface="Arial"/>
              </a:rPr>
              <a:t>la</a:t>
            </a:r>
            <a:r>
              <a:rPr dirty="0" sz="1150" spc="150">
                <a:latin typeface="Arial"/>
                <a:cs typeface="Arial"/>
              </a:rPr>
              <a:t> </a:t>
            </a:r>
            <a:r>
              <a:rPr dirty="0" sz="1150" spc="-40">
                <a:latin typeface="Arial"/>
                <a:cs typeface="Arial"/>
              </a:rPr>
              <a:t>normativa</a:t>
            </a:r>
            <a:r>
              <a:rPr dirty="0" sz="1150" spc="170">
                <a:latin typeface="Arial"/>
                <a:cs typeface="Arial"/>
              </a:rPr>
              <a:t> </a:t>
            </a:r>
            <a:r>
              <a:rPr dirty="0" sz="1150" spc="-55">
                <a:latin typeface="Arial"/>
                <a:cs typeface="Arial"/>
              </a:rPr>
              <a:t>reguladora</a:t>
            </a:r>
            <a:r>
              <a:rPr dirty="0" sz="1150" spc="145">
                <a:latin typeface="Arial"/>
                <a:cs typeface="Arial"/>
              </a:rPr>
              <a:t> </a:t>
            </a:r>
            <a:r>
              <a:rPr dirty="0" sz="1150" spc="-80">
                <a:latin typeface="Arial"/>
                <a:cs typeface="Arial"/>
              </a:rPr>
              <a:t>de</a:t>
            </a:r>
            <a:r>
              <a:rPr dirty="0" sz="1150" spc="135">
                <a:latin typeface="Arial"/>
                <a:cs typeface="Arial"/>
              </a:rPr>
              <a:t> </a:t>
            </a:r>
            <a:r>
              <a:rPr dirty="0" sz="1150" spc="-20">
                <a:latin typeface="Arial"/>
                <a:cs typeface="Arial"/>
              </a:rPr>
              <a:t>la</a:t>
            </a:r>
            <a:r>
              <a:rPr dirty="0" sz="1150" spc="145">
                <a:latin typeface="Arial"/>
                <a:cs typeface="Arial"/>
              </a:rPr>
              <a:t> </a:t>
            </a:r>
            <a:r>
              <a:rPr dirty="0" sz="1150" spc="-30">
                <a:latin typeface="Arial"/>
                <a:cs typeface="Arial"/>
              </a:rPr>
              <a:t>actividad</a:t>
            </a:r>
            <a:r>
              <a:rPr dirty="0" sz="1150" spc="155">
                <a:latin typeface="Arial"/>
                <a:cs typeface="Arial"/>
              </a:rPr>
              <a:t> </a:t>
            </a:r>
            <a:r>
              <a:rPr dirty="0" sz="1150" spc="-90">
                <a:latin typeface="Arial"/>
                <a:cs typeface="Arial"/>
              </a:rPr>
              <a:t>de</a:t>
            </a:r>
            <a:r>
              <a:rPr dirty="0" sz="1150" spc="145">
                <a:latin typeface="Arial"/>
                <a:cs typeface="Arial"/>
              </a:rPr>
              <a:t> </a:t>
            </a:r>
            <a:r>
              <a:rPr dirty="0" sz="1150" spc="-40">
                <a:latin typeface="Arial"/>
                <a:cs typeface="Arial"/>
              </a:rPr>
              <a:t>auditoría</a:t>
            </a:r>
            <a:r>
              <a:rPr dirty="0" sz="1150" spc="135">
                <a:latin typeface="Arial"/>
                <a:cs typeface="Arial"/>
              </a:rPr>
              <a:t> </a:t>
            </a:r>
            <a:r>
              <a:rPr dirty="0" sz="1150" spc="-85">
                <a:latin typeface="Arial"/>
                <a:cs typeface="Arial"/>
              </a:rPr>
              <a:t>de</a:t>
            </a:r>
            <a:r>
              <a:rPr dirty="0" sz="1150" spc="-65">
                <a:latin typeface="Arial"/>
                <a:cs typeface="Arial"/>
              </a:rPr>
              <a:t> </a:t>
            </a:r>
            <a:r>
              <a:rPr dirty="0" sz="1150" spc="-75">
                <a:latin typeface="Arial"/>
                <a:cs typeface="Arial"/>
              </a:rPr>
              <a:t>cuentas.</a:t>
            </a:r>
            <a:r>
              <a:rPr dirty="0" sz="1150" spc="-90">
                <a:latin typeface="Arial"/>
                <a:cs typeface="Arial"/>
              </a:rPr>
              <a:t> </a:t>
            </a:r>
            <a:r>
              <a:rPr dirty="0" sz="1150" spc="-65">
                <a:latin typeface="Arial"/>
                <a:cs typeface="Arial"/>
              </a:rPr>
              <a:t>En</a:t>
            </a:r>
            <a:r>
              <a:rPr dirty="0" sz="1150" spc="-75">
                <a:latin typeface="Arial"/>
                <a:cs typeface="Arial"/>
              </a:rPr>
              <a:t> </a:t>
            </a:r>
            <a:r>
              <a:rPr dirty="0" sz="1150" spc="-95">
                <a:latin typeface="Arial"/>
                <a:cs typeface="Arial"/>
              </a:rPr>
              <a:t>este</a:t>
            </a:r>
            <a:r>
              <a:rPr dirty="0" sz="1150" spc="-70">
                <a:latin typeface="Arial"/>
                <a:cs typeface="Arial"/>
              </a:rPr>
              <a:t> </a:t>
            </a:r>
            <a:r>
              <a:rPr dirty="0" sz="1150" spc="-50">
                <a:latin typeface="Arial"/>
                <a:cs typeface="Arial"/>
              </a:rPr>
              <a:t>sentido,</a:t>
            </a:r>
            <a:r>
              <a:rPr dirty="0" sz="1150" spc="-65">
                <a:latin typeface="Arial"/>
                <a:cs typeface="Arial"/>
              </a:rPr>
              <a:t> no</a:t>
            </a:r>
            <a:r>
              <a:rPr dirty="0" sz="1150" spc="-75">
                <a:latin typeface="Arial"/>
                <a:cs typeface="Arial"/>
              </a:rPr>
              <a:t> </a:t>
            </a:r>
            <a:r>
              <a:rPr dirty="0" sz="1150" spc="-85">
                <a:latin typeface="Arial"/>
                <a:cs typeface="Arial"/>
              </a:rPr>
              <a:t>hemos</a:t>
            </a:r>
            <a:r>
              <a:rPr dirty="0" sz="1150" spc="-100">
                <a:latin typeface="Arial"/>
                <a:cs typeface="Arial"/>
              </a:rPr>
              <a:t> </a:t>
            </a:r>
            <a:r>
              <a:rPr dirty="0" sz="1150" spc="-70">
                <a:latin typeface="Arial"/>
                <a:cs typeface="Arial"/>
              </a:rPr>
              <a:t>prestado</a:t>
            </a:r>
            <a:r>
              <a:rPr dirty="0" sz="1150" spc="-75">
                <a:latin typeface="Arial"/>
                <a:cs typeface="Arial"/>
              </a:rPr>
              <a:t> </a:t>
            </a:r>
            <a:r>
              <a:rPr dirty="0" sz="1150" spc="-40">
                <a:latin typeface="Arial"/>
                <a:cs typeface="Arial"/>
              </a:rPr>
              <a:t>servicios</a:t>
            </a:r>
            <a:r>
              <a:rPr dirty="0" sz="1150" spc="-100">
                <a:latin typeface="Arial"/>
                <a:cs typeface="Arial"/>
              </a:rPr>
              <a:t> </a:t>
            </a:r>
            <a:r>
              <a:rPr dirty="0" sz="1150" spc="-30">
                <a:latin typeface="Arial"/>
                <a:cs typeface="Arial"/>
              </a:rPr>
              <a:t>distintos</a:t>
            </a:r>
            <a:r>
              <a:rPr dirty="0" sz="1150" spc="-90">
                <a:latin typeface="Arial"/>
                <a:cs typeface="Arial"/>
              </a:rPr>
              <a:t> </a:t>
            </a:r>
            <a:r>
              <a:rPr dirty="0" sz="1150" spc="-125">
                <a:latin typeface="Arial"/>
                <a:cs typeface="Arial"/>
              </a:rPr>
              <a:t>a</a:t>
            </a:r>
            <a:r>
              <a:rPr dirty="0" sz="1150" spc="-90">
                <a:latin typeface="Arial"/>
                <a:cs typeface="Arial"/>
              </a:rPr>
              <a:t> </a:t>
            </a:r>
            <a:r>
              <a:rPr dirty="0" sz="1150" spc="-40">
                <a:latin typeface="Arial"/>
                <a:cs typeface="Arial"/>
              </a:rPr>
              <a:t>los</a:t>
            </a:r>
            <a:r>
              <a:rPr dirty="0" sz="1150" spc="-100">
                <a:latin typeface="Arial"/>
                <a:cs typeface="Arial"/>
              </a:rPr>
              <a:t> </a:t>
            </a:r>
            <a:r>
              <a:rPr dirty="0" sz="1150" spc="-85">
                <a:latin typeface="Arial"/>
                <a:cs typeface="Arial"/>
              </a:rPr>
              <a:t>de</a:t>
            </a:r>
            <a:r>
              <a:rPr dirty="0" sz="1150" spc="-100">
                <a:latin typeface="Arial"/>
                <a:cs typeface="Arial"/>
              </a:rPr>
              <a:t> </a:t>
            </a:r>
            <a:r>
              <a:rPr dirty="0" sz="1150" spc="-20">
                <a:latin typeface="Arial"/>
                <a:cs typeface="Arial"/>
              </a:rPr>
              <a:t>la</a:t>
            </a:r>
            <a:r>
              <a:rPr dirty="0" sz="1150" spc="-95">
                <a:latin typeface="Arial"/>
                <a:cs typeface="Arial"/>
              </a:rPr>
              <a:t> </a:t>
            </a:r>
            <a:r>
              <a:rPr dirty="0" sz="1150" spc="-40">
                <a:latin typeface="Arial"/>
                <a:cs typeface="Arial"/>
              </a:rPr>
              <a:t>auditoría</a:t>
            </a:r>
            <a:r>
              <a:rPr dirty="0" sz="1150" spc="-105">
                <a:latin typeface="Arial"/>
                <a:cs typeface="Arial"/>
              </a:rPr>
              <a:t> </a:t>
            </a:r>
            <a:r>
              <a:rPr dirty="0" sz="1150" spc="-85">
                <a:latin typeface="Arial"/>
                <a:cs typeface="Arial"/>
              </a:rPr>
              <a:t>de</a:t>
            </a:r>
            <a:r>
              <a:rPr dirty="0" sz="1150" spc="-95">
                <a:latin typeface="Arial"/>
                <a:cs typeface="Arial"/>
              </a:rPr>
              <a:t> </a:t>
            </a:r>
            <a:r>
              <a:rPr dirty="0" sz="1150" spc="-80">
                <a:latin typeface="Arial"/>
                <a:cs typeface="Arial"/>
              </a:rPr>
              <a:t>cuentas</a:t>
            </a:r>
            <a:r>
              <a:rPr dirty="0" sz="1150" spc="-70">
                <a:latin typeface="Arial"/>
                <a:cs typeface="Arial"/>
              </a:rPr>
              <a:t> </a:t>
            </a:r>
            <a:r>
              <a:rPr dirty="0" sz="1150" spc="5">
                <a:latin typeface="Arial"/>
                <a:cs typeface="Arial"/>
              </a:rPr>
              <a:t>ni</a:t>
            </a:r>
            <a:r>
              <a:rPr dirty="0" sz="1150" spc="-65">
                <a:latin typeface="Arial"/>
                <a:cs typeface="Arial"/>
              </a:rPr>
              <a:t> </a:t>
            </a:r>
            <a:r>
              <a:rPr dirty="0" sz="1150" spc="-80">
                <a:latin typeface="Arial"/>
                <a:cs typeface="Arial"/>
              </a:rPr>
              <a:t>han</a:t>
            </a:r>
            <a:r>
              <a:rPr dirty="0" sz="1150" spc="-65">
                <a:latin typeface="Arial"/>
                <a:cs typeface="Arial"/>
              </a:rPr>
              <a:t> </a:t>
            </a:r>
            <a:r>
              <a:rPr dirty="0" sz="1150" spc="-35">
                <a:latin typeface="Arial"/>
                <a:cs typeface="Arial"/>
              </a:rPr>
              <a:t>concurrido</a:t>
            </a:r>
            <a:r>
              <a:rPr dirty="0" sz="1150" spc="-65">
                <a:latin typeface="Arial"/>
                <a:cs typeface="Arial"/>
              </a:rPr>
              <a:t> </a:t>
            </a:r>
            <a:r>
              <a:rPr dirty="0" sz="1150" spc="-55">
                <a:latin typeface="Arial"/>
                <a:cs typeface="Arial"/>
              </a:rPr>
              <a:t>situaciones</a:t>
            </a:r>
            <a:r>
              <a:rPr dirty="0" sz="1150" spc="-75">
                <a:latin typeface="Arial"/>
                <a:cs typeface="Arial"/>
              </a:rPr>
              <a:t> </a:t>
            </a:r>
            <a:r>
              <a:rPr dirty="0" sz="1150" spc="-60">
                <a:latin typeface="Arial"/>
                <a:cs typeface="Arial"/>
              </a:rPr>
              <a:t>o</a:t>
            </a:r>
            <a:r>
              <a:rPr dirty="0" sz="1150" spc="-65">
                <a:latin typeface="Arial"/>
                <a:cs typeface="Arial"/>
              </a:rPr>
              <a:t> </a:t>
            </a:r>
            <a:r>
              <a:rPr dirty="0" sz="1150" spc="-55">
                <a:latin typeface="Arial"/>
                <a:cs typeface="Arial"/>
              </a:rPr>
              <a:t>circunstancias </a:t>
            </a:r>
            <a:r>
              <a:rPr dirty="0" sz="1150" spc="-70">
                <a:latin typeface="Arial"/>
                <a:cs typeface="Arial"/>
              </a:rPr>
              <a:t>que,</a:t>
            </a:r>
            <a:r>
              <a:rPr dirty="0" sz="1150" spc="-65">
                <a:latin typeface="Arial"/>
                <a:cs typeface="Arial"/>
              </a:rPr>
              <a:t> </a:t>
            </a:r>
            <a:r>
              <a:rPr dirty="0" sz="1150" spc="-100">
                <a:latin typeface="Arial"/>
                <a:cs typeface="Arial"/>
              </a:rPr>
              <a:t>de</a:t>
            </a:r>
            <a:r>
              <a:rPr dirty="0" sz="1150" spc="-55">
                <a:latin typeface="Arial"/>
                <a:cs typeface="Arial"/>
              </a:rPr>
              <a:t> </a:t>
            </a:r>
            <a:r>
              <a:rPr dirty="0" sz="1150" spc="-70">
                <a:latin typeface="Arial"/>
                <a:cs typeface="Arial"/>
              </a:rPr>
              <a:t>acuerdo</a:t>
            </a:r>
            <a:r>
              <a:rPr dirty="0" sz="1150" spc="-65">
                <a:latin typeface="Arial"/>
                <a:cs typeface="Arial"/>
              </a:rPr>
              <a:t> con</a:t>
            </a:r>
            <a:r>
              <a:rPr dirty="0" sz="1150" spc="-55">
                <a:latin typeface="Arial"/>
                <a:cs typeface="Arial"/>
              </a:rPr>
              <a:t> </a:t>
            </a:r>
            <a:r>
              <a:rPr dirty="0" sz="1150" spc="5">
                <a:latin typeface="Arial"/>
                <a:cs typeface="Arial"/>
              </a:rPr>
              <a:t>lo</a:t>
            </a:r>
            <a:r>
              <a:rPr dirty="0" sz="1150" spc="-65">
                <a:latin typeface="Arial"/>
                <a:cs typeface="Arial"/>
              </a:rPr>
              <a:t> </a:t>
            </a:r>
            <a:r>
              <a:rPr dirty="0" sz="1150" spc="-55">
                <a:latin typeface="Arial"/>
                <a:cs typeface="Arial"/>
              </a:rPr>
              <a:t>establecido</a:t>
            </a:r>
            <a:r>
              <a:rPr dirty="0" sz="1150" spc="-65">
                <a:latin typeface="Arial"/>
                <a:cs typeface="Arial"/>
              </a:rPr>
              <a:t> </a:t>
            </a:r>
            <a:r>
              <a:rPr dirty="0" sz="1150" spc="-90">
                <a:latin typeface="Arial"/>
                <a:cs typeface="Arial"/>
              </a:rPr>
              <a:t>en</a:t>
            </a:r>
            <a:r>
              <a:rPr dirty="0" sz="1150" spc="-75">
                <a:latin typeface="Arial"/>
                <a:cs typeface="Arial"/>
              </a:rPr>
              <a:t> </a:t>
            </a:r>
            <a:r>
              <a:rPr dirty="0" sz="1150" spc="-25">
                <a:latin typeface="Arial"/>
                <a:cs typeface="Arial"/>
              </a:rPr>
              <a:t>la</a:t>
            </a:r>
            <a:r>
              <a:rPr dirty="0" sz="1150" spc="-60">
                <a:latin typeface="Arial"/>
                <a:cs typeface="Arial"/>
              </a:rPr>
              <a:t> </a:t>
            </a:r>
            <a:r>
              <a:rPr dirty="0" sz="1150" spc="-50">
                <a:latin typeface="Arial"/>
                <a:cs typeface="Arial"/>
              </a:rPr>
              <a:t>citada</a:t>
            </a:r>
            <a:r>
              <a:rPr dirty="0" sz="1150" spc="-65">
                <a:latin typeface="Arial"/>
                <a:cs typeface="Arial"/>
              </a:rPr>
              <a:t> </a:t>
            </a:r>
            <a:r>
              <a:rPr dirty="0" sz="1150" spc="-40">
                <a:latin typeface="Arial"/>
                <a:cs typeface="Arial"/>
              </a:rPr>
              <a:t>normativa</a:t>
            </a:r>
            <a:r>
              <a:rPr dirty="0" sz="1150" spc="-100">
                <a:latin typeface="Arial"/>
                <a:cs typeface="Arial"/>
              </a:rPr>
              <a:t> </a:t>
            </a:r>
            <a:r>
              <a:rPr dirty="0" sz="1150" spc="-55">
                <a:latin typeface="Arial"/>
                <a:cs typeface="Arial"/>
              </a:rPr>
              <a:t>reguladora,</a:t>
            </a:r>
            <a:r>
              <a:rPr dirty="0" sz="1150" spc="-90">
                <a:latin typeface="Arial"/>
                <a:cs typeface="Arial"/>
              </a:rPr>
              <a:t> </a:t>
            </a:r>
            <a:r>
              <a:rPr dirty="0" sz="1150" spc="-70">
                <a:latin typeface="Arial"/>
                <a:cs typeface="Arial"/>
              </a:rPr>
              <a:t>hayan</a:t>
            </a:r>
            <a:r>
              <a:rPr dirty="0" sz="1150" spc="-110">
                <a:latin typeface="Arial"/>
                <a:cs typeface="Arial"/>
              </a:rPr>
              <a:t> </a:t>
            </a:r>
            <a:r>
              <a:rPr dirty="0" sz="1150" spc="-65">
                <a:latin typeface="Arial"/>
                <a:cs typeface="Arial"/>
              </a:rPr>
              <a:t>afectado</a:t>
            </a:r>
            <a:r>
              <a:rPr dirty="0" sz="1150" spc="-90">
                <a:latin typeface="Arial"/>
                <a:cs typeface="Arial"/>
              </a:rPr>
              <a:t> </a:t>
            </a:r>
            <a:r>
              <a:rPr dirty="0" sz="1150" spc="-125">
                <a:latin typeface="Arial"/>
                <a:cs typeface="Arial"/>
              </a:rPr>
              <a:t>a</a:t>
            </a:r>
            <a:r>
              <a:rPr dirty="0" sz="1150" spc="-110">
                <a:latin typeface="Arial"/>
                <a:cs typeface="Arial"/>
              </a:rPr>
              <a:t> </a:t>
            </a:r>
            <a:r>
              <a:rPr dirty="0" sz="1150" spc="-25">
                <a:latin typeface="Arial"/>
                <a:cs typeface="Arial"/>
              </a:rPr>
              <a:t>la</a:t>
            </a:r>
            <a:r>
              <a:rPr dirty="0" sz="1150" spc="-95">
                <a:latin typeface="Arial"/>
                <a:cs typeface="Arial"/>
              </a:rPr>
              <a:t> </a:t>
            </a:r>
            <a:r>
              <a:rPr dirty="0" sz="1150" spc="-75">
                <a:latin typeface="Arial"/>
                <a:cs typeface="Arial"/>
              </a:rPr>
              <a:t>necesaria</a:t>
            </a:r>
            <a:r>
              <a:rPr dirty="0" sz="1150" spc="-110">
                <a:latin typeface="Arial"/>
                <a:cs typeface="Arial"/>
              </a:rPr>
              <a:t> </a:t>
            </a:r>
            <a:r>
              <a:rPr dirty="0" sz="1150" spc="-60">
                <a:latin typeface="Arial"/>
                <a:cs typeface="Arial"/>
              </a:rPr>
              <a:t>independencia</a:t>
            </a:r>
            <a:r>
              <a:rPr dirty="0" sz="1150" spc="-105">
                <a:latin typeface="Arial"/>
                <a:cs typeface="Arial"/>
              </a:rPr>
              <a:t> </a:t>
            </a:r>
            <a:r>
              <a:rPr dirty="0" sz="1150" spc="-90">
                <a:latin typeface="Arial"/>
                <a:cs typeface="Arial"/>
              </a:rPr>
              <a:t>de</a:t>
            </a:r>
            <a:r>
              <a:rPr dirty="0" sz="1150" spc="-95">
                <a:latin typeface="Arial"/>
                <a:cs typeface="Arial"/>
              </a:rPr>
              <a:t> </a:t>
            </a:r>
            <a:r>
              <a:rPr dirty="0" sz="1150" spc="-55">
                <a:latin typeface="Arial"/>
                <a:cs typeface="Arial"/>
              </a:rPr>
              <a:t>modo</a:t>
            </a:r>
            <a:r>
              <a:rPr dirty="0" sz="1150" spc="-100">
                <a:latin typeface="Arial"/>
                <a:cs typeface="Arial"/>
              </a:rPr>
              <a:t> </a:t>
            </a:r>
            <a:r>
              <a:rPr dirty="0" sz="1150" spc="-85">
                <a:latin typeface="Arial"/>
                <a:cs typeface="Arial"/>
              </a:rPr>
              <a:t>que</a:t>
            </a:r>
            <a:r>
              <a:rPr dirty="0" sz="1150" spc="-110">
                <a:latin typeface="Arial"/>
                <a:cs typeface="Arial"/>
              </a:rPr>
              <a:t> </a:t>
            </a:r>
            <a:r>
              <a:rPr dirty="0" sz="1150" spc="-125">
                <a:latin typeface="Arial"/>
                <a:cs typeface="Arial"/>
              </a:rPr>
              <a:t>se</a:t>
            </a:r>
            <a:r>
              <a:rPr dirty="0" sz="1150" spc="-100">
                <a:latin typeface="Arial"/>
                <a:cs typeface="Arial"/>
              </a:rPr>
              <a:t> </a:t>
            </a:r>
            <a:r>
              <a:rPr dirty="0" sz="1150" spc="-75">
                <a:latin typeface="Arial"/>
                <a:cs typeface="Arial"/>
              </a:rPr>
              <a:t>haya</a:t>
            </a:r>
            <a:r>
              <a:rPr dirty="0" sz="1150" spc="-110">
                <a:latin typeface="Arial"/>
                <a:cs typeface="Arial"/>
              </a:rPr>
              <a:t> </a:t>
            </a:r>
            <a:r>
              <a:rPr dirty="0" sz="1150" spc="-25">
                <a:latin typeface="Arial"/>
                <a:cs typeface="Arial"/>
              </a:rPr>
              <a:t>visto</a:t>
            </a:r>
            <a:r>
              <a:rPr dirty="0" sz="1150" spc="-30">
                <a:latin typeface="Arial"/>
                <a:cs typeface="Arial"/>
              </a:rPr>
              <a:t> </a:t>
            </a:r>
            <a:r>
              <a:rPr dirty="0" sz="1150" spc="-50">
                <a:latin typeface="Arial"/>
                <a:cs typeface="Arial"/>
              </a:rPr>
              <a:t>comprometida.</a:t>
            </a:r>
            <a:endParaRPr sz="1150">
              <a:latin typeface="Arial"/>
              <a:cs typeface="Arial"/>
            </a:endParaRPr>
          </a:p>
          <a:p>
            <a:pPr algn="just" marL="12700" marR="6350">
              <a:lnSpc>
                <a:spcPct val="105200"/>
              </a:lnSpc>
              <a:spcBef>
                <a:spcPts val="1165"/>
              </a:spcBef>
            </a:pPr>
            <a:r>
              <a:rPr dirty="0" sz="1150" spc="-45">
                <a:latin typeface="Arial"/>
                <a:cs typeface="Arial"/>
              </a:rPr>
              <a:t>Consideramos</a:t>
            </a:r>
            <a:r>
              <a:rPr dirty="0" sz="1150">
                <a:latin typeface="Arial"/>
                <a:cs typeface="Arial"/>
              </a:rPr>
              <a:t> que</a:t>
            </a:r>
            <a:r>
              <a:rPr dirty="0" sz="1150" spc="1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la </a:t>
            </a:r>
            <a:r>
              <a:rPr dirty="0" sz="1150" spc="-20">
                <a:latin typeface="Arial"/>
                <a:cs typeface="Arial"/>
              </a:rPr>
              <a:t>evidencia</a:t>
            </a:r>
            <a:r>
              <a:rPr dirty="0" sz="1150">
                <a:latin typeface="Arial"/>
                <a:cs typeface="Arial"/>
              </a:rPr>
              <a:t> de</a:t>
            </a:r>
            <a:r>
              <a:rPr dirty="0" sz="1150" spc="-15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auditoría</a:t>
            </a:r>
            <a:r>
              <a:rPr dirty="0" sz="1150">
                <a:latin typeface="Arial"/>
                <a:cs typeface="Arial"/>
              </a:rPr>
              <a:t> que</a:t>
            </a:r>
            <a:r>
              <a:rPr dirty="0" sz="1150" spc="10">
                <a:latin typeface="Arial"/>
                <a:cs typeface="Arial"/>
              </a:rPr>
              <a:t> </a:t>
            </a:r>
            <a:r>
              <a:rPr dirty="0" sz="1150" spc="-35">
                <a:latin typeface="Arial"/>
                <a:cs typeface="Arial"/>
              </a:rPr>
              <a:t>hemos</a:t>
            </a:r>
            <a:r>
              <a:rPr dirty="0" sz="1150" spc="-5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obtenido</a:t>
            </a:r>
            <a:r>
              <a:rPr dirty="0" sz="1150">
                <a:latin typeface="Arial"/>
                <a:cs typeface="Arial"/>
              </a:rPr>
              <a:t> </a:t>
            </a:r>
            <a:r>
              <a:rPr dirty="0" sz="1150" spc="-25">
                <a:latin typeface="Arial"/>
                <a:cs typeface="Arial"/>
              </a:rPr>
              <a:t>proporciona</a:t>
            </a:r>
            <a:r>
              <a:rPr dirty="0" sz="1150">
                <a:latin typeface="Arial"/>
                <a:cs typeface="Arial"/>
              </a:rPr>
              <a:t> una</a:t>
            </a:r>
            <a:r>
              <a:rPr dirty="0" sz="1150" spc="10">
                <a:latin typeface="Arial"/>
                <a:cs typeface="Arial"/>
              </a:rPr>
              <a:t> </a:t>
            </a:r>
            <a:r>
              <a:rPr dirty="0" sz="1150" spc="-80">
                <a:latin typeface="Arial"/>
                <a:cs typeface="Arial"/>
              </a:rPr>
              <a:t>base </a:t>
            </a:r>
            <a:r>
              <a:rPr dirty="0" sz="1150" spc="-35">
                <a:latin typeface="Arial"/>
                <a:cs typeface="Arial"/>
              </a:rPr>
              <a:t>suficiente</a:t>
            </a:r>
            <a:r>
              <a:rPr dirty="0" sz="1150" spc="-1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y</a:t>
            </a:r>
            <a:r>
              <a:rPr dirty="0" sz="1150" spc="-5">
                <a:latin typeface="Arial"/>
                <a:cs typeface="Arial"/>
              </a:rPr>
              <a:t> </a:t>
            </a:r>
            <a:r>
              <a:rPr dirty="0" sz="1150" spc="-90">
                <a:latin typeface="Arial"/>
                <a:cs typeface="Arial"/>
              </a:rPr>
              <a:t>adecuada</a:t>
            </a:r>
            <a:r>
              <a:rPr dirty="0" sz="1150" spc="-15">
                <a:latin typeface="Arial"/>
                <a:cs typeface="Arial"/>
              </a:rPr>
              <a:t> </a:t>
            </a:r>
            <a:r>
              <a:rPr dirty="0" sz="1150" spc="-80">
                <a:latin typeface="Arial"/>
                <a:cs typeface="Arial"/>
              </a:rPr>
              <a:t>para</a:t>
            </a:r>
            <a:r>
              <a:rPr dirty="0" sz="1150" spc="-5">
                <a:latin typeface="Arial"/>
                <a:cs typeface="Arial"/>
              </a:rPr>
              <a:t> </a:t>
            </a:r>
            <a:r>
              <a:rPr dirty="0" sz="1150" spc="-80">
                <a:latin typeface="Arial"/>
                <a:cs typeface="Arial"/>
              </a:rPr>
              <a:t>nuestra</a:t>
            </a:r>
            <a:r>
              <a:rPr dirty="0" sz="1150" spc="-15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opinión.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dirty="0" sz="1150" spc="-100" b="1">
                <a:latin typeface="Arial"/>
                <a:cs typeface="Arial"/>
              </a:rPr>
              <a:t>Aspectos</a:t>
            </a:r>
            <a:r>
              <a:rPr dirty="0" sz="1150" spc="-20" b="1">
                <a:latin typeface="Arial"/>
                <a:cs typeface="Arial"/>
              </a:rPr>
              <a:t> </a:t>
            </a:r>
            <a:r>
              <a:rPr dirty="0" sz="1150" spc="-105" b="1">
                <a:latin typeface="Arial"/>
                <a:cs typeface="Arial"/>
              </a:rPr>
              <a:t>más</a:t>
            </a:r>
            <a:r>
              <a:rPr dirty="0" sz="1150" spc="-20" b="1">
                <a:latin typeface="Arial"/>
                <a:cs typeface="Arial"/>
              </a:rPr>
              <a:t> </a:t>
            </a:r>
            <a:r>
              <a:rPr dirty="0" sz="1150" spc="-70" b="1">
                <a:latin typeface="Arial"/>
                <a:cs typeface="Arial"/>
              </a:rPr>
              <a:t>relevantes</a:t>
            </a:r>
            <a:r>
              <a:rPr dirty="0" sz="1150" spc="-30" b="1">
                <a:latin typeface="Arial"/>
                <a:cs typeface="Arial"/>
              </a:rPr>
              <a:t> </a:t>
            </a:r>
            <a:r>
              <a:rPr dirty="0" sz="1150" spc="-95" b="1">
                <a:latin typeface="Arial"/>
                <a:cs typeface="Arial"/>
              </a:rPr>
              <a:t>de</a:t>
            </a:r>
            <a:r>
              <a:rPr dirty="0" sz="1150" spc="-5" b="1">
                <a:latin typeface="Arial"/>
                <a:cs typeface="Arial"/>
              </a:rPr>
              <a:t> </a:t>
            </a:r>
            <a:r>
              <a:rPr dirty="0" sz="1150" spc="-20" b="1">
                <a:latin typeface="Arial"/>
                <a:cs typeface="Arial"/>
              </a:rPr>
              <a:t>la </a:t>
            </a:r>
            <a:r>
              <a:rPr dirty="0" sz="1150" spc="-10" b="1">
                <a:latin typeface="Arial"/>
                <a:cs typeface="Arial"/>
              </a:rPr>
              <a:t>auditoría</a:t>
            </a:r>
            <a:endParaRPr sz="1150">
              <a:latin typeface="Arial"/>
              <a:cs typeface="Arial"/>
            </a:endParaRPr>
          </a:p>
          <a:p>
            <a:pPr algn="just" marL="12700" marR="5715">
              <a:lnSpc>
                <a:spcPct val="104900"/>
              </a:lnSpc>
              <a:spcBef>
                <a:spcPts val="1165"/>
              </a:spcBef>
            </a:pPr>
            <a:r>
              <a:rPr dirty="0" sz="1150">
                <a:latin typeface="Arial"/>
                <a:cs typeface="Arial"/>
              </a:rPr>
              <a:t>Los</a:t>
            </a:r>
            <a:r>
              <a:rPr dirty="0" sz="1150" spc="85">
                <a:latin typeface="Arial"/>
                <a:cs typeface="Arial"/>
              </a:rPr>
              <a:t> </a:t>
            </a:r>
            <a:r>
              <a:rPr dirty="0" sz="1150" spc="-35">
                <a:latin typeface="Arial"/>
                <a:cs typeface="Arial"/>
              </a:rPr>
              <a:t>aspectos</a:t>
            </a:r>
            <a:r>
              <a:rPr dirty="0" sz="1150" spc="8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más</a:t>
            </a:r>
            <a:r>
              <a:rPr dirty="0" sz="1150" spc="80">
                <a:latin typeface="Arial"/>
                <a:cs typeface="Arial"/>
              </a:rPr>
              <a:t> </a:t>
            </a:r>
            <a:r>
              <a:rPr dirty="0" sz="1150" spc="-20">
                <a:latin typeface="Arial"/>
                <a:cs typeface="Arial"/>
              </a:rPr>
              <a:t>relevantes</a:t>
            </a:r>
            <a:r>
              <a:rPr dirty="0" sz="1150" spc="8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de</a:t>
            </a:r>
            <a:r>
              <a:rPr dirty="0" sz="1150" spc="8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la</a:t>
            </a:r>
            <a:r>
              <a:rPr dirty="0" sz="1150" spc="8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auditoría</a:t>
            </a:r>
            <a:r>
              <a:rPr dirty="0" sz="1150" spc="9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son</a:t>
            </a:r>
            <a:r>
              <a:rPr dirty="0" sz="1150" spc="8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aquellos</a:t>
            </a:r>
            <a:r>
              <a:rPr dirty="0" sz="1150" spc="7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que,</a:t>
            </a:r>
            <a:r>
              <a:rPr dirty="0" sz="1150" spc="8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según</a:t>
            </a:r>
            <a:r>
              <a:rPr dirty="0" sz="1150" spc="8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nuestro</a:t>
            </a:r>
            <a:r>
              <a:rPr dirty="0" sz="1150" spc="75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juicio </a:t>
            </a:r>
            <a:r>
              <a:rPr dirty="0" sz="1150">
                <a:latin typeface="Arial"/>
                <a:cs typeface="Arial"/>
              </a:rPr>
              <a:t>profesional,</a:t>
            </a:r>
            <a:r>
              <a:rPr dirty="0" sz="1150" spc="18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han</a:t>
            </a:r>
            <a:r>
              <a:rPr dirty="0" sz="1150" spc="17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sido</a:t>
            </a:r>
            <a:r>
              <a:rPr dirty="0" sz="1150" spc="180">
                <a:latin typeface="Arial"/>
                <a:cs typeface="Arial"/>
              </a:rPr>
              <a:t> </a:t>
            </a:r>
            <a:r>
              <a:rPr dirty="0" sz="1150" spc="-25">
                <a:latin typeface="Arial"/>
                <a:cs typeface="Arial"/>
              </a:rPr>
              <a:t>considerados</a:t>
            </a:r>
            <a:r>
              <a:rPr dirty="0" sz="1150" spc="17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como</a:t>
            </a:r>
            <a:r>
              <a:rPr dirty="0" sz="1150" spc="17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los</a:t>
            </a:r>
            <a:r>
              <a:rPr dirty="0" sz="1150" spc="17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riesgos</a:t>
            </a:r>
            <a:r>
              <a:rPr dirty="0" sz="1150" spc="17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de</a:t>
            </a:r>
            <a:r>
              <a:rPr dirty="0" sz="1150" spc="17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incorrección</a:t>
            </a:r>
            <a:r>
              <a:rPr dirty="0" sz="1150" spc="17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material</a:t>
            </a:r>
            <a:r>
              <a:rPr dirty="0" sz="1150" spc="165">
                <a:latin typeface="Arial"/>
                <a:cs typeface="Arial"/>
              </a:rPr>
              <a:t> </a:t>
            </a:r>
            <a:r>
              <a:rPr dirty="0" sz="1150" spc="-70">
                <a:latin typeface="Arial"/>
                <a:cs typeface="Arial"/>
              </a:rPr>
              <a:t>más </a:t>
            </a:r>
            <a:r>
              <a:rPr dirty="0" sz="1150" spc="-20">
                <a:latin typeface="Arial"/>
                <a:cs typeface="Arial"/>
              </a:rPr>
              <a:t>significativos</a:t>
            </a:r>
            <a:r>
              <a:rPr dirty="0" sz="1150" spc="-65">
                <a:latin typeface="Arial"/>
                <a:cs typeface="Arial"/>
              </a:rPr>
              <a:t> </a:t>
            </a:r>
            <a:r>
              <a:rPr dirty="0" sz="1150" spc="-120">
                <a:latin typeface="Arial"/>
                <a:cs typeface="Arial"/>
              </a:rPr>
              <a:t>en</a:t>
            </a:r>
            <a:r>
              <a:rPr dirty="0" sz="1150" spc="40">
                <a:latin typeface="Arial"/>
                <a:cs typeface="Arial"/>
              </a:rPr>
              <a:t> </a:t>
            </a:r>
            <a:r>
              <a:rPr dirty="0" sz="1150" spc="-80">
                <a:latin typeface="Arial"/>
                <a:cs typeface="Arial"/>
              </a:rPr>
              <a:t>nuestra</a:t>
            </a:r>
            <a:r>
              <a:rPr dirty="0" sz="1150" spc="20">
                <a:latin typeface="Arial"/>
                <a:cs typeface="Arial"/>
              </a:rPr>
              <a:t> </a:t>
            </a:r>
            <a:r>
              <a:rPr dirty="0" sz="1150" spc="-40">
                <a:latin typeface="Arial"/>
                <a:cs typeface="Arial"/>
              </a:rPr>
              <a:t>auditoría</a:t>
            </a:r>
            <a:r>
              <a:rPr dirty="0" sz="1150" spc="20">
                <a:latin typeface="Arial"/>
                <a:cs typeface="Arial"/>
              </a:rPr>
              <a:t> </a:t>
            </a:r>
            <a:r>
              <a:rPr dirty="0" sz="1150" spc="-135">
                <a:latin typeface="Arial"/>
                <a:cs typeface="Arial"/>
              </a:rPr>
              <a:t>de</a:t>
            </a:r>
            <a:r>
              <a:rPr dirty="0" sz="1150" spc="55">
                <a:latin typeface="Arial"/>
                <a:cs typeface="Arial"/>
              </a:rPr>
              <a:t> </a:t>
            </a:r>
            <a:r>
              <a:rPr dirty="0" sz="1150" spc="-55">
                <a:latin typeface="Arial"/>
                <a:cs typeface="Arial"/>
              </a:rPr>
              <a:t>las</a:t>
            </a:r>
            <a:r>
              <a:rPr dirty="0" sz="1150" spc="20">
                <a:latin typeface="Arial"/>
                <a:cs typeface="Arial"/>
              </a:rPr>
              <a:t> </a:t>
            </a:r>
            <a:r>
              <a:rPr dirty="0" sz="1150" spc="-85">
                <a:latin typeface="Arial"/>
                <a:cs typeface="Arial"/>
              </a:rPr>
              <a:t>cuentas</a:t>
            </a:r>
            <a:r>
              <a:rPr dirty="0" sz="1150" spc="5">
                <a:latin typeface="Arial"/>
                <a:cs typeface="Arial"/>
              </a:rPr>
              <a:t> </a:t>
            </a:r>
            <a:r>
              <a:rPr dirty="0" sz="1150" spc="-85">
                <a:latin typeface="Arial"/>
                <a:cs typeface="Arial"/>
              </a:rPr>
              <a:t>anuales</a:t>
            </a:r>
            <a:r>
              <a:rPr dirty="0" sz="1150" spc="25">
                <a:latin typeface="Arial"/>
                <a:cs typeface="Arial"/>
              </a:rPr>
              <a:t> </a:t>
            </a:r>
            <a:r>
              <a:rPr dirty="0" sz="1150" spc="-120">
                <a:latin typeface="Arial"/>
                <a:cs typeface="Arial"/>
              </a:rPr>
              <a:t>de</a:t>
            </a:r>
            <a:r>
              <a:rPr dirty="0" sz="1150" spc="35">
                <a:latin typeface="Arial"/>
                <a:cs typeface="Arial"/>
              </a:rPr>
              <a:t> </a:t>
            </a:r>
            <a:r>
              <a:rPr dirty="0" sz="1150" spc="-80">
                <a:latin typeface="Arial"/>
                <a:cs typeface="Arial"/>
              </a:rPr>
              <a:t>pymes</a:t>
            </a:r>
            <a:r>
              <a:rPr dirty="0" sz="1150" spc="20">
                <a:latin typeface="Arial"/>
                <a:cs typeface="Arial"/>
              </a:rPr>
              <a:t> </a:t>
            </a:r>
            <a:r>
              <a:rPr dirty="0" sz="1150" spc="-25">
                <a:latin typeface="Arial"/>
                <a:cs typeface="Arial"/>
              </a:rPr>
              <a:t>del</a:t>
            </a:r>
            <a:r>
              <a:rPr dirty="0" sz="1150" spc="15">
                <a:latin typeface="Arial"/>
                <a:cs typeface="Arial"/>
              </a:rPr>
              <a:t> </a:t>
            </a:r>
            <a:r>
              <a:rPr dirty="0" sz="1150" spc="-40">
                <a:latin typeface="Arial"/>
                <a:cs typeface="Arial"/>
              </a:rPr>
              <a:t>periodo</a:t>
            </a:r>
            <a:r>
              <a:rPr dirty="0" sz="1150" spc="20">
                <a:latin typeface="Arial"/>
                <a:cs typeface="Arial"/>
              </a:rPr>
              <a:t> </a:t>
            </a:r>
            <a:r>
              <a:rPr dirty="0" sz="1150" spc="-55">
                <a:latin typeface="Arial"/>
                <a:cs typeface="Arial"/>
              </a:rPr>
              <a:t>actual.</a:t>
            </a:r>
            <a:r>
              <a:rPr dirty="0" sz="1150" spc="20">
                <a:latin typeface="Arial"/>
                <a:cs typeface="Arial"/>
              </a:rPr>
              <a:t> </a:t>
            </a:r>
            <a:r>
              <a:rPr dirty="0" sz="1150" spc="-40">
                <a:latin typeface="Arial"/>
                <a:cs typeface="Arial"/>
              </a:rPr>
              <a:t>Estos </a:t>
            </a:r>
            <a:r>
              <a:rPr dirty="0" sz="1150" spc="-45">
                <a:latin typeface="Arial"/>
                <a:cs typeface="Arial"/>
              </a:rPr>
              <a:t>riesgos</a:t>
            </a:r>
            <a:r>
              <a:rPr dirty="0" sz="1150" spc="-10">
                <a:latin typeface="Arial"/>
                <a:cs typeface="Arial"/>
              </a:rPr>
              <a:t> </a:t>
            </a:r>
            <a:r>
              <a:rPr dirty="0" sz="1150" spc="-40">
                <a:latin typeface="Arial"/>
                <a:cs typeface="Arial"/>
              </a:rPr>
              <a:t>han</a:t>
            </a:r>
            <a:r>
              <a:rPr dirty="0" sz="1150" spc="-5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sido</a:t>
            </a:r>
            <a:r>
              <a:rPr dirty="0" sz="1150" spc="-20">
                <a:latin typeface="Arial"/>
                <a:cs typeface="Arial"/>
              </a:rPr>
              <a:t> </a:t>
            </a:r>
            <a:r>
              <a:rPr dirty="0" sz="1150" spc="-50">
                <a:latin typeface="Arial"/>
                <a:cs typeface="Arial"/>
              </a:rPr>
              <a:t>tratados</a:t>
            </a:r>
            <a:r>
              <a:rPr dirty="0" sz="1150">
                <a:latin typeface="Arial"/>
                <a:cs typeface="Arial"/>
              </a:rPr>
              <a:t> </a:t>
            </a:r>
            <a:r>
              <a:rPr dirty="0" sz="1150" spc="-20">
                <a:latin typeface="Arial"/>
                <a:cs typeface="Arial"/>
              </a:rPr>
              <a:t>en</a:t>
            </a:r>
            <a:r>
              <a:rPr dirty="0" sz="1150" spc="-1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el</a:t>
            </a:r>
            <a:r>
              <a:rPr dirty="0" sz="1150" spc="-5">
                <a:latin typeface="Arial"/>
                <a:cs typeface="Arial"/>
              </a:rPr>
              <a:t> </a:t>
            </a:r>
            <a:r>
              <a:rPr dirty="0" sz="1150" spc="-35">
                <a:latin typeface="Arial"/>
                <a:cs typeface="Arial"/>
              </a:rPr>
              <a:t>contexto</a:t>
            </a:r>
            <a:r>
              <a:rPr dirty="0" sz="1150" spc="-10">
                <a:latin typeface="Arial"/>
                <a:cs typeface="Arial"/>
              </a:rPr>
              <a:t> </a:t>
            </a:r>
            <a:r>
              <a:rPr dirty="0" sz="1150" spc="-25">
                <a:latin typeface="Arial"/>
                <a:cs typeface="Arial"/>
              </a:rPr>
              <a:t>de</a:t>
            </a:r>
            <a:r>
              <a:rPr dirty="0" sz="1150" spc="-15">
                <a:latin typeface="Arial"/>
                <a:cs typeface="Arial"/>
              </a:rPr>
              <a:t> </a:t>
            </a:r>
            <a:r>
              <a:rPr dirty="0" sz="1150" spc="-55">
                <a:latin typeface="Arial"/>
                <a:cs typeface="Arial"/>
              </a:rPr>
              <a:t>nuestra</a:t>
            </a:r>
            <a:r>
              <a:rPr dirty="0" sz="1150" spc="-25">
                <a:latin typeface="Arial"/>
                <a:cs typeface="Arial"/>
              </a:rPr>
              <a:t> </a:t>
            </a:r>
            <a:r>
              <a:rPr dirty="0" sz="1150" spc="-30">
                <a:latin typeface="Arial"/>
                <a:cs typeface="Arial"/>
              </a:rPr>
              <a:t>auditoría</a:t>
            </a:r>
            <a:r>
              <a:rPr dirty="0" sz="1150" spc="-5">
                <a:latin typeface="Arial"/>
                <a:cs typeface="Arial"/>
              </a:rPr>
              <a:t> </a:t>
            </a:r>
            <a:r>
              <a:rPr dirty="0" sz="1150" spc="-25">
                <a:latin typeface="Arial"/>
                <a:cs typeface="Arial"/>
              </a:rPr>
              <a:t>de</a:t>
            </a:r>
            <a:r>
              <a:rPr dirty="0" sz="1150" spc="-10">
                <a:latin typeface="Arial"/>
                <a:cs typeface="Arial"/>
              </a:rPr>
              <a:t> las </a:t>
            </a:r>
            <a:r>
              <a:rPr dirty="0" sz="1150" spc="-65">
                <a:latin typeface="Arial"/>
                <a:cs typeface="Arial"/>
              </a:rPr>
              <a:t>cuentas</a:t>
            </a:r>
            <a:r>
              <a:rPr dirty="0" sz="1150" spc="-5">
                <a:latin typeface="Arial"/>
                <a:cs typeface="Arial"/>
              </a:rPr>
              <a:t> </a:t>
            </a:r>
            <a:r>
              <a:rPr dirty="0" sz="1150" spc="-65">
                <a:latin typeface="Arial"/>
                <a:cs typeface="Arial"/>
              </a:rPr>
              <a:t>anuales</a:t>
            </a:r>
            <a:r>
              <a:rPr dirty="0" sz="1150" spc="-10">
                <a:latin typeface="Arial"/>
                <a:cs typeface="Arial"/>
              </a:rPr>
              <a:t> </a:t>
            </a:r>
            <a:r>
              <a:rPr dirty="0" sz="1150" spc="-25">
                <a:latin typeface="Arial"/>
                <a:cs typeface="Arial"/>
              </a:rPr>
              <a:t>en</a:t>
            </a:r>
            <a:r>
              <a:rPr dirty="0" sz="1150" spc="-20">
                <a:latin typeface="Arial"/>
                <a:cs typeface="Arial"/>
              </a:rPr>
              <a:t> </a:t>
            </a:r>
            <a:r>
              <a:rPr dirty="0" sz="1150" spc="-25">
                <a:latin typeface="Arial"/>
                <a:cs typeface="Arial"/>
              </a:rPr>
              <a:t>su</a:t>
            </a:r>
            <a:endParaRPr sz="115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655827" y="9462331"/>
            <a:ext cx="4257040" cy="2565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835"/>
              </a:lnSpc>
            </a:pPr>
            <a:r>
              <a:rPr dirty="0" sz="750" spc="-20">
                <a:solidFill>
                  <a:srgbClr val="BEBEBE"/>
                </a:solidFill>
                <a:latin typeface="Arial"/>
                <a:cs typeface="Arial"/>
              </a:rPr>
              <a:t>Netadia</a:t>
            </a:r>
            <a:r>
              <a:rPr dirty="0" sz="750" spc="-1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 spc="-30">
                <a:solidFill>
                  <a:srgbClr val="BEBEBE"/>
                </a:solidFill>
                <a:latin typeface="Arial"/>
                <a:cs typeface="Arial"/>
              </a:rPr>
              <a:t>Europa,</a:t>
            </a:r>
            <a:r>
              <a:rPr dirty="0" sz="750" spc="-1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 spc="-75">
                <a:solidFill>
                  <a:srgbClr val="BEBEBE"/>
                </a:solidFill>
                <a:latin typeface="Arial"/>
                <a:cs typeface="Arial"/>
              </a:rPr>
              <a:t>S.LP.</a:t>
            </a:r>
            <a:r>
              <a:rPr dirty="0" sz="75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 spc="-30">
                <a:solidFill>
                  <a:srgbClr val="BEBEBE"/>
                </a:solidFill>
                <a:latin typeface="Arial"/>
                <a:cs typeface="Arial"/>
              </a:rPr>
              <a:t>–</a:t>
            </a:r>
            <a:r>
              <a:rPr dirty="0" sz="75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 spc="-55">
                <a:solidFill>
                  <a:srgbClr val="BEBEBE"/>
                </a:solidFill>
                <a:latin typeface="Arial"/>
                <a:cs typeface="Arial"/>
              </a:rPr>
              <a:t>C.I.F.</a:t>
            </a:r>
            <a:r>
              <a:rPr dirty="0" sz="750" spc="-2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 spc="-35">
                <a:solidFill>
                  <a:srgbClr val="BEBEBE"/>
                </a:solidFill>
                <a:latin typeface="Arial"/>
                <a:cs typeface="Arial"/>
              </a:rPr>
              <a:t>B91857870</a:t>
            </a:r>
            <a:r>
              <a:rPr dirty="0" sz="750" spc="-1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>
                <a:solidFill>
                  <a:srgbClr val="BEBEBE"/>
                </a:solidFill>
                <a:latin typeface="Arial"/>
                <a:cs typeface="Arial"/>
              </a:rPr>
              <a:t>-</a:t>
            </a:r>
            <a:r>
              <a:rPr dirty="0" sz="750" spc="-1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 spc="-25">
                <a:solidFill>
                  <a:srgbClr val="BEBEBE"/>
                </a:solidFill>
                <a:latin typeface="Arial"/>
                <a:cs typeface="Arial"/>
              </a:rPr>
              <a:t>Inscrita</a:t>
            </a:r>
            <a:r>
              <a:rPr dirty="0" sz="750" spc="-3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 spc="-20">
                <a:solidFill>
                  <a:srgbClr val="BEBEBE"/>
                </a:solidFill>
                <a:latin typeface="Arial"/>
                <a:cs typeface="Arial"/>
              </a:rPr>
              <a:t>en</a:t>
            </a:r>
            <a:r>
              <a:rPr dirty="0" sz="750" spc="-3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 spc="-40">
                <a:solidFill>
                  <a:srgbClr val="BEBEBE"/>
                </a:solidFill>
                <a:latin typeface="Arial"/>
                <a:cs typeface="Arial"/>
              </a:rPr>
              <a:t>RM</a:t>
            </a:r>
            <a:r>
              <a:rPr dirty="0" sz="750" spc="-20">
                <a:solidFill>
                  <a:srgbClr val="BEBEBE"/>
                </a:solidFill>
                <a:latin typeface="Arial"/>
                <a:cs typeface="Arial"/>
              </a:rPr>
              <a:t> de</a:t>
            </a:r>
            <a:r>
              <a:rPr dirty="0" sz="75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 spc="-30">
                <a:solidFill>
                  <a:srgbClr val="BEBEBE"/>
                </a:solidFill>
                <a:latin typeface="Arial"/>
                <a:cs typeface="Arial"/>
              </a:rPr>
              <a:t>Sevilla,</a:t>
            </a:r>
            <a:r>
              <a:rPr dirty="0" sz="75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 spc="-30">
                <a:solidFill>
                  <a:srgbClr val="BEBEBE"/>
                </a:solidFill>
                <a:latin typeface="Arial"/>
                <a:cs typeface="Arial"/>
              </a:rPr>
              <a:t>Tomo </a:t>
            </a:r>
            <a:r>
              <a:rPr dirty="0" sz="750" spc="-20">
                <a:solidFill>
                  <a:srgbClr val="BEBEBE"/>
                </a:solidFill>
                <a:latin typeface="Arial"/>
                <a:cs typeface="Arial"/>
              </a:rPr>
              <a:t>5420,</a:t>
            </a:r>
            <a:r>
              <a:rPr dirty="0" sz="750">
                <a:solidFill>
                  <a:srgbClr val="BEBEBE"/>
                </a:solidFill>
                <a:latin typeface="Arial"/>
                <a:cs typeface="Arial"/>
              </a:rPr>
              <a:t> folio</a:t>
            </a:r>
            <a:r>
              <a:rPr dirty="0" sz="750" spc="-1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 spc="-25">
                <a:solidFill>
                  <a:srgbClr val="BEBEBE"/>
                </a:solidFill>
                <a:latin typeface="Arial"/>
                <a:cs typeface="Arial"/>
              </a:rPr>
              <a:t>131.</a:t>
            </a:r>
            <a:r>
              <a:rPr dirty="0" sz="75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 spc="-10">
                <a:solidFill>
                  <a:srgbClr val="BEBEBE"/>
                </a:solidFill>
                <a:latin typeface="Arial"/>
                <a:cs typeface="Arial"/>
              </a:rPr>
              <a:t>hoja</a:t>
            </a:r>
            <a:r>
              <a:rPr dirty="0" sz="750" spc="-2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 spc="-105">
                <a:solidFill>
                  <a:srgbClr val="BEBEBE"/>
                </a:solidFill>
                <a:latin typeface="Arial"/>
                <a:cs typeface="Arial"/>
              </a:rPr>
              <a:t>SE-</a:t>
            </a:r>
            <a:r>
              <a:rPr dirty="0" sz="750" spc="-10">
                <a:solidFill>
                  <a:srgbClr val="BEBEBE"/>
                </a:solidFill>
                <a:latin typeface="Arial"/>
                <a:cs typeface="Arial"/>
              </a:rPr>
              <a:t>90843.</a:t>
            </a:r>
            <a:endParaRPr sz="7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dirty="0" sz="750" spc="-25">
                <a:solidFill>
                  <a:srgbClr val="BEBEBE"/>
                </a:solidFill>
                <a:latin typeface="Arial"/>
                <a:cs typeface="Arial"/>
              </a:rPr>
              <a:t>Inscrita</a:t>
            </a:r>
            <a:r>
              <a:rPr dirty="0" sz="750" spc="-20">
                <a:solidFill>
                  <a:srgbClr val="BEBEBE"/>
                </a:solidFill>
                <a:latin typeface="Arial"/>
                <a:cs typeface="Arial"/>
              </a:rPr>
              <a:t> en</a:t>
            </a:r>
            <a:r>
              <a:rPr dirty="0" sz="750" spc="-1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>
                <a:solidFill>
                  <a:srgbClr val="BEBEBE"/>
                </a:solidFill>
                <a:latin typeface="Arial"/>
                <a:cs typeface="Arial"/>
              </a:rPr>
              <a:t>el</a:t>
            </a:r>
            <a:r>
              <a:rPr dirty="0" sz="75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 spc="-30">
                <a:solidFill>
                  <a:srgbClr val="BEBEBE"/>
                </a:solidFill>
                <a:latin typeface="Arial"/>
                <a:cs typeface="Arial"/>
              </a:rPr>
              <a:t>Registro</a:t>
            </a:r>
            <a:r>
              <a:rPr dirty="0" sz="750" spc="-1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 spc="-20">
                <a:solidFill>
                  <a:srgbClr val="BEBEBE"/>
                </a:solidFill>
                <a:latin typeface="Arial"/>
                <a:cs typeface="Arial"/>
              </a:rPr>
              <a:t>Oficial</a:t>
            </a:r>
            <a:r>
              <a:rPr dirty="0" sz="750" spc="-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 spc="-20">
                <a:solidFill>
                  <a:srgbClr val="BEBEBE"/>
                </a:solidFill>
                <a:latin typeface="Arial"/>
                <a:cs typeface="Arial"/>
              </a:rPr>
              <a:t>de </a:t>
            </a:r>
            <a:r>
              <a:rPr dirty="0" sz="750" spc="-10">
                <a:solidFill>
                  <a:srgbClr val="BEBEBE"/>
                </a:solidFill>
                <a:latin typeface="Arial"/>
                <a:cs typeface="Arial"/>
              </a:rPr>
              <a:t>Auditores</a:t>
            </a:r>
            <a:r>
              <a:rPr dirty="0" sz="75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 spc="-20">
                <a:solidFill>
                  <a:srgbClr val="BEBEBE"/>
                </a:solidFill>
                <a:latin typeface="Arial"/>
                <a:cs typeface="Arial"/>
              </a:rPr>
              <a:t>de</a:t>
            </a:r>
            <a:r>
              <a:rPr dirty="0" sz="75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 spc="-40">
                <a:solidFill>
                  <a:srgbClr val="BEBEBE"/>
                </a:solidFill>
                <a:latin typeface="Arial"/>
                <a:cs typeface="Arial"/>
              </a:rPr>
              <a:t>Cuentas</a:t>
            </a:r>
            <a:r>
              <a:rPr dirty="0" sz="750" spc="-20">
                <a:solidFill>
                  <a:srgbClr val="BEBEBE"/>
                </a:solidFill>
                <a:latin typeface="Arial"/>
                <a:cs typeface="Arial"/>
              </a:rPr>
              <a:t> con</a:t>
            </a:r>
            <a:r>
              <a:rPr dirty="0" sz="750" spc="-3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 spc="-10">
                <a:solidFill>
                  <a:srgbClr val="BEBEBE"/>
                </a:solidFill>
                <a:latin typeface="Arial"/>
                <a:cs typeface="Arial"/>
              </a:rPr>
              <a:t>número</a:t>
            </a:r>
            <a:r>
              <a:rPr dirty="0" sz="750" spc="-2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 spc="-80">
                <a:solidFill>
                  <a:srgbClr val="BEBEBE"/>
                </a:solidFill>
                <a:latin typeface="Arial"/>
                <a:cs typeface="Arial"/>
              </a:rPr>
              <a:t>S-</a:t>
            </a:r>
            <a:r>
              <a:rPr dirty="0" sz="750" spc="-20">
                <a:solidFill>
                  <a:srgbClr val="BEBEBE"/>
                </a:solidFill>
                <a:latin typeface="Arial"/>
                <a:cs typeface="Arial"/>
              </a:rPr>
              <a:t>2114.</a:t>
            </a:r>
            <a:endParaRPr sz="75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412992" y="9705857"/>
            <a:ext cx="152400" cy="163830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3937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z="950" spc="-50">
                <a:latin typeface="Arial"/>
                <a:cs typeface="Arial"/>
              </a:rPr>
              <a:t>4</a:t>
            </a:fld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67284" y="1338072"/>
            <a:ext cx="2018030" cy="9525"/>
          </a:xfrm>
          <a:custGeom>
            <a:avLst/>
            <a:gdLst/>
            <a:ahLst/>
            <a:cxnLst/>
            <a:rect l="l" t="t" r="r" b="b"/>
            <a:pathLst>
              <a:path w="2018030" h="9525">
                <a:moveTo>
                  <a:pt x="2017763" y="0"/>
                </a:moveTo>
                <a:lnTo>
                  <a:pt x="2017763" y="0"/>
                </a:lnTo>
                <a:lnTo>
                  <a:pt x="0" y="0"/>
                </a:lnTo>
                <a:lnTo>
                  <a:pt x="0" y="3048"/>
                </a:lnTo>
                <a:lnTo>
                  <a:pt x="0" y="6096"/>
                </a:lnTo>
                <a:lnTo>
                  <a:pt x="0" y="9144"/>
                </a:lnTo>
                <a:lnTo>
                  <a:pt x="431279" y="9144"/>
                </a:lnTo>
                <a:lnTo>
                  <a:pt x="434340" y="9144"/>
                </a:lnTo>
                <a:lnTo>
                  <a:pt x="1726679" y="9144"/>
                </a:lnTo>
                <a:lnTo>
                  <a:pt x="1729740" y="9144"/>
                </a:lnTo>
                <a:lnTo>
                  <a:pt x="2017763" y="9144"/>
                </a:lnTo>
                <a:lnTo>
                  <a:pt x="2017763" y="3048"/>
                </a:lnTo>
                <a:lnTo>
                  <a:pt x="2017763" y="0"/>
                </a:lnTo>
                <a:close/>
              </a:path>
            </a:pathLst>
          </a:custGeom>
          <a:solidFill>
            <a:srgbClr val="23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367284" y="1566672"/>
            <a:ext cx="2018030" cy="9525"/>
          </a:xfrm>
          <a:custGeom>
            <a:avLst/>
            <a:gdLst/>
            <a:ahLst/>
            <a:cxnLst/>
            <a:rect l="l" t="t" r="r" b="b"/>
            <a:pathLst>
              <a:path w="2018030" h="9525">
                <a:moveTo>
                  <a:pt x="2017763" y="0"/>
                </a:moveTo>
                <a:lnTo>
                  <a:pt x="2017763" y="0"/>
                </a:lnTo>
                <a:lnTo>
                  <a:pt x="0" y="0"/>
                </a:lnTo>
                <a:lnTo>
                  <a:pt x="0" y="3048"/>
                </a:lnTo>
                <a:lnTo>
                  <a:pt x="0" y="6096"/>
                </a:lnTo>
                <a:lnTo>
                  <a:pt x="0" y="9144"/>
                </a:lnTo>
                <a:lnTo>
                  <a:pt x="431279" y="9144"/>
                </a:lnTo>
                <a:lnTo>
                  <a:pt x="434340" y="9144"/>
                </a:lnTo>
                <a:lnTo>
                  <a:pt x="1726679" y="9144"/>
                </a:lnTo>
                <a:lnTo>
                  <a:pt x="1729740" y="9144"/>
                </a:lnTo>
                <a:lnTo>
                  <a:pt x="2017763" y="9144"/>
                </a:lnTo>
                <a:lnTo>
                  <a:pt x="2017763" y="3048"/>
                </a:lnTo>
                <a:lnTo>
                  <a:pt x="2017763" y="0"/>
                </a:lnTo>
                <a:close/>
              </a:path>
            </a:pathLst>
          </a:custGeom>
          <a:solidFill>
            <a:srgbClr val="231F1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03803" y="254508"/>
            <a:ext cx="725424" cy="111251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90188" y="256031"/>
            <a:ext cx="193548" cy="10972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43171" y="254507"/>
            <a:ext cx="516636" cy="112775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93052" y="256031"/>
            <a:ext cx="388620" cy="109728"/>
          </a:xfrm>
          <a:prstGeom prst="rect">
            <a:avLst/>
          </a:prstGeom>
        </p:spPr>
      </p:pic>
      <p:sp>
        <p:nvSpPr>
          <p:cNvPr id="8" name="object 8" descr=""/>
          <p:cNvSpPr/>
          <p:nvPr/>
        </p:nvSpPr>
        <p:spPr>
          <a:xfrm>
            <a:off x="4277017" y="1828393"/>
            <a:ext cx="1602105" cy="184150"/>
          </a:xfrm>
          <a:custGeom>
            <a:avLst/>
            <a:gdLst/>
            <a:ahLst/>
            <a:cxnLst/>
            <a:rect l="l" t="t" r="r" b="b"/>
            <a:pathLst>
              <a:path w="1602104" h="184150">
                <a:moveTo>
                  <a:pt x="44551" y="155841"/>
                </a:moveTo>
                <a:lnTo>
                  <a:pt x="12814" y="155841"/>
                </a:lnTo>
                <a:lnTo>
                  <a:pt x="12814" y="103771"/>
                </a:lnTo>
                <a:lnTo>
                  <a:pt x="0" y="103771"/>
                </a:lnTo>
                <a:lnTo>
                  <a:pt x="0" y="166535"/>
                </a:lnTo>
                <a:lnTo>
                  <a:pt x="44551" y="166535"/>
                </a:lnTo>
                <a:lnTo>
                  <a:pt x="44551" y="155841"/>
                </a:lnTo>
                <a:close/>
              </a:path>
              <a:path w="1602104" h="184150">
                <a:moveTo>
                  <a:pt x="106337" y="1155"/>
                </a:moveTo>
                <a:lnTo>
                  <a:pt x="94488" y="1155"/>
                </a:lnTo>
                <a:lnTo>
                  <a:pt x="94488" y="43573"/>
                </a:lnTo>
                <a:lnTo>
                  <a:pt x="81724" y="22809"/>
                </a:lnTo>
                <a:lnTo>
                  <a:pt x="68414" y="1155"/>
                </a:lnTo>
                <a:lnTo>
                  <a:pt x="56045" y="1155"/>
                </a:lnTo>
                <a:lnTo>
                  <a:pt x="56045" y="64439"/>
                </a:lnTo>
                <a:lnTo>
                  <a:pt x="67881" y="64439"/>
                </a:lnTo>
                <a:lnTo>
                  <a:pt x="67881" y="22809"/>
                </a:lnTo>
                <a:lnTo>
                  <a:pt x="93522" y="64439"/>
                </a:lnTo>
                <a:lnTo>
                  <a:pt x="106337" y="64439"/>
                </a:lnTo>
                <a:lnTo>
                  <a:pt x="106337" y="43573"/>
                </a:lnTo>
                <a:lnTo>
                  <a:pt x="106337" y="1155"/>
                </a:lnTo>
                <a:close/>
              </a:path>
              <a:path w="1602104" h="184150">
                <a:moveTo>
                  <a:pt x="111467" y="166535"/>
                </a:moveTo>
                <a:lnTo>
                  <a:pt x="105689" y="152120"/>
                </a:lnTo>
                <a:lnTo>
                  <a:pt x="101396" y="141427"/>
                </a:lnTo>
                <a:lnTo>
                  <a:pt x="92011" y="118008"/>
                </a:lnTo>
                <a:lnTo>
                  <a:pt x="88036" y="108089"/>
                </a:lnTo>
                <a:lnTo>
                  <a:pt x="88036" y="141427"/>
                </a:lnTo>
                <a:lnTo>
                  <a:pt x="70713" y="141427"/>
                </a:lnTo>
                <a:lnTo>
                  <a:pt x="79286" y="118008"/>
                </a:lnTo>
                <a:lnTo>
                  <a:pt x="88036" y="141427"/>
                </a:lnTo>
                <a:lnTo>
                  <a:pt x="88036" y="108089"/>
                </a:lnTo>
                <a:lnTo>
                  <a:pt x="86093" y="103238"/>
                </a:lnTo>
                <a:lnTo>
                  <a:pt x="72567" y="103238"/>
                </a:lnTo>
                <a:lnTo>
                  <a:pt x="47993" y="166535"/>
                </a:lnTo>
                <a:lnTo>
                  <a:pt x="61518" y="166535"/>
                </a:lnTo>
                <a:lnTo>
                  <a:pt x="66827" y="152120"/>
                </a:lnTo>
                <a:lnTo>
                  <a:pt x="92189" y="152120"/>
                </a:lnTo>
                <a:lnTo>
                  <a:pt x="97675" y="166535"/>
                </a:lnTo>
                <a:lnTo>
                  <a:pt x="111467" y="166535"/>
                </a:lnTo>
                <a:close/>
              </a:path>
              <a:path w="1602104" h="184150">
                <a:moveTo>
                  <a:pt x="178460" y="32880"/>
                </a:moveTo>
                <a:lnTo>
                  <a:pt x="171831" y="10960"/>
                </a:lnTo>
                <a:lnTo>
                  <a:pt x="171716" y="10807"/>
                </a:lnTo>
                <a:lnTo>
                  <a:pt x="170065" y="8661"/>
                </a:lnTo>
                <a:lnTo>
                  <a:pt x="165290" y="3746"/>
                </a:lnTo>
                <a:lnTo>
                  <a:pt x="165290" y="25311"/>
                </a:lnTo>
                <a:lnTo>
                  <a:pt x="165227" y="40157"/>
                </a:lnTo>
                <a:lnTo>
                  <a:pt x="163664" y="45351"/>
                </a:lnTo>
                <a:lnTo>
                  <a:pt x="162623" y="46583"/>
                </a:lnTo>
                <a:lnTo>
                  <a:pt x="157124" y="52768"/>
                </a:lnTo>
                <a:lnTo>
                  <a:pt x="152920" y="54622"/>
                </a:lnTo>
                <a:lnTo>
                  <a:pt x="142722" y="54622"/>
                </a:lnTo>
                <a:lnTo>
                  <a:pt x="130251" y="25311"/>
                </a:lnTo>
                <a:lnTo>
                  <a:pt x="131445" y="21297"/>
                </a:lnTo>
                <a:lnTo>
                  <a:pt x="131927" y="19888"/>
                </a:lnTo>
                <a:lnTo>
                  <a:pt x="135064" y="16357"/>
                </a:lnTo>
                <a:lnTo>
                  <a:pt x="138303" y="12763"/>
                </a:lnTo>
                <a:lnTo>
                  <a:pt x="142544" y="10960"/>
                </a:lnTo>
                <a:lnTo>
                  <a:pt x="153098" y="10960"/>
                </a:lnTo>
                <a:lnTo>
                  <a:pt x="157340" y="12763"/>
                </a:lnTo>
                <a:lnTo>
                  <a:pt x="160515" y="16357"/>
                </a:lnTo>
                <a:lnTo>
                  <a:pt x="163703" y="19888"/>
                </a:lnTo>
                <a:lnTo>
                  <a:pt x="165290" y="25311"/>
                </a:lnTo>
                <a:lnTo>
                  <a:pt x="165290" y="3746"/>
                </a:lnTo>
                <a:lnTo>
                  <a:pt x="164465" y="2882"/>
                </a:lnTo>
                <a:lnTo>
                  <a:pt x="157010" y="0"/>
                </a:lnTo>
                <a:lnTo>
                  <a:pt x="142519" y="0"/>
                </a:lnTo>
                <a:lnTo>
                  <a:pt x="123202" y="10960"/>
                </a:lnTo>
                <a:lnTo>
                  <a:pt x="121361" y="13703"/>
                </a:lnTo>
                <a:lnTo>
                  <a:pt x="118008" y="21297"/>
                </a:lnTo>
                <a:lnTo>
                  <a:pt x="117030" y="26720"/>
                </a:lnTo>
                <a:lnTo>
                  <a:pt x="117030" y="43281"/>
                </a:lnTo>
                <a:lnTo>
                  <a:pt x="119799" y="51206"/>
                </a:lnTo>
                <a:lnTo>
                  <a:pt x="130937" y="62699"/>
                </a:lnTo>
                <a:lnTo>
                  <a:pt x="138417" y="65582"/>
                </a:lnTo>
                <a:lnTo>
                  <a:pt x="157099" y="65582"/>
                </a:lnTo>
                <a:lnTo>
                  <a:pt x="164553" y="62699"/>
                </a:lnTo>
                <a:lnTo>
                  <a:pt x="170154" y="56921"/>
                </a:lnTo>
                <a:lnTo>
                  <a:pt x="171907" y="54622"/>
                </a:lnTo>
                <a:lnTo>
                  <a:pt x="173786" y="52171"/>
                </a:lnTo>
                <a:lnTo>
                  <a:pt x="176390" y="46583"/>
                </a:lnTo>
                <a:lnTo>
                  <a:pt x="177939" y="40157"/>
                </a:lnTo>
                <a:lnTo>
                  <a:pt x="177965" y="39928"/>
                </a:lnTo>
                <a:lnTo>
                  <a:pt x="178460" y="32880"/>
                </a:lnTo>
                <a:close/>
              </a:path>
              <a:path w="1602104" h="184150">
                <a:moveTo>
                  <a:pt x="201002" y="103238"/>
                </a:moveTo>
                <a:lnTo>
                  <a:pt x="181737" y="103238"/>
                </a:lnTo>
                <a:lnTo>
                  <a:pt x="170599" y="146380"/>
                </a:lnTo>
                <a:lnTo>
                  <a:pt x="162750" y="116674"/>
                </a:lnTo>
                <a:lnTo>
                  <a:pt x="159194" y="103238"/>
                </a:lnTo>
                <a:lnTo>
                  <a:pt x="140017" y="103238"/>
                </a:lnTo>
                <a:lnTo>
                  <a:pt x="140017" y="166535"/>
                </a:lnTo>
                <a:lnTo>
                  <a:pt x="151853" y="166535"/>
                </a:lnTo>
                <a:lnTo>
                  <a:pt x="151942" y="116674"/>
                </a:lnTo>
                <a:lnTo>
                  <a:pt x="164325" y="166535"/>
                </a:lnTo>
                <a:lnTo>
                  <a:pt x="176606" y="166535"/>
                </a:lnTo>
                <a:lnTo>
                  <a:pt x="181686" y="146380"/>
                </a:lnTo>
                <a:lnTo>
                  <a:pt x="189153" y="116674"/>
                </a:lnTo>
                <a:lnTo>
                  <a:pt x="189153" y="166535"/>
                </a:lnTo>
                <a:lnTo>
                  <a:pt x="201002" y="166535"/>
                </a:lnTo>
                <a:lnTo>
                  <a:pt x="201002" y="116674"/>
                </a:lnTo>
                <a:lnTo>
                  <a:pt x="201002" y="103238"/>
                </a:lnTo>
                <a:close/>
              </a:path>
              <a:path w="1602104" h="184150">
                <a:moveTo>
                  <a:pt x="234327" y="1155"/>
                </a:moveTo>
                <a:lnTo>
                  <a:pt x="184124" y="1155"/>
                </a:lnTo>
                <a:lnTo>
                  <a:pt x="184124" y="11849"/>
                </a:lnTo>
                <a:lnTo>
                  <a:pt x="202857" y="11849"/>
                </a:lnTo>
                <a:lnTo>
                  <a:pt x="202857" y="64439"/>
                </a:lnTo>
                <a:lnTo>
                  <a:pt x="215671" y="64439"/>
                </a:lnTo>
                <a:lnTo>
                  <a:pt x="215671" y="11849"/>
                </a:lnTo>
                <a:lnTo>
                  <a:pt x="234327" y="11849"/>
                </a:lnTo>
                <a:lnTo>
                  <a:pt x="234327" y="1155"/>
                </a:lnTo>
                <a:close/>
              </a:path>
              <a:path w="1602104" h="184150">
                <a:moveTo>
                  <a:pt x="260756" y="155841"/>
                </a:moveTo>
                <a:lnTo>
                  <a:pt x="225488" y="155841"/>
                </a:lnTo>
                <a:lnTo>
                  <a:pt x="225488" y="138684"/>
                </a:lnTo>
                <a:lnTo>
                  <a:pt x="257136" y="138684"/>
                </a:lnTo>
                <a:lnTo>
                  <a:pt x="257136" y="127990"/>
                </a:lnTo>
                <a:lnTo>
                  <a:pt x="225488" y="127990"/>
                </a:lnTo>
                <a:lnTo>
                  <a:pt x="225488" y="113931"/>
                </a:lnTo>
                <a:lnTo>
                  <a:pt x="259524" y="113931"/>
                </a:lnTo>
                <a:lnTo>
                  <a:pt x="259524" y="103238"/>
                </a:lnTo>
                <a:lnTo>
                  <a:pt x="212674" y="103238"/>
                </a:lnTo>
                <a:lnTo>
                  <a:pt x="212674" y="166535"/>
                </a:lnTo>
                <a:lnTo>
                  <a:pt x="260756" y="166535"/>
                </a:lnTo>
                <a:lnTo>
                  <a:pt x="260756" y="155841"/>
                </a:lnTo>
                <a:close/>
              </a:path>
              <a:path w="1602104" h="184150">
                <a:moveTo>
                  <a:pt x="294259" y="64439"/>
                </a:moveTo>
                <a:lnTo>
                  <a:pt x="288480" y="50025"/>
                </a:lnTo>
                <a:lnTo>
                  <a:pt x="284200" y="39331"/>
                </a:lnTo>
                <a:lnTo>
                  <a:pt x="274802" y="15913"/>
                </a:lnTo>
                <a:lnTo>
                  <a:pt x="270827" y="6007"/>
                </a:lnTo>
                <a:lnTo>
                  <a:pt x="270827" y="39331"/>
                </a:lnTo>
                <a:lnTo>
                  <a:pt x="253504" y="39331"/>
                </a:lnTo>
                <a:lnTo>
                  <a:pt x="262077" y="15913"/>
                </a:lnTo>
                <a:lnTo>
                  <a:pt x="270827" y="39331"/>
                </a:lnTo>
                <a:lnTo>
                  <a:pt x="270827" y="6007"/>
                </a:lnTo>
                <a:lnTo>
                  <a:pt x="268884" y="1155"/>
                </a:lnTo>
                <a:lnTo>
                  <a:pt x="255358" y="1155"/>
                </a:lnTo>
                <a:lnTo>
                  <a:pt x="230797" y="64439"/>
                </a:lnTo>
                <a:lnTo>
                  <a:pt x="244309" y="64439"/>
                </a:lnTo>
                <a:lnTo>
                  <a:pt x="249618" y="50025"/>
                </a:lnTo>
                <a:lnTo>
                  <a:pt x="274993" y="50025"/>
                </a:lnTo>
                <a:lnTo>
                  <a:pt x="280466" y="64439"/>
                </a:lnTo>
                <a:lnTo>
                  <a:pt x="294259" y="64439"/>
                </a:lnTo>
                <a:close/>
              </a:path>
              <a:path w="1602104" h="184150">
                <a:moveTo>
                  <a:pt x="333590" y="103238"/>
                </a:moveTo>
                <a:lnTo>
                  <a:pt x="314325" y="103238"/>
                </a:lnTo>
                <a:lnTo>
                  <a:pt x="303187" y="146380"/>
                </a:lnTo>
                <a:lnTo>
                  <a:pt x="295338" y="116674"/>
                </a:lnTo>
                <a:lnTo>
                  <a:pt x="291782" y="103238"/>
                </a:lnTo>
                <a:lnTo>
                  <a:pt x="272605" y="103238"/>
                </a:lnTo>
                <a:lnTo>
                  <a:pt x="272605" y="166535"/>
                </a:lnTo>
                <a:lnTo>
                  <a:pt x="284441" y="166535"/>
                </a:lnTo>
                <a:lnTo>
                  <a:pt x="284530" y="116674"/>
                </a:lnTo>
                <a:lnTo>
                  <a:pt x="296913" y="166535"/>
                </a:lnTo>
                <a:lnTo>
                  <a:pt x="309194" y="166535"/>
                </a:lnTo>
                <a:lnTo>
                  <a:pt x="314274" y="146380"/>
                </a:lnTo>
                <a:lnTo>
                  <a:pt x="321741" y="116674"/>
                </a:lnTo>
                <a:lnTo>
                  <a:pt x="321741" y="166535"/>
                </a:lnTo>
                <a:lnTo>
                  <a:pt x="333590" y="166535"/>
                </a:lnTo>
                <a:lnTo>
                  <a:pt x="333590" y="116674"/>
                </a:lnTo>
                <a:lnTo>
                  <a:pt x="333590" y="103238"/>
                </a:lnTo>
                <a:close/>
              </a:path>
              <a:path w="1602104" h="184150">
                <a:moveTo>
                  <a:pt x="349859" y="42049"/>
                </a:moveTo>
                <a:lnTo>
                  <a:pt x="320421" y="23456"/>
                </a:lnTo>
                <a:lnTo>
                  <a:pt x="316496" y="22034"/>
                </a:lnTo>
                <a:lnTo>
                  <a:pt x="314858" y="20688"/>
                </a:lnTo>
                <a:lnTo>
                  <a:pt x="313613" y="19621"/>
                </a:lnTo>
                <a:lnTo>
                  <a:pt x="312991" y="18351"/>
                </a:lnTo>
                <a:lnTo>
                  <a:pt x="312991" y="15227"/>
                </a:lnTo>
                <a:lnTo>
                  <a:pt x="313677" y="13906"/>
                </a:lnTo>
                <a:lnTo>
                  <a:pt x="317169" y="11315"/>
                </a:lnTo>
                <a:lnTo>
                  <a:pt x="317309" y="11315"/>
                </a:lnTo>
                <a:lnTo>
                  <a:pt x="319976" y="10604"/>
                </a:lnTo>
                <a:lnTo>
                  <a:pt x="327228" y="10604"/>
                </a:lnTo>
                <a:lnTo>
                  <a:pt x="329907" y="11315"/>
                </a:lnTo>
                <a:lnTo>
                  <a:pt x="331736" y="12725"/>
                </a:lnTo>
                <a:lnTo>
                  <a:pt x="333502" y="14198"/>
                </a:lnTo>
                <a:lnTo>
                  <a:pt x="334657" y="16560"/>
                </a:lnTo>
                <a:lnTo>
                  <a:pt x="335178" y="19799"/>
                </a:lnTo>
                <a:lnTo>
                  <a:pt x="348005" y="19354"/>
                </a:lnTo>
                <a:lnTo>
                  <a:pt x="347916" y="16560"/>
                </a:lnTo>
                <a:lnTo>
                  <a:pt x="347827" y="13462"/>
                </a:lnTo>
                <a:lnTo>
                  <a:pt x="346544" y="10604"/>
                </a:lnTo>
                <a:lnTo>
                  <a:pt x="345732" y="8775"/>
                </a:lnTo>
                <a:lnTo>
                  <a:pt x="341718" y="5308"/>
                </a:lnTo>
                <a:lnTo>
                  <a:pt x="337718" y="1765"/>
                </a:lnTo>
                <a:lnTo>
                  <a:pt x="331736" y="0"/>
                </a:lnTo>
                <a:lnTo>
                  <a:pt x="318947" y="0"/>
                </a:lnTo>
                <a:lnTo>
                  <a:pt x="300799" y="22745"/>
                </a:lnTo>
                <a:lnTo>
                  <a:pt x="302742" y="27012"/>
                </a:lnTo>
                <a:lnTo>
                  <a:pt x="306628" y="30492"/>
                </a:lnTo>
                <a:lnTo>
                  <a:pt x="309346" y="32969"/>
                </a:lnTo>
                <a:lnTo>
                  <a:pt x="314121" y="35064"/>
                </a:lnTo>
                <a:lnTo>
                  <a:pt x="326250" y="38061"/>
                </a:lnTo>
                <a:lnTo>
                  <a:pt x="329641" y="38976"/>
                </a:lnTo>
                <a:lnTo>
                  <a:pt x="333298" y="40271"/>
                </a:lnTo>
                <a:lnTo>
                  <a:pt x="334835" y="41186"/>
                </a:lnTo>
                <a:lnTo>
                  <a:pt x="336600" y="43307"/>
                </a:lnTo>
                <a:lnTo>
                  <a:pt x="337045" y="44577"/>
                </a:lnTo>
                <a:lnTo>
                  <a:pt x="337045" y="48412"/>
                </a:lnTo>
                <a:lnTo>
                  <a:pt x="336003" y="50444"/>
                </a:lnTo>
                <a:lnTo>
                  <a:pt x="331927" y="53835"/>
                </a:lnTo>
                <a:lnTo>
                  <a:pt x="332130" y="53835"/>
                </a:lnTo>
                <a:lnTo>
                  <a:pt x="328726" y="54800"/>
                </a:lnTo>
                <a:lnTo>
                  <a:pt x="320776" y="54800"/>
                </a:lnTo>
                <a:lnTo>
                  <a:pt x="310870" y="42697"/>
                </a:lnTo>
                <a:lnTo>
                  <a:pt x="298411" y="43929"/>
                </a:lnTo>
                <a:lnTo>
                  <a:pt x="298488" y="44577"/>
                </a:lnTo>
                <a:lnTo>
                  <a:pt x="299237" y="51003"/>
                </a:lnTo>
                <a:lnTo>
                  <a:pt x="301802" y="56362"/>
                </a:lnTo>
                <a:lnTo>
                  <a:pt x="306108" y="60020"/>
                </a:lnTo>
                <a:lnTo>
                  <a:pt x="310400" y="63728"/>
                </a:lnTo>
                <a:lnTo>
                  <a:pt x="316534" y="65582"/>
                </a:lnTo>
                <a:lnTo>
                  <a:pt x="330022" y="65582"/>
                </a:lnTo>
                <a:lnTo>
                  <a:pt x="334619" y="64820"/>
                </a:lnTo>
                <a:lnTo>
                  <a:pt x="341985" y="61760"/>
                </a:lnTo>
                <a:lnTo>
                  <a:pt x="344843" y="59397"/>
                </a:lnTo>
                <a:lnTo>
                  <a:pt x="347738" y="54800"/>
                </a:lnTo>
                <a:lnTo>
                  <a:pt x="348856" y="53035"/>
                </a:lnTo>
                <a:lnTo>
                  <a:pt x="349770" y="49936"/>
                </a:lnTo>
                <a:lnTo>
                  <a:pt x="349859" y="42049"/>
                </a:lnTo>
                <a:close/>
              </a:path>
              <a:path w="1602104" h="184150">
                <a:moveTo>
                  <a:pt x="405803" y="134975"/>
                </a:moveTo>
                <a:lnTo>
                  <a:pt x="405269" y="127584"/>
                </a:lnTo>
                <a:lnTo>
                  <a:pt x="405218" y="127406"/>
                </a:lnTo>
                <a:lnTo>
                  <a:pt x="403707" y="121183"/>
                </a:lnTo>
                <a:lnTo>
                  <a:pt x="401078" y="115557"/>
                </a:lnTo>
                <a:lnTo>
                  <a:pt x="399173" y="113055"/>
                </a:lnTo>
                <a:lnTo>
                  <a:pt x="399059" y="112903"/>
                </a:lnTo>
                <a:lnTo>
                  <a:pt x="397408" y="110756"/>
                </a:lnTo>
                <a:lnTo>
                  <a:pt x="392633" y="105841"/>
                </a:lnTo>
                <a:lnTo>
                  <a:pt x="392633" y="127406"/>
                </a:lnTo>
                <a:lnTo>
                  <a:pt x="392569" y="142240"/>
                </a:lnTo>
                <a:lnTo>
                  <a:pt x="391020" y="147434"/>
                </a:lnTo>
                <a:lnTo>
                  <a:pt x="389966" y="148678"/>
                </a:lnTo>
                <a:lnTo>
                  <a:pt x="384467" y="154863"/>
                </a:lnTo>
                <a:lnTo>
                  <a:pt x="380263" y="156718"/>
                </a:lnTo>
                <a:lnTo>
                  <a:pt x="370065" y="156718"/>
                </a:lnTo>
                <a:lnTo>
                  <a:pt x="357593" y="127406"/>
                </a:lnTo>
                <a:lnTo>
                  <a:pt x="358787" y="123393"/>
                </a:lnTo>
                <a:lnTo>
                  <a:pt x="359270" y="121983"/>
                </a:lnTo>
                <a:lnTo>
                  <a:pt x="362407" y="118440"/>
                </a:lnTo>
                <a:lnTo>
                  <a:pt x="365645" y="114846"/>
                </a:lnTo>
                <a:lnTo>
                  <a:pt x="369887" y="113055"/>
                </a:lnTo>
                <a:lnTo>
                  <a:pt x="380441" y="113055"/>
                </a:lnTo>
                <a:lnTo>
                  <a:pt x="384683" y="114846"/>
                </a:lnTo>
                <a:lnTo>
                  <a:pt x="387870" y="118440"/>
                </a:lnTo>
                <a:lnTo>
                  <a:pt x="391045" y="121983"/>
                </a:lnTo>
                <a:lnTo>
                  <a:pt x="392633" y="127406"/>
                </a:lnTo>
                <a:lnTo>
                  <a:pt x="392633" y="105841"/>
                </a:lnTo>
                <a:lnTo>
                  <a:pt x="391807" y="104978"/>
                </a:lnTo>
                <a:lnTo>
                  <a:pt x="384352" y="102095"/>
                </a:lnTo>
                <a:lnTo>
                  <a:pt x="369862" y="102095"/>
                </a:lnTo>
                <a:lnTo>
                  <a:pt x="350558" y="113055"/>
                </a:lnTo>
                <a:lnTo>
                  <a:pt x="348703" y="115798"/>
                </a:lnTo>
                <a:lnTo>
                  <a:pt x="345351" y="123393"/>
                </a:lnTo>
                <a:lnTo>
                  <a:pt x="344373" y="128816"/>
                </a:lnTo>
                <a:lnTo>
                  <a:pt x="344373" y="145376"/>
                </a:lnTo>
                <a:lnTo>
                  <a:pt x="347141" y="153301"/>
                </a:lnTo>
                <a:lnTo>
                  <a:pt x="358279" y="164795"/>
                </a:lnTo>
                <a:lnTo>
                  <a:pt x="365772" y="167678"/>
                </a:lnTo>
                <a:lnTo>
                  <a:pt x="384441" y="167678"/>
                </a:lnTo>
                <a:lnTo>
                  <a:pt x="405307" y="142011"/>
                </a:lnTo>
                <a:lnTo>
                  <a:pt x="405803" y="134975"/>
                </a:lnTo>
                <a:close/>
              </a:path>
              <a:path w="1602104" h="184150">
                <a:moveTo>
                  <a:pt x="437807" y="27457"/>
                </a:moveTo>
                <a:lnTo>
                  <a:pt x="437134" y="22479"/>
                </a:lnTo>
                <a:lnTo>
                  <a:pt x="435775" y="18478"/>
                </a:lnTo>
                <a:lnTo>
                  <a:pt x="434352" y="14414"/>
                </a:lnTo>
                <a:lnTo>
                  <a:pt x="432828" y="11849"/>
                </a:lnTo>
                <a:lnTo>
                  <a:pt x="432320" y="10985"/>
                </a:lnTo>
                <a:lnTo>
                  <a:pt x="429679" y="8216"/>
                </a:lnTo>
                <a:lnTo>
                  <a:pt x="427075" y="5397"/>
                </a:lnTo>
                <a:lnTo>
                  <a:pt x="424586" y="3860"/>
                </a:lnTo>
                <a:lnTo>
                  <a:pt x="424586" y="27457"/>
                </a:lnTo>
                <a:lnTo>
                  <a:pt x="424535" y="38595"/>
                </a:lnTo>
                <a:lnTo>
                  <a:pt x="424192" y="41541"/>
                </a:lnTo>
                <a:lnTo>
                  <a:pt x="423303" y="44373"/>
                </a:lnTo>
                <a:lnTo>
                  <a:pt x="422490" y="47205"/>
                </a:lnTo>
                <a:lnTo>
                  <a:pt x="410756" y="53746"/>
                </a:lnTo>
                <a:lnTo>
                  <a:pt x="397675" y="53746"/>
                </a:lnTo>
                <a:lnTo>
                  <a:pt x="397675" y="11849"/>
                </a:lnTo>
                <a:lnTo>
                  <a:pt x="408609" y="11849"/>
                </a:lnTo>
                <a:lnTo>
                  <a:pt x="423303" y="21564"/>
                </a:lnTo>
                <a:lnTo>
                  <a:pt x="424192" y="24155"/>
                </a:lnTo>
                <a:lnTo>
                  <a:pt x="424586" y="27457"/>
                </a:lnTo>
                <a:lnTo>
                  <a:pt x="424586" y="3860"/>
                </a:lnTo>
                <a:lnTo>
                  <a:pt x="423926" y="3441"/>
                </a:lnTo>
                <a:lnTo>
                  <a:pt x="420217" y="2387"/>
                </a:lnTo>
                <a:lnTo>
                  <a:pt x="417449" y="1562"/>
                </a:lnTo>
                <a:lnTo>
                  <a:pt x="413435" y="1155"/>
                </a:lnTo>
                <a:lnTo>
                  <a:pt x="384860" y="1155"/>
                </a:lnTo>
                <a:lnTo>
                  <a:pt x="384860" y="64439"/>
                </a:lnTo>
                <a:lnTo>
                  <a:pt x="413524" y="64439"/>
                </a:lnTo>
                <a:lnTo>
                  <a:pt x="433019" y="53530"/>
                </a:lnTo>
                <a:lnTo>
                  <a:pt x="434276" y="51447"/>
                </a:lnTo>
                <a:lnTo>
                  <a:pt x="437159" y="43078"/>
                </a:lnTo>
                <a:lnTo>
                  <a:pt x="437807" y="38595"/>
                </a:lnTo>
                <a:lnTo>
                  <a:pt x="437807" y="27457"/>
                </a:lnTo>
                <a:close/>
              </a:path>
              <a:path w="1602104" h="184150">
                <a:moveTo>
                  <a:pt x="472897" y="166535"/>
                </a:moveTo>
                <a:lnTo>
                  <a:pt x="453745" y="140106"/>
                </a:lnTo>
                <a:lnTo>
                  <a:pt x="451154" y="138595"/>
                </a:lnTo>
                <a:lnTo>
                  <a:pt x="467766" y="125717"/>
                </a:lnTo>
                <a:lnTo>
                  <a:pt x="467766" y="117233"/>
                </a:lnTo>
                <a:lnTo>
                  <a:pt x="454596" y="103822"/>
                </a:lnTo>
                <a:lnTo>
                  <a:pt x="454596" y="119684"/>
                </a:lnTo>
                <a:lnTo>
                  <a:pt x="454596" y="123685"/>
                </a:lnTo>
                <a:lnTo>
                  <a:pt x="454164" y="125285"/>
                </a:lnTo>
                <a:lnTo>
                  <a:pt x="452450" y="127812"/>
                </a:lnTo>
                <a:lnTo>
                  <a:pt x="451269" y="128701"/>
                </a:lnTo>
                <a:lnTo>
                  <a:pt x="448551" y="129641"/>
                </a:lnTo>
                <a:lnTo>
                  <a:pt x="449910" y="129641"/>
                </a:lnTo>
                <a:lnTo>
                  <a:pt x="444373" y="130022"/>
                </a:lnTo>
                <a:lnTo>
                  <a:pt x="428790" y="130022"/>
                </a:lnTo>
                <a:lnTo>
                  <a:pt x="428790" y="113906"/>
                </a:lnTo>
                <a:lnTo>
                  <a:pt x="446862" y="113906"/>
                </a:lnTo>
                <a:lnTo>
                  <a:pt x="450126" y="114465"/>
                </a:lnTo>
                <a:lnTo>
                  <a:pt x="451739" y="115328"/>
                </a:lnTo>
                <a:lnTo>
                  <a:pt x="454037" y="117970"/>
                </a:lnTo>
                <a:lnTo>
                  <a:pt x="454596" y="119684"/>
                </a:lnTo>
                <a:lnTo>
                  <a:pt x="454596" y="103822"/>
                </a:lnTo>
                <a:lnTo>
                  <a:pt x="449618" y="103238"/>
                </a:lnTo>
                <a:lnTo>
                  <a:pt x="415975" y="103238"/>
                </a:lnTo>
                <a:lnTo>
                  <a:pt x="415975" y="166535"/>
                </a:lnTo>
                <a:lnTo>
                  <a:pt x="428790" y="166535"/>
                </a:lnTo>
                <a:lnTo>
                  <a:pt x="428790" y="140106"/>
                </a:lnTo>
                <a:lnTo>
                  <a:pt x="434301" y="140106"/>
                </a:lnTo>
                <a:lnTo>
                  <a:pt x="436448" y="140335"/>
                </a:lnTo>
                <a:lnTo>
                  <a:pt x="439166" y="141274"/>
                </a:lnTo>
                <a:lnTo>
                  <a:pt x="440461" y="142163"/>
                </a:lnTo>
                <a:lnTo>
                  <a:pt x="441693" y="143459"/>
                </a:lnTo>
                <a:lnTo>
                  <a:pt x="442937" y="144703"/>
                </a:lnTo>
                <a:lnTo>
                  <a:pt x="445198" y="147789"/>
                </a:lnTo>
                <a:lnTo>
                  <a:pt x="448500" y="152742"/>
                </a:lnTo>
                <a:lnTo>
                  <a:pt x="457606" y="166535"/>
                </a:lnTo>
                <a:lnTo>
                  <a:pt x="472897" y="166535"/>
                </a:lnTo>
                <a:close/>
              </a:path>
              <a:path w="1602104" h="184150">
                <a:moveTo>
                  <a:pt x="491985" y="103238"/>
                </a:moveTo>
                <a:lnTo>
                  <a:pt x="479171" y="103238"/>
                </a:lnTo>
                <a:lnTo>
                  <a:pt x="479171" y="166535"/>
                </a:lnTo>
                <a:lnTo>
                  <a:pt x="491985" y="166535"/>
                </a:lnTo>
                <a:lnTo>
                  <a:pt x="491985" y="103238"/>
                </a:lnTo>
                <a:close/>
              </a:path>
              <a:path w="1602104" h="184150">
                <a:moveTo>
                  <a:pt x="497471" y="53746"/>
                </a:moveTo>
                <a:lnTo>
                  <a:pt x="462203" y="53746"/>
                </a:lnTo>
                <a:lnTo>
                  <a:pt x="462203" y="36588"/>
                </a:lnTo>
                <a:lnTo>
                  <a:pt x="493852" y="36588"/>
                </a:lnTo>
                <a:lnTo>
                  <a:pt x="493852" y="25895"/>
                </a:lnTo>
                <a:lnTo>
                  <a:pt x="462203" y="25895"/>
                </a:lnTo>
                <a:lnTo>
                  <a:pt x="462203" y="11849"/>
                </a:lnTo>
                <a:lnTo>
                  <a:pt x="496227" y="11849"/>
                </a:lnTo>
                <a:lnTo>
                  <a:pt x="496227" y="1155"/>
                </a:lnTo>
                <a:lnTo>
                  <a:pt x="449389" y="1155"/>
                </a:lnTo>
                <a:lnTo>
                  <a:pt x="449389" y="64439"/>
                </a:lnTo>
                <a:lnTo>
                  <a:pt x="497471" y="64439"/>
                </a:lnTo>
                <a:lnTo>
                  <a:pt x="497471" y="53746"/>
                </a:lnTo>
                <a:close/>
              </a:path>
              <a:path w="1602104" h="184150">
                <a:moveTo>
                  <a:pt x="561378" y="166535"/>
                </a:moveTo>
                <a:lnTo>
                  <a:pt x="555599" y="152120"/>
                </a:lnTo>
                <a:lnTo>
                  <a:pt x="551319" y="141427"/>
                </a:lnTo>
                <a:lnTo>
                  <a:pt x="541921" y="118008"/>
                </a:lnTo>
                <a:lnTo>
                  <a:pt x="537959" y="108127"/>
                </a:lnTo>
                <a:lnTo>
                  <a:pt x="537959" y="141427"/>
                </a:lnTo>
                <a:lnTo>
                  <a:pt x="520623" y="141427"/>
                </a:lnTo>
                <a:lnTo>
                  <a:pt x="529209" y="118008"/>
                </a:lnTo>
                <a:lnTo>
                  <a:pt x="537959" y="141427"/>
                </a:lnTo>
                <a:lnTo>
                  <a:pt x="537959" y="108127"/>
                </a:lnTo>
                <a:lnTo>
                  <a:pt x="536003" y="103238"/>
                </a:lnTo>
                <a:lnTo>
                  <a:pt x="522490" y="103238"/>
                </a:lnTo>
                <a:lnTo>
                  <a:pt x="497916" y="166535"/>
                </a:lnTo>
                <a:lnTo>
                  <a:pt x="511441" y="166535"/>
                </a:lnTo>
                <a:lnTo>
                  <a:pt x="516737" y="152120"/>
                </a:lnTo>
                <a:lnTo>
                  <a:pt x="542112" y="152120"/>
                </a:lnTo>
                <a:lnTo>
                  <a:pt x="547585" y="166535"/>
                </a:lnTo>
                <a:lnTo>
                  <a:pt x="561378" y="166535"/>
                </a:lnTo>
                <a:close/>
              </a:path>
              <a:path w="1602104" h="184150">
                <a:moveTo>
                  <a:pt x="708025" y="155841"/>
                </a:moveTo>
                <a:lnTo>
                  <a:pt x="672757" y="155841"/>
                </a:lnTo>
                <a:lnTo>
                  <a:pt x="672757" y="138684"/>
                </a:lnTo>
                <a:lnTo>
                  <a:pt x="704392" y="138684"/>
                </a:lnTo>
                <a:lnTo>
                  <a:pt x="704392" y="127990"/>
                </a:lnTo>
                <a:lnTo>
                  <a:pt x="672757" y="127990"/>
                </a:lnTo>
                <a:lnTo>
                  <a:pt x="672757" y="113931"/>
                </a:lnTo>
                <a:lnTo>
                  <a:pt x="706780" y="113931"/>
                </a:lnTo>
                <a:lnTo>
                  <a:pt x="706780" y="103238"/>
                </a:lnTo>
                <a:lnTo>
                  <a:pt x="659930" y="103238"/>
                </a:lnTo>
                <a:lnTo>
                  <a:pt x="659930" y="166535"/>
                </a:lnTo>
                <a:lnTo>
                  <a:pt x="708025" y="166535"/>
                </a:lnTo>
                <a:lnTo>
                  <a:pt x="708025" y="155841"/>
                </a:lnTo>
                <a:close/>
              </a:path>
              <a:path w="1602104" h="184150">
                <a:moveTo>
                  <a:pt x="754697" y="103238"/>
                </a:moveTo>
                <a:lnTo>
                  <a:pt x="741870" y="103238"/>
                </a:lnTo>
                <a:lnTo>
                  <a:pt x="741870" y="149263"/>
                </a:lnTo>
                <a:lnTo>
                  <a:pt x="741286" y="152654"/>
                </a:lnTo>
                <a:lnTo>
                  <a:pt x="740105" y="154241"/>
                </a:lnTo>
                <a:lnTo>
                  <a:pt x="738924" y="155892"/>
                </a:lnTo>
                <a:lnTo>
                  <a:pt x="736930" y="156718"/>
                </a:lnTo>
                <a:lnTo>
                  <a:pt x="731329" y="156718"/>
                </a:lnTo>
                <a:lnTo>
                  <a:pt x="729259" y="155600"/>
                </a:lnTo>
                <a:lnTo>
                  <a:pt x="726960" y="151828"/>
                </a:lnTo>
                <a:lnTo>
                  <a:pt x="726440" y="149263"/>
                </a:lnTo>
                <a:lnTo>
                  <a:pt x="726313" y="145669"/>
                </a:lnTo>
                <a:lnTo>
                  <a:pt x="714209" y="147078"/>
                </a:lnTo>
                <a:lnTo>
                  <a:pt x="714209" y="153860"/>
                </a:lnTo>
                <a:lnTo>
                  <a:pt x="715911" y="158991"/>
                </a:lnTo>
                <a:lnTo>
                  <a:pt x="719340" y="162471"/>
                </a:lnTo>
                <a:lnTo>
                  <a:pt x="722693" y="165938"/>
                </a:lnTo>
                <a:lnTo>
                  <a:pt x="727494" y="167678"/>
                </a:lnTo>
                <a:lnTo>
                  <a:pt x="739051" y="167678"/>
                </a:lnTo>
                <a:lnTo>
                  <a:pt x="754621" y="149263"/>
                </a:lnTo>
                <a:lnTo>
                  <a:pt x="754697" y="103238"/>
                </a:lnTo>
                <a:close/>
              </a:path>
              <a:path w="1602104" h="184150">
                <a:moveTo>
                  <a:pt x="815860" y="155841"/>
                </a:moveTo>
                <a:lnTo>
                  <a:pt x="780592" y="155841"/>
                </a:lnTo>
                <a:lnTo>
                  <a:pt x="780592" y="138684"/>
                </a:lnTo>
                <a:lnTo>
                  <a:pt x="812228" y="138684"/>
                </a:lnTo>
                <a:lnTo>
                  <a:pt x="812228" y="127990"/>
                </a:lnTo>
                <a:lnTo>
                  <a:pt x="780592" y="127990"/>
                </a:lnTo>
                <a:lnTo>
                  <a:pt x="780592" y="113931"/>
                </a:lnTo>
                <a:lnTo>
                  <a:pt x="814616" y="113931"/>
                </a:lnTo>
                <a:lnTo>
                  <a:pt x="814616" y="103238"/>
                </a:lnTo>
                <a:lnTo>
                  <a:pt x="767778" y="103238"/>
                </a:lnTo>
                <a:lnTo>
                  <a:pt x="767778" y="166535"/>
                </a:lnTo>
                <a:lnTo>
                  <a:pt x="815860" y="166535"/>
                </a:lnTo>
                <a:lnTo>
                  <a:pt x="815860" y="155841"/>
                </a:lnTo>
                <a:close/>
              </a:path>
              <a:path w="1602104" h="184150">
                <a:moveTo>
                  <a:pt x="883920" y="166535"/>
                </a:moveTo>
                <a:lnTo>
                  <a:pt x="864768" y="140106"/>
                </a:lnTo>
                <a:lnTo>
                  <a:pt x="862177" y="138595"/>
                </a:lnTo>
                <a:lnTo>
                  <a:pt x="878789" y="125717"/>
                </a:lnTo>
                <a:lnTo>
                  <a:pt x="878789" y="117233"/>
                </a:lnTo>
                <a:lnTo>
                  <a:pt x="865619" y="103822"/>
                </a:lnTo>
                <a:lnTo>
                  <a:pt x="865619" y="119684"/>
                </a:lnTo>
                <a:lnTo>
                  <a:pt x="865619" y="123685"/>
                </a:lnTo>
                <a:lnTo>
                  <a:pt x="865174" y="125285"/>
                </a:lnTo>
                <a:lnTo>
                  <a:pt x="863473" y="127812"/>
                </a:lnTo>
                <a:lnTo>
                  <a:pt x="862291" y="128701"/>
                </a:lnTo>
                <a:lnTo>
                  <a:pt x="859574" y="129641"/>
                </a:lnTo>
                <a:lnTo>
                  <a:pt x="860933" y="129641"/>
                </a:lnTo>
                <a:lnTo>
                  <a:pt x="855395" y="130022"/>
                </a:lnTo>
                <a:lnTo>
                  <a:pt x="839812" y="130022"/>
                </a:lnTo>
                <a:lnTo>
                  <a:pt x="839812" y="113906"/>
                </a:lnTo>
                <a:lnTo>
                  <a:pt x="857885" y="113906"/>
                </a:lnTo>
                <a:lnTo>
                  <a:pt x="861148" y="114465"/>
                </a:lnTo>
                <a:lnTo>
                  <a:pt x="862761" y="115328"/>
                </a:lnTo>
                <a:lnTo>
                  <a:pt x="865060" y="117970"/>
                </a:lnTo>
                <a:lnTo>
                  <a:pt x="865619" y="119684"/>
                </a:lnTo>
                <a:lnTo>
                  <a:pt x="865619" y="103822"/>
                </a:lnTo>
                <a:lnTo>
                  <a:pt x="860640" y="103238"/>
                </a:lnTo>
                <a:lnTo>
                  <a:pt x="826998" y="103238"/>
                </a:lnTo>
                <a:lnTo>
                  <a:pt x="826998" y="166535"/>
                </a:lnTo>
                <a:lnTo>
                  <a:pt x="839812" y="166535"/>
                </a:lnTo>
                <a:lnTo>
                  <a:pt x="839812" y="140106"/>
                </a:lnTo>
                <a:lnTo>
                  <a:pt x="845324" y="140106"/>
                </a:lnTo>
                <a:lnTo>
                  <a:pt x="847471" y="140335"/>
                </a:lnTo>
                <a:lnTo>
                  <a:pt x="850188" y="141274"/>
                </a:lnTo>
                <a:lnTo>
                  <a:pt x="851484" y="142163"/>
                </a:lnTo>
                <a:lnTo>
                  <a:pt x="852716" y="143459"/>
                </a:lnTo>
                <a:lnTo>
                  <a:pt x="853960" y="144703"/>
                </a:lnTo>
                <a:lnTo>
                  <a:pt x="856221" y="147789"/>
                </a:lnTo>
                <a:lnTo>
                  <a:pt x="859523" y="152742"/>
                </a:lnTo>
                <a:lnTo>
                  <a:pt x="868629" y="166535"/>
                </a:lnTo>
                <a:lnTo>
                  <a:pt x="883920" y="166535"/>
                </a:lnTo>
                <a:close/>
              </a:path>
              <a:path w="1602104" h="184150">
                <a:moveTo>
                  <a:pt x="944384" y="147002"/>
                </a:moveTo>
                <a:lnTo>
                  <a:pt x="932002" y="143192"/>
                </a:lnTo>
                <a:lnTo>
                  <a:pt x="930948" y="147853"/>
                </a:lnTo>
                <a:lnTo>
                  <a:pt x="929182" y="151244"/>
                </a:lnTo>
                <a:lnTo>
                  <a:pt x="926706" y="153365"/>
                </a:lnTo>
                <a:lnTo>
                  <a:pt x="924280" y="155536"/>
                </a:lnTo>
                <a:lnTo>
                  <a:pt x="921372" y="156629"/>
                </a:lnTo>
                <a:lnTo>
                  <a:pt x="913358" y="156629"/>
                </a:lnTo>
                <a:lnTo>
                  <a:pt x="909612" y="154927"/>
                </a:lnTo>
                <a:lnTo>
                  <a:pt x="906729" y="151498"/>
                </a:lnTo>
                <a:lnTo>
                  <a:pt x="903833" y="148145"/>
                </a:lnTo>
                <a:lnTo>
                  <a:pt x="903757" y="147853"/>
                </a:lnTo>
                <a:lnTo>
                  <a:pt x="902398" y="142455"/>
                </a:lnTo>
                <a:lnTo>
                  <a:pt x="902398" y="126898"/>
                </a:lnTo>
                <a:lnTo>
                  <a:pt x="903274" y="123659"/>
                </a:lnTo>
                <a:lnTo>
                  <a:pt x="903947" y="121361"/>
                </a:lnTo>
                <a:lnTo>
                  <a:pt x="906818" y="118097"/>
                </a:lnTo>
                <a:lnTo>
                  <a:pt x="909701" y="114731"/>
                </a:lnTo>
                <a:lnTo>
                  <a:pt x="913498" y="113055"/>
                </a:lnTo>
                <a:lnTo>
                  <a:pt x="921639" y="113055"/>
                </a:lnTo>
                <a:lnTo>
                  <a:pt x="931557" y="123659"/>
                </a:lnTo>
                <a:lnTo>
                  <a:pt x="944206" y="120650"/>
                </a:lnTo>
                <a:lnTo>
                  <a:pt x="944118" y="120357"/>
                </a:lnTo>
                <a:lnTo>
                  <a:pt x="942784" y="115582"/>
                </a:lnTo>
                <a:lnTo>
                  <a:pt x="941387" y="113055"/>
                </a:lnTo>
                <a:lnTo>
                  <a:pt x="940638" y="111696"/>
                </a:lnTo>
                <a:lnTo>
                  <a:pt x="937755" y="108991"/>
                </a:lnTo>
                <a:lnTo>
                  <a:pt x="932916" y="104394"/>
                </a:lnTo>
                <a:lnTo>
                  <a:pt x="926617" y="102095"/>
                </a:lnTo>
                <a:lnTo>
                  <a:pt x="909993" y="102095"/>
                </a:lnTo>
                <a:lnTo>
                  <a:pt x="889228" y="135420"/>
                </a:lnTo>
                <a:lnTo>
                  <a:pt x="889228" y="145376"/>
                </a:lnTo>
                <a:lnTo>
                  <a:pt x="891933" y="153212"/>
                </a:lnTo>
                <a:lnTo>
                  <a:pt x="897356" y="158927"/>
                </a:lnTo>
                <a:lnTo>
                  <a:pt x="902779" y="164706"/>
                </a:lnTo>
                <a:lnTo>
                  <a:pt x="909675" y="167589"/>
                </a:lnTo>
                <a:lnTo>
                  <a:pt x="924877" y="167589"/>
                </a:lnTo>
                <a:lnTo>
                  <a:pt x="942492" y="153949"/>
                </a:lnTo>
                <a:lnTo>
                  <a:pt x="944384" y="147002"/>
                </a:lnTo>
                <a:close/>
              </a:path>
              <a:path w="1602104" h="184150">
                <a:moveTo>
                  <a:pt x="967536" y="103238"/>
                </a:moveTo>
                <a:lnTo>
                  <a:pt x="954722" y="103238"/>
                </a:lnTo>
                <a:lnTo>
                  <a:pt x="954722" y="166535"/>
                </a:lnTo>
                <a:lnTo>
                  <a:pt x="967536" y="166535"/>
                </a:lnTo>
                <a:lnTo>
                  <a:pt x="967536" y="103238"/>
                </a:lnTo>
                <a:close/>
              </a:path>
              <a:path w="1602104" h="184150">
                <a:moveTo>
                  <a:pt x="1032776" y="147002"/>
                </a:moveTo>
                <a:lnTo>
                  <a:pt x="1020394" y="143192"/>
                </a:lnTo>
                <a:lnTo>
                  <a:pt x="1019340" y="147853"/>
                </a:lnTo>
                <a:lnTo>
                  <a:pt x="1017574" y="151244"/>
                </a:lnTo>
                <a:lnTo>
                  <a:pt x="1015098" y="153365"/>
                </a:lnTo>
                <a:lnTo>
                  <a:pt x="1012672" y="155536"/>
                </a:lnTo>
                <a:lnTo>
                  <a:pt x="1009764" y="156629"/>
                </a:lnTo>
                <a:lnTo>
                  <a:pt x="1001750" y="156629"/>
                </a:lnTo>
                <a:lnTo>
                  <a:pt x="998004" y="154927"/>
                </a:lnTo>
                <a:lnTo>
                  <a:pt x="995121" y="151498"/>
                </a:lnTo>
                <a:lnTo>
                  <a:pt x="992225" y="148145"/>
                </a:lnTo>
                <a:lnTo>
                  <a:pt x="992149" y="147853"/>
                </a:lnTo>
                <a:lnTo>
                  <a:pt x="990790" y="142455"/>
                </a:lnTo>
                <a:lnTo>
                  <a:pt x="990790" y="126898"/>
                </a:lnTo>
                <a:lnTo>
                  <a:pt x="991666" y="123659"/>
                </a:lnTo>
                <a:lnTo>
                  <a:pt x="992339" y="121361"/>
                </a:lnTo>
                <a:lnTo>
                  <a:pt x="995210" y="118097"/>
                </a:lnTo>
                <a:lnTo>
                  <a:pt x="998093" y="114731"/>
                </a:lnTo>
                <a:lnTo>
                  <a:pt x="1001890" y="113055"/>
                </a:lnTo>
                <a:lnTo>
                  <a:pt x="1010031" y="113055"/>
                </a:lnTo>
                <a:lnTo>
                  <a:pt x="1019949" y="123659"/>
                </a:lnTo>
                <a:lnTo>
                  <a:pt x="1032598" y="120650"/>
                </a:lnTo>
                <a:lnTo>
                  <a:pt x="1032510" y="120357"/>
                </a:lnTo>
                <a:lnTo>
                  <a:pt x="1031176" y="115582"/>
                </a:lnTo>
                <a:lnTo>
                  <a:pt x="1029779" y="113055"/>
                </a:lnTo>
                <a:lnTo>
                  <a:pt x="1029030" y="111696"/>
                </a:lnTo>
                <a:lnTo>
                  <a:pt x="1026147" y="108991"/>
                </a:lnTo>
                <a:lnTo>
                  <a:pt x="1021308" y="104394"/>
                </a:lnTo>
                <a:lnTo>
                  <a:pt x="1015009" y="102095"/>
                </a:lnTo>
                <a:lnTo>
                  <a:pt x="998385" y="102095"/>
                </a:lnTo>
                <a:lnTo>
                  <a:pt x="977620" y="135420"/>
                </a:lnTo>
                <a:lnTo>
                  <a:pt x="977620" y="145376"/>
                </a:lnTo>
                <a:lnTo>
                  <a:pt x="980325" y="153212"/>
                </a:lnTo>
                <a:lnTo>
                  <a:pt x="985748" y="158927"/>
                </a:lnTo>
                <a:lnTo>
                  <a:pt x="991171" y="164706"/>
                </a:lnTo>
                <a:lnTo>
                  <a:pt x="998067" y="167589"/>
                </a:lnTo>
                <a:lnTo>
                  <a:pt x="1013269" y="167589"/>
                </a:lnTo>
                <a:lnTo>
                  <a:pt x="1030884" y="153949"/>
                </a:lnTo>
                <a:lnTo>
                  <a:pt x="1032776" y="147002"/>
                </a:lnTo>
                <a:close/>
              </a:path>
              <a:path w="1602104" h="184150">
                <a:moveTo>
                  <a:pt x="1055928" y="103238"/>
                </a:moveTo>
                <a:lnTo>
                  <a:pt x="1043114" y="103238"/>
                </a:lnTo>
                <a:lnTo>
                  <a:pt x="1043114" y="166535"/>
                </a:lnTo>
                <a:lnTo>
                  <a:pt x="1055928" y="166535"/>
                </a:lnTo>
                <a:lnTo>
                  <a:pt x="1055928" y="103238"/>
                </a:lnTo>
                <a:close/>
              </a:path>
              <a:path w="1602104" h="184150">
                <a:moveTo>
                  <a:pt x="1127975" y="134975"/>
                </a:moveTo>
                <a:lnTo>
                  <a:pt x="1127429" y="127584"/>
                </a:lnTo>
                <a:lnTo>
                  <a:pt x="1127379" y="127406"/>
                </a:lnTo>
                <a:lnTo>
                  <a:pt x="1125867" y="121183"/>
                </a:lnTo>
                <a:lnTo>
                  <a:pt x="1123251" y="115557"/>
                </a:lnTo>
                <a:lnTo>
                  <a:pt x="1121333" y="113055"/>
                </a:lnTo>
                <a:lnTo>
                  <a:pt x="1121219" y="112903"/>
                </a:lnTo>
                <a:lnTo>
                  <a:pt x="1119568" y="110756"/>
                </a:lnTo>
                <a:lnTo>
                  <a:pt x="1114806" y="105841"/>
                </a:lnTo>
                <a:lnTo>
                  <a:pt x="1114806" y="127406"/>
                </a:lnTo>
                <a:lnTo>
                  <a:pt x="1114729" y="142240"/>
                </a:lnTo>
                <a:lnTo>
                  <a:pt x="1113180" y="147434"/>
                </a:lnTo>
                <a:lnTo>
                  <a:pt x="1112126" y="148678"/>
                </a:lnTo>
                <a:lnTo>
                  <a:pt x="1106639" y="154863"/>
                </a:lnTo>
                <a:lnTo>
                  <a:pt x="1102423" y="156718"/>
                </a:lnTo>
                <a:lnTo>
                  <a:pt x="1092225" y="156718"/>
                </a:lnTo>
                <a:lnTo>
                  <a:pt x="1079766" y="127406"/>
                </a:lnTo>
                <a:lnTo>
                  <a:pt x="1080947" y="123393"/>
                </a:lnTo>
                <a:lnTo>
                  <a:pt x="1081430" y="121983"/>
                </a:lnTo>
                <a:lnTo>
                  <a:pt x="1084567" y="118440"/>
                </a:lnTo>
                <a:lnTo>
                  <a:pt x="1087805" y="114846"/>
                </a:lnTo>
                <a:lnTo>
                  <a:pt x="1092060" y="113055"/>
                </a:lnTo>
                <a:lnTo>
                  <a:pt x="1102601" y="113055"/>
                </a:lnTo>
                <a:lnTo>
                  <a:pt x="1106843" y="114846"/>
                </a:lnTo>
                <a:lnTo>
                  <a:pt x="1110030" y="118440"/>
                </a:lnTo>
                <a:lnTo>
                  <a:pt x="1113205" y="121983"/>
                </a:lnTo>
                <a:lnTo>
                  <a:pt x="1114806" y="127406"/>
                </a:lnTo>
                <a:lnTo>
                  <a:pt x="1114806" y="105841"/>
                </a:lnTo>
                <a:lnTo>
                  <a:pt x="1113980" y="104978"/>
                </a:lnTo>
                <a:lnTo>
                  <a:pt x="1106525" y="102095"/>
                </a:lnTo>
                <a:lnTo>
                  <a:pt x="1092022" y="102095"/>
                </a:lnTo>
                <a:lnTo>
                  <a:pt x="1072718" y="113055"/>
                </a:lnTo>
                <a:lnTo>
                  <a:pt x="1070864" y="115798"/>
                </a:lnTo>
                <a:lnTo>
                  <a:pt x="1067511" y="123393"/>
                </a:lnTo>
                <a:lnTo>
                  <a:pt x="1066533" y="128816"/>
                </a:lnTo>
                <a:lnTo>
                  <a:pt x="1066533" y="145376"/>
                </a:lnTo>
                <a:lnTo>
                  <a:pt x="1069301" y="153301"/>
                </a:lnTo>
                <a:lnTo>
                  <a:pt x="1080439" y="164795"/>
                </a:lnTo>
                <a:lnTo>
                  <a:pt x="1087932" y="167678"/>
                </a:lnTo>
                <a:lnTo>
                  <a:pt x="1106614" y="167678"/>
                </a:lnTo>
                <a:lnTo>
                  <a:pt x="1127467" y="142011"/>
                </a:lnTo>
                <a:lnTo>
                  <a:pt x="1127975" y="134975"/>
                </a:lnTo>
                <a:close/>
              </a:path>
              <a:path w="1602104" h="184150">
                <a:moveTo>
                  <a:pt x="1602016" y="176161"/>
                </a:moveTo>
                <a:lnTo>
                  <a:pt x="1602016" y="176161"/>
                </a:lnTo>
                <a:lnTo>
                  <a:pt x="1155636" y="176161"/>
                </a:lnTo>
                <a:lnTo>
                  <a:pt x="1155636" y="184035"/>
                </a:lnTo>
                <a:lnTo>
                  <a:pt x="1602016" y="184035"/>
                </a:lnTo>
                <a:lnTo>
                  <a:pt x="1602016" y="176161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9" name="object 9" descr=""/>
          <p:cNvGrpSpPr/>
          <p:nvPr/>
        </p:nvGrpSpPr>
        <p:grpSpPr>
          <a:xfrm>
            <a:off x="6161905" y="1930481"/>
            <a:ext cx="1071880" cy="83185"/>
            <a:chOff x="6161905" y="1930481"/>
            <a:chExt cx="1071880" cy="83185"/>
          </a:xfrm>
        </p:grpSpPr>
        <p:sp>
          <p:nvSpPr>
            <p:cNvPr id="10" name="object 10" descr=""/>
            <p:cNvSpPr/>
            <p:nvPr/>
          </p:nvSpPr>
          <p:spPr>
            <a:xfrm>
              <a:off x="6161905" y="1930481"/>
              <a:ext cx="942340" cy="82550"/>
            </a:xfrm>
            <a:custGeom>
              <a:avLst/>
              <a:gdLst/>
              <a:ahLst/>
              <a:cxnLst/>
              <a:rect l="l" t="t" r="r" b="b"/>
              <a:pathLst>
                <a:path w="942340" h="82550">
                  <a:moveTo>
                    <a:pt x="48085" y="64437"/>
                  </a:moveTo>
                  <a:lnTo>
                    <a:pt x="0" y="64437"/>
                  </a:lnTo>
                  <a:lnTo>
                    <a:pt x="0" y="1149"/>
                  </a:lnTo>
                  <a:lnTo>
                    <a:pt x="46847" y="1149"/>
                  </a:lnTo>
                  <a:lnTo>
                    <a:pt x="46847" y="11844"/>
                  </a:lnTo>
                  <a:lnTo>
                    <a:pt x="12816" y="11844"/>
                  </a:lnTo>
                  <a:lnTo>
                    <a:pt x="12816" y="25898"/>
                  </a:lnTo>
                  <a:lnTo>
                    <a:pt x="44461" y="25898"/>
                  </a:lnTo>
                  <a:lnTo>
                    <a:pt x="44461" y="36594"/>
                  </a:lnTo>
                  <a:lnTo>
                    <a:pt x="12816" y="36594"/>
                  </a:lnTo>
                  <a:lnTo>
                    <a:pt x="12816" y="53742"/>
                  </a:lnTo>
                  <a:lnTo>
                    <a:pt x="48085" y="53742"/>
                  </a:lnTo>
                  <a:lnTo>
                    <a:pt x="48085" y="64437"/>
                  </a:lnTo>
                  <a:close/>
                </a:path>
                <a:path w="942340" h="82550">
                  <a:moveTo>
                    <a:pt x="92917" y="54626"/>
                  </a:moveTo>
                  <a:lnTo>
                    <a:pt x="76989" y="54626"/>
                  </a:lnTo>
                  <a:lnTo>
                    <a:pt x="78992" y="53801"/>
                  </a:lnTo>
                  <a:lnTo>
                    <a:pt x="80171" y="52151"/>
                  </a:lnTo>
                  <a:lnTo>
                    <a:pt x="81350" y="50560"/>
                  </a:lnTo>
                  <a:lnTo>
                    <a:pt x="81939" y="47171"/>
                  </a:lnTo>
                  <a:lnTo>
                    <a:pt x="81939" y="1149"/>
                  </a:lnTo>
                  <a:lnTo>
                    <a:pt x="94756" y="1149"/>
                  </a:lnTo>
                  <a:lnTo>
                    <a:pt x="94680" y="47171"/>
                  </a:lnTo>
                  <a:lnTo>
                    <a:pt x="94381" y="49735"/>
                  </a:lnTo>
                  <a:lnTo>
                    <a:pt x="94284" y="50560"/>
                  </a:lnTo>
                  <a:lnTo>
                    <a:pt x="92917" y="54626"/>
                  </a:lnTo>
                  <a:close/>
                </a:path>
                <a:path w="942340" h="82550">
                  <a:moveTo>
                    <a:pt x="79110" y="65586"/>
                  </a:moveTo>
                  <a:lnTo>
                    <a:pt x="67560" y="65586"/>
                  </a:lnTo>
                  <a:lnTo>
                    <a:pt x="62758" y="63848"/>
                  </a:lnTo>
                  <a:lnTo>
                    <a:pt x="59399" y="60371"/>
                  </a:lnTo>
                  <a:lnTo>
                    <a:pt x="55981" y="56894"/>
                  </a:lnTo>
                  <a:lnTo>
                    <a:pt x="54272" y="51768"/>
                  </a:lnTo>
                  <a:lnTo>
                    <a:pt x="54272" y="44991"/>
                  </a:lnTo>
                  <a:lnTo>
                    <a:pt x="66382" y="43577"/>
                  </a:lnTo>
                  <a:lnTo>
                    <a:pt x="66500" y="47171"/>
                  </a:lnTo>
                  <a:lnTo>
                    <a:pt x="67030" y="49735"/>
                  </a:lnTo>
                  <a:lnTo>
                    <a:pt x="69328" y="53506"/>
                  </a:lnTo>
                  <a:lnTo>
                    <a:pt x="71391" y="54626"/>
                  </a:lnTo>
                  <a:lnTo>
                    <a:pt x="92917" y="54626"/>
                  </a:lnTo>
                  <a:lnTo>
                    <a:pt x="92154" y="56894"/>
                  </a:lnTo>
                  <a:lnTo>
                    <a:pt x="92104" y="57042"/>
                  </a:lnTo>
                  <a:lnTo>
                    <a:pt x="89865" y="59988"/>
                  </a:lnTo>
                  <a:lnTo>
                    <a:pt x="83383" y="64467"/>
                  </a:lnTo>
                  <a:lnTo>
                    <a:pt x="79110" y="65586"/>
                  </a:lnTo>
                  <a:close/>
                </a:path>
                <a:path w="942340" h="82550">
                  <a:moveTo>
                    <a:pt x="155923" y="64437"/>
                  </a:moveTo>
                  <a:lnTo>
                    <a:pt x="107838" y="64437"/>
                  </a:lnTo>
                  <a:lnTo>
                    <a:pt x="107838" y="1149"/>
                  </a:lnTo>
                  <a:lnTo>
                    <a:pt x="154685" y="1149"/>
                  </a:lnTo>
                  <a:lnTo>
                    <a:pt x="154685" y="11844"/>
                  </a:lnTo>
                  <a:lnTo>
                    <a:pt x="120655" y="11844"/>
                  </a:lnTo>
                  <a:lnTo>
                    <a:pt x="120655" y="25898"/>
                  </a:lnTo>
                  <a:lnTo>
                    <a:pt x="152299" y="25898"/>
                  </a:lnTo>
                  <a:lnTo>
                    <a:pt x="152299" y="36594"/>
                  </a:lnTo>
                  <a:lnTo>
                    <a:pt x="120655" y="36594"/>
                  </a:lnTo>
                  <a:lnTo>
                    <a:pt x="120655" y="53742"/>
                  </a:lnTo>
                  <a:lnTo>
                    <a:pt x="155923" y="53742"/>
                  </a:lnTo>
                  <a:lnTo>
                    <a:pt x="155923" y="64437"/>
                  </a:lnTo>
                  <a:close/>
                </a:path>
                <a:path w="942340" h="82550">
                  <a:moveTo>
                    <a:pt x="180761" y="64437"/>
                  </a:moveTo>
                  <a:lnTo>
                    <a:pt x="167944" y="64437"/>
                  </a:lnTo>
                  <a:lnTo>
                    <a:pt x="167944" y="1149"/>
                  </a:lnTo>
                  <a:lnTo>
                    <a:pt x="201592" y="1149"/>
                  </a:lnTo>
                  <a:lnTo>
                    <a:pt x="206513" y="1708"/>
                  </a:lnTo>
                  <a:lnTo>
                    <a:pt x="218829" y="11815"/>
                  </a:lnTo>
                  <a:lnTo>
                    <a:pt x="180761" y="11815"/>
                  </a:lnTo>
                  <a:lnTo>
                    <a:pt x="180761" y="27931"/>
                  </a:lnTo>
                  <a:lnTo>
                    <a:pt x="218018" y="27931"/>
                  </a:lnTo>
                  <a:lnTo>
                    <a:pt x="215588" y="30672"/>
                  </a:lnTo>
                  <a:lnTo>
                    <a:pt x="212818" y="33736"/>
                  </a:lnTo>
                  <a:lnTo>
                    <a:pt x="208664" y="35680"/>
                  </a:lnTo>
                  <a:lnTo>
                    <a:pt x="203124" y="36505"/>
                  </a:lnTo>
                  <a:lnTo>
                    <a:pt x="205684" y="38008"/>
                  </a:lnTo>
                  <a:lnTo>
                    <a:pt x="180761" y="38008"/>
                  </a:lnTo>
                  <a:lnTo>
                    <a:pt x="180761" y="64437"/>
                  </a:lnTo>
                  <a:close/>
                </a:path>
                <a:path w="942340" h="82550">
                  <a:moveTo>
                    <a:pt x="218018" y="27931"/>
                  </a:moveTo>
                  <a:lnTo>
                    <a:pt x="196348" y="27931"/>
                  </a:lnTo>
                  <a:lnTo>
                    <a:pt x="201880" y="27548"/>
                  </a:lnTo>
                  <a:lnTo>
                    <a:pt x="200518" y="27548"/>
                  </a:lnTo>
                  <a:lnTo>
                    <a:pt x="203242" y="26605"/>
                  </a:lnTo>
                  <a:lnTo>
                    <a:pt x="204421" y="25722"/>
                  </a:lnTo>
                  <a:lnTo>
                    <a:pt x="206130" y="23188"/>
                  </a:lnTo>
                  <a:lnTo>
                    <a:pt x="206572" y="21597"/>
                  </a:lnTo>
                  <a:lnTo>
                    <a:pt x="206572" y="17590"/>
                  </a:lnTo>
                  <a:lnTo>
                    <a:pt x="206012" y="15881"/>
                  </a:lnTo>
                  <a:lnTo>
                    <a:pt x="203714" y="13229"/>
                  </a:lnTo>
                  <a:lnTo>
                    <a:pt x="202093" y="12374"/>
                  </a:lnTo>
                  <a:lnTo>
                    <a:pt x="198828" y="11815"/>
                  </a:lnTo>
                  <a:lnTo>
                    <a:pt x="218829" y="11815"/>
                  </a:lnTo>
                  <a:lnTo>
                    <a:pt x="219742" y="15144"/>
                  </a:lnTo>
                  <a:lnTo>
                    <a:pt x="219742" y="23630"/>
                  </a:lnTo>
                  <a:lnTo>
                    <a:pt x="218357" y="27548"/>
                  </a:lnTo>
                  <a:lnTo>
                    <a:pt x="218018" y="27931"/>
                  </a:lnTo>
                  <a:close/>
                </a:path>
                <a:path w="942340" h="82550">
                  <a:moveTo>
                    <a:pt x="224869" y="64437"/>
                  </a:moveTo>
                  <a:lnTo>
                    <a:pt x="209577" y="64437"/>
                  </a:lnTo>
                  <a:lnTo>
                    <a:pt x="200473" y="50648"/>
                  </a:lnTo>
                  <a:lnTo>
                    <a:pt x="197173" y="45698"/>
                  </a:lnTo>
                  <a:lnTo>
                    <a:pt x="194904" y="42604"/>
                  </a:lnTo>
                  <a:lnTo>
                    <a:pt x="193666" y="41367"/>
                  </a:lnTo>
                  <a:lnTo>
                    <a:pt x="192429" y="40071"/>
                  </a:lnTo>
                  <a:lnTo>
                    <a:pt x="191132" y="39187"/>
                  </a:lnTo>
                  <a:lnTo>
                    <a:pt x="188422" y="38244"/>
                  </a:lnTo>
                  <a:lnTo>
                    <a:pt x="186271" y="38008"/>
                  </a:lnTo>
                  <a:lnTo>
                    <a:pt x="205722" y="38008"/>
                  </a:lnTo>
                  <a:lnTo>
                    <a:pt x="217179" y="52062"/>
                  </a:lnTo>
                  <a:lnTo>
                    <a:pt x="224869" y="64437"/>
                  </a:lnTo>
                  <a:close/>
                </a:path>
                <a:path w="942340" h="82550">
                  <a:moveTo>
                    <a:pt x="264940" y="65498"/>
                  </a:moveTo>
                  <a:lnTo>
                    <a:pt x="249736" y="65498"/>
                  </a:lnTo>
                  <a:lnTo>
                    <a:pt x="242842" y="62610"/>
                  </a:lnTo>
                  <a:lnTo>
                    <a:pt x="237420" y="56836"/>
                  </a:lnTo>
                  <a:lnTo>
                    <a:pt x="231999" y="51120"/>
                  </a:lnTo>
                  <a:lnTo>
                    <a:pt x="229288" y="43282"/>
                  </a:lnTo>
                  <a:lnTo>
                    <a:pt x="229288" y="33323"/>
                  </a:lnTo>
                  <a:lnTo>
                    <a:pt x="229797" y="25854"/>
                  </a:lnTo>
                  <a:lnTo>
                    <a:pt x="250060" y="0"/>
                  </a:lnTo>
                  <a:lnTo>
                    <a:pt x="266678" y="0"/>
                  </a:lnTo>
                  <a:lnTo>
                    <a:pt x="272983" y="2298"/>
                  </a:lnTo>
                  <a:lnTo>
                    <a:pt x="277816" y="6894"/>
                  </a:lnTo>
                  <a:lnTo>
                    <a:pt x="280703" y="9605"/>
                  </a:lnTo>
                  <a:lnTo>
                    <a:pt x="281453" y="10960"/>
                  </a:lnTo>
                  <a:lnTo>
                    <a:pt x="253567" y="10960"/>
                  </a:lnTo>
                  <a:lnTo>
                    <a:pt x="249766" y="12640"/>
                  </a:lnTo>
                  <a:lnTo>
                    <a:pt x="246878" y="15998"/>
                  </a:lnTo>
                  <a:lnTo>
                    <a:pt x="244009" y="19269"/>
                  </a:lnTo>
                  <a:lnTo>
                    <a:pt x="243335" y="21567"/>
                  </a:lnTo>
                  <a:lnTo>
                    <a:pt x="242459" y="24808"/>
                  </a:lnTo>
                  <a:lnTo>
                    <a:pt x="242459" y="40365"/>
                  </a:lnTo>
                  <a:lnTo>
                    <a:pt x="243828" y="45757"/>
                  </a:lnTo>
                  <a:lnTo>
                    <a:pt x="243902" y="46052"/>
                  </a:lnTo>
                  <a:lnTo>
                    <a:pt x="246790" y="49411"/>
                  </a:lnTo>
                  <a:lnTo>
                    <a:pt x="249677" y="52828"/>
                  </a:lnTo>
                  <a:lnTo>
                    <a:pt x="253419" y="54537"/>
                  </a:lnTo>
                  <a:lnTo>
                    <a:pt x="280929" y="54537"/>
                  </a:lnTo>
                  <a:lnTo>
                    <a:pt x="279532" y="56836"/>
                  </a:lnTo>
                  <a:lnTo>
                    <a:pt x="279407" y="57042"/>
                  </a:lnTo>
                  <a:lnTo>
                    <a:pt x="274987" y="60460"/>
                  </a:lnTo>
                  <a:lnTo>
                    <a:pt x="270567" y="63819"/>
                  </a:lnTo>
                  <a:lnTo>
                    <a:pt x="264940" y="65498"/>
                  </a:lnTo>
                  <a:close/>
                </a:path>
                <a:path w="942340" h="82550">
                  <a:moveTo>
                    <a:pt x="271628" y="21567"/>
                  </a:moveTo>
                  <a:lnTo>
                    <a:pt x="261699" y="10960"/>
                  </a:lnTo>
                  <a:lnTo>
                    <a:pt x="281453" y="10960"/>
                  </a:lnTo>
                  <a:lnTo>
                    <a:pt x="282854" y="13494"/>
                  </a:lnTo>
                  <a:lnTo>
                    <a:pt x="284186" y="18267"/>
                  </a:lnTo>
                  <a:lnTo>
                    <a:pt x="284268" y="18562"/>
                  </a:lnTo>
                  <a:lnTo>
                    <a:pt x="271628" y="21567"/>
                  </a:lnTo>
                  <a:close/>
                </a:path>
                <a:path w="942340" h="82550">
                  <a:moveTo>
                    <a:pt x="280929" y="54537"/>
                  </a:moveTo>
                  <a:lnTo>
                    <a:pt x="261434" y="54537"/>
                  </a:lnTo>
                  <a:lnTo>
                    <a:pt x="264350" y="53447"/>
                  </a:lnTo>
                  <a:lnTo>
                    <a:pt x="266767" y="51267"/>
                  </a:lnTo>
                  <a:lnTo>
                    <a:pt x="269242" y="49145"/>
                  </a:lnTo>
                  <a:lnTo>
                    <a:pt x="271009" y="45757"/>
                  </a:lnTo>
                  <a:lnTo>
                    <a:pt x="272070" y="41102"/>
                  </a:lnTo>
                  <a:lnTo>
                    <a:pt x="284445" y="44903"/>
                  </a:lnTo>
                  <a:lnTo>
                    <a:pt x="282559" y="51856"/>
                  </a:lnTo>
                  <a:lnTo>
                    <a:pt x="280929" y="54537"/>
                  </a:lnTo>
                  <a:close/>
                </a:path>
                <a:path w="942340" h="82550">
                  <a:moveTo>
                    <a:pt x="308488" y="64437"/>
                  </a:moveTo>
                  <a:lnTo>
                    <a:pt x="295671" y="64437"/>
                  </a:lnTo>
                  <a:lnTo>
                    <a:pt x="295671" y="1149"/>
                  </a:lnTo>
                  <a:lnTo>
                    <a:pt x="308488" y="1149"/>
                  </a:lnTo>
                  <a:lnTo>
                    <a:pt x="308488" y="64437"/>
                  </a:lnTo>
                  <a:close/>
                </a:path>
                <a:path w="942340" h="82550">
                  <a:moveTo>
                    <a:pt x="355100" y="65498"/>
                  </a:moveTo>
                  <a:lnTo>
                    <a:pt x="339896" y="65498"/>
                  </a:lnTo>
                  <a:lnTo>
                    <a:pt x="333002" y="62610"/>
                  </a:lnTo>
                  <a:lnTo>
                    <a:pt x="327580" y="56836"/>
                  </a:lnTo>
                  <a:lnTo>
                    <a:pt x="322159" y="51120"/>
                  </a:lnTo>
                  <a:lnTo>
                    <a:pt x="319448" y="43282"/>
                  </a:lnTo>
                  <a:lnTo>
                    <a:pt x="319448" y="33323"/>
                  </a:lnTo>
                  <a:lnTo>
                    <a:pt x="340220" y="0"/>
                  </a:lnTo>
                  <a:lnTo>
                    <a:pt x="356838" y="0"/>
                  </a:lnTo>
                  <a:lnTo>
                    <a:pt x="363143" y="2298"/>
                  </a:lnTo>
                  <a:lnTo>
                    <a:pt x="367975" y="6894"/>
                  </a:lnTo>
                  <a:lnTo>
                    <a:pt x="370863" y="9605"/>
                  </a:lnTo>
                  <a:lnTo>
                    <a:pt x="371612" y="10960"/>
                  </a:lnTo>
                  <a:lnTo>
                    <a:pt x="343727" y="10960"/>
                  </a:lnTo>
                  <a:lnTo>
                    <a:pt x="339926" y="12640"/>
                  </a:lnTo>
                  <a:lnTo>
                    <a:pt x="337038" y="15998"/>
                  </a:lnTo>
                  <a:lnTo>
                    <a:pt x="334169" y="19269"/>
                  </a:lnTo>
                  <a:lnTo>
                    <a:pt x="333495" y="21567"/>
                  </a:lnTo>
                  <a:lnTo>
                    <a:pt x="332619" y="24808"/>
                  </a:lnTo>
                  <a:lnTo>
                    <a:pt x="332619" y="40365"/>
                  </a:lnTo>
                  <a:lnTo>
                    <a:pt x="333987" y="45757"/>
                  </a:lnTo>
                  <a:lnTo>
                    <a:pt x="334062" y="46052"/>
                  </a:lnTo>
                  <a:lnTo>
                    <a:pt x="336950" y="49411"/>
                  </a:lnTo>
                  <a:lnTo>
                    <a:pt x="339837" y="52828"/>
                  </a:lnTo>
                  <a:lnTo>
                    <a:pt x="343579" y="54537"/>
                  </a:lnTo>
                  <a:lnTo>
                    <a:pt x="371089" y="54537"/>
                  </a:lnTo>
                  <a:lnTo>
                    <a:pt x="369692" y="56836"/>
                  </a:lnTo>
                  <a:lnTo>
                    <a:pt x="369566" y="57042"/>
                  </a:lnTo>
                  <a:lnTo>
                    <a:pt x="365147" y="60460"/>
                  </a:lnTo>
                  <a:lnTo>
                    <a:pt x="360727" y="63819"/>
                  </a:lnTo>
                  <a:lnTo>
                    <a:pt x="355100" y="65498"/>
                  </a:lnTo>
                  <a:close/>
                </a:path>
                <a:path w="942340" h="82550">
                  <a:moveTo>
                    <a:pt x="361788" y="21567"/>
                  </a:moveTo>
                  <a:lnTo>
                    <a:pt x="351859" y="10960"/>
                  </a:lnTo>
                  <a:lnTo>
                    <a:pt x="371612" y="10960"/>
                  </a:lnTo>
                  <a:lnTo>
                    <a:pt x="373014" y="13494"/>
                  </a:lnTo>
                  <a:lnTo>
                    <a:pt x="374346" y="18267"/>
                  </a:lnTo>
                  <a:lnTo>
                    <a:pt x="374428" y="18562"/>
                  </a:lnTo>
                  <a:lnTo>
                    <a:pt x="361788" y="21567"/>
                  </a:lnTo>
                  <a:close/>
                </a:path>
                <a:path w="942340" h="82550">
                  <a:moveTo>
                    <a:pt x="371089" y="54537"/>
                  </a:moveTo>
                  <a:lnTo>
                    <a:pt x="351593" y="54537"/>
                  </a:lnTo>
                  <a:lnTo>
                    <a:pt x="354510" y="53447"/>
                  </a:lnTo>
                  <a:lnTo>
                    <a:pt x="356926" y="51267"/>
                  </a:lnTo>
                  <a:lnTo>
                    <a:pt x="359401" y="49145"/>
                  </a:lnTo>
                  <a:lnTo>
                    <a:pt x="361169" y="45757"/>
                  </a:lnTo>
                  <a:lnTo>
                    <a:pt x="362230" y="41102"/>
                  </a:lnTo>
                  <a:lnTo>
                    <a:pt x="374605" y="44903"/>
                  </a:lnTo>
                  <a:lnTo>
                    <a:pt x="372719" y="51856"/>
                  </a:lnTo>
                  <a:lnTo>
                    <a:pt x="371089" y="54537"/>
                  </a:lnTo>
                  <a:close/>
                </a:path>
                <a:path w="942340" h="82550">
                  <a:moveTo>
                    <a:pt x="397764" y="64437"/>
                  </a:moveTo>
                  <a:lnTo>
                    <a:pt x="384947" y="64437"/>
                  </a:lnTo>
                  <a:lnTo>
                    <a:pt x="384947" y="1149"/>
                  </a:lnTo>
                  <a:lnTo>
                    <a:pt x="397764" y="1149"/>
                  </a:lnTo>
                  <a:lnTo>
                    <a:pt x="397764" y="64437"/>
                  </a:lnTo>
                  <a:close/>
                </a:path>
                <a:path w="942340" h="82550">
                  <a:moveTo>
                    <a:pt x="447558" y="65586"/>
                  </a:moveTo>
                  <a:lnTo>
                    <a:pt x="428877" y="65586"/>
                  </a:lnTo>
                  <a:lnTo>
                    <a:pt x="421394" y="62699"/>
                  </a:lnTo>
                  <a:lnTo>
                    <a:pt x="410256" y="51208"/>
                  </a:lnTo>
                  <a:lnTo>
                    <a:pt x="407487" y="43282"/>
                  </a:lnTo>
                  <a:lnTo>
                    <a:pt x="407487" y="26723"/>
                  </a:lnTo>
                  <a:lnTo>
                    <a:pt x="408459" y="21302"/>
                  </a:lnTo>
                  <a:lnTo>
                    <a:pt x="411818" y="13700"/>
                  </a:lnTo>
                  <a:lnTo>
                    <a:pt x="413663" y="10960"/>
                  </a:lnTo>
                  <a:lnTo>
                    <a:pt x="413762" y="10813"/>
                  </a:lnTo>
                  <a:lnTo>
                    <a:pt x="432973" y="0"/>
                  </a:lnTo>
                  <a:lnTo>
                    <a:pt x="447469" y="0"/>
                  </a:lnTo>
                  <a:lnTo>
                    <a:pt x="454924" y="2887"/>
                  </a:lnTo>
                  <a:lnTo>
                    <a:pt x="460522" y="8662"/>
                  </a:lnTo>
                  <a:lnTo>
                    <a:pt x="462170" y="10813"/>
                  </a:lnTo>
                  <a:lnTo>
                    <a:pt x="462283" y="10960"/>
                  </a:lnTo>
                  <a:lnTo>
                    <a:pt x="433002" y="10960"/>
                  </a:lnTo>
                  <a:lnTo>
                    <a:pt x="428760" y="12757"/>
                  </a:lnTo>
                  <a:lnTo>
                    <a:pt x="425519" y="16352"/>
                  </a:lnTo>
                  <a:lnTo>
                    <a:pt x="422382" y="19888"/>
                  </a:lnTo>
                  <a:lnTo>
                    <a:pt x="421894" y="21302"/>
                  </a:lnTo>
                  <a:lnTo>
                    <a:pt x="420709" y="25309"/>
                  </a:lnTo>
                  <a:lnTo>
                    <a:pt x="420726" y="40152"/>
                  </a:lnTo>
                  <a:lnTo>
                    <a:pt x="422307" y="45345"/>
                  </a:lnTo>
                  <a:lnTo>
                    <a:pt x="425607" y="49057"/>
                  </a:lnTo>
                  <a:lnTo>
                    <a:pt x="428966" y="52770"/>
                  </a:lnTo>
                  <a:lnTo>
                    <a:pt x="433179" y="54626"/>
                  </a:lnTo>
                  <a:lnTo>
                    <a:pt x="462369" y="54626"/>
                  </a:lnTo>
                  <a:lnTo>
                    <a:pt x="460610" y="56924"/>
                  </a:lnTo>
                  <a:lnTo>
                    <a:pt x="455012" y="62699"/>
                  </a:lnTo>
                  <a:lnTo>
                    <a:pt x="447558" y="65586"/>
                  </a:lnTo>
                  <a:close/>
                </a:path>
                <a:path w="942340" h="82550">
                  <a:moveTo>
                    <a:pt x="462369" y="54626"/>
                  </a:moveTo>
                  <a:lnTo>
                    <a:pt x="443374" y="54626"/>
                  </a:lnTo>
                  <a:lnTo>
                    <a:pt x="447584" y="52770"/>
                  </a:lnTo>
                  <a:lnTo>
                    <a:pt x="453078" y="46582"/>
                  </a:lnTo>
                  <a:lnTo>
                    <a:pt x="454125" y="45345"/>
                  </a:lnTo>
                  <a:lnTo>
                    <a:pt x="455680" y="40152"/>
                  </a:lnTo>
                  <a:lnTo>
                    <a:pt x="455749" y="25309"/>
                  </a:lnTo>
                  <a:lnTo>
                    <a:pt x="454158" y="19888"/>
                  </a:lnTo>
                  <a:lnTo>
                    <a:pt x="450975" y="16352"/>
                  </a:lnTo>
                  <a:lnTo>
                    <a:pt x="447793" y="12757"/>
                  </a:lnTo>
                  <a:lnTo>
                    <a:pt x="443551" y="10960"/>
                  </a:lnTo>
                  <a:lnTo>
                    <a:pt x="462283" y="10960"/>
                  </a:lnTo>
                  <a:lnTo>
                    <a:pt x="464196" y="13457"/>
                  </a:lnTo>
                  <a:lnTo>
                    <a:pt x="466820" y="19092"/>
                  </a:lnTo>
                  <a:lnTo>
                    <a:pt x="468332" y="25309"/>
                  </a:lnTo>
                  <a:lnTo>
                    <a:pt x="468375" y="25486"/>
                  </a:lnTo>
                  <a:lnTo>
                    <a:pt x="468919" y="32881"/>
                  </a:lnTo>
                  <a:lnTo>
                    <a:pt x="468416" y="39923"/>
                  </a:lnTo>
                  <a:lnTo>
                    <a:pt x="468400" y="40152"/>
                  </a:lnTo>
                  <a:lnTo>
                    <a:pt x="466842" y="46582"/>
                  </a:lnTo>
                  <a:lnTo>
                    <a:pt x="464245" y="52173"/>
                  </a:lnTo>
                  <a:lnTo>
                    <a:pt x="462369" y="54626"/>
                  </a:lnTo>
                  <a:close/>
                </a:path>
                <a:path w="942340" h="82550">
                  <a:moveTo>
                    <a:pt x="546085" y="81939"/>
                  </a:moveTo>
                  <a:lnTo>
                    <a:pt x="495702" y="81939"/>
                  </a:lnTo>
                  <a:lnTo>
                    <a:pt x="495702" y="74072"/>
                  </a:lnTo>
                  <a:lnTo>
                    <a:pt x="546085" y="74072"/>
                  </a:lnTo>
                  <a:lnTo>
                    <a:pt x="546085" y="81939"/>
                  </a:lnTo>
                  <a:close/>
                </a:path>
                <a:path w="942340" h="82550">
                  <a:moveTo>
                    <a:pt x="594701" y="81939"/>
                  </a:moveTo>
                  <a:lnTo>
                    <a:pt x="546085" y="81939"/>
                  </a:lnTo>
                  <a:lnTo>
                    <a:pt x="546085" y="74072"/>
                  </a:lnTo>
                  <a:lnTo>
                    <a:pt x="594701" y="74072"/>
                  </a:lnTo>
                  <a:lnTo>
                    <a:pt x="594701" y="81939"/>
                  </a:lnTo>
                  <a:close/>
                </a:path>
                <a:path w="942340" h="82550">
                  <a:moveTo>
                    <a:pt x="596469" y="81939"/>
                  </a:moveTo>
                  <a:lnTo>
                    <a:pt x="594701" y="81939"/>
                  </a:lnTo>
                  <a:lnTo>
                    <a:pt x="594701" y="74072"/>
                  </a:lnTo>
                  <a:lnTo>
                    <a:pt x="596469" y="74072"/>
                  </a:lnTo>
                  <a:lnTo>
                    <a:pt x="596469" y="81939"/>
                  </a:lnTo>
                  <a:close/>
                </a:path>
                <a:path w="942340" h="82550">
                  <a:moveTo>
                    <a:pt x="645084" y="81939"/>
                  </a:moveTo>
                  <a:lnTo>
                    <a:pt x="596469" y="81939"/>
                  </a:lnTo>
                  <a:lnTo>
                    <a:pt x="596469" y="74072"/>
                  </a:lnTo>
                  <a:lnTo>
                    <a:pt x="645084" y="74072"/>
                  </a:lnTo>
                  <a:lnTo>
                    <a:pt x="645084" y="81939"/>
                  </a:lnTo>
                  <a:close/>
                </a:path>
                <a:path w="942340" h="82550">
                  <a:moveTo>
                    <a:pt x="693700" y="81939"/>
                  </a:moveTo>
                  <a:lnTo>
                    <a:pt x="645084" y="81939"/>
                  </a:lnTo>
                  <a:lnTo>
                    <a:pt x="645084" y="74072"/>
                  </a:lnTo>
                  <a:lnTo>
                    <a:pt x="693700" y="74072"/>
                  </a:lnTo>
                  <a:lnTo>
                    <a:pt x="693700" y="81939"/>
                  </a:lnTo>
                  <a:close/>
                </a:path>
                <a:path w="942340" h="82550">
                  <a:moveTo>
                    <a:pt x="695468" y="81939"/>
                  </a:moveTo>
                  <a:lnTo>
                    <a:pt x="693700" y="81939"/>
                  </a:lnTo>
                  <a:lnTo>
                    <a:pt x="693700" y="74072"/>
                  </a:lnTo>
                  <a:lnTo>
                    <a:pt x="695468" y="74072"/>
                  </a:lnTo>
                  <a:lnTo>
                    <a:pt x="695468" y="81939"/>
                  </a:lnTo>
                  <a:close/>
                </a:path>
                <a:path w="942340" h="82550">
                  <a:moveTo>
                    <a:pt x="742316" y="81939"/>
                  </a:moveTo>
                  <a:lnTo>
                    <a:pt x="695468" y="81939"/>
                  </a:lnTo>
                  <a:lnTo>
                    <a:pt x="695468" y="74072"/>
                  </a:lnTo>
                  <a:lnTo>
                    <a:pt x="742316" y="74072"/>
                  </a:lnTo>
                  <a:lnTo>
                    <a:pt x="742316" y="81939"/>
                  </a:lnTo>
                  <a:close/>
                </a:path>
                <a:path w="942340" h="82550">
                  <a:moveTo>
                    <a:pt x="744083" y="81939"/>
                  </a:moveTo>
                  <a:lnTo>
                    <a:pt x="742316" y="81939"/>
                  </a:lnTo>
                  <a:lnTo>
                    <a:pt x="742316" y="74072"/>
                  </a:lnTo>
                  <a:lnTo>
                    <a:pt x="744083" y="74072"/>
                  </a:lnTo>
                  <a:lnTo>
                    <a:pt x="744083" y="81939"/>
                  </a:lnTo>
                  <a:close/>
                </a:path>
                <a:path w="942340" h="82550">
                  <a:moveTo>
                    <a:pt x="792699" y="81939"/>
                  </a:moveTo>
                  <a:lnTo>
                    <a:pt x="744083" y="81939"/>
                  </a:lnTo>
                  <a:lnTo>
                    <a:pt x="744083" y="74072"/>
                  </a:lnTo>
                  <a:lnTo>
                    <a:pt x="792699" y="74072"/>
                  </a:lnTo>
                  <a:lnTo>
                    <a:pt x="792699" y="81939"/>
                  </a:lnTo>
                  <a:close/>
                </a:path>
                <a:path w="942340" h="82550">
                  <a:moveTo>
                    <a:pt x="841315" y="81939"/>
                  </a:moveTo>
                  <a:lnTo>
                    <a:pt x="792699" y="81939"/>
                  </a:lnTo>
                  <a:lnTo>
                    <a:pt x="792699" y="74072"/>
                  </a:lnTo>
                  <a:lnTo>
                    <a:pt x="841315" y="74072"/>
                  </a:lnTo>
                  <a:lnTo>
                    <a:pt x="841315" y="81939"/>
                  </a:lnTo>
                  <a:close/>
                </a:path>
                <a:path w="942340" h="82550">
                  <a:moveTo>
                    <a:pt x="843082" y="81939"/>
                  </a:moveTo>
                  <a:lnTo>
                    <a:pt x="841315" y="81939"/>
                  </a:lnTo>
                  <a:lnTo>
                    <a:pt x="841315" y="74072"/>
                  </a:lnTo>
                  <a:lnTo>
                    <a:pt x="843082" y="74072"/>
                  </a:lnTo>
                  <a:lnTo>
                    <a:pt x="843082" y="81939"/>
                  </a:lnTo>
                  <a:close/>
                </a:path>
                <a:path w="942340" h="82550">
                  <a:moveTo>
                    <a:pt x="891698" y="81939"/>
                  </a:moveTo>
                  <a:lnTo>
                    <a:pt x="843082" y="81939"/>
                  </a:lnTo>
                  <a:lnTo>
                    <a:pt x="843082" y="74072"/>
                  </a:lnTo>
                  <a:lnTo>
                    <a:pt x="891698" y="74072"/>
                  </a:lnTo>
                  <a:lnTo>
                    <a:pt x="891698" y="81939"/>
                  </a:lnTo>
                  <a:close/>
                </a:path>
                <a:path w="942340" h="82550">
                  <a:moveTo>
                    <a:pt x="942081" y="81939"/>
                  </a:moveTo>
                  <a:lnTo>
                    <a:pt x="891698" y="81939"/>
                  </a:lnTo>
                  <a:lnTo>
                    <a:pt x="891698" y="74072"/>
                  </a:lnTo>
                  <a:lnTo>
                    <a:pt x="942081" y="74072"/>
                  </a:lnTo>
                  <a:lnTo>
                    <a:pt x="942081" y="81939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33156" y="1930569"/>
              <a:ext cx="100413" cy="82911"/>
            </a:xfrm>
            <a:prstGeom prst="rect">
              <a:avLst/>
            </a:prstGeom>
          </p:spPr>
        </p:pic>
      </p:grpSp>
      <p:graphicFrame>
        <p:nvGraphicFramePr>
          <p:cNvPr id="12" name="object 12" descr=""/>
          <p:cNvGraphicFramePr>
            <a:graphicFrameLocks noGrp="1"/>
          </p:cNvGraphicFramePr>
          <p:nvPr/>
        </p:nvGraphicFramePr>
        <p:xfrm>
          <a:off x="252983" y="649224"/>
          <a:ext cx="7131050" cy="9594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2290"/>
                <a:gridCol w="1295399"/>
                <a:gridCol w="396239"/>
                <a:gridCol w="1324610"/>
                <a:gridCol w="431800"/>
                <a:gridCol w="613410"/>
                <a:gridCol w="1223645"/>
                <a:gridCol w="1220470"/>
              </a:tblGrid>
              <a:tr h="2311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B76004712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79375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</a:tcPr>
                </a:tc>
                <a:tc gridSpan="5"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12700">
                      <a:solidFill>
                        <a:srgbClr val="231F1F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91313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37160" marR="490855">
                        <a:lnSpc>
                          <a:spcPct val="111300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CENTRO</a:t>
                      </a:r>
                      <a:r>
                        <a:rPr dirty="0"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ESTUDIOS MASTER ANUSCHEH</a:t>
                      </a:r>
                      <a:r>
                        <a:rPr dirty="0" sz="8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 CANARIAS,S.L.UNIPERSONAL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B w="12700">
                      <a:solidFill>
                        <a:srgbClr val="23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12700">
                      <a:solidFill>
                        <a:srgbClr val="231F1F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30504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12700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12700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056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800" spc="-20">
                          <a:latin typeface="Arial"/>
                          <a:cs typeface="Arial"/>
                        </a:rPr>
                        <a:t>2023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85090">
                    <a:lnL w="9525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12700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564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dirty="0" sz="800" spc="-20">
                          <a:latin typeface="Arial"/>
                          <a:cs typeface="Arial"/>
                        </a:rPr>
                        <a:t>2022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92710">
                    <a:lnL w="12700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12700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8600">
                <a:tc gridSpan="4" rowSpan="2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</a:tcPr>
                </a:tc>
                <a:tc rowSpan="27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7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7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381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90.674,96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9525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604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78.829,07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381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90.674,96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8419">
                    <a:lnL w="9525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604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78.829,07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8419">
                    <a:lnL w="12700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381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32.194,00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9525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604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32.194,00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381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32.194,00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5244">
                    <a:lnL w="9525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604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32.194,00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5244">
                    <a:lnL w="12700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445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3.176,89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6515">
                    <a:lnL w="9525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667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2.004,27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7329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1270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1270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1270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12700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12700">
                      <a:solidFill>
                        <a:srgbClr val="231F1F"/>
                      </a:solidFill>
                      <a:prstDash val="solid"/>
                    </a:lnT>
                    <a:lnB w="1270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12700">
                      <a:solidFill>
                        <a:srgbClr val="231F1F"/>
                      </a:solidFill>
                      <a:prstDash val="solid"/>
                    </a:lnT>
                    <a:lnB w="1270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683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3.176,89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4610">
                    <a:lnL w="9525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12700">
                      <a:solidFill>
                        <a:srgbClr val="231F1F"/>
                      </a:solidFill>
                      <a:prstDash val="solid"/>
                    </a:lnT>
                    <a:lnB w="1270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905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2.004,27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4610">
                    <a:lnL w="12700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12700">
                      <a:solidFill>
                        <a:srgbClr val="231F1F"/>
                      </a:solidFill>
                      <a:prstDash val="solid"/>
                    </a:lnT>
                    <a:lnB w="12700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7329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12700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12700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12700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12700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6034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-16.541,82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9525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63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-27.095,36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540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60.000,00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46355">
                    <a:lnL w="9525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762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60.000,00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7965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540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11.845,89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9525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762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11.726,16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7965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7329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1270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1270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1270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12700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12700">
                      <a:solidFill>
                        <a:srgbClr val="231F1F"/>
                      </a:solidFill>
                      <a:prstDash val="solid"/>
                    </a:lnT>
                    <a:lnB w="1270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12700">
                      <a:solidFill>
                        <a:srgbClr val="231F1F"/>
                      </a:solidFill>
                      <a:prstDash val="solid"/>
                    </a:lnT>
                    <a:lnB w="1270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12700">
                      <a:solidFill>
                        <a:srgbClr val="231F1F"/>
                      </a:solidFill>
                      <a:prstDash val="solid"/>
                    </a:lnT>
                    <a:lnB w="1270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12700">
                      <a:solidFill>
                        <a:srgbClr val="231F1F"/>
                      </a:solidFill>
                      <a:prstDash val="solid"/>
                    </a:lnT>
                    <a:lnB w="12700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7329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12700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12700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12700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12700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1731010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B w="9525">
                      <a:solidFill>
                        <a:srgbClr val="21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22580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1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pic>
        <p:nvPicPr>
          <p:cNvPr id="13" name="object 13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7190" y="767067"/>
            <a:ext cx="202539" cy="81838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605442" y="1627296"/>
            <a:ext cx="2241002" cy="81939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76676" y="1022407"/>
            <a:ext cx="1214370" cy="92816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67360" y="10022737"/>
            <a:ext cx="1850898" cy="159867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26501" y="1930481"/>
            <a:ext cx="1249420" cy="65586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907878" y="1930569"/>
            <a:ext cx="100413" cy="82911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62711" y="2161032"/>
            <a:ext cx="102107" cy="94487"/>
          </a:xfrm>
          <a:prstGeom prst="rect">
            <a:avLst/>
          </a:prstGeom>
        </p:spPr>
      </p:pic>
      <p:grpSp>
        <p:nvGrpSpPr>
          <p:cNvPr id="20" name="object 20" descr=""/>
          <p:cNvGrpSpPr/>
          <p:nvPr/>
        </p:nvGrpSpPr>
        <p:grpSpPr>
          <a:xfrm>
            <a:off x="621792" y="2159507"/>
            <a:ext cx="929640" cy="76200"/>
            <a:chOff x="621792" y="2159507"/>
            <a:chExt cx="929640" cy="76200"/>
          </a:xfrm>
        </p:grpSpPr>
        <p:pic>
          <p:nvPicPr>
            <p:cNvPr id="21" name="object 2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21792" y="2159507"/>
              <a:ext cx="620267" cy="76200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83208" y="2159507"/>
              <a:ext cx="268223" cy="76200"/>
            </a:xfrm>
            <a:prstGeom prst="rect">
              <a:avLst/>
            </a:prstGeom>
          </p:spPr>
        </p:pic>
      </p:grpSp>
      <p:sp>
        <p:nvSpPr>
          <p:cNvPr id="23" name="object 23" descr=""/>
          <p:cNvSpPr/>
          <p:nvPr/>
        </p:nvSpPr>
        <p:spPr>
          <a:xfrm>
            <a:off x="1613714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1670895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1727054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1783214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1839373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1896554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1952713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2008872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2065032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/>
          <p:nvPr/>
        </p:nvSpPr>
        <p:spPr>
          <a:xfrm>
            <a:off x="2121191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2178372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2234531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/>
          <p:nvPr/>
        </p:nvSpPr>
        <p:spPr>
          <a:xfrm>
            <a:off x="2290690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2346850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/>
          <p:nvPr/>
        </p:nvSpPr>
        <p:spPr>
          <a:xfrm>
            <a:off x="2404030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/>
          <p:nvPr/>
        </p:nvSpPr>
        <p:spPr>
          <a:xfrm>
            <a:off x="2460190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/>
          <p:nvPr/>
        </p:nvSpPr>
        <p:spPr>
          <a:xfrm>
            <a:off x="2516349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/>
          <p:nvPr/>
        </p:nvSpPr>
        <p:spPr>
          <a:xfrm>
            <a:off x="2572509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/>
          <p:nvPr/>
        </p:nvSpPr>
        <p:spPr>
          <a:xfrm>
            <a:off x="2628668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/>
          <p:nvPr/>
        </p:nvSpPr>
        <p:spPr>
          <a:xfrm>
            <a:off x="2685848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/>
          <p:nvPr/>
        </p:nvSpPr>
        <p:spPr>
          <a:xfrm>
            <a:off x="2742008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/>
          <p:nvPr/>
        </p:nvSpPr>
        <p:spPr>
          <a:xfrm>
            <a:off x="2798167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/>
          <p:nvPr/>
        </p:nvSpPr>
        <p:spPr>
          <a:xfrm>
            <a:off x="2856369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/>
          <p:nvPr/>
        </p:nvSpPr>
        <p:spPr>
          <a:xfrm>
            <a:off x="2912528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 descr=""/>
          <p:cNvSpPr/>
          <p:nvPr/>
        </p:nvSpPr>
        <p:spPr>
          <a:xfrm>
            <a:off x="2968688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 descr=""/>
          <p:cNvSpPr/>
          <p:nvPr/>
        </p:nvSpPr>
        <p:spPr>
          <a:xfrm>
            <a:off x="3024847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 descr=""/>
          <p:cNvSpPr/>
          <p:nvPr/>
        </p:nvSpPr>
        <p:spPr>
          <a:xfrm>
            <a:off x="3082027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 descr=""/>
          <p:cNvSpPr/>
          <p:nvPr/>
        </p:nvSpPr>
        <p:spPr>
          <a:xfrm>
            <a:off x="3138187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 descr=""/>
          <p:cNvSpPr/>
          <p:nvPr/>
        </p:nvSpPr>
        <p:spPr>
          <a:xfrm>
            <a:off x="3194346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 descr=""/>
          <p:cNvSpPr/>
          <p:nvPr/>
        </p:nvSpPr>
        <p:spPr>
          <a:xfrm>
            <a:off x="3250506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 descr=""/>
          <p:cNvSpPr/>
          <p:nvPr/>
        </p:nvSpPr>
        <p:spPr>
          <a:xfrm>
            <a:off x="3307686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 descr=""/>
          <p:cNvSpPr/>
          <p:nvPr/>
        </p:nvSpPr>
        <p:spPr>
          <a:xfrm>
            <a:off x="3363845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 descr=""/>
          <p:cNvSpPr/>
          <p:nvPr/>
        </p:nvSpPr>
        <p:spPr>
          <a:xfrm>
            <a:off x="3420005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 descr=""/>
          <p:cNvSpPr/>
          <p:nvPr/>
        </p:nvSpPr>
        <p:spPr>
          <a:xfrm>
            <a:off x="3476164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 descr=""/>
          <p:cNvSpPr/>
          <p:nvPr/>
        </p:nvSpPr>
        <p:spPr>
          <a:xfrm>
            <a:off x="3532323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 descr=""/>
          <p:cNvSpPr/>
          <p:nvPr/>
        </p:nvSpPr>
        <p:spPr>
          <a:xfrm>
            <a:off x="3589504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 descr=""/>
          <p:cNvSpPr/>
          <p:nvPr/>
        </p:nvSpPr>
        <p:spPr>
          <a:xfrm>
            <a:off x="3645663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 descr=""/>
          <p:cNvSpPr/>
          <p:nvPr/>
        </p:nvSpPr>
        <p:spPr>
          <a:xfrm>
            <a:off x="3701823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 descr=""/>
          <p:cNvSpPr/>
          <p:nvPr/>
        </p:nvSpPr>
        <p:spPr>
          <a:xfrm>
            <a:off x="3893275" y="2160707"/>
            <a:ext cx="274955" cy="74930"/>
          </a:xfrm>
          <a:custGeom>
            <a:avLst/>
            <a:gdLst/>
            <a:ahLst/>
            <a:cxnLst/>
            <a:rect l="l" t="t" r="r" b="b"/>
            <a:pathLst>
              <a:path w="274954" h="74930">
                <a:moveTo>
                  <a:pt x="15622" y="23076"/>
                </a:moveTo>
                <a:lnTo>
                  <a:pt x="1633" y="21646"/>
                </a:lnTo>
                <a:lnTo>
                  <a:pt x="2226" y="16064"/>
                </a:lnTo>
                <a:lnTo>
                  <a:pt x="2251" y="15826"/>
                </a:lnTo>
                <a:lnTo>
                  <a:pt x="2378" y="14635"/>
                </a:lnTo>
                <a:lnTo>
                  <a:pt x="2450" y="13954"/>
                </a:lnTo>
                <a:lnTo>
                  <a:pt x="5071" y="8406"/>
                </a:lnTo>
                <a:lnTo>
                  <a:pt x="13852" y="1667"/>
                </a:lnTo>
                <a:lnTo>
                  <a:pt x="19332" y="0"/>
                </a:lnTo>
                <a:lnTo>
                  <a:pt x="33151" y="0"/>
                </a:lnTo>
                <a:lnTo>
                  <a:pt x="38801" y="1940"/>
                </a:lnTo>
                <a:lnTo>
                  <a:pt x="47037" y="9768"/>
                </a:lnTo>
                <a:lnTo>
                  <a:pt x="47836" y="11640"/>
                </a:lnTo>
                <a:lnTo>
                  <a:pt x="22667" y="11640"/>
                </a:lnTo>
                <a:lnTo>
                  <a:pt x="20442" y="12491"/>
                </a:lnTo>
                <a:lnTo>
                  <a:pt x="18685" y="14193"/>
                </a:lnTo>
                <a:lnTo>
                  <a:pt x="16881" y="16064"/>
                </a:lnTo>
                <a:lnTo>
                  <a:pt x="15894" y="18992"/>
                </a:lnTo>
                <a:lnTo>
                  <a:pt x="15717" y="21646"/>
                </a:lnTo>
                <a:lnTo>
                  <a:pt x="15622" y="23076"/>
                </a:lnTo>
                <a:close/>
              </a:path>
              <a:path w="274954" h="74930">
                <a:moveTo>
                  <a:pt x="49113" y="73517"/>
                </a:moveTo>
                <a:lnTo>
                  <a:pt x="0" y="73517"/>
                </a:lnTo>
                <a:lnTo>
                  <a:pt x="544" y="68616"/>
                </a:lnTo>
                <a:lnTo>
                  <a:pt x="26953" y="35942"/>
                </a:lnTo>
                <a:lnTo>
                  <a:pt x="30734" y="32027"/>
                </a:lnTo>
                <a:lnTo>
                  <a:pt x="34070" y="27058"/>
                </a:lnTo>
                <a:lnTo>
                  <a:pt x="35023" y="24199"/>
                </a:lnTo>
                <a:lnTo>
                  <a:pt x="35023" y="18209"/>
                </a:lnTo>
                <a:lnTo>
                  <a:pt x="34257" y="16064"/>
                </a:lnTo>
                <a:lnTo>
                  <a:pt x="34172" y="15826"/>
                </a:lnTo>
                <a:lnTo>
                  <a:pt x="32470" y="14193"/>
                </a:lnTo>
                <a:lnTo>
                  <a:pt x="30836" y="12491"/>
                </a:lnTo>
                <a:lnTo>
                  <a:pt x="28522" y="11640"/>
                </a:lnTo>
                <a:lnTo>
                  <a:pt x="47836" y="11640"/>
                </a:lnTo>
                <a:lnTo>
                  <a:pt x="49113" y="14635"/>
                </a:lnTo>
                <a:lnTo>
                  <a:pt x="49019" y="24199"/>
                </a:lnTo>
                <a:lnTo>
                  <a:pt x="28079" y="52585"/>
                </a:lnTo>
                <a:lnTo>
                  <a:pt x="25254" y="55308"/>
                </a:lnTo>
                <a:lnTo>
                  <a:pt x="24097" y="56669"/>
                </a:lnTo>
                <a:lnTo>
                  <a:pt x="22940" y="57963"/>
                </a:lnTo>
                <a:lnTo>
                  <a:pt x="21987" y="59256"/>
                </a:lnTo>
                <a:lnTo>
                  <a:pt x="21238" y="60550"/>
                </a:lnTo>
                <a:lnTo>
                  <a:pt x="49113" y="60550"/>
                </a:lnTo>
                <a:lnTo>
                  <a:pt x="49113" y="73517"/>
                </a:lnTo>
                <a:close/>
              </a:path>
              <a:path w="274954" h="74930">
                <a:moveTo>
                  <a:pt x="88765" y="74845"/>
                </a:moveTo>
                <a:lnTo>
                  <a:pt x="74538" y="74845"/>
                </a:lnTo>
                <a:lnTo>
                  <a:pt x="68786" y="72088"/>
                </a:lnTo>
                <a:lnTo>
                  <a:pt x="57895" y="37269"/>
                </a:lnTo>
                <a:lnTo>
                  <a:pt x="58288" y="28828"/>
                </a:lnTo>
                <a:lnTo>
                  <a:pt x="58341" y="27671"/>
                </a:lnTo>
                <a:lnTo>
                  <a:pt x="74538" y="0"/>
                </a:lnTo>
                <a:lnTo>
                  <a:pt x="88765" y="0"/>
                </a:lnTo>
                <a:lnTo>
                  <a:pt x="94205" y="2484"/>
                </a:lnTo>
                <a:lnTo>
                  <a:pt x="98147" y="7453"/>
                </a:lnTo>
                <a:lnTo>
                  <a:pt x="100647" y="11640"/>
                </a:lnTo>
                <a:lnTo>
                  <a:pt x="79984" y="11640"/>
                </a:lnTo>
                <a:lnTo>
                  <a:pt x="78487" y="12184"/>
                </a:lnTo>
                <a:lnTo>
                  <a:pt x="72774" y="47027"/>
                </a:lnTo>
                <a:lnTo>
                  <a:pt x="73143" y="51938"/>
                </a:lnTo>
                <a:lnTo>
                  <a:pt x="74028" y="55138"/>
                </a:lnTo>
                <a:lnTo>
                  <a:pt x="74845" y="58405"/>
                </a:lnTo>
                <a:lnTo>
                  <a:pt x="75866" y="60481"/>
                </a:lnTo>
                <a:lnTo>
                  <a:pt x="78487" y="62660"/>
                </a:lnTo>
                <a:lnTo>
                  <a:pt x="79984" y="63204"/>
                </a:lnTo>
                <a:lnTo>
                  <a:pt x="100690" y="63204"/>
                </a:lnTo>
                <a:lnTo>
                  <a:pt x="98227" y="67391"/>
                </a:lnTo>
                <a:lnTo>
                  <a:pt x="94279" y="72360"/>
                </a:lnTo>
                <a:lnTo>
                  <a:pt x="88765" y="74845"/>
                </a:lnTo>
                <a:close/>
              </a:path>
              <a:path w="274954" h="74930">
                <a:moveTo>
                  <a:pt x="100690" y="63204"/>
                </a:moveTo>
                <a:lnTo>
                  <a:pt x="83320" y="63204"/>
                </a:lnTo>
                <a:lnTo>
                  <a:pt x="84783" y="62660"/>
                </a:lnTo>
                <a:lnTo>
                  <a:pt x="87370" y="60481"/>
                </a:lnTo>
                <a:lnTo>
                  <a:pt x="88391" y="58541"/>
                </a:lnTo>
                <a:lnTo>
                  <a:pt x="90093" y="52143"/>
                </a:lnTo>
                <a:lnTo>
                  <a:pt x="90493" y="47027"/>
                </a:lnTo>
                <a:lnTo>
                  <a:pt x="90489" y="27671"/>
                </a:lnTo>
                <a:lnTo>
                  <a:pt x="83320" y="11640"/>
                </a:lnTo>
                <a:lnTo>
                  <a:pt x="100647" y="11640"/>
                </a:lnTo>
                <a:lnTo>
                  <a:pt x="105375" y="37473"/>
                </a:lnTo>
                <a:lnTo>
                  <a:pt x="104978" y="46050"/>
                </a:lnTo>
                <a:lnTo>
                  <a:pt x="104932" y="47027"/>
                </a:lnTo>
                <a:lnTo>
                  <a:pt x="103617" y="55138"/>
                </a:lnTo>
                <a:lnTo>
                  <a:pt x="103588" y="55317"/>
                </a:lnTo>
                <a:lnTo>
                  <a:pt x="101354" y="62075"/>
                </a:lnTo>
                <a:lnTo>
                  <a:pt x="100690" y="63204"/>
                </a:lnTo>
                <a:close/>
              </a:path>
              <a:path w="274954" h="74930">
                <a:moveTo>
                  <a:pt x="145946" y="74845"/>
                </a:moveTo>
                <a:lnTo>
                  <a:pt x="131719" y="74845"/>
                </a:lnTo>
                <a:lnTo>
                  <a:pt x="125967" y="72088"/>
                </a:lnTo>
                <a:lnTo>
                  <a:pt x="115084" y="37473"/>
                </a:lnTo>
                <a:lnTo>
                  <a:pt x="115075" y="37269"/>
                </a:lnTo>
                <a:lnTo>
                  <a:pt x="131719" y="0"/>
                </a:lnTo>
                <a:lnTo>
                  <a:pt x="145946" y="0"/>
                </a:lnTo>
                <a:lnTo>
                  <a:pt x="151385" y="2484"/>
                </a:lnTo>
                <a:lnTo>
                  <a:pt x="155328" y="7453"/>
                </a:lnTo>
                <a:lnTo>
                  <a:pt x="157828" y="11640"/>
                </a:lnTo>
                <a:lnTo>
                  <a:pt x="137165" y="11640"/>
                </a:lnTo>
                <a:lnTo>
                  <a:pt x="135667" y="12184"/>
                </a:lnTo>
                <a:lnTo>
                  <a:pt x="129954" y="47027"/>
                </a:lnTo>
                <a:lnTo>
                  <a:pt x="130323" y="51938"/>
                </a:lnTo>
                <a:lnTo>
                  <a:pt x="131208" y="55138"/>
                </a:lnTo>
                <a:lnTo>
                  <a:pt x="132025" y="58405"/>
                </a:lnTo>
                <a:lnTo>
                  <a:pt x="133047" y="60481"/>
                </a:lnTo>
                <a:lnTo>
                  <a:pt x="135667" y="62660"/>
                </a:lnTo>
                <a:lnTo>
                  <a:pt x="137165" y="63204"/>
                </a:lnTo>
                <a:lnTo>
                  <a:pt x="157870" y="63204"/>
                </a:lnTo>
                <a:lnTo>
                  <a:pt x="155408" y="67391"/>
                </a:lnTo>
                <a:lnTo>
                  <a:pt x="151460" y="72360"/>
                </a:lnTo>
                <a:lnTo>
                  <a:pt x="145946" y="74845"/>
                </a:lnTo>
                <a:close/>
              </a:path>
              <a:path w="274954" h="74930">
                <a:moveTo>
                  <a:pt x="157870" y="63204"/>
                </a:moveTo>
                <a:lnTo>
                  <a:pt x="140500" y="63204"/>
                </a:lnTo>
                <a:lnTo>
                  <a:pt x="141964" y="62660"/>
                </a:lnTo>
                <a:lnTo>
                  <a:pt x="144550" y="60481"/>
                </a:lnTo>
                <a:lnTo>
                  <a:pt x="145571" y="58541"/>
                </a:lnTo>
                <a:lnTo>
                  <a:pt x="147273" y="52143"/>
                </a:lnTo>
                <a:lnTo>
                  <a:pt x="147673" y="47027"/>
                </a:lnTo>
                <a:lnTo>
                  <a:pt x="147670" y="27671"/>
                </a:lnTo>
                <a:lnTo>
                  <a:pt x="140500" y="11640"/>
                </a:lnTo>
                <a:lnTo>
                  <a:pt x="157828" y="11640"/>
                </a:lnTo>
                <a:lnTo>
                  <a:pt x="162555" y="37473"/>
                </a:lnTo>
                <a:lnTo>
                  <a:pt x="162158" y="46050"/>
                </a:lnTo>
                <a:lnTo>
                  <a:pt x="162113" y="47027"/>
                </a:lnTo>
                <a:lnTo>
                  <a:pt x="160798" y="55138"/>
                </a:lnTo>
                <a:lnTo>
                  <a:pt x="160769" y="55317"/>
                </a:lnTo>
                <a:lnTo>
                  <a:pt x="158535" y="62075"/>
                </a:lnTo>
                <a:lnTo>
                  <a:pt x="157870" y="63204"/>
                </a:lnTo>
                <a:close/>
              </a:path>
              <a:path w="274954" h="74930">
                <a:moveTo>
                  <a:pt x="202105" y="74845"/>
                </a:moveTo>
                <a:lnTo>
                  <a:pt x="187878" y="74845"/>
                </a:lnTo>
                <a:lnTo>
                  <a:pt x="182126" y="72088"/>
                </a:lnTo>
                <a:lnTo>
                  <a:pt x="171243" y="37473"/>
                </a:lnTo>
                <a:lnTo>
                  <a:pt x="171235" y="37269"/>
                </a:lnTo>
                <a:lnTo>
                  <a:pt x="171627" y="28828"/>
                </a:lnTo>
                <a:lnTo>
                  <a:pt x="171681" y="27671"/>
                </a:lnTo>
                <a:lnTo>
                  <a:pt x="172988" y="19706"/>
                </a:lnTo>
                <a:lnTo>
                  <a:pt x="187878" y="0"/>
                </a:lnTo>
                <a:lnTo>
                  <a:pt x="202105" y="0"/>
                </a:lnTo>
                <a:lnTo>
                  <a:pt x="207545" y="2484"/>
                </a:lnTo>
                <a:lnTo>
                  <a:pt x="211487" y="7453"/>
                </a:lnTo>
                <a:lnTo>
                  <a:pt x="213987" y="11640"/>
                </a:lnTo>
                <a:lnTo>
                  <a:pt x="193324" y="11640"/>
                </a:lnTo>
                <a:lnTo>
                  <a:pt x="191826" y="12184"/>
                </a:lnTo>
                <a:lnTo>
                  <a:pt x="186114" y="47027"/>
                </a:lnTo>
                <a:lnTo>
                  <a:pt x="186483" y="51938"/>
                </a:lnTo>
                <a:lnTo>
                  <a:pt x="187368" y="55138"/>
                </a:lnTo>
                <a:lnTo>
                  <a:pt x="188185" y="58405"/>
                </a:lnTo>
                <a:lnTo>
                  <a:pt x="189206" y="60481"/>
                </a:lnTo>
                <a:lnTo>
                  <a:pt x="191826" y="62660"/>
                </a:lnTo>
                <a:lnTo>
                  <a:pt x="193324" y="63204"/>
                </a:lnTo>
                <a:lnTo>
                  <a:pt x="214030" y="63204"/>
                </a:lnTo>
                <a:lnTo>
                  <a:pt x="211567" y="67391"/>
                </a:lnTo>
                <a:lnTo>
                  <a:pt x="207619" y="72360"/>
                </a:lnTo>
                <a:lnTo>
                  <a:pt x="202105" y="74845"/>
                </a:lnTo>
                <a:close/>
              </a:path>
              <a:path w="274954" h="74930">
                <a:moveTo>
                  <a:pt x="214030" y="63204"/>
                </a:moveTo>
                <a:lnTo>
                  <a:pt x="196660" y="63204"/>
                </a:lnTo>
                <a:lnTo>
                  <a:pt x="198123" y="62660"/>
                </a:lnTo>
                <a:lnTo>
                  <a:pt x="200710" y="60481"/>
                </a:lnTo>
                <a:lnTo>
                  <a:pt x="201731" y="58541"/>
                </a:lnTo>
                <a:lnTo>
                  <a:pt x="203433" y="52143"/>
                </a:lnTo>
                <a:lnTo>
                  <a:pt x="203833" y="47027"/>
                </a:lnTo>
                <a:lnTo>
                  <a:pt x="203829" y="27671"/>
                </a:lnTo>
                <a:lnTo>
                  <a:pt x="196660" y="11640"/>
                </a:lnTo>
                <a:lnTo>
                  <a:pt x="213987" y="11640"/>
                </a:lnTo>
                <a:lnTo>
                  <a:pt x="218715" y="37473"/>
                </a:lnTo>
                <a:lnTo>
                  <a:pt x="218317" y="46050"/>
                </a:lnTo>
                <a:lnTo>
                  <a:pt x="218272" y="47027"/>
                </a:lnTo>
                <a:lnTo>
                  <a:pt x="216957" y="55138"/>
                </a:lnTo>
                <a:lnTo>
                  <a:pt x="216928" y="55317"/>
                </a:lnTo>
                <a:lnTo>
                  <a:pt x="214694" y="62075"/>
                </a:lnTo>
                <a:lnTo>
                  <a:pt x="214030" y="63204"/>
                </a:lnTo>
                <a:close/>
              </a:path>
              <a:path w="274954" h="74930">
                <a:moveTo>
                  <a:pt x="258265" y="74845"/>
                </a:moveTo>
                <a:lnTo>
                  <a:pt x="244038" y="74845"/>
                </a:lnTo>
                <a:lnTo>
                  <a:pt x="238286" y="72088"/>
                </a:lnTo>
                <a:lnTo>
                  <a:pt x="227394" y="37269"/>
                </a:lnTo>
                <a:lnTo>
                  <a:pt x="227787" y="28828"/>
                </a:lnTo>
                <a:lnTo>
                  <a:pt x="227841" y="27671"/>
                </a:lnTo>
                <a:lnTo>
                  <a:pt x="229147" y="19706"/>
                </a:lnTo>
                <a:lnTo>
                  <a:pt x="229181" y="19502"/>
                </a:lnTo>
                <a:lnTo>
                  <a:pt x="231415" y="12763"/>
                </a:lnTo>
                <a:lnTo>
                  <a:pt x="234542" y="7453"/>
                </a:lnTo>
                <a:lnTo>
                  <a:pt x="238490" y="2484"/>
                </a:lnTo>
                <a:lnTo>
                  <a:pt x="244038" y="0"/>
                </a:lnTo>
                <a:lnTo>
                  <a:pt x="258265" y="0"/>
                </a:lnTo>
                <a:lnTo>
                  <a:pt x="263704" y="2484"/>
                </a:lnTo>
                <a:lnTo>
                  <a:pt x="267647" y="7453"/>
                </a:lnTo>
                <a:lnTo>
                  <a:pt x="270147" y="11640"/>
                </a:lnTo>
                <a:lnTo>
                  <a:pt x="249483" y="11640"/>
                </a:lnTo>
                <a:lnTo>
                  <a:pt x="247986" y="12184"/>
                </a:lnTo>
                <a:lnTo>
                  <a:pt x="242273" y="47027"/>
                </a:lnTo>
                <a:lnTo>
                  <a:pt x="242642" y="51938"/>
                </a:lnTo>
                <a:lnTo>
                  <a:pt x="243527" y="55138"/>
                </a:lnTo>
                <a:lnTo>
                  <a:pt x="244344" y="58405"/>
                </a:lnTo>
                <a:lnTo>
                  <a:pt x="245366" y="60481"/>
                </a:lnTo>
                <a:lnTo>
                  <a:pt x="247986" y="62660"/>
                </a:lnTo>
                <a:lnTo>
                  <a:pt x="249483" y="63204"/>
                </a:lnTo>
                <a:lnTo>
                  <a:pt x="270189" y="63204"/>
                </a:lnTo>
                <a:lnTo>
                  <a:pt x="267727" y="67391"/>
                </a:lnTo>
                <a:lnTo>
                  <a:pt x="263778" y="72360"/>
                </a:lnTo>
                <a:lnTo>
                  <a:pt x="258265" y="74845"/>
                </a:lnTo>
                <a:close/>
              </a:path>
              <a:path w="274954" h="74930">
                <a:moveTo>
                  <a:pt x="270189" y="63204"/>
                </a:moveTo>
                <a:lnTo>
                  <a:pt x="252819" y="63204"/>
                </a:lnTo>
                <a:lnTo>
                  <a:pt x="254282" y="62660"/>
                </a:lnTo>
                <a:lnTo>
                  <a:pt x="256869" y="60481"/>
                </a:lnTo>
                <a:lnTo>
                  <a:pt x="257890" y="58541"/>
                </a:lnTo>
                <a:lnTo>
                  <a:pt x="259592" y="52143"/>
                </a:lnTo>
                <a:lnTo>
                  <a:pt x="259992" y="47027"/>
                </a:lnTo>
                <a:lnTo>
                  <a:pt x="259989" y="27671"/>
                </a:lnTo>
                <a:lnTo>
                  <a:pt x="252819" y="11640"/>
                </a:lnTo>
                <a:lnTo>
                  <a:pt x="270147" y="11640"/>
                </a:lnTo>
                <a:lnTo>
                  <a:pt x="274874" y="37473"/>
                </a:lnTo>
                <a:lnTo>
                  <a:pt x="274477" y="46050"/>
                </a:lnTo>
                <a:lnTo>
                  <a:pt x="274432" y="47027"/>
                </a:lnTo>
                <a:lnTo>
                  <a:pt x="273117" y="55138"/>
                </a:lnTo>
                <a:lnTo>
                  <a:pt x="273087" y="55317"/>
                </a:lnTo>
                <a:lnTo>
                  <a:pt x="270854" y="62075"/>
                </a:lnTo>
                <a:lnTo>
                  <a:pt x="270189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2" name="object 62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62687" y="2388408"/>
            <a:ext cx="1014749" cy="95777"/>
          </a:xfrm>
          <a:prstGeom prst="rect">
            <a:avLst/>
          </a:prstGeom>
        </p:spPr>
      </p:pic>
      <p:sp>
        <p:nvSpPr>
          <p:cNvPr id="63" name="object 63" descr=""/>
          <p:cNvSpPr/>
          <p:nvPr/>
        </p:nvSpPr>
        <p:spPr>
          <a:xfrm>
            <a:off x="1444521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 descr=""/>
          <p:cNvSpPr/>
          <p:nvPr/>
        </p:nvSpPr>
        <p:spPr>
          <a:xfrm>
            <a:off x="1501702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 descr=""/>
          <p:cNvSpPr/>
          <p:nvPr/>
        </p:nvSpPr>
        <p:spPr>
          <a:xfrm>
            <a:off x="1557861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 descr=""/>
          <p:cNvSpPr/>
          <p:nvPr/>
        </p:nvSpPr>
        <p:spPr>
          <a:xfrm>
            <a:off x="1614021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 descr=""/>
          <p:cNvSpPr/>
          <p:nvPr/>
        </p:nvSpPr>
        <p:spPr>
          <a:xfrm>
            <a:off x="1670180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 descr=""/>
          <p:cNvSpPr/>
          <p:nvPr/>
        </p:nvSpPr>
        <p:spPr>
          <a:xfrm>
            <a:off x="1727361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 descr=""/>
          <p:cNvSpPr/>
          <p:nvPr/>
        </p:nvSpPr>
        <p:spPr>
          <a:xfrm>
            <a:off x="1783520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 descr=""/>
          <p:cNvSpPr/>
          <p:nvPr/>
        </p:nvSpPr>
        <p:spPr>
          <a:xfrm>
            <a:off x="1839679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 descr=""/>
          <p:cNvSpPr/>
          <p:nvPr/>
        </p:nvSpPr>
        <p:spPr>
          <a:xfrm>
            <a:off x="1895839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 descr=""/>
          <p:cNvSpPr/>
          <p:nvPr/>
        </p:nvSpPr>
        <p:spPr>
          <a:xfrm>
            <a:off x="1951998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 descr=""/>
          <p:cNvSpPr/>
          <p:nvPr/>
        </p:nvSpPr>
        <p:spPr>
          <a:xfrm>
            <a:off x="2009179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 descr=""/>
          <p:cNvSpPr/>
          <p:nvPr/>
        </p:nvSpPr>
        <p:spPr>
          <a:xfrm>
            <a:off x="2065338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 descr=""/>
          <p:cNvSpPr/>
          <p:nvPr/>
        </p:nvSpPr>
        <p:spPr>
          <a:xfrm>
            <a:off x="2121497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 descr=""/>
          <p:cNvSpPr/>
          <p:nvPr/>
        </p:nvSpPr>
        <p:spPr>
          <a:xfrm>
            <a:off x="2177657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 descr=""/>
          <p:cNvSpPr/>
          <p:nvPr/>
        </p:nvSpPr>
        <p:spPr>
          <a:xfrm>
            <a:off x="2234837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 descr=""/>
          <p:cNvSpPr/>
          <p:nvPr/>
        </p:nvSpPr>
        <p:spPr>
          <a:xfrm>
            <a:off x="2290997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 descr=""/>
          <p:cNvSpPr/>
          <p:nvPr/>
        </p:nvSpPr>
        <p:spPr>
          <a:xfrm>
            <a:off x="2347156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 descr=""/>
          <p:cNvSpPr/>
          <p:nvPr/>
        </p:nvSpPr>
        <p:spPr>
          <a:xfrm>
            <a:off x="2403315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 descr=""/>
          <p:cNvSpPr/>
          <p:nvPr/>
        </p:nvSpPr>
        <p:spPr>
          <a:xfrm>
            <a:off x="2459475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 descr=""/>
          <p:cNvSpPr/>
          <p:nvPr/>
        </p:nvSpPr>
        <p:spPr>
          <a:xfrm>
            <a:off x="2516655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 descr=""/>
          <p:cNvSpPr/>
          <p:nvPr/>
        </p:nvSpPr>
        <p:spPr>
          <a:xfrm>
            <a:off x="2572815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 descr=""/>
          <p:cNvSpPr/>
          <p:nvPr/>
        </p:nvSpPr>
        <p:spPr>
          <a:xfrm>
            <a:off x="2628974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 descr=""/>
          <p:cNvSpPr/>
          <p:nvPr/>
        </p:nvSpPr>
        <p:spPr>
          <a:xfrm>
            <a:off x="2687176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 descr=""/>
          <p:cNvSpPr/>
          <p:nvPr/>
        </p:nvSpPr>
        <p:spPr>
          <a:xfrm>
            <a:off x="2743335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 descr=""/>
          <p:cNvSpPr/>
          <p:nvPr/>
        </p:nvSpPr>
        <p:spPr>
          <a:xfrm>
            <a:off x="2799495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 descr=""/>
          <p:cNvSpPr/>
          <p:nvPr/>
        </p:nvSpPr>
        <p:spPr>
          <a:xfrm>
            <a:off x="2856675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 descr=""/>
          <p:cNvSpPr/>
          <p:nvPr/>
        </p:nvSpPr>
        <p:spPr>
          <a:xfrm>
            <a:off x="2912834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 descr=""/>
          <p:cNvSpPr/>
          <p:nvPr/>
        </p:nvSpPr>
        <p:spPr>
          <a:xfrm>
            <a:off x="2968994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 descr=""/>
          <p:cNvSpPr/>
          <p:nvPr/>
        </p:nvSpPr>
        <p:spPr>
          <a:xfrm>
            <a:off x="3025153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 descr=""/>
          <p:cNvSpPr/>
          <p:nvPr/>
        </p:nvSpPr>
        <p:spPr>
          <a:xfrm>
            <a:off x="3081313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 descr=""/>
          <p:cNvSpPr/>
          <p:nvPr/>
        </p:nvSpPr>
        <p:spPr>
          <a:xfrm>
            <a:off x="3138493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 descr=""/>
          <p:cNvSpPr/>
          <p:nvPr/>
        </p:nvSpPr>
        <p:spPr>
          <a:xfrm>
            <a:off x="3194652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 descr=""/>
          <p:cNvSpPr/>
          <p:nvPr/>
        </p:nvSpPr>
        <p:spPr>
          <a:xfrm>
            <a:off x="3250812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 descr=""/>
          <p:cNvSpPr/>
          <p:nvPr/>
        </p:nvSpPr>
        <p:spPr>
          <a:xfrm>
            <a:off x="3306971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 descr=""/>
          <p:cNvSpPr/>
          <p:nvPr/>
        </p:nvSpPr>
        <p:spPr>
          <a:xfrm>
            <a:off x="3364152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 descr=""/>
          <p:cNvSpPr/>
          <p:nvPr/>
        </p:nvSpPr>
        <p:spPr>
          <a:xfrm>
            <a:off x="3420311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 descr=""/>
          <p:cNvSpPr/>
          <p:nvPr/>
        </p:nvSpPr>
        <p:spPr>
          <a:xfrm>
            <a:off x="3476470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 descr=""/>
          <p:cNvSpPr/>
          <p:nvPr/>
        </p:nvSpPr>
        <p:spPr>
          <a:xfrm>
            <a:off x="3532630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 descr=""/>
          <p:cNvSpPr/>
          <p:nvPr/>
        </p:nvSpPr>
        <p:spPr>
          <a:xfrm>
            <a:off x="3588789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 descr=""/>
          <p:cNvSpPr/>
          <p:nvPr/>
        </p:nvSpPr>
        <p:spPr>
          <a:xfrm>
            <a:off x="3645970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 descr=""/>
          <p:cNvSpPr/>
          <p:nvPr/>
        </p:nvSpPr>
        <p:spPr>
          <a:xfrm>
            <a:off x="3702129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 descr=""/>
          <p:cNvSpPr/>
          <p:nvPr/>
        </p:nvSpPr>
        <p:spPr>
          <a:xfrm>
            <a:off x="3893275" y="2389225"/>
            <a:ext cx="274955" cy="74930"/>
          </a:xfrm>
          <a:custGeom>
            <a:avLst/>
            <a:gdLst/>
            <a:ahLst/>
            <a:cxnLst/>
            <a:rect l="l" t="t" r="r" b="b"/>
            <a:pathLst>
              <a:path w="274954" h="74930">
                <a:moveTo>
                  <a:pt x="15622" y="23076"/>
                </a:moveTo>
                <a:lnTo>
                  <a:pt x="1633" y="21646"/>
                </a:lnTo>
                <a:lnTo>
                  <a:pt x="2226" y="16064"/>
                </a:lnTo>
                <a:lnTo>
                  <a:pt x="2251" y="15826"/>
                </a:lnTo>
                <a:lnTo>
                  <a:pt x="2378" y="14635"/>
                </a:lnTo>
                <a:lnTo>
                  <a:pt x="2450" y="13954"/>
                </a:lnTo>
                <a:lnTo>
                  <a:pt x="5071" y="8406"/>
                </a:lnTo>
                <a:lnTo>
                  <a:pt x="13852" y="1667"/>
                </a:lnTo>
                <a:lnTo>
                  <a:pt x="19332" y="0"/>
                </a:lnTo>
                <a:lnTo>
                  <a:pt x="33151" y="0"/>
                </a:lnTo>
                <a:lnTo>
                  <a:pt x="38801" y="1940"/>
                </a:lnTo>
                <a:lnTo>
                  <a:pt x="47037" y="9768"/>
                </a:lnTo>
                <a:lnTo>
                  <a:pt x="47836" y="11640"/>
                </a:lnTo>
                <a:lnTo>
                  <a:pt x="22667" y="11640"/>
                </a:lnTo>
                <a:lnTo>
                  <a:pt x="20442" y="12491"/>
                </a:lnTo>
                <a:lnTo>
                  <a:pt x="18685" y="14193"/>
                </a:lnTo>
                <a:lnTo>
                  <a:pt x="16881" y="16064"/>
                </a:lnTo>
                <a:lnTo>
                  <a:pt x="15894" y="18992"/>
                </a:lnTo>
                <a:lnTo>
                  <a:pt x="15717" y="21646"/>
                </a:lnTo>
                <a:lnTo>
                  <a:pt x="15622" y="23076"/>
                </a:lnTo>
                <a:close/>
              </a:path>
              <a:path w="274954" h="74930">
                <a:moveTo>
                  <a:pt x="49113" y="73517"/>
                </a:moveTo>
                <a:lnTo>
                  <a:pt x="0" y="73517"/>
                </a:lnTo>
                <a:lnTo>
                  <a:pt x="544" y="68616"/>
                </a:lnTo>
                <a:lnTo>
                  <a:pt x="26953" y="35942"/>
                </a:lnTo>
                <a:lnTo>
                  <a:pt x="30734" y="32027"/>
                </a:lnTo>
                <a:lnTo>
                  <a:pt x="34070" y="27058"/>
                </a:lnTo>
                <a:lnTo>
                  <a:pt x="35023" y="24199"/>
                </a:lnTo>
                <a:lnTo>
                  <a:pt x="35023" y="18209"/>
                </a:lnTo>
                <a:lnTo>
                  <a:pt x="34257" y="16064"/>
                </a:lnTo>
                <a:lnTo>
                  <a:pt x="34172" y="15826"/>
                </a:lnTo>
                <a:lnTo>
                  <a:pt x="32470" y="14193"/>
                </a:lnTo>
                <a:lnTo>
                  <a:pt x="30836" y="12491"/>
                </a:lnTo>
                <a:lnTo>
                  <a:pt x="28522" y="11640"/>
                </a:lnTo>
                <a:lnTo>
                  <a:pt x="47836" y="11640"/>
                </a:lnTo>
                <a:lnTo>
                  <a:pt x="49113" y="14635"/>
                </a:lnTo>
                <a:lnTo>
                  <a:pt x="49019" y="24199"/>
                </a:lnTo>
                <a:lnTo>
                  <a:pt x="28079" y="52585"/>
                </a:lnTo>
                <a:lnTo>
                  <a:pt x="25254" y="55308"/>
                </a:lnTo>
                <a:lnTo>
                  <a:pt x="24097" y="56669"/>
                </a:lnTo>
                <a:lnTo>
                  <a:pt x="22940" y="57963"/>
                </a:lnTo>
                <a:lnTo>
                  <a:pt x="21987" y="59256"/>
                </a:lnTo>
                <a:lnTo>
                  <a:pt x="21238" y="60550"/>
                </a:lnTo>
                <a:lnTo>
                  <a:pt x="49113" y="60550"/>
                </a:lnTo>
                <a:lnTo>
                  <a:pt x="49113" y="73517"/>
                </a:lnTo>
                <a:close/>
              </a:path>
              <a:path w="274954" h="74930">
                <a:moveTo>
                  <a:pt x="61673" y="31245"/>
                </a:moveTo>
                <a:lnTo>
                  <a:pt x="61673" y="18481"/>
                </a:lnTo>
                <a:lnTo>
                  <a:pt x="65349" y="17256"/>
                </a:lnTo>
                <a:lnTo>
                  <a:pt x="69331" y="14975"/>
                </a:lnTo>
                <a:lnTo>
                  <a:pt x="73619" y="11640"/>
                </a:lnTo>
                <a:lnTo>
                  <a:pt x="77840" y="8304"/>
                </a:lnTo>
                <a:lnTo>
                  <a:pt x="80767" y="4424"/>
                </a:lnTo>
                <a:lnTo>
                  <a:pt x="82401" y="0"/>
                </a:lnTo>
                <a:lnTo>
                  <a:pt x="93735" y="0"/>
                </a:lnTo>
                <a:lnTo>
                  <a:pt x="93735" y="20625"/>
                </a:lnTo>
                <a:lnTo>
                  <a:pt x="79746" y="20625"/>
                </a:lnTo>
                <a:lnTo>
                  <a:pt x="74640" y="25390"/>
                </a:lnTo>
                <a:lnTo>
                  <a:pt x="68616" y="28930"/>
                </a:lnTo>
                <a:lnTo>
                  <a:pt x="61673" y="31245"/>
                </a:lnTo>
                <a:close/>
              </a:path>
              <a:path w="274954" h="74930">
                <a:moveTo>
                  <a:pt x="93735" y="73517"/>
                </a:moveTo>
                <a:lnTo>
                  <a:pt x="79746" y="73517"/>
                </a:lnTo>
                <a:lnTo>
                  <a:pt x="79746" y="20625"/>
                </a:lnTo>
                <a:lnTo>
                  <a:pt x="93735" y="20625"/>
                </a:lnTo>
                <a:lnTo>
                  <a:pt x="93735" y="73517"/>
                </a:lnTo>
                <a:close/>
              </a:path>
              <a:path w="274954" h="74930">
                <a:moveTo>
                  <a:pt x="145946" y="74845"/>
                </a:moveTo>
                <a:lnTo>
                  <a:pt x="131719" y="74845"/>
                </a:lnTo>
                <a:lnTo>
                  <a:pt x="125967" y="72088"/>
                </a:lnTo>
                <a:lnTo>
                  <a:pt x="115084" y="37473"/>
                </a:lnTo>
                <a:lnTo>
                  <a:pt x="115075" y="37269"/>
                </a:lnTo>
                <a:lnTo>
                  <a:pt x="131719" y="0"/>
                </a:lnTo>
                <a:lnTo>
                  <a:pt x="145946" y="0"/>
                </a:lnTo>
                <a:lnTo>
                  <a:pt x="151385" y="2484"/>
                </a:lnTo>
                <a:lnTo>
                  <a:pt x="155328" y="7453"/>
                </a:lnTo>
                <a:lnTo>
                  <a:pt x="157828" y="11640"/>
                </a:lnTo>
                <a:lnTo>
                  <a:pt x="137165" y="11640"/>
                </a:lnTo>
                <a:lnTo>
                  <a:pt x="135667" y="12184"/>
                </a:lnTo>
                <a:lnTo>
                  <a:pt x="129954" y="47027"/>
                </a:lnTo>
                <a:lnTo>
                  <a:pt x="130323" y="51938"/>
                </a:lnTo>
                <a:lnTo>
                  <a:pt x="131208" y="55138"/>
                </a:lnTo>
                <a:lnTo>
                  <a:pt x="132025" y="58405"/>
                </a:lnTo>
                <a:lnTo>
                  <a:pt x="133047" y="60481"/>
                </a:lnTo>
                <a:lnTo>
                  <a:pt x="135667" y="62660"/>
                </a:lnTo>
                <a:lnTo>
                  <a:pt x="137165" y="63204"/>
                </a:lnTo>
                <a:lnTo>
                  <a:pt x="157870" y="63204"/>
                </a:lnTo>
                <a:lnTo>
                  <a:pt x="155408" y="67391"/>
                </a:lnTo>
                <a:lnTo>
                  <a:pt x="151460" y="72360"/>
                </a:lnTo>
                <a:lnTo>
                  <a:pt x="145946" y="74845"/>
                </a:lnTo>
                <a:close/>
              </a:path>
              <a:path w="274954" h="74930">
                <a:moveTo>
                  <a:pt x="157870" y="63204"/>
                </a:moveTo>
                <a:lnTo>
                  <a:pt x="140500" y="63204"/>
                </a:lnTo>
                <a:lnTo>
                  <a:pt x="141964" y="62660"/>
                </a:lnTo>
                <a:lnTo>
                  <a:pt x="144550" y="60481"/>
                </a:lnTo>
                <a:lnTo>
                  <a:pt x="145571" y="58541"/>
                </a:lnTo>
                <a:lnTo>
                  <a:pt x="147273" y="52143"/>
                </a:lnTo>
                <a:lnTo>
                  <a:pt x="147673" y="47027"/>
                </a:lnTo>
                <a:lnTo>
                  <a:pt x="147670" y="27671"/>
                </a:lnTo>
                <a:lnTo>
                  <a:pt x="140500" y="11640"/>
                </a:lnTo>
                <a:lnTo>
                  <a:pt x="157828" y="11640"/>
                </a:lnTo>
                <a:lnTo>
                  <a:pt x="162555" y="37473"/>
                </a:lnTo>
                <a:lnTo>
                  <a:pt x="162158" y="46050"/>
                </a:lnTo>
                <a:lnTo>
                  <a:pt x="162113" y="47027"/>
                </a:lnTo>
                <a:lnTo>
                  <a:pt x="160798" y="55138"/>
                </a:lnTo>
                <a:lnTo>
                  <a:pt x="160769" y="55317"/>
                </a:lnTo>
                <a:lnTo>
                  <a:pt x="158535" y="62075"/>
                </a:lnTo>
                <a:lnTo>
                  <a:pt x="157870" y="63204"/>
                </a:lnTo>
                <a:close/>
              </a:path>
              <a:path w="274954" h="74930">
                <a:moveTo>
                  <a:pt x="202105" y="74845"/>
                </a:moveTo>
                <a:lnTo>
                  <a:pt x="187878" y="74845"/>
                </a:lnTo>
                <a:lnTo>
                  <a:pt x="182126" y="72088"/>
                </a:lnTo>
                <a:lnTo>
                  <a:pt x="171243" y="37473"/>
                </a:lnTo>
                <a:lnTo>
                  <a:pt x="171235" y="37269"/>
                </a:lnTo>
                <a:lnTo>
                  <a:pt x="171627" y="28828"/>
                </a:lnTo>
                <a:lnTo>
                  <a:pt x="171681" y="27671"/>
                </a:lnTo>
                <a:lnTo>
                  <a:pt x="172988" y="19706"/>
                </a:lnTo>
                <a:lnTo>
                  <a:pt x="187878" y="0"/>
                </a:lnTo>
                <a:lnTo>
                  <a:pt x="202105" y="0"/>
                </a:lnTo>
                <a:lnTo>
                  <a:pt x="207545" y="2484"/>
                </a:lnTo>
                <a:lnTo>
                  <a:pt x="211487" y="7453"/>
                </a:lnTo>
                <a:lnTo>
                  <a:pt x="213987" y="11640"/>
                </a:lnTo>
                <a:lnTo>
                  <a:pt x="193324" y="11640"/>
                </a:lnTo>
                <a:lnTo>
                  <a:pt x="191826" y="12184"/>
                </a:lnTo>
                <a:lnTo>
                  <a:pt x="186114" y="47027"/>
                </a:lnTo>
                <a:lnTo>
                  <a:pt x="186483" y="51938"/>
                </a:lnTo>
                <a:lnTo>
                  <a:pt x="187368" y="55138"/>
                </a:lnTo>
                <a:lnTo>
                  <a:pt x="188185" y="58405"/>
                </a:lnTo>
                <a:lnTo>
                  <a:pt x="189206" y="60481"/>
                </a:lnTo>
                <a:lnTo>
                  <a:pt x="191826" y="62660"/>
                </a:lnTo>
                <a:lnTo>
                  <a:pt x="193324" y="63204"/>
                </a:lnTo>
                <a:lnTo>
                  <a:pt x="214030" y="63204"/>
                </a:lnTo>
                <a:lnTo>
                  <a:pt x="211567" y="67391"/>
                </a:lnTo>
                <a:lnTo>
                  <a:pt x="207619" y="72360"/>
                </a:lnTo>
                <a:lnTo>
                  <a:pt x="202105" y="74845"/>
                </a:lnTo>
                <a:close/>
              </a:path>
              <a:path w="274954" h="74930">
                <a:moveTo>
                  <a:pt x="214030" y="63204"/>
                </a:moveTo>
                <a:lnTo>
                  <a:pt x="196660" y="63204"/>
                </a:lnTo>
                <a:lnTo>
                  <a:pt x="198123" y="62660"/>
                </a:lnTo>
                <a:lnTo>
                  <a:pt x="200710" y="60481"/>
                </a:lnTo>
                <a:lnTo>
                  <a:pt x="201731" y="58541"/>
                </a:lnTo>
                <a:lnTo>
                  <a:pt x="203433" y="52143"/>
                </a:lnTo>
                <a:lnTo>
                  <a:pt x="203833" y="47027"/>
                </a:lnTo>
                <a:lnTo>
                  <a:pt x="203829" y="27671"/>
                </a:lnTo>
                <a:lnTo>
                  <a:pt x="196660" y="11640"/>
                </a:lnTo>
                <a:lnTo>
                  <a:pt x="213987" y="11640"/>
                </a:lnTo>
                <a:lnTo>
                  <a:pt x="218715" y="37473"/>
                </a:lnTo>
                <a:lnTo>
                  <a:pt x="218317" y="46050"/>
                </a:lnTo>
                <a:lnTo>
                  <a:pt x="218272" y="47027"/>
                </a:lnTo>
                <a:lnTo>
                  <a:pt x="216957" y="55138"/>
                </a:lnTo>
                <a:lnTo>
                  <a:pt x="216928" y="55317"/>
                </a:lnTo>
                <a:lnTo>
                  <a:pt x="214694" y="62075"/>
                </a:lnTo>
                <a:lnTo>
                  <a:pt x="214030" y="63204"/>
                </a:lnTo>
                <a:close/>
              </a:path>
              <a:path w="274954" h="74930">
                <a:moveTo>
                  <a:pt x="258265" y="74845"/>
                </a:moveTo>
                <a:lnTo>
                  <a:pt x="244038" y="74845"/>
                </a:lnTo>
                <a:lnTo>
                  <a:pt x="238286" y="72088"/>
                </a:lnTo>
                <a:lnTo>
                  <a:pt x="227394" y="37269"/>
                </a:lnTo>
                <a:lnTo>
                  <a:pt x="227787" y="28828"/>
                </a:lnTo>
                <a:lnTo>
                  <a:pt x="227841" y="27671"/>
                </a:lnTo>
                <a:lnTo>
                  <a:pt x="229147" y="19706"/>
                </a:lnTo>
                <a:lnTo>
                  <a:pt x="229181" y="19502"/>
                </a:lnTo>
                <a:lnTo>
                  <a:pt x="231415" y="12763"/>
                </a:lnTo>
                <a:lnTo>
                  <a:pt x="234542" y="7453"/>
                </a:lnTo>
                <a:lnTo>
                  <a:pt x="238490" y="2484"/>
                </a:lnTo>
                <a:lnTo>
                  <a:pt x="244038" y="0"/>
                </a:lnTo>
                <a:lnTo>
                  <a:pt x="258265" y="0"/>
                </a:lnTo>
                <a:lnTo>
                  <a:pt x="263704" y="2484"/>
                </a:lnTo>
                <a:lnTo>
                  <a:pt x="267647" y="7453"/>
                </a:lnTo>
                <a:lnTo>
                  <a:pt x="270147" y="11640"/>
                </a:lnTo>
                <a:lnTo>
                  <a:pt x="249483" y="11640"/>
                </a:lnTo>
                <a:lnTo>
                  <a:pt x="247986" y="12184"/>
                </a:lnTo>
                <a:lnTo>
                  <a:pt x="242273" y="47027"/>
                </a:lnTo>
                <a:lnTo>
                  <a:pt x="242642" y="51938"/>
                </a:lnTo>
                <a:lnTo>
                  <a:pt x="243527" y="55138"/>
                </a:lnTo>
                <a:lnTo>
                  <a:pt x="244344" y="58405"/>
                </a:lnTo>
                <a:lnTo>
                  <a:pt x="245366" y="60481"/>
                </a:lnTo>
                <a:lnTo>
                  <a:pt x="247986" y="62660"/>
                </a:lnTo>
                <a:lnTo>
                  <a:pt x="249483" y="63204"/>
                </a:lnTo>
                <a:lnTo>
                  <a:pt x="270189" y="63204"/>
                </a:lnTo>
                <a:lnTo>
                  <a:pt x="267727" y="67391"/>
                </a:lnTo>
                <a:lnTo>
                  <a:pt x="263778" y="72360"/>
                </a:lnTo>
                <a:lnTo>
                  <a:pt x="258265" y="74845"/>
                </a:lnTo>
                <a:close/>
              </a:path>
              <a:path w="274954" h="74930">
                <a:moveTo>
                  <a:pt x="270189" y="63204"/>
                </a:moveTo>
                <a:lnTo>
                  <a:pt x="252819" y="63204"/>
                </a:lnTo>
                <a:lnTo>
                  <a:pt x="254282" y="62660"/>
                </a:lnTo>
                <a:lnTo>
                  <a:pt x="256869" y="60481"/>
                </a:lnTo>
                <a:lnTo>
                  <a:pt x="257890" y="58541"/>
                </a:lnTo>
                <a:lnTo>
                  <a:pt x="259592" y="52143"/>
                </a:lnTo>
                <a:lnTo>
                  <a:pt x="259992" y="47027"/>
                </a:lnTo>
                <a:lnTo>
                  <a:pt x="259989" y="27671"/>
                </a:lnTo>
                <a:lnTo>
                  <a:pt x="252819" y="11640"/>
                </a:lnTo>
                <a:lnTo>
                  <a:pt x="270147" y="11640"/>
                </a:lnTo>
                <a:lnTo>
                  <a:pt x="274874" y="37473"/>
                </a:lnTo>
                <a:lnTo>
                  <a:pt x="274477" y="46050"/>
                </a:lnTo>
                <a:lnTo>
                  <a:pt x="274432" y="47027"/>
                </a:lnTo>
                <a:lnTo>
                  <a:pt x="273117" y="55138"/>
                </a:lnTo>
                <a:lnTo>
                  <a:pt x="273087" y="55317"/>
                </a:lnTo>
                <a:lnTo>
                  <a:pt x="270854" y="62075"/>
                </a:lnTo>
                <a:lnTo>
                  <a:pt x="270189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 descr=""/>
          <p:cNvSpPr/>
          <p:nvPr/>
        </p:nvSpPr>
        <p:spPr>
          <a:xfrm>
            <a:off x="369630" y="2615394"/>
            <a:ext cx="577215" cy="94615"/>
          </a:xfrm>
          <a:custGeom>
            <a:avLst/>
            <a:gdLst/>
            <a:ahLst/>
            <a:cxnLst/>
            <a:rect l="l" t="t" r="r" b="b"/>
            <a:pathLst>
              <a:path w="577215" h="94614">
                <a:moveTo>
                  <a:pt x="14805" y="74436"/>
                </a:moveTo>
                <a:lnTo>
                  <a:pt x="0" y="74436"/>
                </a:lnTo>
                <a:lnTo>
                  <a:pt x="0" y="1327"/>
                </a:lnTo>
                <a:lnTo>
                  <a:pt x="14805" y="1327"/>
                </a:lnTo>
                <a:lnTo>
                  <a:pt x="14805" y="74436"/>
                </a:lnTo>
                <a:close/>
              </a:path>
              <a:path w="577215" h="94614">
                <a:moveTo>
                  <a:pt x="42885" y="74436"/>
                </a:moveTo>
                <a:lnTo>
                  <a:pt x="28896" y="74436"/>
                </a:lnTo>
                <a:lnTo>
                  <a:pt x="28896" y="60447"/>
                </a:lnTo>
                <a:lnTo>
                  <a:pt x="42885" y="60447"/>
                </a:lnTo>
                <a:lnTo>
                  <a:pt x="42885" y="74436"/>
                </a:lnTo>
                <a:close/>
              </a:path>
              <a:path w="577215" h="94614">
                <a:moveTo>
                  <a:pt x="290224" y="75662"/>
                </a:moveTo>
                <a:lnTo>
                  <a:pt x="282328" y="75662"/>
                </a:lnTo>
                <a:lnTo>
                  <a:pt x="275398" y="75036"/>
                </a:lnTo>
                <a:lnTo>
                  <a:pt x="249626" y="46629"/>
                </a:lnTo>
                <a:lnTo>
                  <a:pt x="249041" y="38494"/>
                </a:lnTo>
                <a:lnTo>
                  <a:pt x="249628" y="29866"/>
                </a:lnTo>
                <a:lnTo>
                  <a:pt x="275953" y="631"/>
                </a:lnTo>
                <a:lnTo>
                  <a:pt x="283247" y="0"/>
                </a:lnTo>
                <a:lnTo>
                  <a:pt x="292233" y="0"/>
                </a:lnTo>
                <a:lnTo>
                  <a:pt x="299516" y="2654"/>
                </a:lnTo>
                <a:lnTo>
                  <a:pt x="305098" y="7964"/>
                </a:lnTo>
                <a:lnTo>
                  <a:pt x="308434" y="11095"/>
                </a:lnTo>
                <a:lnTo>
                  <a:pt x="309300" y="12661"/>
                </a:lnTo>
                <a:lnTo>
                  <a:pt x="277087" y="12661"/>
                </a:lnTo>
                <a:lnTo>
                  <a:pt x="272696" y="14601"/>
                </a:lnTo>
                <a:lnTo>
                  <a:pt x="269360" y="18481"/>
                </a:lnTo>
                <a:lnTo>
                  <a:pt x="266046" y="22259"/>
                </a:lnTo>
                <a:lnTo>
                  <a:pt x="265267" y="24914"/>
                </a:lnTo>
                <a:lnTo>
                  <a:pt x="264255" y="28658"/>
                </a:lnTo>
                <a:lnTo>
                  <a:pt x="264255" y="46629"/>
                </a:lnTo>
                <a:lnTo>
                  <a:pt x="265836" y="52857"/>
                </a:lnTo>
                <a:lnTo>
                  <a:pt x="265923" y="53198"/>
                </a:lnTo>
                <a:lnTo>
                  <a:pt x="269258" y="57078"/>
                </a:lnTo>
                <a:lnTo>
                  <a:pt x="272594" y="61026"/>
                </a:lnTo>
                <a:lnTo>
                  <a:pt x="276916" y="63000"/>
                </a:lnTo>
                <a:lnTo>
                  <a:pt x="308695" y="63000"/>
                </a:lnTo>
                <a:lnTo>
                  <a:pt x="306936" y="65893"/>
                </a:lnTo>
                <a:lnTo>
                  <a:pt x="301831" y="69841"/>
                </a:lnTo>
                <a:lnTo>
                  <a:pt x="296725" y="73721"/>
                </a:lnTo>
                <a:lnTo>
                  <a:pt x="290224" y="75662"/>
                </a:lnTo>
                <a:close/>
              </a:path>
              <a:path w="577215" h="94614">
                <a:moveTo>
                  <a:pt x="297951" y="24914"/>
                </a:moveTo>
                <a:lnTo>
                  <a:pt x="297145" y="21442"/>
                </a:lnTo>
                <a:lnTo>
                  <a:pt x="297066" y="21102"/>
                </a:lnTo>
                <a:lnTo>
                  <a:pt x="295262" y="18107"/>
                </a:lnTo>
                <a:lnTo>
                  <a:pt x="289816" y="13750"/>
                </a:lnTo>
                <a:lnTo>
                  <a:pt x="286481" y="12661"/>
                </a:lnTo>
                <a:lnTo>
                  <a:pt x="309300" y="12661"/>
                </a:lnTo>
                <a:lnTo>
                  <a:pt x="310918" y="15588"/>
                </a:lnTo>
                <a:lnTo>
                  <a:pt x="312457" y="21102"/>
                </a:lnTo>
                <a:lnTo>
                  <a:pt x="312552" y="21442"/>
                </a:lnTo>
                <a:lnTo>
                  <a:pt x="297951" y="24914"/>
                </a:lnTo>
                <a:close/>
              </a:path>
              <a:path w="577215" h="94614">
                <a:moveTo>
                  <a:pt x="308695" y="63000"/>
                </a:moveTo>
                <a:lnTo>
                  <a:pt x="286174" y="63000"/>
                </a:lnTo>
                <a:lnTo>
                  <a:pt x="289544" y="61741"/>
                </a:lnTo>
                <a:lnTo>
                  <a:pt x="292335" y="59222"/>
                </a:lnTo>
                <a:lnTo>
                  <a:pt x="295194" y="56772"/>
                </a:lnTo>
                <a:lnTo>
                  <a:pt x="297236" y="52857"/>
                </a:lnTo>
                <a:lnTo>
                  <a:pt x="298461" y="47480"/>
                </a:lnTo>
                <a:lnTo>
                  <a:pt x="312756" y="51870"/>
                </a:lnTo>
                <a:lnTo>
                  <a:pt x="310578" y="59903"/>
                </a:lnTo>
                <a:lnTo>
                  <a:pt x="308695" y="63000"/>
                </a:lnTo>
                <a:close/>
              </a:path>
              <a:path w="577215" h="94614">
                <a:moveTo>
                  <a:pt x="335526" y="37779"/>
                </a:moveTo>
                <a:lnTo>
                  <a:pt x="322865" y="35533"/>
                </a:lnTo>
                <a:lnTo>
                  <a:pt x="324295" y="30360"/>
                </a:lnTo>
                <a:lnTo>
                  <a:pt x="326745" y="26548"/>
                </a:lnTo>
                <a:lnTo>
                  <a:pt x="333757" y="21578"/>
                </a:lnTo>
                <a:lnTo>
                  <a:pt x="338964" y="20319"/>
                </a:lnTo>
                <a:lnTo>
                  <a:pt x="352034" y="20319"/>
                </a:lnTo>
                <a:lnTo>
                  <a:pt x="356663" y="21068"/>
                </a:lnTo>
                <a:lnTo>
                  <a:pt x="359726" y="22565"/>
                </a:lnTo>
                <a:lnTo>
                  <a:pt x="362789" y="23995"/>
                </a:lnTo>
                <a:lnTo>
                  <a:pt x="364968" y="25867"/>
                </a:lnTo>
                <a:lnTo>
                  <a:pt x="366261" y="28181"/>
                </a:lnTo>
                <a:lnTo>
                  <a:pt x="367449" y="30360"/>
                </a:lnTo>
                <a:lnTo>
                  <a:pt x="367576" y="31040"/>
                </a:lnTo>
                <a:lnTo>
                  <a:pt x="342300" y="31040"/>
                </a:lnTo>
                <a:lnTo>
                  <a:pt x="340326" y="31551"/>
                </a:lnTo>
                <a:lnTo>
                  <a:pt x="337535" y="33525"/>
                </a:lnTo>
                <a:lnTo>
                  <a:pt x="336411" y="35261"/>
                </a:lnTo>
                <a:lnTo>
                  <a:pt x="335526" y="37779"/>
                </a:lnTo>
                <a:close/>
              </a:path>
              <a:path w="577215" h="94614">
                <a:moveTo>
                  <a:pt x="342061" y="75764"/>
                </a:moveTo>
                <a:lnTo>
                  <a:pt x="333552" y="75764"/>
                </a:lnTo>
                <a:lnTo>
                  <a:pt x="329264" y="74300"/>
                </a:lnTo>
                <a:lnTo>
                  <a:pt x="326132" y="71373"/>
                </a:lnTo>
                <a:lnTo>
                  <a:pt x="323001" y="68378"/>
                </a:lnTo>
                <a:lnTo>
                  <a:pt x="321435" y="64634"/>
                </a:lnTo>
                <a:lnTo>
                  <a:pt x="321454" y="57078"/>
                </a:lnTo>
                <a:lnTo>
                  <a:pt x="329604" y="46765"/>
                </a:lnTo>
                <a:lnTo>
                  <a:pt x="332191" y="45472"/>
                </a:lnTo>
                <a:lnTo>
                  <a:pt x="335901" y="44382"/>
                </a:lnTo>
                <a:lnTo>
                  <a:pt x="347269" y="42272"/>
                </a:lnTo>
                <a:lnTo>
                  <a:pt x="351796" y="41115"/>
                </a:lnTo>
                <a:lnTo>
                  <a:pt x="354314" y="40026"/>
                </a:lnTo>
                <a:lnTo>
                  <a:pt x="354195" y="35533"/>
                </a:lnTo>
                <a:lnTo>
                  <a:pt x="353634" y="33933"/>
                </a:lnTo>
                <a:lnTo>
                  <a:pt x="352272" y="32776"/>
                </a:lnTo>
                <a:lnTo>
                  <a:pt x="350903" y="31551"/>
                </a:lnTo>
                <a:lnTo>
                  <a:pt x="350686" y="31551"/>
                </a:lnTo>
                <a:lnTo>
                  <a:pt x="348494" y="31040"/>
                </a:lnTo>
                <a:lnTo>
                  <a:pt x="367576" y="31040"/>
                </a:lnTo>
                <a:lnTo>
                  <a:pt x="367800" y="32572"/>
                </a:lnTo>
                <a:lnTo>
                  <a:pt x="367830" y="32776"/>
                </a:lnTo>
                <a:lnTo>
                  <a:pt x="367939" y="33525"/>
                </a:lnTo>
                <a:lnTo>
                  <a:pt x="367994" y="49113"/>
                </a:lnTo>
                <a:lnTo>
                  <a:pt x="354314" y="49113"/>
                </a:lnTo>
                <a:lnTo>
                  <a:pt x="352544" y="49726"/>
                </a:lnTo>
                <a:lnTo>
                  <a:pt x="349719" y="50441"/>
                </a:lnTo>
                <a:lnTo>
                  <a:pt x="341891" y="52075"/>
                </a:lnTo>
                <a:lnTo>
                  <a:pt x="339338" y="52891"/>
                </a:lnTo>
                <a:lnTo>
                  <a:pt x="336343" y="55002"/>
                </a:lnTo>
                <a:lnTo>
                  <a:pt x="335424" y="56635"/>
                </a:lnTo>
                <a:lnTo>
                  <a:pt x="335424" y="60550"/>
                </a:lnTo>
                <a:lnTo>
                  <a:pt x="336068" y="62115"/>
                </a:lnTo>
                <a:lnTo>
                  <a:pt x="336139" y="62285"/>
                </a:lnTo>
                <a:lnTo>
                  <a:pt x="337569" y="63715"/>
                </a:lnTo>
                <a:lnTo>
                  <a:pt x="338959" y="65042"/>
                </a:lnTo>
                <a:lnTo>
                  <a:pt x="338799" y="65042"/>
                </a:lnTo>
                <a:lnTo>
                  <a:pt x="340938" y="65859"/>
                </a:lnTo>
                <a:lnTo>
                  <a:pt x="368297" y="65859"/>
                </a:lnTo>
                <a:lnTo>
                  <a:pt x="368609" y="67289"/>
                </a:lnTo>
                <a:lnTo>
                  <a:pt x="368807" y="68378"/>
                </a:lnTo>
                <a:lnTo>
                  <a:pt x="368869" y="68718"/>
                </a:lnTo>
                <a:lnTo>
                  <a:pt x="355335" y="68718"/>
                </a:lnTo>
                <a:lnTo>
                  <a:pt x="352953" y="71033"/>
                </a:lnTo>
                <a:lnTo>
                  <a:pt x="350400" y="72803"/>
                </a:lnTo>
                <a:lnTo>
                  <a:pt x="347677" y="74028"/>
                </a:lnTo>
                <a:lnTo>
                  <a:pt x="344954" y="75185"/>
                </a:lnTo>
                <a:lnTo>
                  <a:pt x="342061" y="75764"/>
                </a:lnTo>
                <a:close/>
              </a:path>
              <a:path w="577215" h="94614">
                <a:moveTo>
                  <a:pt x="368297" y="65859"/>
                </a:moveTo>
                <a:lnTo>
                  <a:pt x="345703" y="65859"/>
                </a:lnTo>
                <a:lnTo>
                  <a:pt x="348120" y="65042"/>
                </a:lnTo>
                <a:lnTo>
                  <a:pt x="350434" y="63409"/>
                </a:lnTo>
                <a:lnTo>
                  <a:pt x="354314" y="49113"/>
                </a:lnTo>
                <a:lnTo>
                  <a:pt x="367994" y="49113"/>
                </a:lnTo>
                <a:lnTo>
                  <a:pt x="368100" y="64634"/>
                </a:lnTo>
                <a:lnTo>
                  <a:pt x="368128" y="65042"/>
                </a:lnTo>
                <a:lnTo>
                  <a:pt x="368297" y="65859"/>
                </a:lnTo>
                <a:close/>
              </a:path>
              <a:path w="577215" h="94614">
                <a:moveTo>
                  <a:pt x="371060" y="74436"/>
                </a:moveTo>
                <a:lnTo>
                  <a:pt x="357173" y="74436"/>
                </a:lnTo>
                <a:lnTo>
                  <a:pt x="356833" y="73483"/>
                </a:lnTo>
                <a:lnTo>
                  <a:pt x="355403" y="68990"/>
                </a:lnTo>
                <a:lnTo>
                  <a:pt x="355335" y="68718"/>
                </a:lnTo>
                <a:lnTo>
                  <a:pt x="368869" y="68718"/>
                </a:lnTo>
                <a:lnTo>
                  <a:pt x="368919" y="68990"/>
                </a:lnTo>
                <a:lnTo>
                  <a:pt x="369018" y="69535"/>
                </a:lnTo>
                <a:lnTo>
                  <a:pt x="369835" y="71918"/>
                </a:lnTo>
                <a:lnTo>
                  <a:pt x="370994" y="74300"/>
                </a:lnTo>
                <a:lnTo>
                  <a:pt x="371060" y="74436"/>
                </a:lnTo>
                <a:close/>
              </a:path>
              <a:path w="577215" h="94614">
                <a:moveTo>
                  <a:pt x="427546" y="29202"/>
                </a:moveTo>
                <a:lnTo>
                  <a:pt x="393932" y="29202"/>
                </a:lnTo>
                <a:lnTo>
                  <a:pt x="395634" y="26548"/>
                </a:lnTo>
                <a:lnTo>
                  <a:pt x="397914" y="24403"/>
                </a:lnTo>
                <a:lnTo>
                  <a:pt x="400834" y="22736"/>
                </a:lnTo>
                <a:lnTo>
                  <a:pt x="403701" y="21136"/>
                </a:lnTo>
                <a:lnTo>
                  <a:pt x="406934" y="20319"/>
                </a:lnTo>
                <a:lnTo>
                  <a:pt x="416600" y="20319"/>
                </a:lnTo>
                <a:lnTo>
                  <a:pt x="421808" y="22736"/>
                </a:lnTo>
                <a:lnTo>
                  <a:pt x="427546" y="29202"/>
                </a:lnTo>
                <a:close/>
              </a:path>
              <a:path w="577215" h="94614">
                <a:moveTo>
                  <a:pt x="394851" y="94552"/>
                </a:moveTo>
                <a:lnTo>
                  <a:pt x="380862" y="94552"/>
                </a:lnTo>
                <a:lnTo>
                  <a:pt x="380862" y="21442"/>
                </a:lnTo>
                <a:lnTo>
                  <a:pt x="393932" y="21442"/>
                </a:lnTo>
                <a:lnTo>
                  <a:pt x="393932" y="29202"/>
                </a:lnTo>
                <a:lnTo>
                  <a:pt x="427546" y="29202"/>
                </a:lnTo>
                <a:lnTo>
                  <a:pt x="429449" y="31347"/>
                </a:lnTo>
                <a:lnTo>
                  <a:pt x="403088" y="31347"/>
                </a:lnTo>
                <a:lnTo>
                  <a:pt x="400263" y="32674"/>
                </a:lnTo>
                <a:lnTo>
                  <a:pt x="395770" y="37984"/>
                </a:lnTo>
                <a:lnTo>
                  <a:pt x="394647" y="41898"/>
                </a:lnTo>
                <a:lnTo>
                  <a:pt x="394647" y="53062"/>
                </a:lnTo>
                <a:lnTo>
                  <a:pt x="395838" y="57486"/>
                </a:lnTo>
                <a:lnTo>
                  <a:pt x="398221" y="60345"/>
                </a:lnTo>
                <a:lnTo>
                  <a:pt x="400535" y="63204"/>
                </a:lnTo>
                <a:lnTo>
                  <a:pt x="403394" y="64634"/>
                </a:lnTo>
                <a:lnTo>
                  <a:pt x="429352" y="64634"/>
                </a:lnTo>
                <a:lnTo>
                  <a:pt x="426357" y="68003"/>
                </a:lnTo>
                <a:lnTo>
                  <a:pt x="394851" y="68003"/>
                </a:lnTo>
                <a:lnTo>
                  <a:pt x="394851" y="94552"/>
                </a:lnTo>
                <a:close/>
              </a:path>
              <a:path w="577215" h="94614">
                <a:moveTo>
                  <a:pt x="429352" y="64634"/>
                </a:moveTo>
                <a:lnTo>
                  <a:pt x="410065" y="64634"/>
                </a:lnTo>
                <a:lnTo>
                  <a:pt x="412754" y="63340"/>
                </a:lnTo>
                <a:lnTo>
                  <a:pt x="417043" y="58099"/>
                </a:lnTo>
                <a:lnTo>
                  <a:pt x="418132" y="53776"/>
                </a:lnTo>
                <a:lnTo>
                  <a:pt x="418048" y="41898"/>
                </a:lnTo>
                <a:lnTo>
                  <a:pt x="417296" y="39141"/>
                </a:lnTo>
                <a:lnTo>
                  <a:pt x="416922" y="37984"/>
                </a:lnTo>
                <a:lnTo>
                  <a:pt x="414681" y="35329"/>
                </a:lnTo>
                <a:lnTo>
                  <a:pt x="412515" y="32674"/>
                </a:lnTo>
                <a:lnTo>
                  <a:pt x="409827" y="31347"/>
                </a:lnTo>
                <a:lnTo>
                  <a:pt x="429449" y="31347"/>
                </a:lnTo>
                <a:lnTo>
                  <a:pt x="430385" y="32402"/>
                </a:lnTo>
                <a:lnTo>
                  <a:pt x="432529" y="39141"/>
                </a:lnTo>
                <a:lnTo>
                  <a:pt x="432529" y="56635"/>
                </a:lnTo>
                <a:lnTo>
                  <a:pt x="430448" y="63204"/>
                </a:lnTo>
                <a:lnTo>
                  <a:pt x="430351" y="63511"/>
                </a:lnTo>
                <a:lnTo>
                  <a:pt x="429352" y="64634"/>
                </a:lnTo>
                <a:close/>
              </a:path>
              <a:path w="577215" h="94614">
                <a:moveTo>
                  <a:pt x="416498" y="75764"/>
                </a:moveTo>
                <a:lnTo>
                  <a:pt x="407376" y="75764"/>
                </a:lnTo>
                <a:lnTo>
                  <a:pt x="404722" y="75185"/>
                </a:lnTo>
                <a:lnTo>
                  <a:pt x="402407" y="74028"/>
                </a:lnTo>
                <a:lnTo>
                  <a:pt x="400025" y="72871"/>
                </a:lnTo>
                <a:lnTo>
                  <a:pt x="397506" y="70862"/>
                </a:lnTo>
                <a:lnTo>
                  <a:pt x="394851" y="68003"/>
                </a:lnTo>
                <a:lnTo>
                  <a:pt x="426357" y="68003"/>
                </a:lnTo>
                <a:lnTo>
                  <a:pt x="421706" y="73313"/>
                </a:lnTo>
                <a:lnTo>
                  <a:pt x="416498" y="75764"/>
                </a:lnTo>
                <a:close/>
              </a:path>
              <a:path w="577215" h="94614">
                <a:moveTo>
                  <a:pt x="457545" y="74436"/>
                </a:moveTo>
                <a:lnTo>
                  <a:pt x="443557" y="74436"/>
                </a:lnTo>
                <a:lnTo>
                  <a:pt x="443557" y="21442"/>
                </a:lnTo>
                <a:lnTo>
                  <a:pt x="457545" y="21442"/>
                </a:lnTo>
                <a:lnTo>
                  <a:pt x="457545" y="74436"/>
                </a:lnTo>
                <a:close/>
              </a:path>
              <a:path w="577215" h="94614">
                <a:moveTo>
                  <a:pt x="457545" y="14295"/>
                </a:moveTo>
                <a:lnTo>
                  <a:pt x="443557" y="14295"/>
                </a:lnTo>
                <a:lnTo>
                  <a:pt x="443557" y="1327"/>
                </a:lnTo>
                <a:lnTo>
                  <a:pt x="457545" y="1327"/>
                </a:lnTo>
                <a:lnTo>
                  <a:pt x="457545" y="14295"/>
                </a:lnTo>
                <a:close/>
              </a:path>
              <a:path w="577215" h="94614">
                <a:moveTo>
                  <a:pt x="487769" y="21442"/>
                </a:moveTo>
                <a:lnTo>
                  <a:pt x="473781" y="21442"/>
                </a:lnTo>
                <a:lnTo>
                  <a:pt x="473781" y="10925"/>
                </a:lnTo>
                <a:lnTo>
                  <a:pt x="487769" y="2654"/>
                </a:lnTo>
                <a:lnTo>
                  <a:pt x="487769" y="21442"/>
                </a:lnTo>
                <a:close/>
              </a:path>
              <a:path w="577215" h="94614">
                <a:moveTo>
                  <a:pt x="497368" y="32572"/>
                </a:moveTo>
                <a:lnTo>
                  <a:pt x="467348" y="32572"/>
                </a:lnTo>
                <a:lnTo>
                  <a:pt x="467348" y="21442"/>
                </a:lnTo>
                <a:lnTo>
                  <a:pt x="497368" y="21442"/>
                </a:lnTo>
                <a:lnTo>
                  <a:pt x="497368" y="32572"/>
                </a:lnTo>
                <a:close/>
              </a:path>
              <a:path w="577215" h="94614">
                <a:moveTo>
                  <a:pt x="491547" y="75764"/>
                </a:moveTo>
                <a:lnTo>
                  <a:pt x="484944" y="75764"/>
                </a:lnTo>
                <a:lnTo>
                  <a:pt x="482664" y="75321"/>
                </a:lnTo>
                <a:lnTo>
                  <a:pt x="480622" y="74436"/>
                </a:lnTo>
                <a:lnTo>
                  <a:pt x="478580" y="73619"/>
                </a:lnTo>
                <a:lnTo>
                  <a:pt x="477116" y="72530"/>
                </a:lnTo>
                <a:lnTo>
                  <a:pt x="476231" y="71169"/>
                </a:lnTo>
                <a:lnTo>
                  <a:pt x="475278" y="69807"/>
                </a:lnTo>
                <a:lnTo>
                  <a:pt x="474598" y="67969"/>
                </a:lnTo>
                <a:lnTo>
                  <a:pt x="473917" y="64021"/>
                </a:lnTo>
                <a:lnTo>
                  <a:pt x="473903" y="63681"/>
                </a:lnTo>
                <a:lnTo>
                  <a:pt x="473781" y="32572"/>
                </a:lnTo>
                <a:lnTo>
                  <a:pt x="487769" y="32572"/>
                </a:lnTo>
                <a:lnTo>
                  <a:pt x="487872" y="60924"/>
                </a:lnTo>
                <a:lnTo>
                  <a:pt x="488076" y="61673"/>
                </a:lnTo>
                <a:lnTo>
                  <a:pt x="488212" y="62353"/>
                </a:lnTo>
                <a:lnTo>
                  <a:pt x="488524" y="62796"/>
                </a:lnTo>
                <a:lnTo>
                  <a:pt x="488620" y="62932"/>
                </a:lnTo>
                <a:lnTo>
                  <a:pt x="489301" y="63409"/>
                </a:lnTo>
                <a:lnTo>
                  <a:pt x="489914" y="63885"/>
                </a:lnTo>
                <a:lnTo>
                  <a:pt x="490361" y="64021"/>
                </a:lnTo>
                <a:lnTo>
                  <a:pt x="497495" y="64021"/>
                </a:lnTo>
                <a:lnTo>
                  <a:pt x="498378" y="72530"/>
                </a:lnTo>
                <a:lnTo>
                  <a:pt x="498491" y="73619"/>
                </a:lnTo>
                <a:lnTo>
                  <a:pt x="495223" y="75049"/>
                </a:lnTo>
                <a:lnTo>
                  <a:pt x="491547" y="75764"/>
                </a:lnTo>
                <a:close/>
              </a:path>
              <a:path w="577215" h="94614">
                <a:moveTo>
                  <a:pt x="497495" y="64021"/>
                </a:moveTo>
                <a:lnTo>
                  <a:pt x="493383" y="64021"/>
                </a:lnTo>
                <a:lnTo>
                  <a:pt x="494849" y="63681"/>
                </a:lnTo>
                <a:lnTo>
                  <a:pt x="497368" y="62796"/>
                </a:lnTo>
                <a:lnTo>
                  <a:pt x="497481" y="63885"/>
                </a:lnTo>
                <a:lnTo>
                  <a:pt x="497495" y="64021"/>
                </a:lnTo>
                <a:close/>
              </a:path>
              <a:path w="577215" h="94614">
                <a:moveTo>
                  <a:pt x="517279" y="37779"/>
                </a:moveTo>
                <a:lnTo>
                  <a:pt x="504617" y="35533"/>
                </a:lnTo>
                <a:lnTo>
                  <a:pt x="506047" y="30360"/>
                </a:lnTo>
                <a:lnTo>
                  <a:pt x="508497" y="26548"/>
                </a:lnTo>
                <a:lnTo>
                  <a:pt x="515509" y="21578"/>
                </a:lnTo>
                <a:lnTo>
                  <a:pt x="520716" y="20319"/>
                </a:lnTo>
                <a:lnTo>
                  <a:pt x="533786" y="20319"/>
                </a:lnTo>
                <a:lnTo>
                  <a:pt x="538415" y="21068"/>
                </a:lnTo>
                <a:lnTo>
                  <a:pt x="541478" y="22565"/>
                </a:lnTo>
                <a:lnTo>
                  <a:pt x="544542" y="23995"/>
                </a:lnTo>
                <a:lnTo>
                  <a:pt x="546720" y="25867"/>
                </a:lnTo>
                <a:lnTo>
                  <a:pt x="548013" y="28181"/>
                </a:lnTo>
                <a:lnTo>
                  <a:pt x="549201" y="30360"/>
                </a:lnTo>
                <a:lnTo>
                  <a:pt x="549328" y="31040"/>
                </a:lnTo>
                <a:lnTo>
                  <a:pt x="524052" y="31040"/>
                </a:lnTo>
                <a:lnTo>
                  <a:pt x="522078" y="31551"/>
                </a:lnTo>
                <a:lnTo>
                  <a:pt x="519287" y="33525"/>
                </a:lnTo>
                <a:lnTo>
                  <a:pt x="518164" y="35261"/>
                </a:lnTo>
                <a:lnTo>
                  <a:pt x="517279" y="37779"/>
                </a:lnTo>
                <a:close/>
              </a:path>
              <a:path w="577215" h="94614">
                <a:moveTo>
                  <a:pt x="523814" y="75764"/>
                </a:moveTo>
                <a:lnTo>
                  <a:pt x="515305" y="75764"/>
                </a:lnTo>
                <a:lnTo>
                  <a:pt x="511016" y="74300"/>
                </a:lnTo>
                <a:lnTo>
                  <a:pt x="507885" y="71373"/>
                </a:lnTo>
                <a:lnTo>
                  <a:pt x="504753" y="68378"/>
                </a:lnTo>
                <a:lnTo>
                  <a:pt x="503188" y="64634"/>
                </a:lnTo>
                <a:lnTo>
                  <a:pt x="503206" y="57078"/>
                </a:lnTo>
                <a:lnTo>
                  <a:pt x="511356" y="46765"/>
                </a:lnTo>
                <a:lnTo>
                  <a:pt x="513943" y="45472"/>
                </a:lnTo>
                <a:lnTo>
                  <a:pt x="517653" y="44382"/>
                </a:lnTo>
                <a:lnTo>
                  <a:pt x="529021" y="42272"/>
                </a:lnTo>
                <a:lnTo>
                  <a:pt x="533548" y="41115"/>
                </a:lnTo>
                <a:lnTo>
                  <a:pt x="536067" y="40026"/>
                </a:lnTo>
                <a:lnTo>
                  <a:pt x="535947" y="35533"/>
                </a:lnTo>
                <a:lnTo>
                  <a:pt x="535386" y="33933"/>
                </a:lnTo>
                <a:lnTo>
                  <a:pt x="534024" y="32776"/>
                </a:lnTo>
                <a:lnTo>
                  <a:pt x="532655" y="31551"/>
                </a:lnTo>
                <a:lnTo>
                  <a:pt x="532439" y="31551"/>
                </a:lnTo>
                <a:lnTo>
                  <a:pt x="530246" y="31040"/>
                </a:lnTo>
                <a:lnTo>
                  <a:pt x="549328" y="31040"/>
                </a:lnTo>
                <a:lnTo>
                  <a:pt x="549552" y="32572"/>
                </a:lnTo>
                <a:lnTo>
                  <a:pt x="549582" y="32776"/>
                </a:lnTo>
                <a:lnTo>
                  <a:pt x="549692" y="33525"/>
                </a:lnTo>
                <a:lnTo>
                  <a:pt x="549746" y="49113"/>
                </a:lnTo>
                <a:lnTo>
                  <a:pt x="536067" y="49113"/>
                </a:lnTo>
                <a:lnTo>
                  <a:pt x="534297" y="49726"/>
                </a:lnTo>
                <a:lnTo>
                  <a:pt x="531472" y="50441"/>
                </a:lnTo>
                <a:lnTo>
                  <a:pt x="523643" y="52075"/>
                </a:lnTo>
                <a:lnTo>
                  <a:pt x="521091" y="52891"/>
                </a:lnTo>
                <a:lnTo>
                  <a:pt x="518095" y="55002"/>
                </a:lnTo>
                <a:lnTo>
                  <a:pt x="517177" y="56635"/>
                </a:lnTo>
                <a:lnTo>
                  <a:pt x="517177" y="60550"/>
                </a:lnTo>
                <a:lnTo>
                  <a:pt x="517820" y="62115"/>
                </a:lnTo>
                <a:lnTo>
                  <a:pt x="517891" y="62285"/>
                </a:lnTo>
                <a:lnTo>
                  <a:pt x="519321" y="63715"/>
                </a:lnTo>
                <a:lnTo>
                  <a:pt x="520711" y="65042"/>
                </a:lnTo>
                <a:lnTo>
                  <a:pt x="520551" y="65042"/>
                </a:lnTo>
                <a:lnTo>
                  <a:pt x="522690" y="65859"/>
                </a:lnTo>
                <a:lnTo>
                  <a:pt x="550049" y="65859"/>
                </a:lnTo>
                <a:lnTo>
                  <a:pt x="550362" y="67289"/>
                </a:lnTo>
                <a:lnTo>
                  <a:pt x="550560" y="68378"/>
                </a:lnTo>
                <a:lnTo>
                  <a:pt x="550622" y="68718"/>
                </a:lnTo>
                <a:lnTo>
                  <a:pt x="537088" y="68718"/>
                </a:lnTo>
                <a:lnTo>
                  <a:pt x="534705" y="71033"/>
                </a:lnTo>
                <a:lnTo>
                  <a:pt x="532152" y="72803"/>
                </a:lnTo>
                <a:lnTo>
                  <a:pt x="529430" y="74028"/>
                </a:lnTo>
                <a:lnTo>
                  <a:pt x="526707" y="75185"/>
                </a:lnTo>
                <a:lnTo>
                  <a:pt x="523814" y="75764"/>
                </a:lnTo>
                <a:close/>
              </a:path>
              <a:path w="577215" h="94614">
                <a:moveTo>
                  <a:pt x="550049" y="65859"/>
                </a:moveTo>
                <a:lnTo>
                  <a:pt x="527455" y="65859"/>
                </a:lnTo>
                <a:lnTo>
                  <a:pt x="529872" y="65042"/>
                </a:lnTo>
                <a:lnTo>
                  <a:pt x="532186" y="63409"/>
                </a:lnTo>
                <a:lnTo>
                  <a:pt x="536067" y="49113"/>
                </a:lnTo>
                <a:lnTo>
                  <a:pt x="549746" y="49113"/>
                </a:lnTo>
                <a:lnTo>
                  <a:pt x="549852" y="64634"/>
                </a:lnTo>
                <a:lnTo>
                  <a:pt x="549880" y="65042"/>
                </a:lnTo>
                <a:lnTo>
                  <a:pt x="550049" y="65859"/>
                </a:lnTo>
                <a:close/>
              </a:path>
              <a:path w="577215" h="94614">
                <a:moveTo>
                  <a:pt x="552812" y="74436"/>
                </a:moveTo>
                <a:lnTo>
                  <a:pt x="538926" y="74436"/>
                </a:lnTo>
                <a:lnTo>
                  <a:pt x="538585" y="73483"/>
                </a:lnTo>
                <a:lnTo>
                  <a:pt x="537156" y="68990"/>
                </a:lnTo>
                <a:lnTo>
                  <a:pt x="537088" y="68718"/>
                </a:lnTo>
                <a:lnTo>
                  <a:pt x="550622" y="68718"/>
                </a:lnTo>
                <a:lnTo>
                  <a:pt x="550671" y="68990"/>
                </a:lnTo>
                <a:lnTo>
                  <a:pt x="550770" y="69535"/>
                </a:lnTo>
                <a:lnTo>
                  <a:pt x="551587" y="71918"/>
                </a:lnTo>
                <a:lnTo>
                  <a:pt x="552746" y="74300"/>
                </a:lnTo>
                <a:lnTo>
                  <a:pt x="552812" y="74436"/>
                </a:lnTo>
                <a:close/>
              </a:path>
              <a:path w="577215" h="94614">
                <a:moveTo>
                  <a:pt x="577012" y="74436"/>
                </a:moveTo>
                <a:lnTo>
                  <a:pt x="563023" y="74436"/>
                </a:lnTo>
                <a:lnTo>
                  <a:pt x="563023" y="1327"/>
                </a:lnTo>
                <a:lnTo>
                  <a:pt x="577012" y="1327"/>
                </a:lnTo>
                <a:lnTo>
                  <a:pt x="577012" y="7443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 descr=""/>
          <p:cNvSpPr/>
          <p:nvPr/>
        </p:nvSpPr>
        <p:spPr>
          <a:xfrm>
            <a:off x="991877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 descr=""/>
          <p:cNvSpPr/>
          <p:nvPr/>
        </p:nvSpPr>
        <p:spPr>
          <a:xfrm>
            <a:off x="1049057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 descr=""/>
          <p:cNvSpPr/>
          <p:nvPr/>
        </p:nvSpPr>
        <p:spPr>
          <a:xfrm>
            <a:off x="1105217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 descr=""/>
          <p:cNvSpPr/>
          <p:nvPr/>
        </p:nvSpPr>
        <p:spPr>
          <a:xfrm>
            <a:off x="1161376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 descr=""/>
          <p:cNvSpPr/>
          <p:nvPr/>
        </p:nvSpPr>
        <p:spPr>
          <a:xfrm>
            <a:off x="1217535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 descr=""/>
          <p:cNvSpPr/>
          <p:nvPr/>
        </p:nvSpPr>
        <p:spPr>
          <a:xfrm>
            <a:off x="1274716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 descr=""/>
          <p:cNvSpPr/>
          <p:nvPr/>
        </p:nvSpPr>
        <p:spPr>
          <a:xfrm>
            <a:off x="1330875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 descr=""/>
          <p:cNvSpPr/>
          <p:nvPr/>
        </p:nvSpPr>
        <p:spPr>
          <a:xfrm>
            <a:off x="1387035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 descr=""/>
          <p:cNvSpPr/>
          <p:nvPr/>
        </p:nvSpPr>
        <p:spPr>
          <a:xfrm>
            <a:off x="1443194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 descr=""/>
          <p:cNvSpPr/>
          <p:nvPr/>
        </p:nvSpPr>
        <p:spPr>
          <a:xfrm>
            <a:off x="1499353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 descr=""/>
          <p:cNvSpPr/>
          <p:nvPr/>
        </p:nvSpPr>
        <p:spPr>
          <a:xfrm>
            <a:off x="1556534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 descr=""/>
          <p:cNvSpPr/>
          <p:nvPr/>
        </p:nvSpPr>
        <p:spPr>
          <a:xfrm>
            <a:off x="1612693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 descr=""/>
          <p:cNvSpPr/>
          <p:nvPr/>
        </p:nvSpPr>
        <p:spPr>
          <a:xfrm>
            <a:off x="1668853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 descr=""/>
          <p:cNvSpPr/>
          <p:nvPr/>
        </p:nvSpPr>
        <p:spPr>
          <a:xfrm>
            <a:off x="1725012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 descr=""/>
          <p:cNvSpPr/>
          <p:nvPr/>
        </p:nvSpPr>
        <p:spPr>
          <a:xfrm>
            <a:off x="1782193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 descr=""/>
          <p:cNvSpPr/>
          <p:nvPr/>
        </p:nvSpPr>
        <p:spPr>
          <a:xfrm>
            <a:off x="1838352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 descr=""/>
          <p:cNvSpPr/>
          <p:nvPr/>
        </p:nvSpPr>
        <p:spPr>
          <a:xfrm>
            <a:off x="1894511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 descr=""/>
          <p:cNvSpPr/>
          <p:nvPr/>
        </p:nvSpPr>
        <p:spPr>
          <a:xfrm>
            <a:off x="1950671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 descr=""/>
          <p:cNvSpPr/>
          <p:nvPr/>
        </p:nvSpPr>
        <p:spPr>
          <a:xfrm>
            <a:off x="2006830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object 125" descr=""/>
          <p:cNvSpPr/>
          <p:nvPr/>
        </p:nvSpPr>
        <p:spPr>
          <a:xfrm>
            <a:off x="2064011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 descr=""/>
          <p:cNvSpPr/>
          <p:nvPr/>
        </p:nvSpPr>
        <p:spPr>
          <a:xfrm>
            <a:off x="2120170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 descr=""/>
          <p:cNvSpPr/>
          <p:nvPr/>
        </p:nvSpPr>
        <p:spPr>
          <a:xfrm>
            <a:off x="2176329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 descr=""/>
          <p:cNvSpPr/>
          <p:nvPr/>
        </p:nvSpPr>
        <p:spPr>
          <a:xfrm>
            <a:off x="2234531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 descr=""/>
          <p:cNvSpPr/>
          <p:nvPr/>
        </p:nvSpPr>
        <p:spPr>
          <a:xfrm>
            <a:off x="2290690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 descr=""/>
          <p:cNvSpPr/>
          <p:nvPr/>
        </p:nvSpPr>
        <p:spPr>
          <a:xfrm>
            <a:off x="2346850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 descr=""/>
          <p:cNvSpPr/>
          <p:nvPr/>
        </p:nvSpPr>
        <p:spPr>
          <a:xfrm>
            <a:off x="2404030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132" descr=""/>
          <p:cNvSpPr/>
          <p:nvPr/>
        </p:nvSpPr>
        <p:spPr>
          <a:xfrm>
            <a:off x="2460190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 descr=""/>
          <p:cNvSpPr/>
          <p:nvPr/>
        </p:nvSpPr>
        <p:spPr>
          <a:xfrm>
            <a:off x="2516349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object 134" descr=""/>
          <p:cNvSpPr/>
          <p:nvPr/>
        </p:nvSpPr>
        <p:spPr>
          <a:xfrm>
            <a:off x="2572509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object 135" descr=""/>
          <p:cNvSpPr/>
          <p:nvPr/>
        </p:nvSpPr>
        <p:spPr>
          <a:xfrm>
            <a:off x="2628668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object 136" descr=""/>
          <p:cNvSpPr/>
          <p:nvPr/>
        </p:nvSpPr>
        <p:spPr>
          <a:xfrm>
            <a:off x="2685848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" name="object 137" descr=""/>
          <p:cNvSpPr/>
          <p:nvPr/>
        </p:nvSpPr>
        <p:spPr>
          <a:xfrm>
            <a:off x="2742008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object 138" descr=""/>
          <p:cNvSpPr/>
          <p:nvPr/>
        </p:nvSpPr>
        <p:spPr>
          <a:xfrm>
            <a:off x="2798167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" name="object 139" descr=""/>
          <p:cNvSpPr/>
          <p:nvPr/>
        </p:nvSpPr>
        <p:spPr>
          <a:xfrm>
            <a:off x="2854326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object 140" descr=""/>
          <p:cNvSpPr/>
          <p:nvPr/>
        </p:nvSpPr>
        <p:spPr>
          <a:xfrm>
            <a:off x="2911507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object 141" descr=""/>
          <p:cNvSpPr/>
          <p:nvPr/>
        </p:nvSpPr>
        <p:spPr>
          <a:xfrm>
            <a:off x="2967666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object 142" descr=""/>
          <p:cNvSpPr/>
          <p:nvPr/>
        </p:nvSpPr>
        <p:spPr>
          <a:xfrm>
            <a:off x="3023826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" name="object 143" descr=""/>
          <p:cNvSpPr/>
          <p:nvPr/>
        </p:nvSpPr>
        <p:spPr>
          <a:xfrm>
            <a:off x="3079985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object 144" descr=""/>
          <p:cNvSpPr/>
          <p:nvPr/>
        </p:nvSpPr>
        <p:spPr>
          <a:xfrm>
            <a:off x="3136145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" name="object 145" descr=""/>
          <p:cNvSpPr/>
          <p:nvPr/>
        </p:nvSpPr>
        <p:spPr>
          <a:xfrm>
            <a:off x="3193325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" name="object 146" descr=""/>
          <p:cNvSpPr/>
          <p:nvPr/>
        </p:nvSpPr>
        <p:spPr>
          <a:xfrm>
            <a:off x="3249484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" name="object 147" descr=""/>
          <p:cNvSpPr/>
          <p:nvPr/>
        </p:nvSpPr>
        <p:spPr>
          <a:xfrm>
            <a:off x="3305644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" name="object 148" descr=""/>
          <p:cNvSpPr/>
          <p:nvPr/>
        </p:nvSpPr>
        <p:spPr>
          <a:xfrm>
            <a:off x="3361803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" name="object 149" descr=""/>
          <p:cNvSpPr/>
          <p:nvPr/>
        </p:nvSpPr>
        <p:spPr>
          <a:xfrm>
            <a:off x="3418983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" name="object 150" descr=""/>
          <p:cNvSpPr/>
          <p:nvPr/>
        </p:nvSpPr>
        <p:spPr>
          <a:xfrm>
            <a:off x="3475143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1" name="object 151" descr=""/>
          <p:cNvSpPr/>
          <p:nvPr/>
        </p:nvSpPr>
        <p:spPr>
          <a:xfrm>
            <a:off x="3532323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object 152" descr=""/>
          <p:cNvSpPr/>
          <p:nvPr/>
        </p:nvSpPr>
        <p:spPr>
          <a:xfrm>
            <a:off x="3589504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" name="object 153" descr=""/>
          <p:cNvSpPr/>
          <p:nvPr/>
        </p:nvSpPr>
        <p:spPr>
          <a:xfrm>
            <a:off x="3645663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object 154" descr=""/>
          <p:cNvSpPr/>
          <p:nvPr/>
        </p:nvSpPr>
        <p:spPr>
          <a:xfrm>
            <a:off x="3701823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object 155" descr=""/>
          <p:cNvSpPr/>
          <p:nvPr/>
        </p:nvSpPr>
        <p:spPr>
          <a:xfrm>
            <a:off x="3896339" y="2616313"/>
            <a:ext cx="271145" cy="74930"/>
          </a:xfrm>
          <a:custGeom>
            <a:avLst/>
            <a:gdLst/>
            <a:ahLst/>
            <a:cxnLst/>
            <a:rect l="l" t="t" r="r" b="b"/>
            <a:pathLst>
              <a:path w="271145" h="74930">
                <a:moveTo>
                  <a:pt x="15622" y="23076"/>
                </a:moveTo>
                <a:lnTo>
                  <a:pt x="1633" y="21646"/>
                </a:lnTo>
                <a:lnTo>
                  <a:pt x="2226" y="16064"/>
                </a:lnTo>
                <a:lnTo>
                  <a:pt x="2251" y="15826"/>
                </a:lnTo>
                <a:lnTo>
                  <a:pt x="2378" y="14635"/>
                </a:lnTo>
                <a:lnTo>
                  <a:pt x="2450" y="13954"/>
                </a:lnTo>
                <a:lnTo>
                  <a:pt x="5071" y="8406"/>
                </a:lnTo>
                <a:lnTo>
                  <a:pt x="13852" y="1667"/>
                </a:lnTo>
                <a:lnTo>
                  <a:pt x="19332" y="0"/>
                </a:lnTo>
                <a:lnTo>
                  <a:pt x="33151" y="0"/>
                </a:lnTo>
                <a:lnTo>
                  <a:pt x="38801" y="1940"/>
                </a:lnTo>
                <a:lnTo>
                  <a:pt x="47037" y="9768"/>
                </a:lnTo>
                <a:lnTo>
                  <a:pt x="47836" y="11640"/>
                </a:lnTo>
                <a:lnTo>
                  <a:pt x="22667" y="11640"/>
                </a:lnTo>
                <a:lnTo>
                  <a:pt x="20442" y="12491"/>
                </a:lnTo>
                <a:lnTo>
                  <a:pt x="18685" y="14193"/>
                </a:lnTo>
                <a:lnTo>
                  <a:pt x="16881" y="16064"/>
                </a:lnTo>
                <a:lnTo>
                  <a:pt x="15894" y="18992"/>
                </a:lnTo>
                <a:lnTo>
                  <a:pt x="15717" y="21646"/>
                </a:lnTo>
                <a:lnTo>
                  <a:pt x="15622" y="23076"/>
                </a:lnTo>
                <a:close/>
              </a:path>
              <a:path w="271145" h="74930">
                <a:moveTo>
                  <a:pt x="49113" y="73517"/>
                </a:moveTo>
                <a:lnTo>
                  <a:pt x="0" y="73517"/>
                </a:lnTo>
                <a:lnTo>
                  <a:pt x="544" y="68616"/>
                </a:lnTo>
                <a:lnTo>
                  <a:pt x="26953" y="35942"/>
                </a:lnTo>
                <a:lnTo>
                  <a:pt x="30734" y="32027"/>
                </a:lnTo>
                <a:lnTo>
                  <a:pt x="34070" y="27058"/>
                </a:lnTo>
                <a:lnTo>
                  <a:pt x="35023" y="24199"/>
                </a:lnTo>
                <a:lnTo>
                  <a:pt x="35023" y="18209"/>
                </a:lnTo>
                <a:lnTo>
                  <a:pt x="34257" y="16064"/>
                </a:lnTo>
                <a:lnTo>
                  <a:pt x="34172" y="15826"/>
                </a:lnTo>
                <a:lnTo>
                  <a:pt x="32470" y="14193"/>
                </a:lnTo>
                <a:lnTo>
                  <a:pt x="30836" y="12491"/>
                </a:lnTo>
                <a:lnTo>
                  <a:pt x="28522" y="11640"/>
                </a:lnTo>
                <a:lnTo>
                  <a:pt x="47836" y="11640"/>
                </a:lnTo>
                <a:lnTo>
                  <a:pt x="49113" y="14635"/>
                </a:lnTo>
                <a:lnTo>
                  <a:pt x="49019" y="24199"/>
                </a:lnTo>
                <a:lnTo>
                  <a:pt x="28079" y="52585"/>
                </a:lnTo>
                <a:lnTo>
                  <a:pt x="25254" y="55308"/>
                </a:lnTo>
                <a:lnTo>
                  <a:pt x="24097" y="56669"/>
                </a:lnTo>
                <a:lnTo>
                  <a:pt x="22940" y="57963"/>
                </a:lnTo>
                <a:lnTo>
                  <a:pt x="21987" y="59256"/>
                </a:lnTo>
                <a:lnTo>
                  <a:pt x="21238" y="60550"/>
                </a:lnTo>
                <a:lnTo>
                  <a:pt x="49113" y="60550"/>
                </a:lnTo>
                <a:lnTo>
                  <a:pt x="49113" y="73517"/>
                </a:lnTo>
                <a:close/>
              </a:path>
              <a:path w="271145" h="74930">
                <a:moveTo>
                  <a:pt x="61673" y="31245"/>
                </a:moveTo>
                <a:lnTo>
                  <a:pt x="61673" y="18481"/>
                </a:lnTo>
                <a:lnTo>
                  <a:pt x="65349" y="17256"/>
                </a:lnTo>
                <a:lnTo>
                  <a:pt x="69331" y="14975"/>
                </a:lnTo>
                <a:lnTo>
                  <a:pt x="73619" y="11640"/>
                </a:lnTo>
                <a:lnTo>
                  <a:pt x="77840" y="8304"/>
                </a:lnTo>
                <a:lnTo>
                  <a:pt x="80767" y="4424"/>
                </a:lnTo>
                <a:lnTo>
                  <a:pt x="82401" y="0"/>
                </a:lnTo>
                <a:lnTo>
                  <a:pt x="93735" y="0"/>
                </a:lnTo>
                <a:lnTo>
                  <a:pt x="93735" y="20625"/>
                </a:lnTo>
                <a:lnTo>
                  <a:pt x="79746" y="20625"/>
                </a:lnTo>
                <a:lnTo>
                  <a:pt x="74640" y="25390"/>
                </a:lnTo>
                <a:lnTo>
                  <a:pt x="68616" y="28930"/>
                </a:lnTo>
                <a:lnTo>
                  <a:pt x="61673" y="31245"/>
                </a:lnTo>
                <a:close/>
              </a:path>
              <a:path w="271145" h="74930">
                <a:moveTo>
                  <a:pt x="93735" y="73517"/>
                </a:moveTo>
                <a:lnTo>
                  <a:pt x="79746" y="73517"/>
                </a:lnTo>
                <a:lnTo>
                  <a:pt x="79746" y="20625"/>
                </a:lnTo>
                <a:lnTo>
                  <a:pt x="93735" y="20625"/>
                </a:lnTo>
                <a:lnTo>
                  <a:pt x="93735" y="73517"/>
                </a:lnTo>
                <a:close/>
              </a:path>
              <a:path w="271145" h="74930">
                <a:moveTo>
                  <a:pt x="112727" y="31245"/>
                </a:moveTo>
                <a:lnTo>
                  <a:pt x="112727" y="18481"/>
                </a:lnTo>
                <a:lnTo>
                  <a:pt x="116403" y="17256"/>
                </a:lnTo>
                <a:lnTo>
                  <a:pt x="120385" y="14975"/>
                </a:lnTo>
                <a:lnTo>
                  <a:pt x="124673" y="11640"/>
                </a:lnTo>
                <a:lnTo>
                  <a:pt x="128894" y="8304"/>
                </a:lnTo>
                <a:lnTo>
                  <a:pt x="131821" y="4424"/>
                </a:lnTo>
                <a:lnTo>
                  <a:pt x="133455" y="0"/>
                </a:lnTo>
                <a:lnTo>
                  <a:pt x="144789" y="0"/>
                </a:lnTo>
                <a:lnTo>
                  <a:pt x="144789" y="20625"/>
                </a:lnTo>
                <a:lnTo>
                  <a:pt x="130800" y="20625"/>
                </a:lnTo>
                <a:lnTo>
                  <a:pt x="125694" y="25390"/>
                </a:lnTo>
                <a:lnTo>
                  <a:pt x="119670" y="28930"/>
                </a:lnTo>
                <a:lnTo>
                  <a:pt x="112727" y="31245"/>
                </a:lnTo>
                <a:close/>
              </a:path>
              <a:path w="271145" h="74930">
                <a:moveTo>
                  <a:pt x="144789" y="73517"/>
                </a:moveTo>
                <a:lnTo>
                  <a:pt x="130800" y="73517"/>
                </a:lnTo>
                <a:lnTo>
                  <a:pt x="130800" y="20625"/>
                </a:lnTo>
                <a:lnTo>
                  <a:pt x="144789" y="20625"/>
                </a:lnTo>
                <a:lnTo>
                  <a:pt x="144789" y="73517"/>
                </a:lnTo>
                <a:close/>
              </a:path>
              <a:path w="271145" h="74930">
                <a:moveTo>
                  <a:pt x="195979" y="74845"/>
                </a:moveTo>
                <a:lnTo>
                  <a:pt x="181752" y="74845"/>
                </a:lnTo>
                <a:lnTo>
                  <a:pt x="176000" y="72088"/>
                </a:lnTo>
                <a:lnTo>
                  <a:pt x="165117" y="37473"/>
                </a:lnTo>
                <a:lnTo>
                  <a:pt x="165108" y="37269"/>
                </a:lnTo>
                <a:lnTo>
                  <a:pt x="165501" y="28828"/>
                </a:lnTo>
                <a:lnTo>
                  <a:pt x="165555" y="27671"/>
                </a:lnTo>
                <a:lnTo>
                  <a:pt x="166862" y="19706"/>
                </a:lnTo>
                <a:lnTo>
                  <a:pt x="181752" y="0"/>
                </a:lnTo>
                <a:lnTo>
                  <a:pt x="195979" y="0"/>
                </a:lnTo>
                <a:lnTo>
                  <a:pt x="201418" y="2484"/>
                </a:lnTo>
                <a:lnTo>
                  <a:pt x="205361" y="7453"/>
                </a:lnTo>
                <a:lnTo>
                  <a:pt x="207861" y="11640"/>
                </a:lnTo>
                <a:lnTo>
                  <a:pt x="187197" y="11640"/>
                </a:lnTo>
                <a:lnTo>
                  <a:pt x="185700" y="12184"/>
                </a:lnTo>
                <a:lnTo>
                  <a:pt x="179987" y="47027"/>
                </a:lnTo>
                <a:lnTo>
                  <a:pt x="180356" y="51938"/>
                </a:lnTo>
                <a:lnTo>
                  <a:pt x="181241" y="55138"/>
                </a:lnTo>
                <a:lnTo>
                  <a:pt x="182058" y="58405"/>
                </a:lnTo>
                <a:lnTo>
                  <a:pt x="183080" y="60481"/>
                </a:lnTo>
                <a:lnTo>
                  <a:pt x="185700" y="62660"/>
                </a:lnTo>
                <a:lnTo>
                  <a:pt x="187197" y="63204"/>
                </a:lnTo>
                <a:lnTo>
                  <a:pt x="207903" y="63204"/>
                </a:lnTo>
                <a:lnTo>
                  <a:pt x="205441" y="67391"/>
                </a:lnTo>
                <a:lnTo>
                  <a:pt x="201493" y="72360"/>
                </a:lnTo>
                <a:lnTo>
                  <a:pt x="195979" y="74845"/>
                </a:lnTo>
                <a:close/>
              </a:path>
              <a:path w="271145" h="74930">
                <a:moveTo>
                  <a:pt x="207903" y="63204"/>
                </a:moveTo>
                <a:lnTo>
                  <a:pt x="190533" y="63204"/>
                </a:lnTo>
                <a:lnTo>
                  <a:pt x="191997" y="62660"/>
                </a:lnTo>
                <a:lnTo>
                  <a:pt x="194583" y="60481"/>
                </a:lnTo>
                <a:lnTo>
                  <a:pt x="195604" y="58541"/>
                </a:lnTo>
                <a:lnTo>
                  <a:pt x="197306" y="52143"/>
                </a:lnTo>
                <a:lnTo>
                  <a:pt x="197706" y="47027"/>
                </a:lnTo>
                <a:lnTo>
                  <a:pt x="197703" y="27671"/>
                </a:lnTo>
                <a:lnTo>
                  <a:pt x="190533" y="11640"/>
                </a:lnTo>
                <a:lnTo>
                  <a:pt x="207861" y="11640"/>
                </a:lnTo>
                <a:lnTo>
                  <a:pt x="212588" y="37473"/>
                </a:lnTo>
                <a:lnTo>
                  <a:pt x="212191" y="46050"/>
                </a:lnTo>
                <a:lnTo>
                  <a:pt x="212146" y="47027"/>
                </a:lnTo>
                <a:lnTo>
                  <a:pt x="210831" y="55138"/>
                </a:lnTo>
                <a:lnTo>
                  <a:pt x="210801" y="55317"/>
                </a:lnTo>
                <a:lnTo>
                  <a:pt x="208568" y="62075"/>
                </a:lnTo>
                <a:lnTo>
                  <a:pt x="207903" y="63204"/>
                </a:lnTo>
                <a:close/>
              </a:path>
              <a:path w="271145" h="74930">
                <a:moveTo>
                  <a:pt x="254180" y="74845"/>
                </a:moveTo>
                <a:lnTo>
                  <a:pt x="239953" y="74845"/>
                </a:lnTo>
                <a:lnTo>
                  <a:pt x="234201" y="72088"/>
                </a:lnTo>
                <a:lnTo>
                  <a:pt x="223310" y="37269"/>
                </a:lnTo>
                <a:lnTo>
                  <a:pt x="223703" y="28828"/>
                </a:lnTo>
                <a:lnTo>
                  <a:pt x="223756" y="27671"/>
                </a:lnTo>
                <a:lnTo>
                  <a:pt x="225063" y="19706"/>
                </a:lnTo>
                <a:lnTo>
                  <a:pt x="225097" y="19502"/>
                </a:lnTo>
                <a:lnTo>
                  <a:pt x="227330" y="12763"/>
                </a:lnTo>
                <a:lnTo>
                  <a:pt x="230457" y="7453"/>
                </a:lnTo>
                <a:lnTo>
                  <a:pt x="234405" y="2484"/>
                </a:lnTo>
                <a:lnTo>
                  <a:pt x="239953" y="0"/>
                </a:lnTo>
                <a:lnTo>
                  <a:pt x="254180" y="0"/>
                </a:lnTo>
                <a:lnTo>
                  <a:pt x="259620" y="2484"/>
                </a:lnTo>
                <a:lnTo>
                  <a:pt x="263562" y="7453"/>
                </a:lnTo>
                <a:lnTo>
                  <a:pt x="266062" y="11640"/>
                </a:lnTo>
                <a:lnTo>
                  <a:pt x="245399" y="11640"/>
                </a:lnTo>
                <a:lnTo>
                  <a:pt x="243901" y="12184"/>
                </a:lnTo>
                <a:lnTo>
                  <a:pt x="238189" y="47027"/>
                </a:lnTo>
                <a:lnTo>
                  <a:pt x="238558" y="51938"/>
                </a:lnTo>
                <a:lnTo>
                  <a:pt x="239443" y="55138"/>
                </a:lnTo>
                <a:lnTo>
                  <a:pt x="240260" y="58405"/>
                </a:lnTo>
                <a:lnTo>
                  <a:pt x="241281" y="60481"/>
                </a:lnTo>
                <a:lnTo>
                  <a:pt x="243901" y="62660"/>
                </a:lnTo>
                <a:lnTo>
                  <a:pt x="245399" y="63204"/>
                </a:lnTo>
                <a:lnTo>
                  <a:pt x="266105" y="63204"/>
                </a:lnTo>
                <a:lnTo>
                  <a:pt x="263642" y="67391"/>
                </a:lnTo>
                <a:lnTo>
                  <a:pt x="259694" y="72360"/>
                </a:lnTo>
                <a:lnTo>
                  <a:pt x="254180" y="74845"/>
                </a:lnTo>
                <a:close/>
              </a:path>
              <a:path w="271145" h="74930">
                <a:moveTo>
                  <a:pt x="266105" y="63204"/>
                </a:moveTo>
                <a:lnTo>
                  <a:pt x="248735" y="63204"/>
                </a:lnTo>
                <a:lnTo>
                  <a:pt x="250198" y="62660"/>
                </a:lnTo>
                <a:lnTo>
                  <a:pt x="252785" y="60481"/>
                </a:lnTo>
                <a:lnTo>
                  <a:pt x="253806" y="58541"/>
                </a:lnTo>
                <a:lnTo>
                  <a:pt x="255508" y="52143"/>
                </a:lnTo>
                <a:lnTo>
                  <a:pt x="255908" y="47027"/>
                </a:lnTo>
                <a:lnTo>
                  <a:pt x="255904" y="27671"/>
                </a:lnTo>
                <a:lnTo>
                  <a:pt x="248735" y="11640"/>
                </a:lnTo>
                <a:lnTo>
                  <a:pt x="266062" y="11640"/>
                </a:lnTo>
                <a:lnTo>
                  <a:pt x="270790" y="37473"/>
                </a:lnTo>
                <a:lnTo>
                  <a:pt x="270393" y="46050"/>
                </a:lnTo>
                <a:lnTo>
                  <a:pt x="270347" y="47027"/>
                </a:lnTo>
                <a:lnTo>
                  <a:pt x="269032" y="55138"/>
                </a:lnTo>
                <a:lnTo>
                  <a:pt x="269003" y="55317"/>
                </a:lnTo>
                <a:lnTo>
                  <a:pt x="266769" y="62075"/>
                </a:lnTo>
                <a:lnTo>
                  <a:pt x="266105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56" name="object 156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73715" y="2844116"/>
            <a:ext cx="3338216" cy="94654"/>
          </a:xfrm>
          <a:prstGeom prst="rect">
            <a:avLst/>
          </a:prstGeom>
        </p:spPr>
      </p:pic>
      <p:sp>
        <p:nvSpPr>
          <p:cNvPr id="157" name="object 157" descr=""/>
          <p:cNvSpPr/>
          <p:nvPr/>
        </p:nvSpPr>
        <p:spPr>
          <a:xfrm>
            <a:off x="3899402" y="2844933"/>
            <a:ext cx="264795" cy="74930"/>
          </a:xfrm>
          <a:custGeom>
            <a:avLst/>
            <a:gdLst/>
            <a:ahLst/>
            <a:cxnLst/>
            <a:rect l="l" t="t" r="r" b="b"/>
            <a:pathLst>
              <a:path w="264795" h="74930">
                <a:moveTo>
                  <a:pt x="15622" y="23076"/>
                </a:moveTo>
                <a:lnTo>
                  <a:pt x="1633" y="21646"/>
                </a:lnTo>
                <a:lnTo>
                  <a:pt x="2226" y="16064"/>
                </a:lnTo>
                <a:lnTo>
                  <a:pt x="2251" y="15826"/>
                </a:lnTo>
                <a:lnTo>
                  <a:pt x="2378" y="14635"/>
                </a:lnTo>
                <a:lnTo>
                  <a:pt x="2450" y="13954"/>
                </a:lnTo>
                <a:lnTo>
                  <a:pt x="5071" y="8406"/>
                </a:lnTo>
                <a:lnTo>
                  <a:pt x="13852" y="1667"/>
                </a:lnTo>
                <a:lnTo>
                  <a:pt x="19332" y="0"/>
                </a:lnTo>
                <a:lnTo>
                  <a:pt x="33151" y="0"/>
                </a:lnTo>
                <a:lnTo>
                  <a:pt x="38801" y="1940"/>
                </a:lnTo>
                <a:lnTo>
                  <a:pt x="47037" y="9768"/>
                </a:lnTo>
                <a:lnTo>
                  <a:pt x="47836" y="11640"/>
                </a:lnTo>
                <a:lnTo>
                  <a:pt x="22667" y="11640"/>
                </a:lnTo>
                <a:lnTo>
                  <a:pt x="20442" y="12491"/>
                </a:lnTo>
                <a:lnTo>
                  <a:pt x="18685" y="14193"/>
                </a:lnTo>
                <a:lnTo>
                  <a:pt x="16881" y="16064"/>
                </a:lnTo>
                <a:lnTo>
                  <a:pt x="15894" y="18992"/>
                </a:lnTo>
                <a:lnTo>
                  <a:pt x="15717" y="21646"/>
                </a:lnTo>
                <a:lnTo>
                  <a:pt x="15622" y="23076"/>
                </a:lnTo>
                <a:close/>
              </a:path>
              <a:path w="264795" h="74930">
                <a:moveTo>
                  <a:pt x="49113" y="73517"/>
                </a:moveTo>
                <a:lnTo>
                  <a:pt x="0" y="73517"/>
                </a:lnTo>
                <a:lnTo>
                  <a:pt x="544" y="68616"/>
                </a:lnTo>
                <a:lnTo>
                  <a:pt x="26953" y="35942"/>
                </a:lnTo>
                <a:lnTo>
                  <a:pt x="30734" y="32027"/>
                </a:lnTo>
                <a:lnTo>
                  <a:pt x="34070" y="27058"/>
                </a:lnTo>
                <a:lnTo>
                  <a:pt x="35023" y="24199"/>
                </a:lnTo>
                <a:lnTo>
                  <a:pt x="35023" y="18209"/>
                </a:lnTo>
                <a:lnTo>
                  <a:pt x="34257" y="16064"/>
                </a:lnTo>
                <a:lnTo>
                  <a:pt x="34172" y="15826"/>
                </a:lnTo>
                <a:lnTo>
                  <a:pt x="32470" y="14193"/>
                </a:lnTo>
                <a:lnTo>
                  <a:pt x="30836" y="12491"/>
                </a:lnTo>
                <a:lnTo>
                  <a:pt x="28522" y="11640"/>
                </a:lnTo>
                <a:lnTo>
                  <a:pt x="47836" y="11640"/>
                </a:lnTo>
                <a:lnTo>
                  <a:pt x="49113" y="14635"/>
                </a:lnTo>
                <a:lnTo>
                  <a:pt x="49019" y="24199"/>
                </a:lnTo>
                <a:lnTo>
                  <a:pt x="28079" y="52585"/>
                </a:lnTo>
                <a:lnTo>
                  <a:pt x="25254" y="55308"/>
                </a:lnTo>
                <a:lnTo>
                  <a:pt x="24097" y="56669"/>
                </a:lnTo>
                <a:lnTo>
                  <a:pt x="22940" y="57963"/>
                </a:lnTo>
                <a:lnTo>
                  <a:pt x="21987" y="59256"/>
                </a:lnTo>
                <a:lnTo>
                  <a:pt x="21238" y="60550"/>
                </a:lnTo>
                <a:lnTo>
                  <a:pt x="49113" y="60550"/>
                </a:lnTo>
                <a:lnTo>
                  <a:pt x="49113" y="73517"/>
                </a:lnTo>
                <a:close/>
              </a:path>
              <a:path w="264795" h="74930">
                <a:moveTo>
                  <a:pt x="61673" y="31245"/>
                </a:moveTo>
                <a:lnTo>
                  <a:pt x="61673" y="18481"/>
                </a:lnTo>
                <a:lnTo>
                  <a:pt x="65349" y="17256"/>
                </a:lnTo>
                <a:lnTo>
                  <a:pt x="69331" y="14975"/>
                </a:lnTo>
                <a:lnTo>
                  <a:pt x="73619" y="11640"/>
                </a:lnTo>
                <a:lnTo>
                  <a:pt x="77840" y="8304"/>
                </a:lnTo>
                <a:lnTo>
                  <a:pt x="80767" y="4424"/>
                </a:lnTo>
                <a:lnTo>
                  <a:pt x="82401" y="0"/>
                </a:lnTo>
                <a:lnTo>
                  <a:pt x="93735" y="0"/>
                </a:lnTo>
                <a:lnTo>
                  <a:pt x="93735" y="20625"/>
                </a:lnTo>
                <a:lnTo>
                  <a:pt x="79746" y="20625"/>
                </a:lnTo>
                <a:lnTo>
                  <a:pt x="74640" y="25390"/>
                </a:lnTo>
                <a:lnTo>
                  <a:pt x="68616" y="28930"/>
                </a:lnTo>
                <a:lnTo>
                  <a:pt x="61673" y="31245"/>
                </a:lnTo>
                <a:close/>
              </a:path>
              <a:path w="264795" h="74930">
                <a:moveTo>
                  <a:pt x="93735" y="73517"/>
                </a:moveTo>
                <a:lnTo>
                  <a:pt x="79746" y="73517"/>
                </a:lnTo>
                <a:lnTo>
                  <a:pt x="79746" y="20625"/>
                </a:lnTo>
                <a:lnTo>
                  <a:pt x="93735" y="20625"/>
                </a:lnTo>
                <a:lnTo>
                  <a:pt x="93735" y="73517"/>
                </a:lnTo>
                <a:close/>
              </a:path>
              <a:path w="264795" h="74930">
                <a:moveTo>
                  <a:pt x="112727" y="31245"/>
                </a:moveTo>
                <a:lnTo>
                  <a:pt x="112727" y="18481"/>
                </a:lnTo>
                <a:lnTo>
                  <a:pt x="116403" y="17256"/>
                </a:lnTo>
                <a:lnTo>
                  <a:pt x="120385" y="14975"/>
                </a:lnTo>
                <a:lnTo>
                  <a:pt x="124673" y="11640"/>
                </a:lnTo>
                <a:lnTo>
                  <a:pt x="128894" y="8304"/>
                </a:lnTo>
                <a:lnTo>
                  <a:pt x="131821" y="4424"/>
                </a:lnTo>
                <a:lnTo>
                  <a:pt x="133455" y="0"/>
                </a:lnTo>
                <a:lnTo>
                  <a:pt x="144789" y="0"/>
                </a:lnTo>
                <a:lnTo>
                  <a:pt x="144789" y="20625"/>
                </a:lnTo>
                <a:lnTo>
                  <a:pt x="130800" y="20625"/>
                </a:lnTo>
                <a:lnTo>
                  <a:pt x="125694" y="25390"/>
                </a:lnTo>
                <a:lnTo>
                  <a:pt x="119670" y="28930"/>
                </a:lnTo>
                <a:lnTo>
                  <a:pt x="112727" y="31245"/>
                </a:lnTo>
                <a:close/>
              </a:path>
              <a:path w="264795" h="74930">
                <a:moveTo>
                  <a:pt x="144789" y="73517"/>
                </a:moveTo>
                <a:lnTo>
                  <a:pt x="130800" y="73517"/>
                </a:lnTo>
                <a:lnTo>
                  <a:pt x="130800" y="20625"/>
                </a:lnTo>
                <a:lnTo>
                  <a:pt x="144789" y="20625"/>
                </a:lnTo>
                <a:lnTo>
                  <a:pt x="144789" y="73517"/>
                </a:lnTo>
                <a:close/>
              </a:path>
              <a:path w="264795" h="74930">
                <a:moveTo>
                  <a:pt x="163781" y="31245"/>
                </a:moveTo>
                <a:lnTo>
                  <a:pt x="163781" y="18481"/>
                </a:lnTo>
                <a:lnTo>
                  <a:pt x="167457" y="17256"/>
                </a:lnTo>
                <a:lnTo>
                  <a:pt x="171439" y="14975"/>
                </a:lnTo>
                <a:lnTo>
                  <a:pt x="175727" y="11640"/>
                </a:lnTo>
                <a:lnTo>
                  <a:pt x="179948" y="8304"/>
                </a:lnTo>
                <a:lnTo>
                  <a:pt x="182875" y="4424"/>
                </a:lnTo>
                <a:lnTo>
                  <a:pt x="184509" y="0"/>
                </a:lnTo>
                <a:lnTo>
                  <a:pt x="195843" y="0"/>
                </a:lnTo>
                <a:lnTo>
                  <a:pt x="195843" y="20625"/>
                </a:lnTo>
                <a:lnTo>
                  <a:pt x="181854" y="20625"/>
                </a:lnTo>
                <a:lnTo>
                  <a:pt x="176748" y="25390"/>
                </a:lnTo>
                <a:lnTo>
                  <a:pt x="170724" y="28930"/>
                </a:lnTo>
                <a:lnTo>
                  <a:pt x="163781" y="31245"/>
                </a:lnTo>
                <a:close/>
              </a:path>
              <a:path w="264795" h="74930">
                <a:moveTo>
                  <a:pt x="195843" y="73517"/>
                </a:moveTo>
                <a:lnTo>
                  <a:pt x="181854" y="73517"/>
                </a:lnTo>
                <a:lnTo>
                  <a:pt x="181854" y="20625"/>
                </a:lnTo>
                <a:lnTo>
                  <a:pt x="195843" y="20625"/>
                </a:lnTo>
                <a:lnTo>
                  <a:pt x="195843" y="73517"/>
                </a:lnTo>
                <a:close/>
              </a:path>
              <a:path w="264795" h="74930">
                <a:moveTo>
                  <a:pt x="248054" y="74845"/>
                </a:moveTo>
                <a:lnTo>
                  <a:pt x="233827" y="74845"/>
                </a:lnTo>
                <a:lnTo>
                  <a:pt x="228075" y="72088"/>
                </a:lnTo>
                <a:lnTo>
                  <a:pt x="217183" y="37269"/>
                </a:lnTo>
                <a:lnTo>
                  <a:pt x="217576" y="28828"/>
                </a:lnTo>
                <a:lnTo>
                  <a:pt x="233827" y="0"/>
                </a:lnTo>
                <a:lnTo>
                  <a:pt x="248054" y="0"/>
                </a:lnTo>
                <a:lnTo>
                  <a:pt x="253493" y="2484"/>
                </a:lnTo>
                <a:lnTo>
                  <a:pt x="257436" y="7453"/>
                </a:lnTo>
                <a:lnTo>
                  <a:pt x="259936" y="11640"/>
                </a:lnTo>
                <a:lnTo>
                  <a:pt x="239273" y="11640"/>
                </a:lnTo>
                <a:lnTo>
                  <a:pt x="237775" y="12184"/>
                </a:lnTo>
                <a:lnTo>
                  <a:pt x="232062" y="47027"/>
                </a:lnTo>
                <a:lnTo>
                  <a:pt x="232431" y="51938"/>
                </a:lnTo>
                <a:lnTo>
                  <a:pt x="233316" y="55138"/>
                </a:lnTo>
                <a:lnTo>
                  <a:pt x="234133" y="58405"/>
                </a:lnTo>
                <a:lnTo>
                  <a:pt x="235155" y="60481"/>
                </a:lnTo>
                <a:lnTo>
                  <a:pt x="237775" y="62660"/>
                </a:lnTo>
                <a:lnTo>
                  <a:pt x="239273" y="63204"/>
                </a:lnTo>
                <a:lnTo>
                  <a:pt x="259978" y="63204"/>
                </a:lnTo>
                <a:lnTo>
                  <a:pt x="257516" y="67391"/>
                </a:lnTo>
                <a:lnTo>
                  <a:pt x="253568" y="72360"/>
                </a:lnTo>
                <a:lnTo>
                  <a:pt x="248054" y="74845"/>
                </a:lnTo>
                <a:close/>
              </a:path>
              <a:path w="264795" h="74930">
                <a:moveTo>
                  <a:pt x="259978" y="63204"/>
                </a:moveTo>
                <a:lnTo>
                  <a:pt x="242608" y="63204"/>
                </a:lnTo>
                <a:lnTo>
                  <a:pt x="244072" y="62660"/>
                </a:lnTo>
                <a:lnTo>
                  <a:pt x="246658" y="60481"/>
                </a:lnTo>
                <a:lnTo>
                  <a:pt x="247679" y="58541"/>
                </a:lnTo>
                <a:lnTo>
                  <a:pt x="249381" y="52143"/>
                </a:lnTo>
                <a:lnTo>
                  <a:pt x="249781" y="47027"/>
                </a:lnTo>
                <a:lnTo>
                  <a:pt x="249778" y="27671"/>
                </a:lnTo>
                <a:lnTo>
                  <a:pt x="242608" y="11640"/>
                </a:lnTo>
                <a:lnTo>
                  <a:pt x="259936" y="11640"/>
                </a:lnTo>
                <a:lnTo>
                  <a:pt x="264663" y="37473"/>
                </a:lnTo>
                <a:lnTo>
                  <a:pt x="264266" y="46050"/>
                </a:lnTo>
                <a:lnTo>
                  <a:pt x="264221" y="47027"/>
                </a:lnTo>
                <a:lnTo>
                  <a:pt x="262906" y="55138"/>
                </a:lnTo>
                <a:lnTo>
                  <a:pt x="262877" y="55317"/>
                </a:lnTo>
                <a:lnTo>
                  <a:pt x="260643" y="62075"/>
                </a:lnTo>
                <a:lnTo>
                  <a:pt x="259978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58" name="object 158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65580" y="3072735"/>
            <a:ext cx="3346351" cy="95777"/>
          </a:xfrm>
          <a:prstGeom prst="rect">
            <a:avLst/>
          </a:prstGeom>
        </p:spPr>
      </p:pic>
      <p:sp>
        <p:nvSpPr>
          <p:cNvPr id="159" name="object 159" descr=""/>
          <p:cNvSpPr/>
          <p:nvPr/>
        </p:nvSpPr>
        <p:spPr>
          <a:xfrm>
            <a:off x="3896339" y="3073552"/>
            <a:ext cx="271145" cy="74930"/>
          </a:xfrm>
          <a:custGeom>
            <a:avLst/>
            <a:gdLst/>
            <a:ahLst/>
            <a:cxnLst/>
            <a:rect l="l" t="t" r="r" b="b"/>
            <a:pathLst>
              <a:path w="271145" h="74930">
                <a:moveTo>
                  <a:pt x="15622" y="23076"/>
                </a:moveTo>
                <a:lnTo>
                  <a:pt x="1633" y="21646"/>
                </a:lnTo>
                <a:lnTo>
                  <a:pt x="2226" y="16064"/>
                </a:lnTo>
                <a:lnTo>
                  <a:pt x="2251" y="15826"/>
                </a:lnTo>
                <a:lnTo>
                  <a:pt x="2378" y="14635"/>
                </a:lnTo>
                <a:lnTo>
                  <a:pt x="2450" y="13954"/>
                </a:lnTo>
                <a:lnTo>
                  <a:pt x="5071" y="8406"/>
                </a:lnTo>
                <a:lnTo>
                  <a:pt x="13852" y="1667"/>
                </a:lnTo>
                <a:lnTo>
                  <a:pt x="19332" y="0"/>
                </a:lnTo>
                <a:lnTo>
                  <a:pt x="33151" y="0"/>
                </a:lnTo>
                <a:lnTo>
                  <a:pt x="38801" y="1940"/>
                </a:lnTo>
                <a:lnTo>
                  <a:pt x="47037" y="9768"/>
                </a:lnTo>
                <a:lnTo>
                  <a:pt x="47836" y="11640"/>
                </a:lnTo>
                <a:lnTo>
                  <a:pt x="22667" y="11640"/>
                </a:lnTo>
                <a:lnTo>
                  <a:pt x="20442" y="12491"/>
                </a:lnTo>
                <a:lnTo>
                  <a:pt x="18685" y="14193"/>
                </a:lnTo>
                <a:lnTo>
                  <a:pt x="16881" y="16064"/>
                </a:lnTo>
                <a:lnTo>
                  <a:pt x="15894" y="18992"/>
                </a:lnTo>
                <a:lnTo>
                  <a:pt x="15717" y="21646"/>
                </a:lnTo>
                <a:lnTo>
                  <a:pt x="15622" y="23076"/>
                </a:lnTo>
                <a:close/>
              </a:path>
              <a:path w="271145" h="74930">
                <a:moveTo>
                  <a:pt x="49113" y="73517"/>
                </a:moveTo>
                <a:lnTo>
                  <a:pt x="0" y="73517"/>
                </a:lnTo>
                <a:lnTo>
                  <a:pt x="544" y="68616"/>
                </a:lnTo>
                <a:lnTo>
                  <a:pt x="26953" y="35942"/>
                </a:lnTo>
                <a:lnTo>
                  <a:pt x="30734" y="32027"/>
                </a:lnTo>
                <a:lnTo>
                  <a:pt x="34070" y="27058"/>
                </a:lnTo>
                <a:lnTo>
                  <a:pt x="35023" y="24199"/>
                </a:lnTo>
                <a:lnTo>
                  <a:pt x="35023" y="18209"/>
                </a:lnTo>
                <a:lnTo>
                  <a:pt x="34257" y="16064"/>
                </a:lnTo>
                <a:lnTo>
                  <a:pt x="34172" y="15826"/>
                </a:lnTo>
                <a:lnTo>
                  <a:pt x="32470" y="14193"/>
                </a:lnTo>
                <a:lnTo>
                  <a:pt x="30836" y="12491"/>
                </a:lnTo>
                <a:lnTo>
                  <a:pt x="28522" y="11640"/>
                </a:lnTo>
                <a:lnTo>
                  <a:pt x="47836" y="11640"/>
                </a:lnTo>
                <a:lnTo>
                  <a:pt x="49113" y="14635"/>
                </a:lnTo>
                <a:lnTo>
                  <a:pt x="49019" y="24199"/>
                </a:lnTo>
                <a:lnTo>
                  <a:pt x="28079" y="52585"/>
                </a:lnTo>
                <a:lnTo>
                  <a:pt x="25254" y="55308"/>
                </a:lnTo>
                <a:lnTo>
                  <a:pt x="24097" y="56669"/>
                </a:lnTo>
                <a:lnTo>
                  <a:pt x="22940" y="57963"/>
                </a:lnTo>
                <a:lnTo>
                  <a:pt x="21987" y="59256"/>
                </a:lnTo>
                <a:lnTo>
                  <a:pt x="21238" y="60550"/>
                </a:lnTo>
                <a:lnTo>
                  <a:pt x="49113" y="60550"/>
                </a:lnTo>
                <a:lnTo>
                  <a:pt x="49113" y="73517"/>
                </a:lnTo>
                <a:close/>
              </a:path>
              <a:path w="271145" h="74930">
                <a:moveTo>
                  <a:pt x="61673" y="31245"/>
                </a:moveTo>
                <a:lnTo>
                  <a:pt x="61673" y="18481"/>
                </a:lnTo>
                <a:lnTo>
                  <a:pt x="65349" y="17256"/>
                </a:lnTo>
                <a:lnTo>
                  <a:pt x="69331" y="14975"/>
                </a:lnTo>
                <a:lnTo>
                  <a:pt x="73619" y="11640"/>
                </a:lnTo>
                <a:lnTo>
                  <a:pt x="77840" y="8304"/>
                </a:lnTo>
                <a:lnTo>
                  <a:pt x="80767" y="4424"/>
                </a:lnTo>
                <a:lnTo>
                  <a:pt x="82401" y="0"/>
                </a:lnTo>
                <a:lnTo>
                  <a:pt x="93735" y="0"/>
                </a:lnTo>
                <a:lnTo>
                  <a:pt x="93735" y="20625"/>
                </a:lnTo>
                <a:lnTo>
                  <a:pt x="79746" y="20625"/>
                </a:lnTo>
                <a:lnTo>
                  <a:pt x="74640" y="25390"/>
                </a:lnTo>
                <a:lnTo>
                  <a:pt x="68616" y="28930"/>
                </a:lnTo>
                <a:lnTo>
                  <a:pt x="61673" y="31245"/>
                </a:lnTo>
                <a:close/>
              </a:path>
              <a:path w="271145" h="74930">
                <a:moveTo>
                  <a:pt x="93735" y="73517"/>
                </a:moveTo>
                <a:lnTo>
                  <a:pt x="79746" y="73517"/>
                </a:lnTo>
                <a:lnTo>
                  <a:pt x="79746" y="20625"/>
                </a:lnTo>
                <a:lnTo>
                  <a:pt x="93735" y="20625"/>
                </a:lnTo>
                <a:lnTo>
                  <a:pt x="93735" y="73517"/>
                </a:lnTo>
                <a:close/>
              </a:path>
              <a:path w="271145" h="74930">
                <a:moveTo>
                  <a:pt x="112727" y="31245"/>
                </a:moveTo>
                <a:lnTo>
                  <a:pt x="112727" y="18481"/>
                </a:lnTo>
                <a:lnTo>
                  <a:pt x="116403" y="17256"/>
                </a:lnTo>
                <a:lnTo>
                  <a:pt x="120385" y="14975"/>
                </a:lnTo>
                <a:lnTo>
                  <a:pt x="124673" y="11640"/>
                </a:lnTo>
                <a:lnTo>
                  <a:pt x="128894" y="8304"/>
                </a:lnTo>
                <a:lnTo>
                  <a:pt x="131821" y="4424"/>
                </a:lnTo>
                <a:lnTo>
                  <a:pt x="133455" y="0"/>
                </a:lnTo>
                <a:lnTo>
                  <a:pt x="144789" y="0"/>
                </a:lnTo>
                <a:lnTo>
                  <a:pt x="144789" y="20625"/>
                </a:lnTo>
                <a:lnTo>
                  <a:pt x="130800" y="20625"/>
                </a:lnTo>
                <a:lnTo>
                  <a:pt x="125694" y="25390"/>
                </a:lnTo>
                <a:lnTo>
                  <a:pt x="119670" y="28930"/>
                </a:lnTo>
                <a:lnTo>
                  <a:pt x="112727" y="31245"/>
                </a:lnTo>
                <a:close/>
              </a:path>
              <a:path w="271145" h="74930">
                <a:moveTo>
                  <a:pt x="144789" y="73517"/>
                </a:moveTo>
                <a:lnTo>
                  <a:pt x="130800" y="73517"/>
                </a:lnTo>
                <a:lnTo>
                  <a:pt x="130800" y="20625"/>
                </a:lnTo>
                <a:lnTo>
                  <a:pt x="144789" y="20625"/>
                </a:lnTo>
                <a:lnTo>
                  <a:pt x="144789" y="73517"/>
                </a:lnTo>
                <a:close/>
              </a:path>
              <a:path w="271145" h="74930">
                <a:moveTo>
                  <a:pt x="178995" y="23076"/>
                </a:moveTo>
                <a:lnTo>
                  <a:pt x="165006" y="21646"/>
                </a:lnTo>
                <a:lnTo>
                  <a:pt x="165599" y="16064"/>
                </a:lnTo>
                <a:lnTo>
                  <a:pt x="165624" y="15826"/>
                </a:lnTo>
                <a:lnTo>
                  <a:pt x="165751" y="14635"/>
                </a:lnTo>
                <a:lnTo>
                  <a:pt x="165823" y="13954"/>
                </a:lnTo>
                <a:lnTo>
                  <a:pt x="168444" y="8406"/>
                </a:lnTo>
                <a:lnTo>
                  <a:pt x="177225" y="1667"/>
                </a:lnTo>
                <a:lnTo>
                  <a:pt x="182705" y="0"/>
                </a:lnTo>
                <a:lnTo>
                  <a:pt x="196523" y="0"/>
                </a:lnTo>
                <a:lnTo>
                  <a:pt x="202173" y="1940"/>
                </a:lnTo>
                <a:lnTo>
                  <a:pt x="210410" y="9768"/>
                </a:lnTo>
                <a:lnTo>
                  <a:pt x="211209" y="11640"/>
                </a:lnTo>
                <a:lnTo>
                  <a:pt x="186040" y="11640"/>
                </a:lnTo>
                <a:lnTo>
                  <a:pt x="183815" y="12491"/>
                </a:lnTo>
                <a:lnTo>
                  <a:pt x="182058" y="14193"/>
                </a:lnTo>
                <a:lnTo>
                  <a:pt x="180254" y="16064"/>
                </a:lnTo>
                <a:lnTo>
                  <a:pt x="179267" y="18992"/>
                </a:lnTo>
                <a:lnTo>
                  <a:pt x="179090" y="21646"/>
                </a:lnTo>
                <a:lnTo>
                  <a:pt x="178995" y="23076"/>
                </a:lnTo>
                <a:close/>
              </a:path>
              <a:path w="271145" h="74930">
                <a:moveTo>
                  <a:pt x="212486" y="73517"/>
                </a:moveTo>
                <a:lnTo>
                  <a:pt x="163372" y="73517"/>
                </a:lnTo>
                <a:lnTo>
                  <a:pt x="163917" y="68616"/>
                </a:lnTo>
                <a:lnTo>
                  <a:pt x="190325" y="35942"/>
                </a:lnTo>
                <a:lnTo>
                  <a:pt x="194107" y="32027"/>
                </a:lnTo>
                <a:lnTo>
                  <a:pt x="197442" y="27058"/>
                </a:lnTo>
                <a:lnTo>
                  <a:pt x="198395" y="24199"/>
                </a:lnTo>
                <a:lnTo>
                  <a:pt x="198395" y="18209"/>
                </a:lnTo>
                <a:lnTo>
                  <a:pt x="197630" y="16064"/>
                </a:lnTo>
                <a:lnTo>
                  <a:pt x="197544" y="15826"/>
                </a:lnTo>
                <a:lnTo>
                  <a:pt x="195843" y="14193"/>
                </a:lnTo>
                <a:lnTo>
                  <a:pt x="194209" y="12491"/>
                </a:lnTo>
                <a:lnTo>
                  <a:pt x="191894" y="11640"/>
                </a:lnTo>
                <a:lnTo>
                  <a:pt x="211209" y="11640"/>
                </a:lnTo>
                <a:lnTo>
                  <a:pt x="212486" y="14635"/>
                </a:lnTo>
                <a:lnTo>
                  <a:pt x="212392" y="24199"/>
                </a:lnTo>
                <a:lnTo>
                  <a:pt x="191452" y="52585"/>
                </a:lnTo>
                <a:lnTo>
                  <a:pt x="188627" y="55308"/>
                </a:lnTo>
                <a:lnTo>
                  <a:pt x="187470" y="56669"/>
                </a:lnTo>
                <a:lnTo>
                  <a:pt x="186313" y="57963"/>
                </a:lnTo>
                <a:lnTo>
                  <a:pt x="185360" y="59256"/>
                </a:lnTo>
                <a:lnTo>
                  <a:pt x="184611" y="60550"/>
                </a:lnTo>
                <a:lnTo>
                  <a:pt x="212486" y="60550"/>
                </a:lnTo>
                <a:lnTo>
                  <a:pt x="212486" y="73517"/>
                </a:lnTo>
                <a:close/>
              </a:path>
              <a:path w="271145" h="74930">
                <a:moveTo>
                  <a:pt x="254180" y="74845"/>
                </a:moveTo>
                <a:lnTo>
                  <a:pt x="239953" y="74845"/>
                </a:lnTo>
                <a:lnTo>
                  <a:pt x="234201" y="72088"/>
                </a:lnTo>
                <a:lnTo>
                  <a:pt x="223310" y="37269"/>
                </a:lnTo>
                <a:lnTo>
                  <a:pt x="223703" y="28828"/>
                </a:lnTo>
                <a:lnTo>
                  <a:pt x="223756" y="27671"/>
                </a:lnTo>
                <a:lnTo>
                  <a:pt x="225063" y="19706"/>
                </a:lnTo>
                <a:lnTo>
                  <a:pt x="225097" y="19502"/>
                </a:lnTo>
                <a:lnTo>
                  <a:pt x="227330" y="12763"/>
                </a:lnTo>
                <a:lnTo>
                  <a:pt x="230457" y="7453"/>
                </a:lnTo>
                <a:lnTo>
                  <a:pt x="234405" y="2484"/>
                </a:lnTo>
                <a:lnTo>
                  <a:pt x="239953" y="0"/>
                </a:lnTo>
                <a:lnTo>
                  <a:pt x="254180" y="0"/>
                </a:lnTo>
                <a:lnTo>
                  <a:pt x="259620" y="2484"/>
                </a:lnTo>
                <a:lnTo>
                  <a:pt x="263562" y="7453"/>
                </a:lnTo>
                <a:lnTo>
                  <a:pt x="266062" y="11640"/>
                </a:lnTo>
                <a:lnTo>
                  <a:pt x="245399" y="11640"/>
                </a:lnTo>
                <a:lnTo>
                  <a:pt x="243901" y="12184"/>
                </a:lnTo>
                <a:lnTo>
                  <a:pt x="238189" y="47027"/>
                </a:lnTo>
                <a:lnTo>
                  <a:pt x="238558" y="51938"/>
                </a:lnTo>
                <a:lnTo>
                  <a:pt x="239443" y="55138"/>
                </a:lnTo>
                <a:lnTo>
                  <a:pt x="240260" y="58405"/>
                </a:lnTo>
                <a:lnTo>
                  <a:pt x="241281" y="60481"/>
                </a:lnTo>
                <a:lnTo>
                  <a:pt x="243901" y="62660"/>
                </a:lnTo>
                <a:lnTo>
                  <a:pt x="245399" y="63204"/>
                </a:lnTo>
                <a:lnTo>
                  <a:pt x="266105" y="63204"/>
                </a:lnTo>
                <a:lnTo>
                  <a:pt x="263642" y="67391"/>
                </a:lnTo>
                <a:lnTo>
                  <a:pt x="259694" y="72360"/>
                </a:lnTo>
                <a:lnTo>
                  <a:pt x="254180" y="74845"/>
                </a:lnTo>
                <a:close/>
              </a:path>
              <a:path w="271145" h="74930">
                <a:moveTo>
                  <a:pt x="266105" y="63204"/>
                </a:moveTo>
                <a:lnTo>
                  <a:pt x="248735" y="63204"/>
                </a:lnTo>
                <a:lnTo>
                  <a:pt x="250198" y="62660"/>
                </a:lnTo>
                <a:lnTo>
                  <a:pt x="252785" y="60481"/>
                </a:lnTo>
                <a:lnTo>
                  <a:pt x="253806" y="58541"/>
                </a:lnTo>
                <a:lnTo>
                  <a:pt x="255508" y="52143"/>
                </a:lnTo>
                <a:lnTo>
                  <a:pt x="255908" y="47027"/>
                </a:lnTo>
                <a:lnTo>
                  <a:pt x="255904" y="27671"/>
                </a:lnTo>
                <a:lnTo>
                  <a:pt x="248735" y="11640"/>
                </a:lnTo>
                <a:lnTo>
                  <a:pt x="266062" y="11640"/>
                </a:lnTo>
                <a:lnTo>
                  <a:pt x="270790" y="37473"/>
                </a:lnTo>
                <a:lnTo>
                  <a:pt x="270393" y="46050"/>
                </a:lnTo>
                <a:lnTo>
                  <a:pt x="270347" y="47027"/>
                </a:lnTo>
                <a:lnTo>
                  <a:pt x="269032" y="55138"/>
                </a:lnTo>
                <a:lnTo>
                  <a:pt x="269003" y="55317"/>
                </a:lnTo>
                <a:lnTo>
                  <a:pt x="266769" y="62075"/>
                </a:lnTo>
                <a:lnTo>
                  <a:pt x="266105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60" name="object 160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69630" y="3300947"/>
            <a:ext cx="1078873" cy="76070"/>
          </a:xfrm>
          <a:prstGeom prst="rect">
            <a:avLst/>
          </a:prstGeom>
        </p:spPr>
      </p:pic>
      <p:sp>
        <p:nvSpPr>
          <p:cNvPr id="161" name="object 161" descr=""/>
          <p:cNvSpPr/>
          <p:nvPr/>
        </p:nvSpPr>
        <p:spPr>
          <a:xfrm>
            <a:off x="1500885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" name="object 162" descr=""/>
          <p:cNvSpPr/>
          <p:nvPr/>
        </p:nvSpPr>
        <p:spPr>
          <a:xfrm>
            <a:off x="1558065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3" name="object 163" descr=""/>
          <p:cNvSpPr/>
          <p:nvPr/>
        </p:nvSpPr>
        <p:spPr>
          <a:xfrm>
            <a:off x="1614225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" name="object 164" descr=""/>
          <p:cNvSpPr/>
          <p:nvPr/>
        </p:nvSpPr>
        <p:spPr>
          <a:xfrm>
            <a:off x="1670384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5" name="object 165" descr=""/>
          <p:cNvSpPr/>
          <p:nvPr/>
        </p:nvSpPr>
        <p:spPr>
          <a:xfrm>
            <a:off x="1726544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" name="object 166" descr=""/>
          <p:cNvSpPr/>
          <p:nvPr/>
        </p:nvSpPr>
        <p:spPr>
          <a:xfrm>
            <a:off x="1783724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7" name="object 167" descr=""/>
          <p:cNvSpPr/>
          <p:nvPr/>
        </p:nvSpPr>
        <p:spPr>
          <a:xfrm>
            <a:off x="1839884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" name="object 168" descr=""/>
          <p:cNvSpPr/>
          <p:nvPr/>
        </p:nvSpPr>
        <p:spPr>
          <a:xfrm>
            <a:off x="1896043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9" name="object 169" descr=""/>
          <p:cNvSpPr/>
          <p:nvPr/>
        </p:nvSpPr>
        <p:spPr>
          <a:xfrm>
            <a:off x="1952202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0" name="object 170" descr=""/>
          <p:cNvSpPr/>
          <p:nvPr/>
        </p:nvSpPr>
        <p:spPr>
          <a:xfrm>
            <a:off x="2008362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1" name="object 171" descr=""/>
          <p:cNvSpPr/>
          <p:nvPr/>
        </p:nvSpPr>
        <p:spPr>
          <a:xfrm>
            <a:off x="2065542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2" name="object 172" descr=""/>
          <p:cNvSpPr/>
          <p:nvPr/>
        </p:nvSpPr>
        <p:spPr>
          <a:xfrm>
            <a:off x="2121702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3" name="object 173" descr=""/>
          <p:cNvSpPr/>
          <p:nvPr/>
        </p:nvSpPr>
        <p:spPr>
          <a:xfrm>
            <a:off x="2177861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4" name="object 174" descr=""/>
          <p:cNvSpPr/>
          <p:nvPr/>
        </p:nvSpPr>
        <p:spPr>
          <a:xfrm>
            <a:off x="2234021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5" name="object 175" descr=""/>
          <p:cNvSpPr/>
          <p:nvPr/>
        </p:nvSpPr>
        <p:spPr>
          <a:xfrm>
            <a:off x="2291201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6" name="object 176" descr=""/>
          <p:cNvSpPr/>
          <p:nvPr/>
        </p:nvSpPr>
        <p:spPr>
          <a:xfrm>
            <a:off x="2347360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7" name="object 177" descr=""/>
          <p:cNvSpPr/>
          <p:nvPr/>
        </p:nvSpPr>
        <p:spPr>
          <a:xfrm>
            <a:off x="2403520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" name="object 178" descr=""/>
          <p:cNvSpPr/>
          <p:nvPr/>
        </p:nvSpPr>
        <p:spPr>
          <a:xfrm>
            <a:off x="2459679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9" name="object 179" descr=""/>
          <p:cNvSpPr/>
          <p:nvPr/>
        </p:nvSpPr>
        <p:spPr>
          <a:xfrm>
            <a:off x="2515839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0" name="object 180" descr=""/>
          <p:cNvSpPr/>
          <p:nvPr/>
        </p:nvSpPr>
        <p:spPr>
          <a:xfrm>
            <a:off x="2573019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1" name="object 181" descr=""/>
          <p:cNvSpPr/>
          <p:nvPr/>
        </p:nvSpPr>
        <p:spPr>
          <a:xfrm>
            <a:off x="2629178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2" name="object 182" descr=""/>
          <p:cNvSpPr/>
          <p:nvPr/>
        </p:nvSpPr>
        <p:spPr>
          <a:xfrm>
            <a:off x="2685338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3" name="object 183" descr=""/>
          <p:cNvSpPr/>
          <p:nvPr/>
        </p:nvSpPr>
        <p:spPr>
          <a:xfrm>
            <a:off x="2743539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4" name="object 184" descr=""/>
          <p:cNvSpPr/>
          <p:nvPr/>
        </p:nvSpPr>
        <p:spPr>
          <a:xfrm>
            <a:off x="2799699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5" name="object 185" descr=""/>
          <p:cNvSpPr/>
          <p:nvPr/>
        </p:nvSpPr>
        <p:spPr>
          <a:xfrm>
            <a:off x="2855858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6" name="object 186" descr=""/>
          <p:cNvSpPr/>
          <p:nvPr/>
        </p:nvSpPr>
        <p:spPr>
          <a:xfrm>
            <a:off x="2913039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7" name="object 187" descr=""/>
          <p:cNvSpPr/>
          <p:nvPr/>
        </p:nvSpPr>
        <p:spPr>
          <a:xfrm>
            <a:off x="2969198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8" name="object 188" descr=""/>
          <p:cNvSpPr/>
          <p:nvPr/>
        </p:nvSpPr>
        <p:spPr>
          <a:xfrm>
            <a:off x="3025357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9" name="object 189" descr=""/>
          <p:cNvSpPr/>
          <p:nvPr/>
        </p:nvSpPr>
        <p:spPr>
          <a:xfrm>
            <a:off x="3081517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0" name="object 190" descr=""/>
          <p:cNvSpPr/>
          <p:nvPr/>
        </p:nvSpPr>
        <p:spPr>
          <a:xfrm>
            <a:off x="3137676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1" name="object 191" descr=""/>
          <p:cNvSpPr/>
          <p:nvPr/>
        </p:nvSpPr>
        <p:spPr>
          <a:xfrm>
            <a:off x="3194857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2" name="object 192" descr=""/>
          <p:cNvSpPr/>
          <p:nvPr/>
        </p:nvSpPr>
        <p:spPr>
          <a:xfrm>
            <a:off x="3251016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3" name="object 193" descr=""/>
          <p:cNvSpPr/>
          <p:nvPr/>
        </p:nvSpPr>
        <p:spPr>
          <a:xfrm>
            <a:off x="3307176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4" name="object 194" descr=""/>
          <p:cNvSpPr/>
          <p:nvPr/>
        </p:nvSpPr>
        <p:spPr>
          <a:xfrm>
            <a:off x="3363335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5" name="object 195" descr=""/>
          <p:cNvSpPr/>
          <p:nvPr/>
        </p:nvSpPr>
        <p:spPr>
          <a:xfrm>
            <a:off x="3420515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6" name="object 196" descr=""/>
          <p:cNvSpPr/>
          <p:nvPr/>
        </p:nvSpPr>
        <p:spPr>
          <a:xfrm>
            <a:off x="3476674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7" name="object 197" descr=""/>
          <p:cNvSpPr/>
          <p:nvPr/>
        </p:nvSpPr>
        <p:spPr>
          <a:xfrm>
            <a:off x="3532834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8" name="object 198" descr=""/>
          <p:cNvSpPr/>
          <p:nvPr/>
        </p:nvSpPr>
        <p:spPr>
          <a:xfrm>
            <a:off x="3588994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9" name="object 199" descr=""/>
          <p:cNvSpPr/>
          <p:nvPr/>
        </p:nvSpPr>
        <p:spPr>
          <a:xfrm>
            <a:off x="3645153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0" name="object 200" descr=""/>
          <p:cNvSpPr/>
          <p:nvPr/>
        </p:nvSpPr>
        <p:spPr>
          <a:xfrm>
            <a:off x="3702333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1" name="object 201" descr=""/>
          <p:cNvSpPr/>
          <p:nvPr/>
        </p:nvSpPr>
        <p:spPr>
          <a:xfrm>
            <a:off x="3893275" y="3302172"/>
            <a:ext cx="274955" cy="74930"/>
          </a:xfrm>
          <a:custGeom>
            <a:avLst/>
            <a:gdLst/>
            <a:ahLst/>
            <a:cxnLst/>
            <a:rect l="l" t="t" r="r" b="b"/>
            <a:pathLst>
              <a:path w="274954" h="74929">
                <a:moveTo>
                  <a:pt x="15622" y="23076"/>
                </a:moveTo>
                <a:lnTo>
                  <a:pt x="1633" y="21646"/>
                </a:lnTo>
                <a:lnTo>
                  <a:pt x="2226" y="16064"/>
                </a:lnTo>
                <a:lnTo>
                  <a:pt x="2251" y="15826"/>
                </a:lnTo>
                <a:lnTo>
                  <a:pt x="2378" y="14635"/>
                </a:lnTo>
                <a:lnTo>
                  <a:pt x="2450" y="13954"/>
                </a:lnTo>
                <a:lnTo>
                  <a:pt x="5071" y="8406"/>
                </a:lnTo>
                <a:lnTo>
                  <a:pt x="13852" y="1667"/>
                </a:lnTo>
                <a:lnTo>
                  <a:pt x="19332" y="0"/>
                </a:lnTo>
                <a:lnTo>
                  <a:pt x="33151" y="0"/>
                </a:lnTo>
                <a:lnTo>
                  <a:pt x="38801" y="1940"/>
                </a:lnTo>
                <a:lnTo>
                  <a:pt x="47037" y="9768"/>
                </a:lnTo>
                <a:lnTo>
                  <a:pt x="47836" y="11640"/>
                </a:lnTo>
                <a:lnTo>
                  <a:pt x="22667" y="11640"/>
                </a:lnTo>
                <a:lnTo>
                  <a:pt x="20442" y="12491"/>
                </a:lnTo>
                <a:lnTo>
                  <a:pt x="18685" y="14193"/>
                </a:lnTo>
                <a:lnTo>
                  <a:pt x="16881" y="16064"/>
                </a:lnTo>
                <a:lnTo>
                  <a:pt x="15894" y="18992"/>
                </a:lnTo>
                <a:lnTo>
                  <a:pt x="15717" y="21646"/>
                </a:lnTo>
                <a:lnTo>
                  <a:pt x="15622" y="23076"/>
                </a:lnTo>
                <a:close/>
              </a:path>
              <a:path w="274954" h="74929">
                <a:moveTo>
                  <a:pt x="49113" y="73517"/>
                </a:moveTo>
                <a:lnTo>
                  <a:pt x="0" y="73517"/>
                </a:lnTo>
                <a:lnTo>
                  <a:pt x="544" y="68616"/>
                </a:lnTo>
                <a:lnTo>
                  <a:pt x="26953" y="35942"/>
                </a:lnTo>
                <a:lnTo>
                  <a:pt x="30734" y="32027"/>
                </a:lnTo>
                <a:lnTo>
                  <a:pt x="34070" y="27058"/>
                </a:lnTo>
                <a:lnTo>
                  <a:pt x="35023" y="24199"/>
                </a:lnTo>
                <a:lnTo>
                  <a:pt x="35023" y="18209"/>
                </a:lnTo>
                <a:lnTo>
                  <a:pt x="34257" y="16064"/>
                </a:lnTo>
                <a:lnTo>
                  <a:pt x="34172" y="15826"/>
                </a:lnTo>
                <a:lnTo>
                  <a:pt x="32470" y="14193"/>
                </a:lnTo>
                <a:lnTo>
                  <a:pt x="30836" y="12491"/>
                </a:lnTo>
                <a:lnTo>
                  <a:pt x="28522" y="11640"/>
                </a:lnTo>
                <a:lnTo>
                  <a:pt x="47836" y="11640"/>
                </a:lnTo>
                <a:lnTo>
                  <a:pt x="49113" y="14635"/>
                </a:lnTo>
                <a:lnTo>
                  <a:pt x="49019" y="24199"/>
                </a:lnTo>
                <a:lnTo>
                  <a:pt x="28079" y="52585"/>
                </a:lnTo>
                <a:lnTo>
                  <a:pt x="25254" y="55308"/>
                </a:lnTo>
                <a:lnTo>
                  <a:pt x="24097" y="56669"/>
                </a:lnTo>
                <a:lnTo>
                  <a:pt x="22940" y="57963"/>
                </a:lnTo>
                <a:lnTo>
                  <a:pt x="21987" y="59256"/>
                </a:lnTo>
                <a:lnTo>
                  <a:pt x="21238" y="60550"/>
                </a:lnTo>
                <a:lnTo>
                  <a:pt x="49113" y="60550"/>
                </a:lnTo>
                <a:lnTo>
                  <a:pt x="49113" y="73517"/>
                </a:lnTo>
                <a:close/>
              </a:path>
              <a:path w="274954" h="74929">
                <a:moveTo>
                  <a:pt x="61673" y="31245"/>
                </a:moveTo>
                <a:lnTo>
                  <a:pt x="61673" y="18481"/>
                </a:lnTo>
                <a:lnTo>
                  <a:pt x="65349" y="17256"/>
                </a:lnTo>
                <a:lnTo>
                  <a:pt x="69331" y="14975"/>
                </a:lnTo>
                <a:lnTo>
                  <a:pt x="73619" y="11640"/>
                </a:lnTo>
                <a:lnTo>
                  <a:pt x="77840" y="8304"/>
                </a:lnTo>
                <a:lnTo>
                  <a:pt x="80767" y="4424"/>
                </a:lnTo>
                <a:lnTo>
                  <a:pt x="82401" y="0"/>
                </a:lnTo>
                <a:lnTo>
                  <a:pt x="93735" y="0"/>
                </a:lnTo>
                <a:lnTo>
                  <a:pt x="93735" y="20625"/>
                </a:lnTo>
                <a:lnTo>
                  <a:pt x="79746" y="20625"/>
                </a:lnTo>
                <a:lnTo>
                  <a:pt x="74640" y="25390"/>
                </a:lnTo>
                <a:lnTo>
                  <a:pt x="68616" y="28930"/>
                </a:lnTo>
                <a:lnTo>
                  <a:pt x="61673" y="31245"/>
                </a:lnTo>
                <a:close/>
              </a:path>
              <a:path w="274954" h="74929">
                <a:moveTo>
                  <a:pt x="93735" y="73517"/>
                </a:moveTo>
                <a:lnTo>
                  <a:pt x="79746" y="73517"/>
                </a:lnTo>
                <a:lnTo>
                  <a:pt x="79746" y="20625"/>
                </a:lnTo>
                <a:lnTo>
                  <a:pt x="93735" y="20625"/>
                </a:lnTo>
                <a:lnTo>
                  <a:pt x="93735" y="73517"/>
                </a:lnTo>
                <a:close/>
              </a:path>
              <a:path w="274954" h="74929">
                <a:moveTo>
                  <a:pt x="128962" y="23076"/>
                </a:moveTo>
                <a:lnTo>
                  <a:pt x="114973" y="21646"/>
                </a:lnTo>
                <a:lnTo>
                  <a:pt x="115566" y="16064"/>
                </a:lnTo>
                <a:lnTo>
                  <a:pt x="115591" y="15826"/>
                </a:lnTo>
                <a:lnTo>
                  <a:pt x="132672" y="0"/>
                </a:lnTo>
                <a:lnTo>
                  <a:pt x="146490" y="0"/>
                </a:lnTo>
                <a:lnTo>
                  <a:pt x="152140" y="1940"/>
                </a:lnTo>
                <a:lnTo>
                  <a:pt x="160377" y="9768"/>
                </a:lnTo>
                <a:lnTo>
                  <a:pt x="161176" y="11640"/>
                </a:lnTo>
                <a:lnTo>
                  <a:pt x="136007" y="11640"/>
                </a:lnTo>
                <a:lnTo>
                  <a:pt x="133782" y="12491"/>
                </a:lnTo>
                <a:lnTo>
                  <a:pt x="132025" y="14193"/>
                </a:lnTo>
                <a:lnTo>
                  <a:pt x="130221" y="16064"/>
                </a:lnTo>
                <a:lnTo>
                  <a:pt x="129234" y="18992"/>
                </a:lnTo>
                <a:lnTo>
                  <a:pt x="129057" y="21646"/>
                </a:lnTo>
                <a:lnTo>
                  <a:pt x="128962" y="23076"/>
                </a:lnTo>
                <a:close/>
              </a:path>
              <a:path w="274954" h="74929">
                <a:moveTo>
                  <a:pt x="162453" y="73517"/>
                </a:moveTo>
                <a:lnTo>
                  <a:pt x="113339" y="73517"/>
                </a:lnTo>
                <a:lnTo>
                  <a:pt x="113884" y="68616"/>
                </a:lnTo>
                <a:lnTo>
                  <a:pt x="115484" y="63953"/>
                </a:lnTo>
                <a:lnTo>
                  <a:pt x="120671" y="55308"/>
                </a:lnTo>
                <a:lnTo>
                  <a:pt x="120793" y="55104"/>
                </a:lnTo>
                <a:lnTo>
                  <a:pt x="126035" y="49250"/>
                </a:lnTo>
                <a:lnTo>
                  <a:pt x="140292" y="35942"/>
                </a:lnTo>
                <a:lnTo>
                  <a:pt x="144074" y="32027"/>
                </a:lnTo>
                <a:lnTo>
                  <a:pt x="147409" y="27058"/>
                </a:lnTo>
                <a:lnTo>
                  <a:pt x="148362" y="24199"/>
                </a:lnTo>
                <a:lnTo>
                  <a:pt x="148362" y="18209"/>
                </a:lnTo>
                <a:lnTo>
                  <a:pt x="147597" y="16064"/>
                </a:lnTo>
                <a:lnTo>
                  <a:pt x="147512" y="15826"/>
                </a:lnTo>
                <a:lnTo>
                  <a:pt x="145810" y="14193"/>
                </a:lnTo>
                <a:lnTo>
                  <a:pt x="144176" y="12491"/>
                </a:lnTo>
                <a:lnTo>
                  <a:pt x="141862" y="11640"/>
                </a:lnTo>
                <a:lnTo>
                  <a:pt x="161176" y="11640"/>
                </a:lnTo>
                <a:lnTo>
                  <a:pt x="162453" y="14635"/>
                </a:lnTo>
                <a:lnTo>
                  <a:pt x="162359" y="24199"/>
                </a:lnTo>
                <a:lnTo>
                  <a:pt x="141419" y="52585"/>
                </a:lnTo>
                <a:lnTo>
                  <a:pt x="138594" y="55308"/>
                </a:lnTo>
                <a:lnTo>
                  <a:pt x="137437" y="56669"/>
                </a:lnTo>
                <a:lnTo>
                  <a:pt x="136280" y="57963"/>
                </a:lnTo>
                <a:lnTo>
                  <a:pt x="135327" y="59256"/>
                </a:lnTo>
                <a:lnTo>
                  <a:pt x="134578" y="60550"/>
                </a:lnTo>
                <a:lnTo>
                  <a:pt x="162453" y="60550"/>
                </a:lnTo>
                <a:lnTo>
                  <a:pt x="162453" y="73517"/>
                </a:lnTo>
                <a:close/>
              </a:path>
              <a:path w="274954" h="74929">
                <a:moveTo>
                  <a:pt x="202105" y="74845"/>
                </a:moveTo>
                <a:lnTo>
                  <a:pt x="187878" y="74845"/>
                </a:lnTo>
                <a:lnTo>
                  <a:pt x="182126" y="72088"/>
                </a:lnTo>
                <a:lnTo>
                  <a:pt x="171243" y="37473"/>
                </a:lnTo>
                <a:lnTo>
                  <a:pt x="171235" y="37269"/>
                </a:lnTo>
                <a:lnTo>
                  <a:pt x="171627" y="28828"/>
                </a:lnTo>
                <a:lnTo>
                  <a:pt x="171681" y="27671"/>
                </a:lnTo>
                <a:lnTo>
                  <a:pt x="172988" y="19706"/>
                </a:lnTo>
                <a:lnTo>
                  <a:pt x="187878" y="0"/>
                </a:lnTo>
                <a:lnTo>
                  <a:pt x="202105" y="0"/>
                </a:lnTo>
                <a:lnTo>
                  <a:pt x="207545" y="2484"/>
                </a:lnTo>
                <a:lnTo>
                  <a:pt x="211487" y="7453"/>
                </a:lnTo>
                <a:lnTo>
                  <a:pt x="213987" y="11640"/>
                </a:lnTo>
                <a:lnTo>
                  <a:pt x="193324" y="11640"/>
                </a:lnTo>
                <a:lnTo>
                  <a:pt x="191826" y="12184"/>
                </a:lnTo>
                <a:lnTo>
                  <a:pt x="186114" y="47027"/>
                </a:lnTo>
                <a:lnTo>
                  <a:pt x="186483" y="51938"/>
                </a:lnTo>
                <a:lnTo>
                  <a:pt x="187368" y="55138"/>
                </a:lnTo>
                <a:lnTo>
                  <a:pt x="188185" y="58405"/>
                </a:lnTo>
                <a:lnTo>
                  <a:pt x="189206" y="60481"/>
                </a:lnTo>
                <a:lnTo>
                  <a:pt x="191826" y="62660"/>
                </a:lnTo>
                <a:lnTo>
                  <a:pt x="193324" y="63204"/>
                </a:lnTo>
                <a:lnTo>
                  <a:pt x="214030" y="63204"/>
                </a:lnTo>
                <a:lnTo>
                  <a:pt x="211567" y="67391"/>
                </a:lnTo>
                <a:lnTo>
                  <a:pt x="207619" y="72360"/>
                </a:lnTo>
                <a:lnTo>
                  <a:pt x="202105" y="74845"/>
                </a:lnTo>
                <a:close/>
              </a:path>
              <a:path w="274954" h="74929">
                <a:moveTo>
                  <a:pt x="214030" y="63204"/>
                </a:moveTo>
                <a:lnTo>
                  <a:pt x="196660" y="63204"/>
                </a:lnTo>
                <a:lnTo>
                  <a:pt x="198123" y="62660"/>
                </a:lnTo>
                <a:lnTo>
                  <a:pt x="200710" y="60481"/>
                </a:lnTo>
                <a:lnTo>
                  <a:pt x="201731" y="58541"/>
                </a:lnTo>
                <a:lnTo>
                  <a:pt x="203433" y="52143"/>
                </a:lnTo>
                <a:lnTo>
                  <a:pt x="203833" y="47027"/>
                </a:lnTo>
                <a:lnTo>
                  <a:pt x="203829" y="27671"/>
                </a:lnTo>
                <a:lnTo>
                  <a:pt x="196660" y="11640"/>
                </a:lnTo>
                <a:lnTo>
                  <a:pt x="213987" y="11640"/>
                </a:lnTo>
                <a:lnTo>
                  <a:pt x="218715" y="37473"/>
                </a:lnTo>
                <a:lnTo>
                  <a:pt x="218317" y="46050"/>
                </a:lnTo>
                <a:lnTo>
                  <a:pt x="218272" y="47027"/>
                </a:lnTo>
                <a:lnTo>
                  <a:pt x="216957" y="55138"/>
                </a:lnTo>
                <a:lnTo>
                  <a:pt x="216928" y="55317"/>
                </a:lnTo>
                <a:lnTo>
                  <a:pt x="214694" y="62075"/>
                </a:lnTo>
                <a:lnTo>
                  <a:pt x="214030" y="63204"/>
                </a:lnTo>
                <a:close/>
              </a:path>
              <a:path w="274954" h="74929">
                <a:moveTo>
                  <a:pt x="258265" y="74845"/>
                </a:moveTo>
                <a:lnTo>
                  <a:pt x="244038" y="74845"/>
                </a:lnTo>
                <a:lnTo>
                  <a:pt x="238286" y="72088"/>
                </a:lnTo>
                <a:lnTo>
                  <a:pt x="227394" y="37269"/>
                </a:lnTo>
                <a:lnTo>
                  <a:pt x="227787" y="28828"/>
                </a:lnTo>
                <a:lnTo>
                  <a:pt x="227841" y="27671"/>
                </a:lnTo>
                <a:lnTo>
                  <a:pt x="229147" y="19706"/>
                </a:lnTo>
                <a:lnTo>
                  <a:pt x="229181" y="19502"/>
                </a:lnTo>
                <a:lnTo>
                  <a:pt x="231415" y="12763"/>
                </a:lnTo>
                <a:lnTo>
                  <a:pt x="234542" y="7453"/>
                </a:lnTo>
                <a:lnTo>
                  <a:pt x="238490" y="2484"/>
                </a:lnTo>
                <a:lnTo>
                  <a:pt x="244038" y="0"/>
                </a:lnTo>
                <a:lnTo>
                  <a:pt x="258265" y="0"/>
                </a:lnTo>
                <a:lnTo>
                  <a:pt x="263704" y="2484"/>
                </a:lnTo>
                <a:lnTo>
                  <a:pt x="267647" y="7453"/>
                </a:lnTo>
                <a:lnTo>
                  <a:pt x="270147" y="11640"/>
                </a:lnTo>
                <a:lnTo>
                  <a:pt x="249483" y="11640"/>
                </a:lnTo>
                <a:lnTo>
                  <a:pt x="247986" y="12184"/>
                </a:lnTo>
                <a:lnTo>
                  <a:pt x="242273" y="47027"/>
                </a:lnTo>
                <a:lnTo>
                  <a:pt x="242642" y="51938"/>
                </a:lnTo>
                <a:lnTo>
                  <a:pt x="243527" y="55138"/>
                </a:lnTo>
                <a:lnTo>
                  <a:pt x="244344" y="58405"/>
                </a:lnTo>
                <a:lnTo>
                  <a:pt x="245366" y="60481"/>
                </a:lnTo>
                <a:lnTo>
                  <a:pt x="247986" y="62660"/>
                </a:lnTo>
                <a:lnTo>
                  <a:pt x="249483" y="63204"/>
                </a:lnTo>
                <a:lnTo>
                  <a:pt x="270189" y="63204"/>
                </a:lnTo>
                <a:lnTo>
                  <a:pt x="267727" y="67391"/>
                </a:lnTo>
                <a:lnTo>
                  <a:pt x="263778" y="72360"/>
                </a:lnTo>
                <a:lnTo>
                  <a:pt x="258265" y="74845"/>
                </a:lnTo>
                <a:close/>
              </a:path>
              <a:path w="274954" h="74929">
                <a:moveTo>
                  <a:pt x="270189" y="63204"/>
                </a:moveTo>
                <a:lnTo>
                  <a:pt x="252819" y="63204"/>
                </a:lnTo>
                <a:lnTo>
                  <a:pt x="254282" y="62660"/>
                </a:lnTo>
                <a:lnTo>
                  <a:pt x="256869" y="60481"/>
                </a:lnTo>
                <a:lnTo>
                  <a:pt x="257890" y="58541"/>
                </a:lnTo>
                <a:lnTo>
                  <a:pt x="259592" y="52143"/>
                </a:lnTo>
                <a:lnTo>
                  <a:pt x="259992" y="47027"/>
                </a:lnTo>
                <a:lnTo>
                  <a:pt x="259989" y="27671"/>
                </a:lnTo>
                <a:lnTo>
                  <a:pt x="252819" y="11640"/>
                </a:lnTo>
                <a:lnTo>
                  <a:pt x="270147" y="11640"/>
                </a:lnTo>
                <a:lnTo>
                  <a:pt x="274874" y="37473"/>
                </a:lnTo>
                <a:lnTo>
                  <a:pt x="274477" y="46050"/>
                </a:lnTo>
                <a:lnTo>
                  <a:pt x="274432" y="47027"/>
                </a:lnTo>
                <a:lnTo>
                  <a:pt x="273117" y="55138"/>
                </a:lnTo>
                <a:lnTo>
                  <a:pt x="273087" y="55317"/>
                </a:lnTo>
                <a:lnTo>
                  <a:pt x="270854" y="62075"/>
                </a:lnTo>
                <a:lnTo>
                  <a:pt x="270189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02" name="object 202" descr=""/>
          <p:cNvGrpSpPr/>
          <p:nvPr/>
        </p:nvGrpSpPr>
        <p:grpSpPr>
          <a:xfrm>
            <a:off x="369630" y="3531200"/>
            <a:ext cx="745490" cy="74930"/>
            <a:chOff x="369630" y="3531200"/>
            <a:chExt cx="745490" cy="74930"/>
          </a:xfrm>
        </p:grpSpPr>
        <p:pic>
          <p:nvPicPr>
            <p:cNvPr id="203" name="object 203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69630" y="3531200"/>
              <a:ext cx="692292" cy="74436"/>
            </a:xfrm>
            <a:prstGeom prst="rect">
              <a:avLst/>
            </a:prstGeom>
          </p:spPr>
        </p:pic>
        <p:sp>
          <p:nvSpPr>
            <p:cNvPr id="204" name="object 204" descr=""/>
            <p:cNvSpPr/>
            <p:nvPr/>
          </p:nvSpPr>
          <p:spPr>
            <a:xfrm>
              <a:off x="1104706" y="3594099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10210" y="10210"/>
                  </a:moveTo>
                  <a:lnTo>
                    <a:pt x="0" y="10210"/>
                  </a:lnTo>
                  <a:lnTo>
                    <a:pt x="0" y="0"/>
                  </a:lnTo>
                  <a:lnTo>
                    <a:pt x="10210" y="0"/>
                  </a:lnTo>
                  <a:lnTo>
                    <a:pt x="10210" y="1021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5" name="object 205" descr=""/>
          <p:cNvSpPr/>
          <p:nvPr/>
        </p:nvSpPr>
        <p:spPr>
          <a:xfrm>
            <a:off x="1161886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6" name="object 206" descr=""/>
          <p:cNvSpPr/>
          <p:nvPr/>
        </p:nvSpPr>
        <p:spPr>
          <a:xfrm>
            <a:off x="1218046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7" name="object 207" descr=""/>
          <p:cNvSpPr/>
          <p:nvPr/>
        </p:nvSpPr>
        <p:spPr>
          <a:xfrm>
            <a:off x="1274205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8" name="object 208" descr=""/>
          <p:cNvSpPr/>
          <p:nvPr/>
        </p:nvSpPr>
        <p:spPr>
          <a:xfrm>
            <a:off x="1330365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9" name="object 209" descr=""/>
          <p:cNvSpPr/>
          <p:nvPr/>
        </p:nvSpPr>
        <p:spPr>
          <a:xfrm>
            <a:off x="1387545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0" name="object 210" descr=""/>
          <p:cNvSpPr/>
          <p:nvPr/>
        </p:nvSpPr>
        <p:spPr>
          <a:xfrm>
            <a:off x="1443705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1" name="object 211" descr=""/>
          <p:cNvSpPr/>
          <p:nvPr/>
        </p:nvSpPr>
        <p:spPr>
          <a:xfrm>
            <a:off x="1499864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2" name="object 212" descr=""/>
          <p:cNvSpPr/>
          <p:nvPr/>
        </p:nvSpPr>
        <p:spPr>
          <a:xfrm>
            <a:off x="1556023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3" name="object 213" descr=""/>
          <p:cNvSpPr/>
          <p:nvPr/>
        </p:nvSpPr>
        <p:spPr>
          <a:xfrm>
            <a:off x="1612183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4" name="object 214" descr=""/>
          <p:cNvSpPr/>
          <p:nvPr/>
        </p:nvSpPr>
        <p:spPr>
          <a:xfrm>
            <a:off x="1669363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5" name="object 215" descr=""/>
          <p:cNvSpPr/>
          <p:nvPr/>
        </p:nvSpPr>
        <p:spPr>
          <a:xfrm>
            <a:off x="1725523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6" name="object 216" descr=""/>
          <p:cNvSpPr/>
          <p:nvPr/>
        </p:nvSpPr>
        <p:spPr>
          <a:xfrm>
            <a:off x="1781682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7" name="object 217" descr=""/>
          <p:cNvSpPr/>
          <p:nvPr/>
        </p:nvSpPr>
        <p:spPr>
          <a:xfrm>
            <a:off x="1837841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8" name="object 218" descr=""/>
          <p:cNvSpPr/>
          <p:nvPr/>
        </p:nvSpPr>
        <p:spPr>
          <a:xfrm>
            <a:off x="1895022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9" name="object 219" descr=""/>
          <p:cNvSpPr/>
          <p:nvPr/>
        </p:nvSpPr>
        <p:spPr>
          <a:xfrm>
            <a:off x="1951181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0" name="object 220" descr=""/>
          <p:cNvSpPr/>
          <p:nvPr/>
        </p:nvSpPr>
        <p:spPr>
          <a:xfrm>
            <a:off x="2007341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1" name="object 221" descr=""/>
          <p:cNvSpPr/>
          <p:nvPr/>
        </p:nvSpPr>
        <p:spPr>
          <a:xfrm>
            <a:off x="2063500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2" name="object 222" descr=""/>
          <p:cNvSpPr/>
          <p:nvPr/>
        </p:nvSpPr>
        <p:spPr>
          <a:xfrm>
            <a:off x="2119660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3" name="object 223" descr=""/>
          <p:cNvSpPr/>
          <p:nvPr/>
        </p:nvSpPr>
        <p:spPr>
          <a:xfrm>
            <a:off x="2176840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4" name="object 224" descr=""/>
          <p:cNvSpPr/>
          <p:nvPr/>
        </p:nvSpPr>
        <p:spPr>
          <a:xfrm>
            <a:off x="2232999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5" name="object 225" descr=""/>
          <p:cNvSpPr/>
          <p:nvPr/>
        </p:nvSpPr>
        <p:spPr>
          <a:xfrm>
            <a:off x="2289159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6" name="object 226" descr=""/>
          <p:cNvSpPr/>
          <p:nvPr/>
        </p:nvSpPr>
        <p:spPr>
          <a:xfrm>
            <a:off x="2347360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7" name="object 227" descr=""/>
          <p:cNvSpPr/>
          <p:nvPr/>
        </p:nvSpPr>
        <p:spPr>
          <a:xfrm>
            <a:off x="2403520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8" name="object 228" descr=""/>
          <p:cNvSpPr/>
          <p:nvPr/>
        </p:nvSpPr>
        <p:spPr>
          <a:xfrm>
            <a:off x="2459679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9" name="object 229" descr=""/>
          <p:cNvSpPr/>
          <p:nvPr/>
        </p:nvSpPr>
        <p:spPr>
          <a:xfrm>
            <a:off x="2515839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0" name="object 230" descr=""/>
          <p:cNvSpPr/>
          <p:nvPr/>
        </p:nvSpPr>
        <p:spPr>
          <a:xfrm>
            <a:off x="2573019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1" name="object 231" descr=""/>
          <p:cNvSpPr/>
          <p:nvPr/>
        </p:nvSpPr>
        <p:spPr>
          <a:xfrm>
            <a:off x="2629178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2" name="object 232" descr=""/>
          <p:cNvSpPr/>
          <p:nvPr/>
        </p:nvSpPr>
        <p:spPr>
          <a:xfrm>
            <a:off x="2685338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3" name="object 233" descr=""/>
          <p:cNvSpPr/>
          <p:nvPr/>
        </p:nvSpPr>
        <p:spPr>
          <a:xfrm>
            <a:off x="2741497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4" name="object 234" descr=""/>
          <p:cNvSpPr/>
          <p:nvPr/>
        </p:nvSpPr>
        <p:spPr>
          <a:xfrm>
            <a:off x="2798678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5" name="object 235" descr=""/>
          <p:cNvSpPr/>
          <p:nvPr/>
        </p:nvSpPr>
        <p:spPr>
          <a:xfrm>
            <a:off x="2854837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6" name="object 236" descr=""/>
          <p:cNvSpPr/>
          <p:nvPr/>
        </p:nvSpPr>
        <p:spPr>
          <a:xfrm>
            <a:off x="2910996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7" name="object 237" descr=""/>
          <p:cNvSpPr/>
          <p:nvPr/>
        </p:nvSpPr>
        <p:spPr>
          <a:xfrm>
            <a:off x="2967156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8" name="object 238" descr=""/>
          <p:cNvSpPr/>
          <p:nvPr/>
        </p:nvSpPr>
        <p:spPr>
          <a:xfrm>
            <a:off x="3023315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9" name="object 239" descr=""/>
          <p:cNvSpPr/>
          <p:nvPr/>
        </p:nvSpPr>
        <p:spPr>
          <a:xfrm>
            <a:off x="3080496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0" name="object 240" descr=""/>
          <p:cNvSpPr/>
          <p:nvPr/>
        </p:nvSpPr>
        <p:spPr>
          <a:xfrm>
            <a:off x="3136655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1" name="object 241" descr=""/>
          <p:cNvSpPr/>
          <p:nvPr/>
        </p:nvSpPr>
        <p:spPr>
          <a:xfrm>
            <a:off x="3192814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2" name="object 242" descr=""/>
          <p:cNvSpPr/>
          <p:nvPr/>
        </p:nvSpPr>
        <p:spPr>
          <a:xfrm>
            <a:off x="3248974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3" name="object 243" descr=""/>
          <p:cNvSpPr/>
          <p:nvPr/>
        </p:nvSpPr>
        <p:spPr>
          <a:xfrm>
            <a:off x="3306154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4" name="object 244" descr=""/>
          <p:cNvSpPr/>
          <p:nvPr/>
        </p:nvSpPr>
        <p:spPr>
          <a:xfrm>
            <a:off x="3362314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5" name="object 245" descr=""/>
          <p:cNvSpPr/>
          <p:nvPr/>
        </p:nvSpPr>
        <p:spPr>
          <a:xfrm>
            <a:off x="3418473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6" name="object 246" descr=""/>
          <p:cNvSpPr/>
          <p:nvPr/>
        </p:nvSpPr>
        <p:spPr>
          <a:xfrm>
            <a:off x="3474632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7" name="object 247" descr=""/>
          <p:cNvSpPr/>
          <p:nvPr/>
        </p:nvSpPr>
        <p:spPr>
          <a:xfrm>
            <a:off x="3531813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8" name="object 248" descr=""/>
          <p:cNvSpPr/>
          <p:nvPr/>
        </p:nvSpPr>
        <p:spPr>
          <a:xfrm>
            <a:off x="3587972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9" name="object 249" descr=""/>
          <p:cNvSpPr/>
          <p:nvPr/>
        </p:nvSpPr>
        <p:spPr>
          <a:xfrm>
            <a:off x="3645153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0" name="object 250" descr=""/>
          <p:cNvSpPr/>
          <p:nvPr/>
        </p:nvSpPr>
        <p:spPr>
          <a:xfrm>
            <a:off x="3702333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1" name="object 251" descr=""/>
          <p:cNvSpPr/>
          <p:nvPr/>
        </p:nvSpPr>
        <p:spPr>
          <a:xfrm>
            <a:off x="3893275" y="3530792"/>
            <a:ext cx="274955" cy="74930"/>
          </a:xfrm>
          <a:custGeom>
            <a:avLst/>
            <a:gdLst/>
            <a:ahLst/>
            <a:cxnLst/>
            <a:rect l="l" t="t" r="r" b="b"/>
            <a:pathLst>
              <a:path w="274954" h="74929">
                <a:moveTo>
                  <a:pt x="15622" y="23076"/>
                </a:moveTo>
                <a:lnTo>
                  <a:pt x="1633" y="21646"/>
                </a:lnTo>
                <a:lnTo>
                  <a:pt x="2226" y="16064"/>
                </a:lnTo>
                <a:lnTo>
                  <a:pt x="2251" y="15826"/>
                </a:lnTo>
                <a:lnTo>
                  <a:pt x="2378" y="14635"/>
                </a:lnTo>
                <a:lnTo>
                  <a:pt x="2450" y="13954"/>
                </a:lnTo>
                <a:lnTo>
                  <a:pt x="5071" y="8406"/>
                </a:lnTo>
                <a:lnTo>
                  <a:pt x="13852" y="1667"/>
                </a:lnTo>
                <a:lnTo>
                  <a:pt x="19332" y="0"/>
                </a:lnTo>
                <a:lnTo>
                  <a:pt x="33151" y="0"/>
                </a:lnTo>
                <a:lnTo>
                  <a:pt x="38801" y="1940"/>
                </a:lnTo>
                <a:lnTo>
                  <a:pt x="47037" y="9768"/>
                </a:lnTo>
                <a:lnTo>
                  <a:pt x="47836" y="11640"/>
                </a:lnTo>
                <a:lnTo>
                  <a:pt x="22667" y="11640"/>
                </a:lnTo>
                <a:lnTo>
                  <a:pt x="20442" y="12491"/>
                </a:lnTo>
                <a:lnTo>
                  <a:pt x="18685" y="14193"/>
                </a:lnTo>
                <a:lnTo>
                  <a:pt x="16881" y="16064"/>
                </a:lnTo>
                <a:lnTo>
                  <a:pt x="15894" y="18992"/>
                </a:lnTo>
                <a:lnTo>
                  <a:pt x="15717" y="21646"/>
                </a:lnTo>
                <a:lnTo>
                  <a:pt x="15622" y="23076"/>
                </a:lnTo>
                <a:close/>
              </a:path>
              <a:path w="274954" h="74929">
                <a:moveTo>
                  <a:pt x="49113" y="73517"/>
                </a:moveTo>
                <a:lnTo>
                  <a:pt x="0" y="73517"/>
                </a:lnTo>
                <a:lnTo>
                  <a:pt x="544" y="68616"/>
                </a:lnTo>
                <a:lnTo>
                  <a:pt x="26953" y="35942"/>
                </a:lnTo>
                <a:lnTo>
                  <a:pt x="30734" y="32027"/>
                </a:lnTo>
                <a:lnTo>
                  <a:pt x="34070" y="27058"/>
                </a:lnTo>
                <a:lnTo>
                  <a:pt x="35023" y="24199"/>
                </a:lnTo>
                <a:lnTo>
                  <a:pt x="35023" y="18209"/>
                </a:lnTo>
                <a:lnTo>
                  <a:pt x="34257" y="16064"/>
                </a:lnTo>
                <a:lnTo>
                  <a:pt x="34172" y="15826"/>
                </a:lnTo>
                <a:lnTo>
                  <a:pt x="32470" y="14193"/>
                </a:lnTo>
                <a:lnTo>
                  <a:pt x="30836" y="12491"/>
                </a:lnTo>
                <a:lnTo>
                  <a:pt x="28522" y="11640"/>
                </a:lnTo>
                <a:lnTo>
                  <a:pt x="47836" y="11640"/>
                </a:lnTo>
                <a:lnTo>
                  <a:pt x="49113" y="14635"/>
                </a:lnTo>
                <a:lnTo>
                  <a:pt x="49019" y="24199"/>
                </a:lnTo>
                <a:lnTo>
                  <a:pt x="28079" y="52585"/>
                </a:lnTo>
                <a:lnTo>
                  <a:pt x="25254" y="55308"/>
                </a:lnTo>
                <a:lnTo>
                  <a:pt x="24097" y="56669"/>
                </a:lnTo>
                <a:lnTo>
                  <a:pt x="22940" y="57963"/>
                </a:lnTo>
                <a:lnTo>
                  <a:pt x="21987" y="59256"/>
                </a:lnTo>
                <a:lnTo>
                  <a:pt x="21238" y="60550"/>
                </a:lnTo>
                <a:lnTo>
                  <a:pt x="49113" y="60550"/>
                </a:lnTo>
                <a:lnTo>
                  <a:pt x="49113" y="73517"/>
                </a:lnTo>
                <a:close/>
              </a:path>
              <a:path w="274954" h="74929">
                <a:moveTo>
                  <a:pt x="61673" y="31245"/>
                </a:moveTo>
                <a:lnTo>
                  <a:pt x="61673" y="18481"/>
                </a:lnTo>
                <a:lnTo>
                  <a:pt x="65349" y="17256"/>
                </a:lnTo>
                <a:lnTo>
                  <a:pt x="69331" y="14975"/>
                </a:lnTo>
                <a:lnTo>
                  <a:pt x="73619" y="11640"/>
                </a:lnTo>
                <a:lnTo>
                  <a:pt x="77840" y="8304"/>
                </a:lnTo>
                <a:lnTo>
                  <a:pt x="80767" y="4424"/>
                </a:lnTo>
                <a:lnTo>
                  <a:pt x="82401" y="0"/>
                </a:lnTo>
                <a:lnTo>
                  <a:pt x="93735" y="0"/>
                </a:lnTo>
                <a:lnTo>
                  <a:pt x="93735" y="20625"/>
                </a:lnTo>
                <a:lnTo>
                  <a:pt x="79746" y="20625"/>
                </a:lnTo>
                <a:lnTo>
                  <a:pt x="74640" y="25390"/>
                </a:lnTo>
                <a:lnTo>
                  <a:pt x="68616" y="28930"/>
                </a:lnTo>
                <a:lnTo>
                  <a:pt x="61673" y="31245"/>
                </a:lnTo>
                <a:close/>
              </a:path>
              <a:path w="274954" h="74929">
                <a:moveTo>
                  <a:pt x="93735" y="73517"/>
                </a:moveTo>
                <a:lnTo>
                  <a:pt x="79746" y="73517"/>
                </a:lnTo>
                <a:lnTo>
                  <a:pt x="79746" y="20625"/>
                </a:lnTo>
                <a:lnTo>
                  <a:pt x="93735" y="20625"/>
                </a:lnTo>
                <a:lnTo>
                  <a:pt x="93735" y="73517"/>
                </a:lnTo>
                <a:close/>
              </a:path>
              <a:path w="274954" h="74929">
                <a:moveTo>
                  <a:pt x="128553" y="21442"/>
                </a:moveTo>
                <a:lnTo>
                  <a:pt x="115688" y="19196"/>
                </a:lnTo>
                <a:lnTo>
                  <a:pt x="116369" y="15792"/>
                </a:lnTo>
                <a:lnTo>
                  <a:pt x="116464" y="15316"/>
                </a:lnTo>
                <a:lnTo>
                  <a:pt x="116573" y="14771"/>
                </a:lnTo>
                <a:lnTo>
                  <a:pt x="117934" y="11231"/>
                </a:lnTo>
                <a:lnTo>
                  <a:pt x="119772" y="8577"/>
                </a:lnTo>
                <a:lnTo>
                  <a:pt x="121542" y="5922"/>
                </a:lnTo>
                <a:lnTo>
                  <a:pt x="124061" y="3812"/>
                </a:lnTo>
                <a:lnTo>
                  <a:pt x="127402" y="2212"/>
                </a:lnTo>
                <a:lnTo>
                  <a:pt x="130596" y="748"/>
                </a:lnTo>
                <a:lnTo>
                  <a:pt x="134237" y="0"/>
                </a:lnTo>
                <a:lnTo>
                  <a:pt x="145129" y="0"/>
                </a:lnTo>
                <a:lnTo>
                  <a:pt x="150643" y="2212"/>
                </a:lnTo>
                <a:lnTo>
                  <a:pt x="158199" y="10244"/>
                </a:lnTo>
                <a:lnTo>
                  <a:pt x="158785" y="11640"/>
                </a:lnTo>
                <a:lnTo>
                  <a:pt x="135361" y="11640"/>
                </a:lnTo>
                <a:lnTo>
                  <a:pt x="133489" y="12389"/>
                </a:lnTo>
                <a:lnTo>
                  <a:pt x="131617" y="14090"/>
                </a:lnTo>
                <a:lnTo>
                  <a:pt x="129915" y="15792"/>
                </a:lnTo>
                <a:lnTo>
                  <a:pt x="128894" y="18243"/>
                </a:lnTo>
                <a:lnTo>
                  <a:pt x="128553" y="21442"/>
                </a:lnTo>
                <a:close/>
              </a:path>
              <a:path w="274954" h="74929">
                <a:moveTo>
                  <a:pt x="132638" y="40536"/>
                </a:moveTo>
                <a:lnTo>
                  <a:pt x="134169" y="29202"/>
                </a:lnTo>
                <a:lnTo>
                  <a:pt x="138223" y="29202"/>
                </a:lnTo>
                <a:lnTo>
                  <a:pt x="140875" y="28454"/>
                </a:lnTo>
                <a:lnTo>
                  <a:pt x="142849" y="26752"/>
                </a:lnTo>
                <a:lnTo>
                  <a:pt x="144823" y="24982"/>
                </a:lnTo>
                <a:lnTo>
                  <a:pt x="145810" y="22633"/>
                </a:lnTo>
                <a:lnTo>
                  <a:pt x="145810" y="17256"/>
                </a:lnTo>
                <a:lnTo>
                  <a:pt x="145095" y="15316"/>
                </a:lnTo>
                <a:lnTo>
                  <a:pt x="142168" y="12389"/>
                </a:lnTo>
                <a:lnTo>
                  <a:pt x="140194" y="11640"/>
                </a:lnTo>
                <a:lnTo>
                  <a:pt x="158785" y="11640"/>
                </a:lnTo>
                <a:lnTo>
                  <a:pt x="159815" y="14090"/>
                </a:lnTo>
                <a:lnTo>
                  <a:pt x="159901" y="25254"/>
                </a:lnTo>
                <a:lnTo>
                  <a:pt x="156395" y="30428"/>
                </a:lnTo>
                <a:lnTo>
                  <a:pt x="149384" y="34308"/>
                </a:lnTo>
                <a:lnTo>
                  <a:pt x="153536" y="35193"/>
                </a:lnTo>
                <a:lnTo>
                  <a:pt x="156871" y="37201"/>
                </a:lnTo>
                <a:lnTo>
                  <a:pt x="158733" y="39515"/>
                </a:lnTo>
                <a:lnTo>
                  <a:pt x="137233" y="39515"/>
                </a:lnTo>
                <a:lnTo>
                  <a:pt x="135088" y="39856"/>
                </a:lnTo>
                <a:lnTo>
                  <a:pt x="132638" y="40536"/>
                </a:lnTo>
                <a:close/>
              </a:path>
              <a:path w="274954" h="74929">
                <a:moveTo>
                  <a:pt x="160965" y="63204"/>
                </a:moveTo>
                <a:lnTo>
                  <a:pt x="141419" y="63204"/>
                </a:lnTo>
                <a:lnTo>
                  <a:pt x="143836" y="62115"/>
                </a:lnTo>
                <a:lnTo>
                  <a:pt x="145810" y="59937"/>
                </a:lnTo>
                <a:lnTo>
                  <a:pt x="147784" y="57691"/>
                </a:lnTo>
                <a:lnTo>
                  <a:pt x="148771" y="54729"/>
                </a:lnTo>
                <a:lnTo>
                  <a:pt x="148679" y="47241"/>
                </a:lnTo>
                <a:lnTo>
                  <a:pt x="147818" y="44689"/>
                </a:lnTo>
                <a:lnTo>
                  <a:pt x="144074" y="40536"/>
                </a:lnTo>
                <a:lnTo>
                  <a:pt x="141793" y="39515"/>
                </a:lnTo>
                <a:lnTo>
                  <a:pt x="158733" y="39515"/>
                </a:lnTo>
                <a:lnTo>
                  <a:pt x="161909" y="43463"/>
                </a:lnTo>
                <a:lnTo>
                  <a:pt x="163168" y="47241"/>
                </a:lnTo>
                <a:lnTo>
                  <a:pt x="163168" y="58065"/>
                </a:lnTo>
                <a:lnTo>
                  <a:pt x="160965" y="63204"/>
                </a:lnTo>
                <a:close/>
              </a:path>
              <a:path w="274954" h="74929">
                <a:moveTo>
                  <a:pt x="145606" y="74845"/>
                </a:moveTo>
                <a:lnTo>
                  <a:pt x="132059" y="74845"/>
                </a:lnTo>
                <a:lnTo>
                  <a:pt x="126579" y="72939"/>
                </a:lnTo>
                <a:lnTo>
                  <a:pt x="117866" y="65315"/>
                </a:lnTo>
                <a:lnTo>
                  <a:pt x="115348" y="60311"/>
                </a:lnTo>
                <a:lnTo>
                  <a:pt x="114734" y="54729"/>
                </a:lnTo>
                <a:lnTo>
                  <a:pt x="114667" y="54117"/>
                </a:lnTo>
                <a:lnTo>
                  <a:pt x="128247" y="52483"/>
                </a:lnTo>
                <a:lnTo>
                  <a:pt x="128656" y="55955"/>
                </a:lnTo>
                <a:lnTo>
                  <a:pt x="129813" y="58609"/>
                </a:lnTo>
                <a:lnTo>
                  <a:pt x="133625" y="62285"/>
                </a:lnTo>
                <a:lnTo>
                  <a:pt x="135905" y="63204"/>
                </a:lnTo>
                <a:lnTo>
                  <a:pt x="160965" y="63204"/>
                </a:lnTo>
                <a:lnTo>
                  <a:pt x="160820" y="63545"/>
                </a:lnTo>
                <a:lnTo>
                  <a:pt x="156123" y="68106"/>
                </a:lnTo>
                <a:lnTo>
                  <a:pt x="151426" y="72598"/>
                </a:lnTo>
                <a:lnTo>
                  <a:pt x="145606" y="74845"/>
                </a:lnTo>
                <a:close/>
              </a:path>
              <a:path w="274954" h="74929">
                <a:moveTo>
                  <a:pt x="202105" y="74845"/>
                </a:moveTo>
                <a:lnTo>
                  <a:pt x="187878" y="74845"/>
                </a:lnTo>
                <a:lnTo>
                  <a:pt x="182126" y="72088"/>
                </a:lnTo>
                <a:lnTo>
                  <a:pt x="171243" y="37473"/>
                </a:lnTo>
                <a:lnTo>
                  <a:pt x="171235" y="37269"/>
                </a:lnTo>
                <a:lnTo>
                  <a:pt x="171627" y="28828"/>
                </a:lnTo>
                <a:lnTo>
                  <a:pt x="171681" y="27671"/>
                </a:lnTo>
                <a:lnTo>
                  <a:pt x="172988" y="19706"/>
                </a:lnTo>
                <a:lnTo>
                  <a:pt x="187878" y="0"/>
                </a:lnTo>
                <a:lnTo>
                  <a:pt x="202105" y="0"/>
                </a:lnTo>
                <a:lnTo>
                  <a:pt x="207545" y="2484"/>
                </a:lnTo>
                <a:lnTo>
                  <a:pt x="211487" y="7453"/>
                </a:lnTo>
                <a:lnTo>
                  <a:pt x="213987" y="11640"/>
                </a:lnTo>
                <a:lnTo>
                  <a:pt x="193324" y="11640"/>
                </a:lnTo>
                <a:lnTo>
                  <a:pt x="191826" y="12184"/>
                </a:lnTo>
                <a:lnTo>
                  <a:pt x="186114" y="47027"/>
                </a:lnTo>
                <a:lnTo>
                  <a:pt x="186483" y="51938"/>
                </a:lnTo>
                <a:lnTo>
                  <a:pt x="187368" y="55138"/>
                </a:lnTo>
                <a:lnTo>
                  <a:pt x="188185" y="58405"/>
                </a:lnTo>
                <a:lnTo>
                  <a:pt x="189206" y="60481"/>
                </a:lnTo>
                <a:lnTo>
                  <a:pt x="191826" y="62660"/>
                </a:lnTo>
                <a:lnTo>
                  <a:pt x="193324" y="63204"/>
                </a:lnTo>
                <a:lnTo>
                  <a:pt x="214030" y="63204"/>
                </a:lnTo>
                <a:lnTo>
                  <a:pt x="211567" y="67391"/>
                </a:lnTo>
                <a:lnTo>
                  <a:pt x="207619" y="72360"/>
                </a:lnTo>
                <a:lnTo>
                  <a:pt x="202105" y="74845"/>
                </a:lnTo>
                <a:close/>
              </a:path>
              <a:path w="274954" h="74929">
                <a:moveTo>
                  <a:pt x="214030" y="63204"/>
                </a:moveTo>
                <a:lnTo>
                  <a:pt x="196660" y="63204"/>
                </a:lnTo>
                <a:lnTo>
                  <a:pt x="198123" y="62660"/>
                </a:lnTo>
                <a:lnTo>
                  <a:pt x="200710" y="60481"/>
                </a:lnTo>
                <a:lnTo>
                  <a:pt x="201731" y="58541"/>
                </a:lnTo>
                <a:lnTo>
                  <a:pt x="203433" y="52143"/>
                </a:lnTo>
                <a:lnTo>
                  <a:pt x="203833" y="47027"/>
                </a:lnTo>
                <a:lnTo>
                  <a:pt x="203829" y="27671"/>
                </a:lnTo>
                <a:lnTo>
                  <a:pt x="196660" y="11640"/>
                </a:lnTo>
                <a:lnTo>
                  <a:pt x="213987" y="11640"/>
                </a:lnTo>
                <a:lnTo>
                  <a:pt x="218715" y="37473"/>
                </a:lnTo>
                <a:lnTo>
                  <a:pt x="218317" y="46050"/>
                </a:lnTo>
                <a:lnTo>
                  <a:pt x="218272" y="47027"/>
                </a:lnTo>
                <a:lnTo>
                  <a:pt x="216957" y="55138"/>
                </a:lnTo>
                <a:lnTo>
                  <a:pt x="216928" y="55317"/>
                </a:lnTo>
                <a:lnTo>
                  <a:pt x="214694" y="62075"/>
                </a:lnTo>
                <a:lnTo>
                  <a:pt x="214030" y="63204"/>
                </a:lnTo>
                <a:close/>
              </a:path>
              <a:path w="274954" h="74929">
                <a:moveTo>
                  <a:pt x="258265" y="74845"/>
                </a:moveTo>
                <a:lnTo>
                  <a:pt x="244038" y="74845"/>
                </a:lnTo>
                <a:lnTo>
                  <a:pt x="238286" y="72088"/>
                </a:lnTo>
                <a:lnTo>
                  <a:pt x="227394" y="37269"/>
                </a:lnTo>
                <a:lnTo>
                  <a:pt x="227787" y="28828"/>
                </a:lnTo>
                <a:lnTo>
                  <a:pt x="227841" y="27671"/>
                </a:lnTo>
                <a:lnTo>
                  <a:pt x="229147" y="19706"/>
                </a:lnTo>
                <a:lnTo>
                  <a:pt x="229181" y="19502"/>
                </a:lnTo>
                <a:lnTo>
                  <a:pt x="231415" y="12763"/>
                </a:lnTo>
                <a:lnTo>
                  <a:pt x="234542" y="7453"/>
                </a:lnTo>
                <a:lnTo>
                  <a:pt x="238490" y="2484"/>
                </a:lnTo>
                <a:lnTo>
                  <a:pt x="244038" y="0"/>
                </a:lnTo>
                <a:lnTo>
                  <a:pt x="258265" y="0"/>
                </a:lnTo>
                <a:lnTo>
                  <a:pt x="263704" y="2484"/>
                </a:lnTo>
                <a:lnTo>
                  <a:pt x="267647" y="7453"/>
                </a:lnTo>
                <a:lnTo>
                  <a:pt x="270147" y="11640"/>
                </a:lnTo>
                <a:lnTo>
                  <a:pt x="249483" y="11640"/>
                </a:lnTo>
                <a:lnTo>
                  <a:pt x="247986" y="12184"/>
                </a:lnTo>
                <a:lnTo>
                  <a:pt x="242273" y="47027"/>
                </a:lnTo>
                <a:lnTo>
                  <a:pt x="242642" y="51938"/>
                </a:lnTo>
                <a:lnTo>
                  <a:pt x="243527" y="55138"/>
                </a:lnTo>
                <a:lnTo>
                  <a:pt x="244344" y="58405"/>
                </a:lnTo>
                <a:lnTo>
                  <a:pt x="245366" y="60481"/>
                </a:lnTo>
                <a:lnTo>
                  <a:pt x="247986" y="62660"/>
                </a:lnTo>
                <a:lnTo>
                  <a:pt x="249483" y="63204"/>
                </a:lnTo>
                <a:lnTo>
                  <a:pt x="270189" y="63204"/>
                </a:lnTo>
                <a:lnTo>
                  <a:pt x="267727" y="67391"/>
                </a:lnTo>
                <a:lnTo>
                  <a:pt x="263778" y="72360"/>
                </a:lnTo>
                <a:lnTo>
                  <a:pt x="258265" y="74845"/>
                </a:lnTo>
                <a:close/>
              </a:path>
              <a:path w="274954" h="74929">
                <a:moveTo>
                  <a:pt x="270189" y="63204"/>
                </a:moveTo>
                <a:lnTo>
                  <a:pt x="252819" y="63204"/>
                </a:lnTo>
                <a:lnTo>
                  <a:pt x="254282" y="62660"/>
                </a:lnTo>
                <a:lnTo>
                  <a:pt x="256869" y="60481"/>
                </a:lnTo>
                <a:lnTo>
                  <a:pt x="257890" y="58541"/>
                </a:lnTo>
                <a:lnTo>
                  <a:pt x="259592" y="52143"/>
                </a:lnTo>
                <a:lnTo>
                  <a:pt x="259992" y="47027"/>
                </a:lnTo>
                <a:lnTo>
                  <a:pt x="259989" y="27671"/>
                </a:lnTo>
                <a:lnTo>
                  <a:pt x="252819" y="11640"/>
                </a:lnTo>
                <a:lnTo>
                  <a:pt x="270147" y="11640"/>
                </a:lnTo>
                <a:lnTo>
                  <a:pt x="274874" y="37473"/>
                </a:lnTo>
                <a:lnTo>
                  <a:pt x="274477" y="46050"/>
                </a:lnTo>
                <a:lnTo>
                  <a:pt x="274432" y="47027"/>
                </a:lnTo>
                <a:lnTo>
                  <a:pt x="273117" y="55138"/>
                </a:lnTo>
                <a:lnTo>
                  <a:pt x="273087" y="55317"/>
                </a:lnTo>
                <a:lnTo>
                  <a:pt x="270854" y="62075"/>
                </a:lnTo>
                <a:lnTo>
                  <a:pt x="270189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52" name="object 252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73715" y="3759310"/>
            <a:ext cx="3338216" cy="93837"/>
          </a:xfrm>
          <a:prstGeom prst="rect">
            <a:avLst/>
          </a:prstGeom>
        </p:spPr>
      </p:pic>
      <p:sp>
        <p:nvSpPr>
          <p:cNvPr id="253" name="object 253" descr=""/>
          <p:cNvSpPr/>
          <p:nvPr/>
        </p:nvSpPr>
        <p:spPr>
          <a:xfrm>
            <a:off x="3893275" y="3759310"/>
            <a:ext cx="274955" cy="74930"/>
          </a:xfrm>
          <a:custGeom>
            <a:avLst/>
            <a:gdLst/>
            <a:ahLst/>
            <a:cxnLst/>
            <a:rect l="l" t="t" r="r" b="b"/>
            <a:pathLst>
              <a:path w="274954" h="74929">
                <a:moveTo>
                  <a:pt x="15622" y="23076"/>
                </a:moveTo>
                <a:lnTo>
                  <a:pt x="1633" y="21646"/>
                </a:lnTo>
                <a:lnTo>
                  <a:pt x="2226" y="16064"/>
                </a:lnTo>
                <a:lnTo>
                  <a:pt x="2251" y="15826"/>
                </a:lnTo>
                <a:lnTo>
                  <a:pt x="2378" y="14635"/>
                </a:lnTo>
                <a:lnTo>
                  <a:pt x="2450" y="13954"/>
                </a:lnTo>
                <a:lnTo>
                  <a:pt x="5071" y="8406"/>
                </a:lnTo>
                <a:lnTo>
                  <a:pt x="13852" y="1667"/>
                </a:lnTo>
                <a:lnTo>
                  <a:pt x="19332" y="0"/>
                </a:lnTo>
                <a:lnTo>
                  <a:pt x="33151" y="0"/>
                </a:lnTo>
                <a:lnTo>
                  <a:pt x="38801" y="1940"/>
                </a:lnTo>
                <a:lnTo>
                  <a:pt x="47037" y="9768"/>
                </a:lnTo>
                <a:lnTo>
                  <a:pt x="47836" y="11640"/>
                </a:lnTo>
                <a:lnTo>
                  <a:pt x="22667" y="11640"/>
                </a:lnTo>
                <a:lnTo>
                  <a:pt x="20442" y="12491"/>
                </a:lnTo>
                <a:lnTo>
                  <a:pt x="18685" y="14193"/>
                </a:lnTo>
                <a:lnTo>
                  <a:pt x="16881" y="16064"/>
                </a:lnTo>
                <a:lnTo>
                  <a:pt x="15894" y="18992"/>
                </a:lnTo>
                <a:lnTo>
                  <a:pt x="15717" y="21646"/>
                </a:lnTo>
                <a:lnTo>
                  <a:pt x="15622" y="23076"/>
                </a:lnTo>
                <a:close/>
              </a:path>
              <a:path w="274954" h="74929">
                <a:moveTo>
                  <a:pt x="49113" y="73517"/>
                </a:moveTo>
                <a:lnTo>
                  <a:pt x="0" y="73517"/>
                </a:lnTo>
                <a:lnTo>
                  <a:pt x="544" y="68616"/>
                </a:lnTo>
                <a:lnTo>
                  <a:pt x="26953" y="35942"/>
                </a:lnTo>
                <a:lnTo>
                  <a:pt x="30734" y="32027"/>
                </a:lnTo>
                <a:lnTo>
                  <a:pt x="34070" y="27058"/>
                </a:lnTo>
                <a:lnTo>
                  <a:pt x="35023" y="24199"/>
                </a:lnTo>
                <a:lnTo>
                  <a:pt x="35023" y="18209"/>
                </a:lnTo>
                <a:lnTo>
                  <a:pt x="34257" y="16064"/>
                </a:lnTo>
                <a:lnTo>
                  <a:pt x="34172" y="15826"/>
                </a:lnTo>
                <a:lnTo>
                  <a:pt x="32470" y="14193"/>
                </a:lnTo>
                <a:lnTo>
                  <a:pt x="30836" y="12491"/>
                </a:lnTo>
                <a:lnTo>
                  <a:pt x="28522" y="11640"/>
                </a:lnTo>
                <a:lnTo>
                  <a:pt x="47836" y="11640"/>
                </a:lnTo>
                <a:lnTo>
                  <a:pt x="49113" y="14635"/>
                </a:lnTo>
                <a:lnTo>
                  <a:pt x="49019" y="24199"/>
                </a:lnTo>
                <a:lnTo>
                  <a:pt x="28079" y="52585"/>
                </a:lnTo>
                <a:lnTo>
                  <a:pt x="25254" y="55308"/>
                </a:lnTo>
                <a:lnTo>
                  <a:pt x="24097" y="56669"/>
                </a:lnTo>
                <a:lnTo>
                  <a:pt x="22940" y="57963"/>
                </a:lnTo>
                <a:lnTo>
                  <a:pt x="21987" y="59256"/>
                </a:lnTo>
                <a:lnTo>
                  <a:pt x="21238" y="60550"/>
                </a:lnTo>
                <a:lnTo>
                  <a:pt x="49113" y="60550"/>
                </a:lnTo>
                <a:lnTo>
                  <a:pt x="49113" y="73517"/>
                </a:lnTo>
                <a:close/>
              </a:path>
              <a:path w="274954" h="74929">
                <a:moveTo>
                  <a:pt x="61673" y="31245"/>
                </a:moveTo>
                <a:lnTo>
                  <a:pt x="61673" y="18481"/>
                </a:lnTo>
                <a:lnTo>
                  <a:pt x="65349" y="17256"/>
                </a:lnTo>
                <a:lnTo>
                  <a:pt x="69331" y="14975"/>
                </a:lnTo>
                <a:lnTo>
                  <a:pt x="73619" y="11640"/>
                </a:lnTo>
                <a:lnTo>
                  <a:pt x="77840" y="8304"/>
                </a:lnTo>
                <a:lnTo>
                  <a:pt x="80767" y="4424"/>
                </a:lnTo>
                <a:lnTo>
                  <a:pt x="82401" y="0"/>
                </a:lnTo>
                <a:lnTo>
                  <a:pt x="93735" y="0"/>
                </a:lnTo>
                <a:lnTo>
                  <a:pt x="93735" y="20625"/>
                </a:lnTo>
                <a:lnTo>
                  <a:pt x="79746" y="20625"/>
                </a:lnTo>
                <a:lnTo>
                  <a:pt x="74640" y="25390"/>
                </a:lnTo>
                <a:lnTo>
                  <a:pt x="68616" y="28930"/>
                </a:lnTo>
                <a:lnTo>
                  <a:pt x="61673" y="31245"/>
                </a:lnTo>
                <a:close/>
              </a:path>
              <a:path w="274954" h="74929">
                <a:moveTo>
                  <a:pt x="93735" y="73517"/>
                </a:moveTo>
                <a:lnTo>
                  <a:pt x="79746" y="73517"/>
                </a:lnTo>
                <a:lnTo>
                  <a:pt x="79746" y="20625"/>
                </a:lnTo>
                <a:lnTo>
                  <a:pt x="93735" y="20625"/>
                </a:lnTo>
                <a:lnTo>
                  <a:pt x="93735" y="73517"/>
                </a:lnTo>
                <a:close/>
              </a:path>
              <a:path w="274954" h="74929">
                <a:moveTo>
                  <a:pt x="128553" y="21442"/>
                </a:moveTo>
                <a:lnTo>
                  <a:pt x="115688" y="19196"/>
                </a:lnTo>
                <a:lnTo>
                  <a:pt x="116369" y="15792"/>
                </a:lnTo>
                <a:lnTo>
                  <a:pt x="116464" y="15316"/>
                </a:lnTo>
                <a:lnTo>
                  <a:pt x="116573" y="14771"/>
                </a:lnTo>
                <a:lnTo>
                  <a:pt x="117934" y="11231"/>
                </a:lnTo>
                <a:lnTo>
                  <a:pt x="119772" y="8577"/>
                </a:lnTo>
                <a:lnTo>
                  <a:pt x="121542" y="5922"/>
                </a:lnTo>
                <a:lnTo>
                  <a:pt x="124061" y="3812"/>
                </a:lnTo>
                <a:lnTo>
                  <a:pt x="127402" y="2212"/>
                </a:lnTo>
                <a:lnTo>
                  <a:pt x="130596" y="748"/>
                </a:lnTo>
                <a:lnTo>
                  <a:pt x="134237" y="0"/>
                </a:lnTo>
                <a:lnTo>
                  <a:pt x="145129" y="0"/>
                </a:lnTo>
                <a:lnTo>
                  <a:pt x="150643" y="2212"/>
                </a:lnTo>
                <a:lnTo>
                  <a:pt x="158199" y="10244"/>
                </a:lnTo>
                <a:lnTo>
                  <a:pt x="158785" y="11640"/>
                </a:lnTo>
                <a:lnTo>
                  <a:pt x="135361" y="11640"/>
                </a:lnTo>
                <a:lnTo>
                  <a:pt x="133489" y="12389"/>
                </a:lnTo>
                <a:lnTo>
                  <a:pt x="131617" y="14090"/>
                </a:lnTo>
                <a:lnTo>
                  <a:pt x="129915" y="15792"/>
                </a:lnTo>
                <a:lnTo>
                  <a:pt x="128894" y="18243"/>
                </a:lnTo>
                <a:lnTo>
                  <a:pt x="128553" y="21442"/>
                </a:lnTo>
                <a:close/>
              </a:path>
              <a:path w="274954" h="74929">
                <a:moveTo>
                  <a:pt x="132638" y="40536"/>
                </a:moveTo>
                <a:lnTo>
                  <a:pt x="134169" y="29202"/>
                </a:lnTo>
                <a:lnTo>
                  <a:pt x="138223" y="29202"/>
                </a:lnTo>
                <a:lnTo>
                  <a:pt x="140875" y="28454"/>
                </a:lnTo>
                <a:lnTo>
                  <a:pt x="142849" y="26752"/>
                </a:lnTo>
                <a:lnTo>
                  <a:pt x="144823" y="24982"/>
                </a:lnTo>
                <a:lnTo>
                  <a:pt x="145810" y="22633"/>
                </a:lnTo>
                <a:lnTo>
                  <a:pt x="145810" y="17256"/>
                </a:lnTo>
                <a:lnTo>
                  <a:pt x="145095" y="15316"/>
                </a:lnTo>
                <a:lnTo>
                  <a:pt x="142168" y="12389"/>
                </a:lnTo>
                <a:lnTo>
                  <a:pt x="140194" y="11640"/>
                </a:lnTo>
                <a:lnTo>
                  <a:pt x="158785" y="11640"/>
                </a:lnTo>
                <a:lnTo>
                  <a:pt x="159815" y="14090"/>
                </a:lnTo>
                <a:lnTo>
                  <a:pt x="159901" y="25254"/>
                </a:lnTo>
                <a:lnTo>
                  <a:pt x="156395" y="30428"/>
                </a:lnTo>
                <a:lnTo>
                  <a:pt x="149384" y="34308"/>
                </a:lnTo>
                <a:lnTo>
                  <a:pt x="153536" y="35193"/>
                </a:lnTo>
                <a:lnTo>
                  <a:pt x="156871" y="37201"/>
                </a:lnTo>
                <a:lnTo>
                  <a:pt x="158733" y="39515"/>
                </a:lnTo>
                <a:lnTo>
                  <a:pt x="137233" y="39515"/>
                </a:lnTo>
                <a:lnTo>
                  <a:pt x="135088" y="39856"/>
                </a:lnTo>
                <a:lnTo>
                  <a:pt x="132638" y="40536"/>
                </a:lnTo>
                <a:close/>
              </a:path>
              <a:path w="274954" h="74929">
                <a:moveTo>
                  <a:pt x="160965" y="63204"/>
                </a:moveTo>
                <a:lnTo>
                  <a:pt x="141419" y="63204"/>
                </a:lnTo>
                <a:lnTo>
                  <a:pt x="143836" y="62115"/>
                </a:lnTo>
                <a:lnTo>
                  <a:pt x="145810" y="59937"/>
                </a:lnTo>
                <a:lnTo>
                  <a:pt x="147784" y="57691"/>
                </a:lnTo>
                <a:lnTo>
                  <a:pt x="148771" y="54729"/>
                </a:lnTo>
                <a:lnTo>
                  <a:pt x="148679" y="47241"/>
                </a:lnTo>
                <a:lnTo>
                  <a:pt x="147818" y="44689"/>
                </a:lnTo>
                <a:lnTo>
                  <a:pt x="144074" y="40536"/>
                </a:lnTo>
                <a:lnTo>
                  <a:pt x="141793" y="39515"/>
                </a:lnTo>
                <a:lnTo>
                  <a:pt x="158733" y="39515"/>
                </a:lnTo>
                <a:lnTo>
                  <a:pt x="161909" y="43463"/>
                </a:lnTo>
                <a:lnTo>
                  <a:pt x="163168" y="47241"/>
                </a:lnTo>
                <a:lnTo>
                  <a:pt x="163168" y="58065"/>
                </a:lnTo>
                <a:lnTo>
                  <a:pt x="160965" y="63204"/>
                </a:lnTo>
                <a:close/>
              </a:path>
              <a:path w="274954" h="74929">
                <a:moveTo>
                  <a:pt x="145606" y="74845"/>
                </a:moveTo>
                <a:lnTo>
                  <a:pt x="132059" y="74845"/>
                </a:lnTo>
                <a:lnTo>
                  <a:pt x="126579" y="72939"/>
                </a:lnTo>
                <a:lnTo>
                  <a:pt x="117866" y="65315"/>
                </a:lnTo>
                <a:lnTo>
                  <a:pt x="115348" y="60311"/>
                </a:lnTo>
                <a:lnTo>
                  <a:pt x="114734" y="54729"/>
                </a:lnTo>
                <a:lnTo>
                  <a:pt x="114667" y="54117"/>
                </a:lnTo>
                <a:lnTo>
                  <a:pt x="128247" y="52483"/>
                </a:lnTo>
                <a:lnTo>
                  <a:pt x="128656" y="55955"/>
                </a:lnTo>
                <a:lnTo>
                  <a:pt x="129813" y="58609"/>
                </a:lnTo>
                <a:lnTo>
                  <a:pt x="133625" y="62285"/>
                </a:lnTo>
                <a:lnTo>
                  <a:pt x="135905" y="63204"/>
                </a:lnTo>
                <a:lnTo>
                  <a:pt x="160965" y="63204"/>
                </a:lnTo>
                <a:lnTo>
                  <a:pt x="160820" y="63545"/>
                </a:lnTo>
                <a:lnTo>
                  <a:pt x="156123" y="68106"/>
                </a:lnTo>
                <a:lnTo>
                  <a:pt x="151426" y="72598"/>
                </a:lnTo>
                <a:lnTo>
                  <a:pt x="145606" y="74845"/>
                </a:lnTo>
                <a:close/>
              </a:path>
              <a:path w="274954" h="74929">
                <a:moveTo>
                  <a:pt x="184509" y="40945"/>
                </a:moveTo>
                <a:lnTo>
                  <a:pt x="173175" y="39311"/>
                </a:lnTo>
                <a:lnTo>
                  <a:pt x="180322" y="1327"/>
                </a:lnTo>
                <a:lnTo>
                  <a:pt x="217387" y="1327"/>
                </a:lnTo>
                <a:lnTo>
                  <a:pt x="217387" y="14397"/>
                </a:lnTo>
                <a:lnTo>
                  <a:pt x="190941" y="14397"/>
                </a:lnTo>
                <a:lnTo>
                  <a:pt x="188707" y="26786"/>
                </a:lnTo>
                <a:lnTo>
                  <a:pt x="209831" y="26786"/>
                </a:lnTo>
                <a:lnTo>
                  <a:pt x="214120" y="31347"/>
                </a:lnTo>
                <a:lnTo>
                  <a:pt x="218279" y="35635"/>
                </a:lnTo>
                <a:lnTo>
                  <a:pt x="191316" y="35635"/>
                </a:lnTo>
                <a:lnTo>
                  <a:pt x="187708" y="37405"/>
                </a:lnTo>
                <a:lnTo>
                  <a:pt x="184509" y="40945"/>
                </a:lnTo>
                <a:close/>
              </a:path>
              <a:path w="274954" h="74929">
                <a:moveTo>
                  <a:pt x="209831" y="26786"/>
                </a:moveTo>
                <a:lnTo>
                  <a:pt x="188831" y="26786"/>
                </a:lnTo>
                <a:lnTo>
                  <a:pt x="191826" y="25288"/>
                </a:lnTo>
                <a:lnTo>
                  <a:pt x="195026" y="24505"/>
                </a:lnTo>
                <a:lnTo>
                  <a:pt x="204556" y="24505"/>
                </a:lnTo>
                <a:lnTo>
                  <a:pt x="209831" y="26786"/>
                </a:lnTo>
                <a:close/>
              </a:path>
              <a:path w="274954" h="74929">
                <a:moveTo>
                  <a:pt x="216563" y="63613"/>
                </a:moveTo>
                <a:lnTo>
                  <a:pt x="198668" y="63613"/>
                </a:lnTo>
                <a:lnTo>
                  <a:pt x="201152" y="62422"/>
                </a:lnTo>
                <a:lnTo>
                  <a:pt x="205237" y="57656"/>
                </a:lnTo>
                <a:lnTo>
                  <a:pt x="206258" y="54049"/>
                </a:lnTo>
                <a:lnTo>
                  <a:pt x="206258" y="44655"/>
                </a:lnTo>
                <a:lnTo>
                  <a:pt x="205237" y="41251"/>
                </a:lnTo>
                <a:lnTo>
                  <a:pt x="203194" y="39005"/>
                </a:lnTo>
                <a:lnTo>
                  <a:pt x="201220" y="36758"/>
                </a:lnTo>
                <a:lnTo>
                  <a:pt x="198600" y="35635"/>
                </a:lnTo>
                <a:lnTo>
                  <a:pt x="218279" y="35635"/>
                </a:lnTo>
                <a:lnTo>
                  <a:pt x="218477" y="35839"/>
                </a:lnTo>
                <a:lnTo>
                  <a:pt x="220655" y="41728"/>
                </a:lnTo>
                <a:lnTo>
                  <a:pt x="220655" y="55002"/>
                </a:lnTo>
                <a:lnTo>
                  <a:pt x="218919" y="60379"/>
                </a:lnTo>
                <a:lnTo>
                  <a:pt x="216563" y="63613"/>
                </a:lnTo>
                <a:close/>
              </a:path>
              <a:path w="274954" h="74929">
                <a:moveTo>
                  <a:pt x="204079" y="74845"/>
                </a:moveTo>
                <a:lnTo>
                  <a:pt x="188831" y="74845"/>
                </a:lnTo>
                <a:lnTo>
                  <a:pt x="183317" y="73041"/>
                </a:lnTo>
                <a:lnTo>
                  <a:pt x="174808" y="65757"/>
                </a:lnTo>
                <a:lnTo>
                  <a:pt x="172256" y="60856"/>
                </a:lnTo>
                <a:lnTo>
                  <a:pt x="171475" y="55002"/>
                </a:lnTo>
                <a:lnTo>
                  <a:pt x="171439" y="54729"/>
                </a:lnTo>
                <a:lnTo>
                  <a:pt x="185428" y="53300"/>
                </a:lnTo>
                <a:lnTo>
                  <a:pt x="185836" y="56499"/>
                </a:lnTo>
                <a:lnTo>
                  <a:pt x="187027" y="59018"/>
                </a:lnTo>
                <a:lnTo>
                  <a:pt x="190976" y="62694"/>
                </a:lnTo>
                <a:lnTo>
                  <a:pt x="193222" y="63613"/>
                </a:lnTo>
                <a:lnTo>
                  <a:pt x="216563" y="63613"/>
                </a:lnTo>
                <a:lnTo>
                  <a:pt x="210682" y="71611"/>
                </a:lnTo>
                <a:lnTo>
                  <a:pt x="204079" y="74845"/>
                </a:lnTo>
                <a:close/>
              </a:path>
              <a:path w="274954" h="74929">
                <a:moveTo>
                  <a:pt x="258265" y="74845"/>
                </a:moveTo>
                <a:lnTo>
                  <a:pt x="244038" y="74845"/>
                </a:lnTo>
                <a:lnTo>
                  <a:pt x="238286" y="72088"/>
                </a:lnTo>
                <a:lnTo>
                  <a:pt x="227394" y="37269"/>
                </a:lnTo>
                <a:lnTo>
                  <a:pt x="227787" y="28828"/>
                </a:lnTo>
                <a:lnTo>
                  <a:pt x="227841" y="27671"/>
                </a:lnTo>
                <a:lnTo>
                  <a:pt x="229147" y="19706"/>
                </a:lnTo>
                <a:lnTo>
                  <a:pt x="229181" y="19502"/>
                </a:lnTo>
                <a:lnTo>
                  <a:pt x="231415" y="12763"/>
                </a:lnTo>
                <a:lnTo>
                  <a:pt x="234542" y="7453"/>
                </a:lnTo>
                <a:lnTo>
                  <a:pt x="238490" y="2484"/>
                </a:lnTo>
                <a:lnTo>
                  <a:pt x="244038" y="0"/>
                </a:lnTo>
                <a:lnTo>
                  <a:pt x="258265" y="0"/>
                </a:lnTo>
                <a:lnTo>
                  <a:pt x="263704" y="2484"/>
                </a:lnTo>
                <a:lnTo>
                  <a:pt x="267647" y="7453"/>
                </a:lnTo>
                <a:lnTo>
                  <a:pt x="270147" y="11640"/>
                </a:lnTo>
                <a:lnTo>
                  <a:pt x="249483" y="11640"/>
                </a:lnTo>
                <a:lnTo>
                  <a:pt x="247986" y="12184"/>
                </a:lnTo>
                <a:lnTo>
                  <a:pt x="242273" y="47027"/>
                </a:lnTo>
                <a:lnTo>
                  <a:pt x="242642" y="51938"/>
                </a:lnTo>
                <a:lnTo>
                  <a:pt x="243527" y="55138"/>
                </a:lnTo>
                <a:lnTo>
                  <a:pt x="244344" y="58405"/>
                </a:lnTo>
                <a:lnTo>
                  <a:pt x="245366" y="60481"/>
                </a:lnTo>
                <a:lnTo>
                  <a:pt x="247986" y="62660"/>
                </a:lnTo>
                <a:lnTo>
                  <a:pt x="249483" y="63204"/>
                </a:lnTo>
                <a:lnTo>
                  <a:pt x="270189" y="63204"/>
                </a:lnTo>
                <a:lnTo>
                  <a:pt x="267727" y="67391"/>
                </a:lnTo>
                <a:lnTo>
                  <a:pt x="263778" y="72360"/>
                </a:lnTo>
                <a:lnTo>
                  <a:pt x="258265" y="74845"/>
                </a:lnTo>
                <a:close/>
              </a:path>
              <a:path w="274954" h="74929">
                <a:moveTo>
                  <a:pt x="270189" y="63204"/>
                </a:moveTo>
                <a:lnTo>
                  <a:pt x="252819" y="63204"/>
                </a:lnTo>
                <a:lnTo>
                  <a:pt x="254282" y="62660"/>
                </a:lnTo>
                <a:lnTo>
                  <a:pt x="256869" y="60481"/>
                </a:lnTo>
                <a:lnTo>
                  <a:pt x="257890" y="58541"/>
                </a:lnTo>
                <a:lnTo>
                  <a:pt x="259592" y="52143"/>
                </a:lnTo>
                <a:lnTo>
                  <a:pt x="259992" y="47027"/>
                </a:lnTo>
                <a:lnTo>
                  <a:pt x="259989" y="27671"/>
                </a:lnTo>
                <a:lnTo>
                  <a:pt x="252819" y="11640"/>
                </a:lnTo>
                <a:lnTo>
                  <a:pt x="270147" y="11640"/>
                </a:lnTo>
                <a:lnTo>
                  <a:pt x="274874" y="37473"/>
                </a:lnTo>
                <a:lnTo>
                  <a:pt x="274477" y="46050"/>
                </a:lnTo>
                <a:lnTo>
                  <a:pt x="274432" y="47027"/>
                </a:lnTo>
                <a:lnTo>
                  <a:pt x="273117" y="55138"/>
                </a:lnTo>
                <a:lnTo>
                  <a:pt x="273087" y="55317"/>
                </a:lnTo>
                <a:lnTo>
                  <a:pt x="270854" y="62075"/>
                </a:lnTo>
                <a:lnTo>
                  <a:pt x="270189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54" name="object 254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65580" y="3987113"/>
            <a:ext cx="3346351" cy="75559"/>
          </a:xfrm>
          <a:prstGeom prst="rect">
            <a:avLst/>
          </a:prstGeom>
        </p:spPr>
      </p:pic>
      <p:sp>
        <p:nvSpPr>
          <p:cNvPr id="255" name="object 255" descr=""/>
          <p:cNvSpPr/>
          <p:nvPr/>
        </p:nvSpPr>
        <p:spPr>
          <a:xfrm>
            <a:off x="3893275" y="3987930"/>
            <a:ext cx="274955" cy="74930"/>
          </a:xfrm>
          <a:custGeom>
            <a:avLst/>
            <a:gdLst/>
            <a:ahLst/>
            <a:cxnLst/>
            <a:rect l="l" t="t" r="r" b="b"/>
            <a:pathLst>
              <a:path w="274954" h="74929">
                <a:moveTo>
                  <a:pt x="15622" y="23076"/>
                </a:moveTo>
                <a:lnTo>
                  <a:pt x="1633" y="21646"/>
                </a:lnTo>
                <a:lnTo>
                  <a:pt x="2226" y="16064"/>
                </a:lnTo>
                <a:lnTo>
                  <a:pt x="2251" y="15826"/>
                </a:lnTo>
                <a:lnTo>
                  <a:pt x="2378" y="14635"/>
                </a:lnTo>
                <a:lnTo>
                  <a:pt x="2450" y="13954"/>
                </a:lnTo>
                <a:lnTo>
                  <a:pt x="5071" y="8406"/>
                </a:lnTo>
                <a:lnTo>
                  <a:pt x="13852" y="1667"/>
                </a:lnTo>
                <a:lnTo>
                  <a:pt x="19332" y="0"/>
                </a:lnTo>
                <a:lnTo>
                  <a:pt x="33151" y="0"/>
                </a:lnTo>
                <a:lnTo>
                  <a:pt x="38801" y="1940"/>
                </a:lnTo>
                <a:lnTo>
                  <a:pt x="47037" y="9768"/>
                </a:lnTo>
                <a:lnTo>
                  <a:pt x="47836" y="11640"/>
                </a:lnTo>
                <a:lnTo>
                  <a:pt x="22667" y="11640"/>
                </a:lnTo>
                <a:lnTo>
                  <a:pt x="20442" y="12491"/>
                </a:lnTo>
                <a:lnTo>
                  <a:pt x="18685" y="14193"/>
                </a:lnTo>
                <a:lnTo>
                  <a:pt x="16881" y="16064"/>
                </a:lnTo>
                <a:lnTo>
                  <a:pt x="15894" y="18992"/>
                </a:lnTo>
                <a:lnTo>
                  <a:pt x="15717" y="21646"/>
                </a:lnTo>
                <a:lnTo>
                  <a:pt x="15622" y="23076"/>
                </a:lnTo>
                <a:close/>
              </a:path>
              <a:path w="274954" h="74929">
                <a:moveTo>
                  <a:pt x="49113" y="73517"/>
                </a:moveTo>
                <a:lnTo>
                  <a:pt x="0" y="73517"/>
                </a:lnTo>
                <a:lnTo>
                  <a:pt x="544" y="68616"/>
                </a:lnTo>
                <a:lnTo>
                  <a:pt x="26953" y="35942"/>
                </a:lnTo>
                <a:lnTo>
                  <a:pt x="30734" y="32027"/>
                </a:lnTo>
                <a:lnTo>
                  <a:pt x="34070" y="27058"/>
                </a:lnTo>
                <a:lnTo>
                  <a:pt x="35023" y="24199"/>
                </a:lnTo>
                <a:lnTo>
                  <a:pt x="35023" y="18209"/>
                </a:lnTo>
                <a:lnTo>
                  <a:pt x="34257" y="16064"/>
                </a:lnTo>
                <a:lnTo>
                  <a:pt x="34172" y="15826"/>
                </a:lnTo>
                <a:lnTo>
                  <a:pt x="32470" y="14193"/>
                </a:lnTo>
                <a:lnTo>
                  <a:pt x="30836" y="12491"/>
                </a:lnTo>
                <a:lnTo>
                  <a:pt x="28522" y="11640"/>
                </a:lnTo>
                <a:lnTo>
                  <a:pt x="47836" y="11640"/>
                </a:lnTo>
                <a:lnTo>
                  <a:pt x="49113" y="14635"/>
                </a:lnTo>
                <a:lnTo>
                  <a:pt x="49019" y="24199"/>
                </a:lnTo>
                <a:lnTo>
                  <a:pt x="28079" y="52585"/>
                </a:lnTo>
                <a:lnTo>
                  <a:pt x="25254" y="55308"/>
                </a:lnTo>
                <a:lnTo>
                  <a:pt x="24097" y="56669"/>
                </a:lnTo>
                <a:lnTo>
                  <a:pt x="22940" y="57963"/>
                </a:lnTo>
                <a:lnTo>
                  <a:pt x="21987" y="59256"/>
                </a:lnTo>
                <a:lnTo>
                  <a:pt x="21238" y="60550"/>
                </a:lnTo>
                <a:lnTo>
                  <a:pt x="49113" y="60550"/>
                </a:lnTo>
                <a:lnTo>
                  <a:pt x="49113" y="73517"/>
                </a:lnTo>
                <a:close/>
              </a:path>
              <a:path w="274954" h="74929">
                <a:moveTo>
                  <a:pt x="61673" y="31245"/>
                </a:moveTo>
                <a:lnTo>
                  <a:pt x="61673" y="18481"/>
                </a:lnTo>
                <a:lnTo>
                  <a:pt x="65349" y="17256"/>
                </a:lnTo>
                <a:lnTo>
                  <a:pt x="69331" y="14975"/>
                </a:lnTo>
                <a:lnTo>
                  <a:pt x="73619" y="11640"/>
                </a:lnTo>
                <a:lnTo>
                  <a:pt x="77840" y="8304"/>
                </a:lnTo>
                <a:lnTo>
                  <a:pt x="80767" y="4424"/>
                </a:lnTo>
                <a:lnTo>
                  <a:pt x="82401" y="0"/>
                </a:lnTo>
                <a:lnTo>
                  <a:pt x="93735" y="0"/>
                </a:lnTo>
                <a:lnTo>
                  <a:pt x="93735" y="20625"/>
                </a:lnTo>
                <a:lnTo>
                  <a:pt x="79746" y="20625"/>
                </a:lnTo>
                <a:lnTo>
                  <a:pt x="74640" y="25390"/>
                </a:lnTo>
                <a:lnTo>
                  <a:pt x="68616" y="28930"/>
                </a:lnTo>
                <a:lnTo>
                  <a:pt x="61673" y="31245"/>
                </a:lnTo>
                <a:close/>
              </a:path>
              <a:path w="274954" h="74929">
                <a:moveTo>
                  <a:pt x="93735" y="73517"/>
                </a:moveTo>
                <a:lnTo>
                  <a:pt x="79746" y="73517"/>
                </a:lnTo>
                <a:lnTo>
                  <a:pt x="79746" y="20625"/>
                </a:lnTo>
                <a:lnTo>
                  <a:pt x="93735" y="20625"/>
                </a:lnTo>
                <a:lnTo>
                  <a:pt x="93735" y="73517"/>
                </a:lnTo>
                <a:close/>
              </a:path>
              <a:path w="274954" h="74929">
                <a:moveTo>
                  <a:pt x="128553" y="21442"/>
                </a:moveTo>
                <a:lnTo>
                  <a:pt x="115688" y="19196"/>
                </a:lnTo>
                <a:lnTo>
                  <a:pt x="116369" y="15792"/>
                </a:lnTo>
                <a:lnTo>
                  <a:pt x="116464" y="15316"/>
                </a:lnTo>
                <a:lnTo>
                  <a:pt x="116573" y="14771"/>
                </a:lnTo>
                <a:lnTo>
                  <a:pt x="117934" y="11231"/>
                </a:lnTo>
                <a:lnTo>
                  <a:pt x="119772" y="8577"/>
                </a:lnTo>
                <a:lnTo>
                  <a:pt x="121542" y="5922"/>
                </a:lnTo>
                <a:lnTo>
                  <a:pt x="124061" y="3812"/>
                </a:lnTo>
                <a:lnTo>
                  <a:pt x="127402" y="2212"/>
                </a:lnTo>
                <a:lnTo>
                  <a:pt x="130596" y="748"/>
                </a:lnTo>
                <a:lnTo>
                  <a:pt x="134237" y="0"/>
                </a:lnTo>
                <a:lnTo>
                  <a:pt x="145129" y="0"/>
                </a:lnTo>
                <a:lnTo>
                  <a:pt x="150643" y="2212"/>
                </a:lnTo>
                <a:lnTo>
                  <a:pt x="158199" y="10244"/>
                </a:lnTo>
                <a:lnTo>
                  <a:pt x="158785" y="11640"/>
                </a:lnTo>
                <a:lnTo>
                  <a:pt x="135361" y="11640"/>
                </a:lnTo>
                <a:lnTo>
                  <a:pt x="133489" y="12389"/>
                </a:lnTo>
                <a:lnTo>
                  <a:pt x="131617" y="14090"/>
                </a:lnTo>
                <a:lnTo>
                  <a:pt x="129915" y="15792"/>
                </a:lnTo>
                <a:lnTo>
                  <a:pt x="128894" y="18243"/>
                </a:lnTo>
                <a:lnTo>
                  <a:pt x="128553" y="21442"/>
                </a:lnTo>
                <a:close/>
              </a:path>
              <a:path w="274954" h="74929">
                <a:moveTo>
                  <a:pt x="132638" y="40536"/>
                </a:moveTo>
                <a:lnTo>
                  <a:pt x="134169" y="29202"/>
                </a:lnTo>
                <a:lnTo>
                  <a:pt x="138223" y="29202"/>
                </a:lnTo>
                <a:lnTo>
                  <a:pt x="140875" y="28454"/>
                </a:lnTo>
                <a:lnTo>
                  <a:pt x="142849" y="26752"/>
                </a:lnTo>
                <a:lnTo>
                  <a:pt x="144823" y="24982"/>
                </a:lnTo>
                <a:lnTo>
                  <a:pt x="145810" y="22633"/>
                </a:lnTo>
                <a:lnTo>
                  <a:pt x="145810" y="17256"/>
                </a:lnTo>
                <a:lnTo>
                  <a:pt x="145095" y="15316"/>
                </a:lnTo>
                <a:lnTo>
                  <a:pt x="142168" y="12389"/>
                </a:lnTo>
                <a:lnTo>
                  <a:pt x="140194" y="11640"/>
                </a:lnTo>
                <a:lnTo>
                  <a:pt x="158785" y="11640"/>
                </a:lnTo>
                <a:lnTo>
                  <a:pt x="159815" y="14090"/>
                </a:lnTo>
                <a:lnTo>
                  <a:pt x="159901" y="25254"/>
                </a:lnTo>
                <a:lnTo>
                  <a:pt x="156395" y="30428"/>
                </a:lnTo>
                <a:lnTo>
                  <a:pt x="149384" y="34308"/>
                </a:lnTo>
                <a:lnTo>
                  <a:pt x="153536" y="35193"/>
                </a:lnTo>
                <a:lnTo>
                  <a:pt x="156871" y="37201"/>
                </a:lnTo>
                <a:lnTo>
                  <a:pt x="158733" y="39515"/>
                </a:lnTo>
                <a:lnTo>
                  <a:pt x="137233" y="39515"/>
                </a:lnTo>
                <a:lnTo>
                  <a:pt x="135088" y="39856"/>
                </a:lnTo>
                <a:lnTo>
                  <a:pt x="132638" y="40536"/>
                </a:lnTo>
                <a:close/>
              </a:path>
              <a:path w="274954" h="74929">
                <a:moveTo>
                  <a:pt x="160965" y="63204"/>
                </a:moveTo>
                <a:lnTo>
                  <a:pt x="141419" y="63204"/>
                </a:lnTo>
                <a:lnTo>
                  <a:pt x="143836" y="62115"/>
                </a:lnTo>
                <a:lnTo>
                  <a:pt x="145810" y="59937"/>
                </a:lnTo>
                <a:lnTo>
                  <a:pt x="147784" y="57691"/>
                </a:lnTo>
                <a:lnTo>
                  <a:pt x="148771" y="54729"/>
                </a:lnTo>
                <a:lnTo>
                  <a:pt x="148679" y="47241"/>
                </a:lnTo>
                <a:lnTo>
                  <a:pt x="147818" y="44689"/>
                </a:lnTo>
                <a:lnTo>
                  <a:pt x="144074" y="40536"/>
                </a:lnTo>
                <a:lnTo>
                  <a:pt x="141793" y="39515"/>
                </a:lnTo>
                <a:lnTo>
                  <a:pt x="158733" y="39515"/>
                </a:lnTo>
                <a:lnTo>
                  <a:pt x="161909" y="43463"/>
                </a:lnTo>
                <a:lnTo>
                  <a:pt x="163168" y="47241"/>
                </a:lnTo>
                <a:lnTo>
                  <a:pt x="163168" y="58065"/>
                </a:lnTo>
                <a:lnTo>
                  <a:pt x="160965" y="63204"/>
                </a:lnTo>
                <a:close/>
              </a:path>
              <a:path w="274954" h="74929">
                <a:moveTo>
                  <a:pt x="145606" y="74845"/>
                </a:moveTo>
                <a:lnTo>
                  <a:pt x="132059" y="74845"/>
                </a:lnTo>
                <a:lnTo>
                  <a:pt x="126579" y="72939"/>
                </a:lnTo>
                <a:lnTo>
                  <a:pt x="117866" y="65315"/>
                </a:lnTo>
                <a:lnTo>
                  <a:pt x="115348" y="60311"/>
                </a:lnTo>
                <a:lnTo>
                  <a:pt x="114734" y="54729"/>
                </a:lnTo>
                <a:lnTo>
                  <a:pt x="114667" y="54117"/>
                </a:lnTo>
                <a:lnTo>
                  <a:pt x="128247" y="52483"/>
                </a:lnTo>
                <a:lnTo>
                  <a:pt x="128656" y="55955"/>
                </a:lnTo>
                <a:lnTo>
                  <a:pt x="129813" y="58609"/>
                </a:lnTo>
                <a:lnTo>
                  <a:pt x="133625" y="62285"/>
                </a:lnTo>
                <a:lnTo>
                  <a:pt x="135905" y="63204"/>
                </a:lnTo>
                <a:lnTo>
                  <a:pt x="160965" y="63204"/>
                </a:lnTo>
                <a:lnTo>
                  <a:pt x="160820" y="63545"/>
                </a:lnTo>
                <a:lnTo>
                  <a:pt x="156123" y="68106"/>
                </a:lnTo>
                <a:lnTo>
                  <a:pt x="151426" y="72598"/>
                </a:lnTo>
                <a:lnTo>
                  <a:pt x="145606" y="74845"/>
                </a:lnTo>
                <a:close/>
              </a:path>
              <a:path w="274954" h="74929">
                <a:moveTo>
                  <a:pt x="203433" y="74845"/>
                </a:moveTo>
                <a:lnTo>
                  <a:pt x="171681" y="47103"/>
                </a:lnTo>
                <a:lnTo>
                  <a:pt x="171596" y="45369"/>
                </a:lnTo>
                <a:lnTo>
                  <a:pt x="171478" y="42953"/>
                </a:lnTo>
                <a:lnTo>
                  <a:pt x="171426" y="41898"/>
                </a:lnTo>
                <a:lnTo>
                  <a:pt x="171316" y="36350"/>
                </a:lnTo>
                <a:lnTo>
                  <a:pt x="171700" y="28583"/>
                </a:lnTo>
                <a:lnTo>
                  <a:pt x="190091" y="0"/>
                </a:lnTo>
                <a:lnTo>
                  <a:pt x="203501" y="0"/>
                </a:lnTo>
                <a:lnTo>
                  <a:pt x="208096" y="1565"/>
                </a:lnTo>
                <a:lnTo>
                  <a:pt x="211771" y="4696"/>
                </a:lnTo>
                <a:lnTo>
                  <a:pt x="215379" y="7828"/>
                </a:lnTo>
                <a:lnTo>
                  <a:pt x="217328" y="11640"/>
                </a:lnTo>
                <a:lnTo>
                  <a:pt x="194141" y="11640"/>
                </a:lnTo>
                <a:lnTo>
                  <a:pt x="191656" y="12967"/>
                </a:lnTo>
                <a:lnTo>
                  <a:pt x="187572" y="18277"/>
                </a:lnTo>
                <a:lnTo>
                  <a:pt x="186279" y="23825"/>
                </a:lnTo>
                <a:lnTo>
                  <a:pt x="185734" y="32266"/>
                </a:lnTo>
                <a:lnTo>
                  <a:pt x="213342" y="32266"/>
                </a:lnTo>
                <a:lnTo>
                  <a:pt x="217167" y="36350"/>
                </a:lnTo>
                <a:lnTo>
                  <a:pt x="193903" y="36350"/>
                </a:lnTo>
                <a:lnTo>
                  <a:pt x="191622" y="37405"/>
                </a:lnTo>
                <a:lnTo>
                  <a:pt x="189716" y="39515"/>
                </a:lnTo>
                <a:lnTo>
                  <a:pt x="187878" y="41626"/>
                </a:lnTo>
                <a:lnTo>
                  <a:pt x="186959" y="44757"/>
                </a:lnTo>
                <a:lnTo>
                  <a:pt x="186959" y="53470"/>
                </a:lnTo>
                <a:lnTo>
                  <a:pt x="188014" y="57010"/>
                </a:lnTo>
                <a:lnTo>
                  <a:pt x="190125" y="59528"/>
                </a:lnTo>
                <a:lnTo>
                  <a:pt x="192235" y="61979"/>
                </a:lnTo>
                <a:lnTo>
                  <a:pt x="194617" y="63204"/>
                </a:lnTo>
                <a:lnTo>
                  <a:pt x="217975" y="63204"/>
                </a:lnTo>
                <a:lnTo>
                  <a:pt x="217864" y="63511"/>
                </a:lnTo>
                <a:lnTo>
                  <a:pt x="209083" y="72564"/>
                </a:lnTo>
                <a:lnTo>
                  <a:pt x="203433" y="74845"/>
                </a:lnTo>
                <a:close/>
              </a:path>
              <a:path w="274954" h="74929">
                <a:moveTo>
                  <a:pt x="205134" y="19808"/>
                </a:moveTo>
                <a:lnTo>
                  <a:pt x="204794" y="17018"/>
                </a:lnTo>
                <a:lnTo>
                  <a:pt x="203943" y="14975"/>
                </a:lnTo>
                <a:lnTo>
                  <a:pt x="201152" y="12321"/>
                </a:lnTo>
                <a:lnTo>
                  <a:pt x="199314" y="11640"/>
                </a:lnTo>
                <a:lnTo>
                  <a:pt x="217328" y="11640"/>
                </a:lnTo>
                <a:lnTo>
                  <a:pt x="217676" y="12321"/>
                </a:lnTo>
                <a:lnTo>
                  <a:pt x="218715" y="18277"/>
                </a:lnTo>
                <a:lnTo>
                  <a:pt x="205134" y="19808"/>
                </a:lnTo>
                <a:close/>
              </a:path>
              <a:path w="274954" h="74929">
                <a:moveTo>
                  <a:pt x="213342" y="32266"/>
                </a:moveTo>
                <a:lnTo>
                  <a:pt x="185734" y="32266"/>
                </a:lnTo>
                <a:lnTo>
                  <a:pt x="189274" y="28113"/>
                </a:lnTo>
                <a:lnTo>
                  <a:pt x="193630" y="26037"/>
                </a:lnTo>
                <a:lnTo>
                  <a:pt x="204658" y="26037"/>
                </a:lnTo>
                <a:lnTo>
                  <a:pt x="209661" y="28283"/>
                </a:lnTo>
                <a:lnTo>
                  <a:pt x="213342" y="32266"/>
                </a:lnTo>
                <a:close/>
              </a:path>
              <a:path w="274954" h="74929">
                <a:moveTo>
                  <a:pt x="217975" y="63204"/>
                </a:moveTo>
                <a:lnTo>
                  <a:pt x="199859" y="63204"/>
                </a:lnTo>
                <a:lnTo>
                  <a:pt x="202037" y="62183"/>
                </a:lnTo>
                <a:lnTo>
                  <a:pt x="203807" y="60141"/>
                </a:lnTo>
                <a:lnTo>
                  <a:pt x="205509" y="58099"/>
                </a:lnTo>
                <a:lnTo>
                  <a:pt x="206360" y="54763"/>
                </a:lnTo>
                <a:lnTo>
                  <a:pt x="206360" y="45369"/>
                </a:lnTo>
                <a:lnTo>
                  <a:pt x="205441" y="41898"/>
                </a:lnTo>
                <a:lnTo>
                  <a:pt x="202129" y="37984"/>
                </a:lnTo>
                <a:lnTo>
                  <a:pt x="201555" y="37405"/>
                </a:lnTo>
                <a:lnTo>
                  <a:pt x="199348" y="36350"/>
                </a:lnTo>
                <a:lnTo>
                  <a:pt x="217167" y="36350"/>
                </a:lnTo>
                <a:lnTo>
                  <a:pt x="217966" y="37201"/>
                </a:lnTo>
                <a:lnTo>
                  <a:pt x="220042" y="42953"/>
                </a:lnTo>
                <a:lnTo>
                  <a:pt x="220042" y="57520"/>
                </a:lnTo>
                <a:lnTo>
                  <a:pt x="217975" y="63204"/>
                </a:lnTo>
                <a:close/>
              </a:path>
              <a:path w="274954" h="74929">
                <a:moveTo>
                  <a:pt x="258265" y="74845"/>
                </a:moveTo>
                <a:lnTo>
                  <a:pt x="244038" y="74845"/>
                </a:lnTo>
                <a:lnTo>
                  <a:pt x="238286" y="72088"/>
                </a:lnTo>
                <a:lnTo>
                  <a:pt x="227394" y="37269"/>
                </a:lnTo>
                <a:lnTo>
                  <a:pt x="227787" y="28828"/>
                </a:lnTo>
                <a:lnTo>
                  <a:pt x="227841" y="27671"/>
                </a:lnTo>
                <a:lnTo>
                  <a:pt x="229147" y="19706"/>
                </a:lnTo>
                <a:lnTo>
                  <a:pt x="229181" y="19502"/>
                </a:lnTo>
                <a:lnTo>
                  <a:pt x="231415" y="12763"/>
                </a:lnTo>
                <a:lnTo>
                  <a:pt x="234542" y="7453"/>
                </a:lnTo>
                <a:lnTo>
                  <a:pt x="238490" y="2484"/>
                </a:lnTo>
                <a:lnTo>
                  <a:pt x="244038" y="0"/>
                </a:lnTo>
                <a:lnTo>
                  <a:pt x="258265" y="0"/>
                </a:lnTo>
                <a:lnTo>
                  <a:pt x="263704" y="2484"/>
                </a:lnTo>
                <a:lnTo>
                  <a:pt x="267647" y="7453"/>
                </a:lnTo>
                <a:lnTo>
                  <a:pt x="270147" y="11640"/>
                </a:lnTo>
                <a:lnTo>
                  <a:pt x="249483" y="11640"/>
                </a:lnTo>
                <a:lnTo>
                  <a:pt x="247986" y="12184"/>
                </a:lnTo>
                <a:lnTo>
                  <a:pt x="242273" y="47027"/>
                </a:lnTo>
                <a:lnTo>
                  <a:pt x="242642" y="51938"/>
                </a:lnTo>
                <a:lnTo>
                  <a:pt x="243527" y="55138"/>
                </a:lnTo>
                <a:lnTo>
                  <a:pt x="244344" y="58405"/>
                </a:lnTo>
                <a:lnTo>
                  <a:pt x="245366" y="60481"/>
                </a:lnTo>
                <a:lnTo>
                  <a:pt x="247986" y="62660"/>
                </a:lnTo>
                <a:lnTo>
                  <a:pt x="249483" y="63204"/>
                </a:lnTo>
                <a:lnTo>
                  <a:pt x="270189" y="63204"/>
                </a:lnTo>
                <a:lnTo>
                  <a:pt x="267727" y="67391"/>
                </a:lnTo>
                <a:lnTo>
                  <a:pt x="263778" y="72360"/>
                </a:lnTo>
                <a:lnTo>
                  <a:pt x="258265" y="74845"/>
                </a:lnTo>
                <a:close/>
              </a:path>
              <a:path w="274954" h="74929">
                <a:moveTo>
                  <a:pt x="270189" y="63204"/>
                </a:moveTo>
                <a:lnTo>
                  <a:pt x="252819" y="63204"/>
                </a:lnTo>
                <a:lnTo>
                  <a:pt x="254282" y="62660"/>
                </a:lnTo>
                <a:lnTo>
                  <a:pt x="256869" y="60481"/>
                </a:lnTo>
                <a:lnTo>
                  <a:pt x="257890" y="58541"/>
                </a:lnTo>
                <a:lnTo>
                  <a:pt x="259592" y="52143"/>
                </a:lnTo>
                <a:lnTo>
                  <a:pt x="259992" y="47027"/>
                </a:lnTo>
                <a:lnTo>
                  <a:pt x="259989" y="27671"/>
                </a:lnTo>
                <a:lnTo>
                  <a:pt x="252819" y="11640"/>
                </a:lnTo>
                <a:lnTo>
                  <a:pt x="270147" y="11640"/>
                </a:lnTo>
                <a:lnTo>
                  <a:pt x="274874" y="37473"/>
                </a:lnTo>
                <a:lnTo>
                  <a:pt x="274477" y="46050"/>
                </a:lnTo>
                <a:lnTo>
                  <a:pt x="274432" y="47027"/>
                </a:lnTo>
                <a:lnTo>
                  <a:pt x="273117" y="55138"/>
                </a:lnTo>
                <a:lnTo>
                  <a:pt x="273087" y="55317"/>
                </a:lnTo>
                <a:lnTo>
                  <a:pt x="270854" y="62075"/>
                </a:lnTo>
                <a:lnTo>
                  <a:pt x="270189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56" name="object 256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369630" y="4215732"/>
            <a:ext cx="2711274" cy="95777"/>
          </a:xfrm>
          <a:prstGeom prst="rect">
            <a:avLst/>
          </a:prstGeom>
        </p:spPr>
      </p:pic>
      <p:sp>
        <p:nvSpPr>
          <p:cNvPr id="257" name="object 257" descr=""/>
          <p:cNvSpPr/>
          <p:nvPr/>
        </p:nvSpPr>
        <p:spPr>
          <a:xfrm>
            <a:off x="3136145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8" name="object 258" descr=""/>
          <p:cNvSpPr/>
          <p:nvPr/>
        </p:nvSpPr>
        <p:spPr>
          <a:xfrm>
            <a:off x="3193325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9" name="object 259" descr=""/>
          <p:cNvSpPr/>
          <p:nvPr/>
        </p:nvSpPr>
        <p:spPr>
          <a:xfrm>
            <a:off x="3249484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0" name="object 260" descr=""/>
          <p:cNvSpPr/>
          <p:nvPr/>
        </p:nvSpPr>
        <p:spPr>
          <a:xfrm>
            <a:off x="3305644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1" name="object 261" descr=""/>
          <p:cNvSpPr/>
          <p:nvPr/>
        </p:nvSpPr>
        <p:spPr>
          <a:xfrm>
            <a:off x="3361803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2" name="object 262" descr=""/>
          <p:cNvSpPr/>
          <p:nvPr/>
        </p:nvSpPr>
        <p:spPr>
          <a:xfrm>
            <a:off x="3418984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3" name="object 263" descr=""/>
          <p:cNvSpPr/>
          <p:nvPr/>
        </p:nvSpPr>
        <p:spPr>
          <a:xfrm>
            <a:off x="3475143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4" name="object 264" descr=""/>
          <p:cNvSpPr/>
          <p:nvPr/>
        </p:nvSpPr>
        <p:spPr>
          <a:xfrm>
            <a:off x="3531303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5" name="object 265" descr=""/>
          <p:cNvSpPr/>
          <p:nvPr/>
        </p:nvSpPr>
        <p:spPr>
          <a:xfrm>
            <a:off x="3587462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6" name="object 266" descr=""/>
          <p:cNvSpPr/>
          <p:nvPr/>
        </p:nvSpPr>
        <p:spPr>
          <a:xfrm>
            <a:off x="3643621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7" name="object 267" descr=""/>
          <p:cNvSpPr/>
          <p:nvPr/>
        </p:nvSpPr>
        <p:spPr>
          <a:xfrm>
            <a:off x="3700802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8" name="object 268" descr=""/>
          <p:cNvSpPr/>
          <p:nvPr/>
        </p:nvSpPr>
        <p:spPr>
          <a:xfrm>
            <a:off x="3893275" y="4216549"/>
            <a:ext cx="274955" cy="74930"/>
          </a:xfrm>
          <a:custGeom>
            <a:avLst/>
            <a:gdLst/>
            <a:ahLst/>
            <a:cxnLst/>
            <a:rect l="l" t="t" r="r" b="b"/>
            <a:pathLst>
              <a:path w="274954" h="74929">
                <a:moveTo>
                  <a:pt x="15622" y="23076"/>
                </a:moveTo>
                <a:lnTo>
                  <a:pt x="1633" y="21646"/>
                </a:lnTo>
                <a:lnTo>
                  <a:pt x="2226" y="16064"/>
                </a:lnTo>
                <a:lnTo>
                  <a:pt x="2251" y="15826"/>
                </a:lnTo>
                <a:lnTo>
                  <a:pt x="2378" y="14635"/>
                </a:lnTo>
                <a:lnTo>
                  <a:pt x="2450" y="13954"/>
                </a:lnTo>
                <a:lnTo>
                  <a:pt x="5071" y="8406"/>
                </a:lnTo>
                <a:lnTo>
                  <a:pt x="13852" y="1667"/>
                </a:lnTo>
                <a:lnTo>
                  <a:pt x="19332" y="0"/>
                </a:lnTo>
                <a:lnTo>
                  <a:pt x="33151" y="0"/>
                </a:lnTo>
                <a:lnTo>
                  <a:pt x="38801" y="1940"/>
                </a:lnTo>
                <a:lnTo>
                  <a:pt x="47037" y="9768"/>
                </a:lnTo>
                <a:lnTo>
                  <a:pt x="47836" y="11640"/>
                </a:lnTo>
                <a:lnTo>
                  <a:pt x="22667" y="11640"/>
                </a:lnTo>
                <a:lnTo>
                  <a:pt x="20442" y="12491"/>
                </a:lnTo>
                <a:lnTo>
                  <a:pt x="18685" y="14193"/>
                </a:lnTo>
                <a:lnTo>
                  <a:pt x="16881" y="16064"/>
                </a:lnTo>
                <a:lnTo>
                  <a:pt x="15894" y="18992"/>
                </a:lnTo>
                <a:lnTo>
                  <a:pt x="15717" y="21646"/>
                </a:lnTo>
                <a:lnTo>
                  <a:pt x="15622" y="23076"/>
                </a:lnTo>
                <a:close/>
              </a:path>
              <a:path w="274954" h="74929">
                <a:moveTo>
                  <a:pt x="49113" y="73517"/>
                </a:moveTo>
                <a:lnTo>
                  <a:pt x="0" y="73517"/>
                </a:lnTo>
                <a:lnTo>
                  <a:pt x="544" y="68616"/>
                </a:lnTo>
                <a:lnTo>
                  <a:pt x="26953" y="35942"/>
                </a:lnTo>
                <a:lnTo>
                  <a:pt x="30734" y="32027"/>
                </a:lnTo>
                <a:lnTo>
                  <a:pt x="34070" y="27058"/>
                </a:lnTo>
                <a:lnTo>
                  <a:pt x="35023" y="24199"/>
                </a:lnTo>
                <a:lnTo>
                  <a:pt x="35023" y="18209"/>
                </a:lnTo>
                <a:lnTo>
                  <a:pt x="34257" y="16064"/>
                </a:lnTo>
                <a:lnTo>
                  <a:pt x="34172" y="15826"/>
                </a:lnTo>
                <a:lnTo>
                  <a:pt x="32470" y="14193"/>
                </a:lnTo>
                <a:lnTo>
                  <a:pt x="30836" y="12491"/>
                </a:lnTo>
                <a:lnTo>
                  <a:pt x="28522" y="11640"/>
                </a:lnTo>
                <a:lnTo>
                  <a:pt x="47836" y="11640"/>
                </a:lnTo>
                <a:lnTo>
                  <a:pt x="49113" y="14635"/>
                </a:lnTo>
                <a:lnTo>
                  <a:pt x="49019" y="24199"/>
                </a:lnTo>
                <a:lnTo>
                  <a:pt x="28079" y="52585"/>
                </a:lnTo>
                <a:lnTo>
                  <a:pt x="25254" y="55308"/>
                </a:lnTo>
                <a:lnTo>
                  <a:pt x="24097" y="56669"/>
                </a:lnTo>
                <a:lnTo>
                  <a:pt x="22940" y="57963"/>
                </a:lnTo>
                <a:lnTo>
                  <a:pt x="21987" y="59256"/>
                </a:lnTo>
                <a:lnTo>
                  <a:pt x="21238" y="60550"/>
                </a:lnTo>
                <a:lnTo>
                  <a:pt x="49113" y="60550"/>
                </a:lnTo>
                <a:lnTo>
                  <a:pt x="49113" y="73517"/>
                </a:lnTo>
                <a:close/>
              </a:path>
              <a:path w="274954" h="74929">
                <a:moveTo>
                  <a:pt x="61673" y="31245"/>
                </a:moveTo>
                <a:lnTo>
                  <a:pt x="61673" y="18481"/>
                </a:lnTo>
                <a:lnTo>
                  <a:pt x="65349" y="17256"/>
                </a:lnTo>
                <a:lnTo>
                  <a:pt x="69331" y="14975"/>
                </a:lnTo>
                <a:lnTo>
                  <a:pt x="73619" y="11640"/>
                </a:lnTo>
                <a:lnTo>
                  <a:pt x="77840" y="8304"/>
                </a:lnTo>
                <a:lnTo>
                  <a:pt x="80767" y="4424"/>
                </a:lnTo>
                <a:lnTo>
                  <a:pt x="82401" y="0"/>
                </a:lnTo>
                <a:lnTo>
                  <a:pt x="93735" y="0"/>
                </a:lnTo>
                <a:lnTo>
                  <a:pt x="93735" y="20625"/>
                </a:lnTo>
                <a:lnTo>
                  <a:pt x="79746" y="20625"/>
                </a:lnTo>
                <a:lnTo>
                  <a:pt x="74640" y="25390"/>
                </a:lnTo>
                <a:lnTo>
                  <a:pt x="68616" y="28930"/>
                </a:lnTo>
                <a:lnTo>
                  <a:pt x="61673" y="31245"/>
                </a:lnTo>
                <a:close/>
              </a:path>
              <a:path w="274954" h="74929">
                <a:moveTo>
                  <a:pt x="93735" y="73517"/>
                </a:moveTo>
                <a:lnTo>
                  <a:pt x="79746" y="73517"/>
                </a:lnTo>
                <a:lnTo>
                  <a:pt x="79746" y="20625"/>
                </a:lnTo>
                <a:lnTo>
                  <a:pt x="93735" y="20625"/>
                </a:lnTo>
                <a:lnTo>
                  <a:pt x="93735" y="73517"/>
                </a:lnTo>
                <a:close/>
              </a:path>
              <a:path w="274954" h="74929">
                <a:moveTo>
                  <a:pt x="165210" y="58814"/>
                </a:moveTo>
                <a:lnTo>
                  <a:pt x="112727" y="58814"/>
                </a:lnTo>
                <a:lnTo>
                  <a:pt x="112727" y="46561"/>
                </a:lnTo>
                <a:lnTo>
                  <a:pt x="144380" y="102"/>
                </a:lnTo>
                <a:lnTo>
                  <a:pt x="156123" y="102"/>
                </a:lnTo>
                <a:lnTo>
                  <a:pt x="156123" y="21646"/>
                </a:lnTo>
                <a:lnTo>
                  <a:pt x="142542" y="21646"/>
                </a:lnTo>
                <a:lnTo>
                  <a:pt x="125797" y="46561"/>
                </a:lnTo>
                <a:lnTo>
                  <a:pt x="165210" y="46561"/>
                </a:lnTo>
                <a:lnTo>
                  <a:pt x="165210" y="58814"/>
                </a:lnTo>
                <a:close/>
              </a:path>
              <a:path w="274954" h="74929">
                <a:moveTo>
                  <a:pt x="156123" y="46561"/>
                </a:moveTo>
                <a:lnTo>
                  <a:pt x="142542" y="46561"/>
                </a:lnTo>
                <a:lnTo>
                  <a:pt x="142542" y="21646"/>
                </a:lnTo>
                <a:lnTo>
                  <a:pt x="156123" y="21646"/>
                </a:lnTo>
                <a:lnTo>
                  <a:pt x="156123" y="46561"/>
                </a:lnTo>
                <a:close/>
              </a:path>
              <a:path w="274954" h="74929">
                <a:moveTo>
                  <a:pt x="156123" y="73517"/>
                </a:moveTo>
                <a:lnTo>
                  <a:pt x="142542" y="73517"/>
                </a:lnTo>
                <a:lnTo>
                  <a:pt x="142542" y="58814"/>
                </a:lnTo>
                <a:lnTo>
                  <a:pt x="156123" y="58814"/>
                </a:lnTo>
                <a:lnTo>
                  <a:pt x="156123" y="73517"/>
                </a:lnTo>
                <a:close/>
              </a:path>
              <a:path w="274954" h="74929">
                <a:moveTo>
                  <a:pt x="202105" y="74845"/>
                </a:moveTo>
                <a:lnTo>
                  <a:pt x="187878" y="74845"/>
                </a:lnTo>
                <a:lnTo>
                  <a:pt x="182126" y="72088"/>
                </a:lnTo>
                <a:lnTo>
                  <a:pt x="171243" y="37473"/>
                </a:lnTo>
                <a:lnTo>
                  <a:pt x="171235" y="37269"/>
                </a:lnTo>
                <a:lnTo>
                  <a:pt x="171627" y="28828"/>
                </a:lnTo>
                <a:lnTo>
                  <a:pt x="171681" y="27671"/>
                </a:lnTo>
                <a:lnTo>
                  <a:pt x="172988" y="19706"/>
                </a:lnTo>
                <a:lnTo>
                  <a:pt x="187878" y="0"/>
                </a:lnTo>
                <a:lnTo>
                  <a:pt x="202105" y="0"/>
                </a:lnTo>
                <a:lnTo>
                  <a:pt x="207545" y="2484"/>
                </a:lnTo>
                <a:lnTo>
                  <a:pt x="211487" y="7453"/>
                </a:lnTo>
                <a:lnTo>
                  <a:pt x="213987" y="11640"/>
                </a:lnTo>
                <a:lnTo>
                  <a:pt x="193324" y="11640"/>
                </a:lnTo>
                <a:lnTo>
                  <a:pt x="191826" y="12184"/>
                </a:lnTo>
                <a:lnTo>
                  <a:pt x="186114" y="47027"/>
                </a:lnTo>
                <a:lnTo>
                  <a:pt x="186483" y="51938"/>
                </a:lnTo>
                <a:lnTo>
                  <a:pt x="187368" y="55138"/>
                </a:lnTo>
                <a:lnTo>
                  <a:pt x="188185" y="58405"/>
                </a:lnTo>
                <a:lnTo>
                  <a:pt x="189206" y="60481"/>
                </a:lnTo>
                <a:lnTo>
                  <a:pt x="191826" y="62660"/>
                </a:lnTo>
                <a:lnTo>
                  <a:pt x="193324" y="63204"/>
                </a:lnTo>
                <a:lnTo>
                  <a:pt x="214030" y="63204"/>
                </a:lnTo>
                <a:lnTo>
                  <a:pt x="211567" y="67391"/>
                </a:lnTo>
                <a:lnTo>
                  <a:pt x="207619" y="72360"/>
                </a:lnTo>
                <a:lnTo>
                  <a:pt x="202105" y="74845"/>
                </a:lnTo>
                <a:close/>
              </a:path>
              <a:path w="274954" h="74929">
                <a:moveTo>
                  <a:pt x="214030" y="63204"/>
                </a:moveTo>
                <a:lnTo>
                  <a:pt x="196660" y="63204"/>
                </a:lnTo>
                <a:lnTo>
                  <a:pt x="198123" y="62660"/>
                </a:lnTo>
                <a:lnTo>
                  <a:pt x="200710" y="60481"/>
                </a:lnTo>
                <a:lnTo>
                  <a:pt x="201731" y="58541"/>
                </a:lnTo>
                <a:lnTo>
                  <a:pt x="203433" y="52143"/>
                </a:lnTo>
                <a:lnTo>
                  <a:pt x="203833" y="47027"/>
                </a:lnTo>
                <a:lnTo>
                  <a:pt x="203829" y="27671"/>
                </a:lnTo>
                <a:lnTo>
                  <a:pt x="196660" y="11640"/>
                </a:lnTo>
                <a:lnTo>
                  <a:pt x="213987" y="11640"/>
                </a:lnTo>
                <a:lnTo>
                  <a:pt x="218715" y="37473"/>
                </a:lnTo>
                <a:lnTo>
                  <a:pt x="218317" y="46050"/>
                </a:lnTo>
                <a:lnTo>
                  <a:pt x="218272" y="47027"/>
                </a:lnTo>
                <a:lnTo>
                  <a:pt x="216957" y="55138"/>
                </a:lnTo>
                <a:lnTo>
                  <a:pt x="216928" y="55317"/>
                </a:lnTo>
                <a:lnTo>
                  <a:pt x="214694" y="62075"/>
                </a:lnTo>
                <a:lnTo>
                  <a:pt x="214030" y="63204"/>
                </a:lnTo>
                <a:close/>
              </a:path>
              <a:path w="274954" h="74929">
                <a:moveTo>
                  <a:pt x="258265" y="74845"/>
                </a:moveTo>
                <a:lnTo>
                  <a:pt x="244038" y="74845"/>
                </a:lnTo>
                <a:lnTo>
                  <a:pt x="238286" y="72088"/>
                </a:lnTo>
                <a:lnTo>
                  <a:pt x="227394" y="37269"/>
                </a:lnTo>
                <a:lnTo>
                  <a:pt x="227787" y="28828"/>
                </a:lnTo>
                <a:lnTo>
                  <a:pt x="227841" y="27671"/>
                </a:lnTo>
                <a:lnTo>
                  <a:pt x="229147" y="19706"/>
                </a:lnTo>
                <a:lnTo>
                  <a:pt x="229181" y="19502"/>
                </a:lnTo>
                <a:lnTo>
                  <a:pt x="231415" y="12763"/>
                </a:lnTo>
                <a:lnTo>
                  <a:pt x="234542" y="7453"/>
                </a:lnTo>
                <a:lnTo>
                  <a:pt x="238490" y="2484"/>
                </a:lnTo>
                <a:lnTo>
                  <a:pt x="244038" y="0"/>
                </a:lnTo>
                <a:lnTo>
                  <a:pt x="258265" y="0"/>
                </a:lnTo>
                <a:lnTo>
                  <a:pt x="263704" y="2484"/>
                </a:lnTo>
                <a:lnTo>
                  <a:pt x="267647" y="7453"/>
                </a:lnTo>
                <a:lnTo>
                  <a:pt x="270147" y="11640"/>
                </a:lnTo>
                <a:lnTo>
                  <a:pt x="249483" y="11640"/>
                </a:lnTo>
                <a:lnTo>
                  <a:pt x="247986" y="12184"/>
                </a:lnTo>
                <a:lnTo>
                  <a:pt x="242273" y="47027"/>
                </a:lnTo>
                <a:lnTo>
                  <a:pt x="242642" y="51938"/>
                </a:lnTo>
                <a:lnTo>
                  <a:pt x="243527" y="55138"/>
                </a:lnTo>
                <a:lnTo>
                  <a:pt x="244344" y="58405"/>
                </a:lnTo>
                <a:lnTo>
                  <a:pt x="245366" y="60481"/>
                </a:lnTo>
                <a:lnTo>
                  <a:pt x="247986" y="62660"/>
                </a:lnTo>
                <a:lnTo>
                  <a:pt x="249483" y="63204"/>
                </a:lnTo>
                <a:lnTo>
                  <a:pt x="270189" y="63204"/>
                </a:lnTo>
                <a:lnTo>
                  <a:pt x="267727" y="67391"/>
                </a:lnTo>
                <a:lnTo>
                  <a:pt x="263778" y="72360"/>
                </a:lnTo>
                <a:lnTo>
                  <a:pt x="258265" y="74845"/>
                </a:lnTo>
                <a:close/>
              </a:path>
              <a:path w="274954" h="74929">
                <a:moveTo>
                  <a:pt x="270189" y="63204"/>
                </a:moveTo>
                <a:lnTo>
                  <a:pt x="252819" y="63204"/>
                </a:lnTo>
                <a:lnTo>
                  <a:pt x="254282" y="62660"/>
                </a:lnTo>
                <a:lnTo>
                  <a:pt x="256869" y="60481"/>
                </a:lnTo>
                <a:lnTo>
                  <a:pt x="257890" y="58541"/>
                </a:lnTo>
                <a:lnTo>
                  <a:pt x="259592" y="52143"/>
                </a:lnTo>
                <a:lnTo>
                  <a:pt x="259992" y="47027"/>
                </a:lnTo>
                <a:lnTo>
                  <a:pt x="259989" y="27671"/>
                </a:lnTo>
                <a:lnTo>
                  <a:pt x="252819" y="11640"/>
                </a:lnTo>
                <a:lnTo>
                  <a:pt x="270147" y="11640"/>
                </a:lnTo>
                <a:lnTo>
                  <a:pt x="274874" y="37473"/>
                </a:lnTo>
                <a:lnTo>
                  <a:pt x="274477" y="46050"/>
                </a:lnTo>
                <a:lnTo>
                  <a:pt x="274432" y="47027"/>
                </a:lnTo>
                <a:lnTo>
                  <a:pt x="273117" y="55138"/>
                </a:lnTo>
                <a:lnTo>
                  <a:pt x="273087" y="55317"/>
                </a:lnTo>
                <a:lnTo>
                  <a:pt x="270854" y="62075"/>
                </a:lnTo>
                <a:lnTo>
                  <a:pt x="270189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69" name="object 269" descr=""/>
          <p:cNvGrpSpPr/>
          <p:nvPr/>
        </p:nvGrpSpPr>
        <p:grpSpPr>
          <a:xfrm>
            <a:off x="362687" y="4445578"/>
            <a:ext cx="1995805" cy="94615"/>
            <a:chOff x="362687" y="4445578"/>
            <a:chExt cx="1995805" cy="94615"/>
          </a:xfrm>
        </p:grpSpPr>
        <p:pic>
          <p:nvPicPr>
            <p:cNvPr id="270" name="object 270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62687" y="4445578"/>
              <a:ext cx="1957206" cy="94552"/>
            </a:xfrm>
            <a:prstGeom prst="rect">
              <a:avLst/>
            </a:prstGeom>
          </p:spPr>
        </p:pic>
        <p:sp>
          <p:nvSpPr>
            <p:cNvPr id="271" name="object 271" descr=""/>
            <p:cNvSpPr/>
            <p:nvPr/>
          </p:nvSpPr>
          <p:spPr>
            <a:xfrm>
              <a:off x="2347667" y="4508476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10210" y="10210"/>
                  </a:moveTo>
                  <a:lnTo>
                    <a:pt x="0" y="10210"/>
                  </a:lnTo>
                  <a:lnTo>
                    <a:pt x="0" y="0"/>
                  </a:lnTo>
                  <a:lnTo>
                    <a:pt x="10210" y="0"/>
                  </a:lnTo>
                  <a:lnTo>
                    <a:pt x="10210" y="1021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2" name="object 272" descr=""/>
          <p:cNvSpPr/>
          <p:nvPr/>
        </p:nvSpPr>
        <p:spPr>
          <a:xfrm>
            <a:off x="2403826" y="450847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3" name="object 273" descr=""/>
          <p:cNvSpPr/>
          <p:nvPr/>
        </p:nvSpPr>
        <p:spPr>
          <a:xfrm>
            <a:off x="2459985" y="450847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4" name="object 274" descr=""/>
          <p:cNvSpPr/>
          <p:nvPr/>
        </p:nvSpPr>
        <p:spPr>
          <a:xfrm>
            <a:off x="2516145" y="450847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5" name="object 275" descr=""/>
          <p:cNvSpPr/>
          <p:nvPr/>
        </p:nvSpPr>
        <p:spPr>
          <a:xfrm>
            <a:off x="2572304" y="450847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6" name="object 276" descr=""/>
          <p:cNvSpPr/>
          <p:nvPr/>
        </p:nvSpPr>
        <p:spPr>
          <a:xfrm>
            <a:off x="2629485" y="450847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7" name="object 277" descr=""/>
          <p:cNvSpPr/>
          <p:nvPr/>
        </p:nvSpPr>
        <p:spPr>
          <a:xfrm>
            <a:off x="2685644" y="450847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8" name="object 278" descr=""/>
          <p:cNvSpPr/>
          <p:nvPr/>
        </p:nvSpPr>
        <p:spPr>
          <a:xfrm>
            <a:off x="2741803" y="450847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9" name="object 279" descr=""/>
          <p:cNvSpPr/>
          <p:nvPr/>
        </p:nvSpPr>
        <p:spPr>
          <a:xfrm>
            <a:off x="2797963" y="450847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0" name="object 280" descr=""/>
          <p:cNvSpPr/>
          <p:nvPr/>
        </p:nvSpPr>
        <p:spPr>
          <a:xfrm>
            <a:off x="2855143" y="450847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1" name="object 281" descr=""/>
          <p:cNvSpPr/>
          <p:nvPr/>
        </p:nvSpPr>
        <p:spPr>
          <a:xfrm>
            <a:off x="2911303" y="450847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2" name="object 282" descr=""/>
          <p:cNvSpPr/>
          <p:nvPr/>
        </p:nvSpPr>
        <p:spPr>
          <a:xfrm>
            <a:off x="2967462" y="450847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3" name="object 283" descr=""/>
          <p:cNvSpPr/>
          <p:nvPr/>
        </p:nvSpPr>
        <p:spPr>
          <a:xfrm>
            <a:off x="3023622" y="450847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4" name="object 284" descr=""/>
          <p:cNvSpPr/>
          <p:nvPr/>
        </p:nvSpPr>
        <p:spPr>
          <a:xfrm>
            <a:off x="3079781" y="450847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5" name="object 285" descr=""/>
          <p:cNvSpPr/>
          <p:nvPr/>
        </p:nvSpPr>
        <p:spPr>
          <a:xfrm>
            <a:off x="3136962" y="450847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6" name="object 286" descr=""/>
          <p:cNvSpPr/>
          <p:nvPr/>
        </p:nvSpPr>
        <p:spPr>
          <a:xfrm>
            <a:off x="3193121" y="450847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7" name="object 287" descr=""/>
          <p:cNvSpPr/>
          <p:nvPr/>
        </p:nvSpPr>
        <p:spPr>
          <a:xfrm>
            <a:off x="3249280" y="450847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8" name="object 288" descr=""/>
          <p:cNvSpPr/>
          <p:nvPr/>
        </p:nvSpPr>
        <p:spPr>
          <a:xfrm>
            <a:off x="3305440" y="450847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9" name="object 289" descr=""/>
          <p:cNvSpPr/>
          <p:nvPr/>
        </p:nvSpPr>
        <p:spPr>
          <a:xfrm>
            <a:off x="3362620" y="450847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0" name="object 290" descr=""/>
          <p:cNvSpPr/>
          <p:nvPr/>
        </p:nvSpPr>
        <p:spPr>
          <a:xfrm>
            <a:off x="3418780" y="450847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1" name="object 291" descr=""/>
          <p:cNvSpPr/>
          <p:nvPr/>
        </p:nvSpPr>
        <p:spPr>
          <a:xfrm>
            <a:off x="3474939" y="450847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2" name="object 292" descr=""/>
          <p:cNvSpPr/>
          <p:nvPr/>
        </p:nvSpPr>
        <p:spPr>
          <a:xfrm>
            <a:off x="3531098" y="450847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3" name="object 293" descr=""/>
          <p:cNvSpPr/>
          <p:nvPr/>
        </p:nvSpPr>
        <p:spPr>
          <a:xfrm>
            <a:off x="3587258" y="450847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4" name="object 294" descr=""/>
          <p:cNvSpPr/>
          <p:nvPr/>
        </p:nvSpPr>
        <p:spPr>
          <a:xfrm>
            <a:off x="3645460" y="450847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5" name="object 295" descr=""/>
          <p:cNvSpPr/>
          <p:nvPr/>
        </p:nvSpPr>
        <p:spPr>
          <a:xfrm>
            <a:off x="3701619" y="450847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6" name="object 296" descr=""/>
          <p:cNvSpPr/>
          <p:nvPr/>
        </p:nvSpPr>
        <p:spPr>
          <a:xfrm>
            <a:off x="3893275" y="4445169"/>
            <a:ext cx="274955" cy="74930"/>
          </a:xfrm>
          <a:custGeom>
            <a:avLst/>
            <a:gdLst/>
            <a:ahLst/>
            <a:cxnLst/>
            <a:rect l="l" t="t" r="r" b="b"/>
            <a:pathLst>
              <a:path w="274954" h="74929">
                <a:moveTo>
                  <a:pt x="15622" y="23076"/>
                </a:moveTo>
                <a:lnTo>
                  <a:pt x="1633" y="21646"/>
                </a:lnTo>
                <a:lnTo>
                  <a:pt x="2226" y="16064"/>
                </a:lnTo>
                <a:lnTo>
                  <a:pt x="2251" y="15826"/>
                </a:lnTo>
                <a:lnTo>
                  <a:pt x="2378" y="14635"/>
                </a:lnTo>
                <a:lnTo>
                  <a:pt x="2450" y="13954"/>
                </a:lnTo>
                <a:lnTo>
                  <a:pt x="5071" y="8406"/>
                </a:lnTo>
                <a:lnTo>
                  <a:pt x="13852" y="1667"/>
                </a:lnTo>
                <a:lnTo>
                  <a:pt x="19332" y="0"/>
                </a:lnTo>
                <a:lnTo>
                  <a:pt x="33151" y="0"/>
                </a:lnTo>
                <a:lnTo>
                  <a:pt x="38801" y="1940"/>
                </a:lnTo>
                <a:lnTo>
                  <a:pt x="47037" y="9768"/>
                </a:lnTo>
                <a:lnTo>
                  <a:pt x="47836" y="11640"/>
                </a:lnTo>
                <a:lnTo>
                  <a:pt x="22667" y="11640"/>
                </a:lnTo>
                <a:lnTo>
                  <a:pt x="20442" y="12491"/>
                </a:lnTo>
                <a:lnTo>
                  <a:pt x="18685" y="14193"/>
                </a:lnTo>
                <a:lnTo>
                  <a:pt x="16881" y="16064"/>
                </a:lnTo>
                <a:lnTo>
                  <a:pt x="15894" y="18992"/>
                </a:lnTo>
                <a:lnTo>
                  <a:pt x="15717" y="21646"/>
                </a:lnTo>
                <a:lnTo>
                  <a:pt x="15622" y="23076"/>
                </a:lnTo>
                <a:close/>
              </a:path>
              <a:path w="274954" h="74929">
                <a:moveTo>
                  <a:pt x="49113" y="73517"/>
                </a:moveTo>
                <a:lnTo>
                  <a:pt x="0" y="73517"/>
                </a:lnTo>
                <a:lnTo>
                  <a:pt x="544" y="68616"/>
                </a:lnTo>
                <a:lnTo>
                  <a:pt x="26953" y="35942"/>
                </a:lnTo>
                <a:lnTo>
                  <a:pt x="30734" y="32027"/>
                </a:lnTo>
                <a:lnTo>
                  <a:pt x="34070" y="27058"/>
                </a:lnTo>
                <a:lnTo>
                  <a:pt x="35023" y="24199"/>
                </a:lnTo>
                <a:lnTo>
                  <a:pt x="35023" y="18209"/>
                </a:lnTo>
                <a:lnTo>
                  <a:pt x="34257" y="16064"/>
                </a:lnTo>
                <a:lnTo>
                  <a:pt x="34172" y="15826"/>
                </a:lnTo>
                <a:lnTo>
                  <a:pt x="32470" y="14193"/>
                </a:lnTo>
                <a:lnTo>
                  <a:pt x="30836" y="12491"/>
                </a:lnTo>
                <a:lnTo>
                  <a:pt x="28522" y="11640"/>
                </a:lnTo>
                <a:lnTo>
                  <a:pt x="47836" y="11640"/>
                </a:lnTo>
                <a:lnTo>
                  <a:pt x="49113" y="14635"/>
                </a:lnTo>
                <a:lnTo>
                  <a:pt x="49019" y="24199"/>
                </a:lnTo>
                <a:lnTo>
                  <a:pt x="28079" y="52585"/>
                </a:lnTo>
                <a:lnTo>
                  <a:pt x="25254" y="55308"/>
                </a:lnTo>
                <a:lnTo>
                  <a:pt x="24097" y="56669"/>
                </a:lnTo>
                <a:lnTo>
                  <a:pt x="22940" y="57963"/>
                </a:lnTo>
                <a:lnTo>
                  <a:pt x="21987" y="59256"/>
                </a:lnTo>
                <a:lnTo>
                  <a:pt x="21238" y="60550"/>
                </a:lnTo>
                <a:lnTo>
                  <a:pt x="49113" y="60550"/>
                </a:lnTo>
                <a:lnTo>
                  <a:pt x="49113" y="73517"/>
                </a:lnTo>
                <a:close/>
              </a:path>
              <a:path w="274954" h="74929">
                <a:moveTo>
                  <a:pt x="61673" y="31245"/>
                </a:moveTo>
                <a:lnTo>
                  <a:pt x="61673" y="18481"/>
                </a:lnTo>
                <a:lnTo>
                  <a:pt x="65349" y="17256"/>
                </a:lnTo>
                <a:lnTo>
                  <a:pt x="69331" y="14975"/>
                </a:lnTo>
                <a:lnTo>
                  <a:pt x="73619" y="11640"/>
                </a:lnTo>
                <a:lnTo>
                  <a:pt x="77840" y="8304"/>
                </a:lnTo>
                <a:lnTo>
                  <a:pt x="80767" y="4424"/>
                </a:lnTo>
                <a:lnTo>
                  <a:pt x="82401" y="0"/>
                </a:lnTo>
                <a:lnTo>
                  <a:pt x="93735" y="0"/>
                </a:lnTo>
                <a:lnTo>
                  <a:pt x="93735" y="20625"/>
                </a:lnTo>
                <a:lnTo>
                  <a:pt x="79746" y="20625"/>
                </a:lnTo>
                <a:lnTo>
                  <a:pt x="74640" y="25390"/>
                </a:lnTo>
                <a:lnTo>
                  <a:pt x="68616" y="28930"/>
                </a:lnTo>
                <a:lnTo>
                  <a:pt x="61673" y="31245"/>
                </a:lnTo>
                <a:close/>
              </a:path>
              <a:path w="274954" h="74929">
                <a:moveTo>
                  <a:pt x="93735" y="73517"/>
                </a:moveTo>
                <a:lnTo>
                  <a:pt x="79746" y="73517"/>
                </a:lnTo>
                <a:lnTo>
                  <a:pt x="79746" y="20625"/>
                </a:lnTo>
                <a:lnTo>
                  <a:pt x="93735" y="20625"/>
                </a:lnTo>
                <a:lnTo>
                  <a:pt x="93735" y="73517"/>
                </a:lnTo>
                <a:close/>
              </a:path>
              <a:path w="274954" h="74929">
                <a:moveTo>
                  <a:pt x="128349" y="40945"/>
                </a:moveTo>
                <a:lnTo>
                  <a:pt x="117015" y="39311"/>
                </a:lnTo>
                <a:lnTo>
                  <a:pt x="124163" y="1327"/>
                </a:lnTo>
                <a:lnTo>
                  <a:pt x="161228" y="1327"/>
                </a:lnTo>
                <a:lnTo>
                  <a:pt x="161228" y="14397"/>
                </a:lnTo>
                <a:lnTo>
                  <a:pt x="134782" y="14397"/>
                </a:lnTo>
                <a:lnTo>
                  <a:pt x="132548" y="26786"/>
                </a:lnTo>
                <a:lnTo>
                  <a:pt x="153672" y="26786"/>
                </a:lnTo>
                <a:lnTo>
                  <a:pt x="157961" y="31347"/>
                </a:lnTo>
                <a:lnTo>
                  <a:pt x="162119" y="35635"/>
                </a:lnTo>
                <a:lnTo>
                  <a:pt x="135156" y="35635"/>
                </a:lnTo>
                <a:lnTo>
                  <a:pt x="131549" y="37405"/>
                </a:lnTo>
                <a:lnTo>
                  <a:pt x="128349" y="40945"/>
                </a:lnTo>
                <a:close/>
              </a:path>
              <a:path w="274954" h="74929">
                <a:moveTo>
                  <a:pt x="153672" y="26786"/>
                </a:moveTo>
                <a:lnTo>
                  <a:pt x="132672" y="26786"/>
                </a:lnTo>
                <a:lnTo>
                  <a:pt x="135667" y="25288"/>
                </a:lnTo>
                <a:lnTo>
                  <a:pt x="138866" y="24505"/>
                </a:lnTo>
                <a:lnTo>
                  <a:pt x="148396" y="24505"/>
                </a:lnTo>
                <a:lnTo>
                  <a:pt x="153672" y="26786"/>
                </a:lnTo>
                <a:close/>
              </a:path>
              <a:path w="274954" h="74929">
                <a:moveTo>
                  <a:pt x="160404" y="63613"/>
                </a:moveTo>
                <a:lnTo>
                  <a:pt x="142508" y="63613"/>
                </a:lnTo>
                <a:lnTo>
                  <a:pt x="144993" y="62422"/>
                </a:lnTo>
                <a:lnTo>
                  <a:pt x="149077" y="57656"/>
                </a:lnTo>
                <a:lnTo>
                  <a:pt x="150098" y="54049"/>
                </a:lnTo>
                <a:lnTo>
                  <a:pt x="150098" y="44655"/>
                </a:lnTo>
                <a:lnTo>
                  <a:pt x="149077" y="41251"/>
                </a:lnTo>
                <a:lnTo>
                  <a:pt x="147035" y="39005"/>
                </a:lnTo>
                <a:lnTo>
                  <a:pt x="145061" y="36758"/>
                </a:lnTo>
                <a:lnTo>
                  <a:pt x="142440" y="35635"/>
                </a:lnTo>
                <a:lnTo>
                  <a:pt x="162119" y="35635"/>
                </a:lnTo>
                <a:lnTo>
                  <a:pt x="162317" y="35839"/>
                </a:lnTo>
                <a:lnTo>
                  <a:pt x="164496" y="41728"/>
                </a:lnTo>
                <a:lnTo>
                  <a:pt x="164496" y="55002"/>
                </a:lnTo>
                <a:lnTo>
                  <a:pt x="162760" y="60379"/>
                </a:lnTo>
                <a:lnTo>
                  <a:pt x="160404" y="63613"/>
                </a:lnTo>
                <a:close/>
              </a:path>
              <a:path w="274954" h="74929">
                <a:moveTo>
                  <a:pt x="147920" y="74845"/>
                </a:moveTo>
                <a:lnTo>
                  <a:pt x="132672" y="74845"/>
                </a:lnTo>
                <a:lnTo>
                  <a:pt x="127158" y="73041"/>
                </a:lnTo>
                <a:lnTo>
                  <a:pt x="118649" y="65757"/>
                </a:lnTo>
                <a:lnTo>
                  <a:pt x="116096" y="60856"/>
                </a:lnTo>
                <a:lnTo>
                  <a:pt x="115316" y="55002"/>
                </a:lnTo>
                <a:lnTo>
                  <a:pt x="115279" y="54729"/>
                </a:lnTo>
                <a:lnTo>
                  <a:pt x="129268" y="53300"/>
                </a:lnTo>
                <a:lnTo>
                  <a:pt x="129677" y="56499"/>
                </a:lnTo>
                <a:lnTo>
                  <a:pt x="130868" y="59018"/>
                </a:lnTo>
                <a:lnTo>
                  <a:pt x="134816" y="62694"/>
                </a:lnTo>
                <a:lnTo>
                  <a:pt x="137062" y="63613"/>
                </a:lnTo>
                <a:lnTo>
                  <a:pt x="160404" y="63613"/>
                </a:lnTo>
                <a:lnTo>
                  <a:pt x="154523" y="71611"/>
                </a:lnTo>
                <a:lnTo>
                  <a:pt x="147920" y="74845"/>
                </a:lnTo>
                <a:close/>
              </a:path>
              <a:path w="274954" h="74929">
                <a:moveTo>
                  <a:pt x="202105" y="74845"/>
                </a:moveTo>
                <a:lnTo>
                  <a:pt x="187878" y="74845"/>
                </a:lnTo>
                <a:lnTo>
                  <a:pt x="182126" y="72088"/>
                </a:lnTo>
                <a:lnTo>
                  <a:pt x="171243" y="37473"/>
                </a:lnTo>
                <a:lnTo>
                  <a:pt x="171235" y="37269"/>
                </a:lnTo>
                <a:lnTo>
                  <a:pt x="171627" y="28828"/>
                </a:lnTo>
                <a:lnTo>
                  <a:pt x="171681" y="27671"/>
                </a:lnTo>
                <a:lnTo>
                  <a:pt x="172988" y="19706"/>
                </a:lnTo>
                <a:lnTo>
                  <a:pt x="187878" y="0"/>
                </a:lnTo>
                <a:lnTo>
                  <a:pt x="202105" y="0"/>
                </a:lnTo>
                <a:lnTo>
                  <a:pt x="207545" y="2484"/>
                </a:lnTo>
                <a:lnTo>
                  <a:pt x="211487" y="7453"/>
                </a:lnTo>
                <a:lnTo>
                  <a:pt x="213987" y="11640"/>
                </a:lnTo>
                <a:lnTo>
                  <a:pt x="193324" y="11640"/>
                </a:lnTo>
                <a:lnTo>
                  <a:pt x="191826" y="12184"/>
                </a:lnTo>
                <a:lnTo>
                  <a:pt x="186114" y="47027"/>
                </a:lnTo>
                <a:lnTo>
                  <a:pt x="186483" y="51938"/>
                </a:lnTo>
                <a:lnTo>
                  <a:pt x="187368" y="55138"/>
                </a:lnTo>
                <a:lnTo>
                  <a:pt x="188185" y="58405"/>
                </a:lnTo>
                <a:lnTo>
                  <a:pt x="189206" y="60481"/>
                </a:lnTo>
                <a:lnTo>
                  <a:pt x="191826" y="62660"/>
                </a:lnTo>
                <a:lnTo>
                  <a:pt x="193324" y="63204"/>
                </a:lnTo>
                <a:lnTo>
                  <a:pt x="214030" y="63204"/>
                </a:lnTo>
                <a:lnTo>
                  <a:pt x="211567" y="67391"/>
                </a:lnTo>
                <a:lnTo>
                  <a:pt x="207619" y="72360"/>
                </a:lnTo>
                <a:lnTo>
                  <a:pt x="202105" y="74845"/>
                </a:lnTo>
                <a:close/>
              </a:path>
              <a:path w="274954" h="74929">
                <a:moveTo>
                  <a:pt x="214030" y="63204"/>
                </a:moveTo>
                <a:lnTo>
                  <a:pt x="196660" y="63204"/>
                </a:lnTo>
                <a:lnTo>
                  <a:pt x="198123" y="62660"/>
                </a:lnTo>
                <a:lnTo>
                  <a:pt x="200710" y="60481"/>
                </a:lnTo>
                <a:lnTo>
                  <a:pt x="201731" y="58541"/>
                </a:lnTo>
                <a:lnTo>
                  <a:pt x="203433" y="52143"/>
                </a:lnTo>
                <a:lnTo>
                  <a:pt x="203833" y="47027"/>
                </a:lnTo>
                <a:lnTo>
                  <a:pt x="203829" y="27671"/>
                </a:lnTo>
                <a:lnTo>
                  <a:pt x="196660" y="11640"/>
                </a:lnTo>
                <a:lnTo>
                  <a:pt x="213987" y="11640"/>
                </a:lnTo>
                <a:lnTo>
                  <a:pt x="218715" y="37473"/>
                </a:lnTo>
                <a:lnTo>
                  <a:pt x="218317" y="46050"/>
                </a:lnTo>
                <a:lnTo>
                  <a:pt x="218272" y="47027"/>
                </a:lnTo>
                <a:lnTo>
                  <a:pt x="216957" y="55138"/>
                </a:lnTo>
                <a:lnTo>
                  <a:pt x="216928" y="55317"/>
                </a:lnTo>
                <a:lnTo>
                  <a:pt x="214694" y="62075"/>
                </a:lnTo>
                <a:lnTo>
                  <a:pt x="214030" y="63204"/>
                </a:lnTo>
                <a:close/>
              </a:path>
              <a:path w="274954" h="74929">
                <a:moveTo>
                  <a:pt x="258265" y="74845"/>
                </a:moveTo>
                <a:lnTo>
                  <a:pt x="244038" y="74845"/>
                </a:lnTo>
                <a:lnTo>
                  <a:pt x="238286" y="72088"/>
                </a:lnTo>
                <a:lnTo>
                  <a:pt x="227394" y="37269"/>
                </a:lnTo>
                <a:lnTo>
                  <a:pt x="227787" y="28828"/>
                </a:lnTo>
                <a:lnTo>
                  <a:pt x="227841" y="27671"/>
                </a:lnTo>
                <a:lnTo>
                  <a:pt x="229147" y="19706"/>
                </a:lnTo>
                <a:lnTo>
                  <a:pt x="229181" y="19502"/>
                </a:lnTo>
                <a:lnTo>
                  <a:pt x="231415" y="12763"/>
                </a:lnTo>
                <a:lnTo>
                  <a:pt x="234542" y="7453"/>
                </a:lnTo>
                <a:lnTo>
                  <a:pt x="238490" y="2484"/>
                </a:lnTo>
                <a:lnTo>
                  <a:pt x="244038" y="0"/>
                </a:lnTo>
                <a:lnTo>
                  <a:pt x="258265" y="0"/>
                </a:lnTo>
                <a:lnTo>
                  <a:pt x="263704" y="2484"/>
                </a:lnTo>
                <a:lnTo>
                  <a:pt x="267647" y="7453"/>
                </a:lnTo>
                <a:lnTo>
                  <a:pt x="270147" y="11640"/>
                </a:lnTo>
                <a:lnTo>
                  <a:pt x="249483" y="11640"/>
                </a:lnTo>
                <a:lnTo>
                  <a:pt x="247986" y="12184"/>
                </a:lnTo>
                <a:lnTo>
                  <a:pt x="242273" y="47027"/>
                </a:lnTo>
                <a:lnTo>
                  <a:pt x="242642" y="51938"/>
                </a:lnTo>
                <a:lnTo>
                  <a:pt x="243527" y="55138"/>
                </a:lnTo>
                <a:lnTo>
                  <a:pt x="244344" y="58405"/>
                </a:lnTo>
                <a:lnTo>
                  <a:pt x="245366" y="60481"/>
                </a:lnTo>
                <a:lnTo>
                  <a:pt x="247986" y="62660"/>
                </a:lnTo>
                <a:lnTo>
                  <a:pt x="249483" y="63204"/>
                </a:lnTo>
                <a:lnTo>
                  <a:pt x="270189" y="63204"/>
                </a:lnTo>
                <a:lnTo>
                  <a:pt x="267727" y="67391"/>
                </a:lnTo>
                <a:lnTo>
                  <a:pt x="263778" y="72360"/>
                </a:lnTo>
                <a:lnTo>
                  <a:pt x="258265" y="74845"/>
                </a:lnTo>
                <a:close/>
              </a:path>
              <a:path w="274954" h="74929">
                <a:moveTo>
                  <a:pt x="270189" y="63204"/>
                </a:moveTo>
                <a:lnTo>
                  <a:pt x="252819" y="63204"/>
                </a:lnTo>
                <a:lnTo>
                  <a:pt x="254282" y="62660"/>
                </a:lnTo>
                <a:lnTo>
                  <a:pt x="256869" y="60481"/>
                </a:lnTo>
                <a:lnTo>
                  <a:pt x="257890" y="58541"/>
                </a:lnTo>
                <a:lnTo>
                  <a:pt x="259592" y="52143"/>
                </a:lnTo>
                <a:lnTo>
                  <a:pt x="259992" y="47027"/>
                </a:lnTo>
                <a:lnTo>
                  <a:pt x="259989" y="27671"/>
                </a:lnTo>
                <a:lnTo>
                  <a:pt x="252819" y="11640"/>
                </a:lnTo>
                <a:lnTo>
                  <a:pt x="270147" y="11640"/>
                </a:lnTo>
                <a:lnTo>
                  <a:pt x="274874" y="37473"/>
                </a:lnTo>
                <a:lnTo>
                  <a:pt x="274477" y="46050"/>
                </a:lnTo>
                <a:lnTo>
                  <a:pt x="274432" y="47027"/>
                </a:lnTo>
                <a:lnTo>
                  <a:pt x="273117" y="55138"/>
                </a:lnTo>
                <a:lnTo>
                  <a:pt x="273087" y="55317"/>
                </a:lnTo>
                <a:lnTo>
                  <a:pt x="270854" y="62075"/>
                </a:lnTo>
                <a:lnTo>
                  <a:pt x="270189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97" name="object 297" descr=""/>
          <p:cNvGrpSpPr/>
          <p:nvPr/>
        </p:nvGrpSpPr>
        <p:grpSpPr>
          <a:xfrm>
            <a:off x="362687" y="4672870"/>
            <a:ext cx="1711325" cy="94615"/>
            <a:chOff x="362687" y="4672870"/>
            <a:chExt cx="1711325" cy="94615"/>
          </a:xfrm>
        </p:grpSpPr>
        <p:pic>
          <p:nvPicPr>
            <p:cNvPr id="298" name="object 298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62687" y="4672870"/>
              <a:ext cx="1669261" cy="94552"/>
            </a:xfrm>
            <a:prstGeom prst="rect">
              <a:avLst/>
            </a:prstGeom>
          </p:spPr>
        </p:pic>
        <p:sp>
          <p:nvSpPr>
            <p:cNvPr id="299" name="object 299" descr=""/>
            <p:cNvSpPr/>
            <p:nvPr/>
          </p:nvSpPr>
          <p:spPr>
            <a:xfrm>
              <a:off x="2063704" y="4737096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10210" y="10210"/>
                  </a:moveTo>
                  <a:lnTo>
                    <a:pt x="0" y="10210"/>
                  </a:lnTo>
                  <a:lnTo>
                    <a:pt x="0" y="0"/>
                  </a:lnTo>
                  <a:lnTo>
                    <a:pt x="10210" y="0"/>
                  </a:lnTo>
                  <a:lnTo>
                    <a:pt x="10210" y="1021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0" name="object 300" descr=""/>
          <p:cNvSpPr/>
          <p:nvPr/>
        </p:nvSpPr>
        <p:spPr>
          <a:xfrm>
            <a:off x="2119864" y="473709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1" name="object 301" descr=""/>
          <p:cNvSpPr/>
          <p:nvPr/>
        </p:nvSpPr>
        <p:spPr>
          <a:xfrm>
            <a:off x="2176023" y="473709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2" name="object 302" descr=""/>
          <p:cNvSpPr/>
          <p:nvPr/>
        </p:nvSpPr>
        <p:spPr>
          <a:xfrm>
            <a:off x="2233203" y="473709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3" name="object 303" descr=""/>
          <p:cNvSpPr/>
          <p:nvPr/>
        </p:nvSpPr>
        <p:spPr>
          <a:xfrm>
            <a:off x="2289363" y="473709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4" name="object 304" descr=""/>
          <p:cNvSpPr/>
          <p:nvPr/>
        </p:nvSpPr>
        <p:spPr>
          <a:xfrm>
            <a:off x="2347565" y="473709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5" name="object 305" descr=""/>
          <p:cNvSpPr/>
          <p:nvPr/>
        </p:nvSpPr>
        <p:spPr>
          <a:xfrm>
            <a:off x="2403724" y="473709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6" name="object 306" descr=""/>
          <p:cNvSpPr/>
          <p:nvPr/>
        </p:nvSpPr>
        <p:spPr>
          <a:xfrm>
            <a:off x="2459883" y="473709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7" name="object 307" descr=""/>
          <p:cNvSpPr/>
          <p:nvPr/>
        </p:nvSpPr>
        <p:spPr>
          <a:xfrm>
            <a:off x="2516043" y="473709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8" name="object 308" descr=""/>
          <p:cNvSpPr/>
          <p:nvPr/>
        </p:nvSpPr>
        <p:spPr>
          <a:xfrm>
            <a:off x="2572202" y="473709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9" name="object 309" descr=""/>
          <p:cNvSpPr/>
          <p:nvPr/>
        </p:nvSpPr>
        <p:spPr>
          <a:xfrm>
            <a:off x="2629383" y="473709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0" name="object 310" descr=""/>
          <p:cNvSpPr/>
          <p:nvPr/>
        </p:nvSpPr>
        <p:spPr>
          <a:xfrm>
            <a:off x="2685542" y="473709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1" name="object 311" descr=""/>
          <p:cNvSpPr/>
          <p:nvPr/>
        </p:nvSpPr>
        <p:spPr>
          <a:xfrm>
            <a:off x="2741702" y="473709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2" name="object 312" descr=""/>
          <p:cNvSpPr/>
          <p:nvPr/>
        </p:nvSpPr>
        <p:spPr>
          <a:xfrm>
            <a:off x="2797861" y="473709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3" name="object 313" descr=""/>
          <p:cNvSpPr/>
          <p:nvPr/>
        </p:nvSpPr>
        <p:spPr>
          <a:xfrm>
            <a:off x="2855041" y="473709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4" name="object 314" descr=""/>
          <p:cNvSpPr/>
          <p:nvPr/>
        </p:nvSpPr>
        <p:spPr>
          <a:xfrm>
            <a:off x="2911201" y="473709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5" name="object 315" descr=""/>
          <p:cNvSpPr/>
          <p:nvPr/>
        </p:nvSpPr>
        <p:spPr>
          <a:xfrm>
            <a:off x="2967360" y="473709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6" name="object 316" descr=""/>
          <p:cNvSpPr/>
          <p:nvPr/>
        </p:nvSpPr>
        <p:spPr>
          <a:xfrm>
            <a:off x="3023520" y="473709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7" name="object 317" descr=""/>
          <p:cNvSpPr/>
          <p:nvPr/>
        </p:nvSpPr>
        <p:spPr>
          <a:xfrm>
            <a:off x="3080700" y="473709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8" name="object 318" descr=""/>
          <p:cNvSpPr/>
          <p:nvPr/>
        </p:nvSpPr>
        <p:spPr>
          <a:xfrm>
            <a:off x="3136859" y="473709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9" name="object 319" descr=""/>
          <p:cNvSpPr/>
          <p:nvPr/>
        </p:nvSpPr>
        <p:spPr>
          <a:xfrm>
            <a:off x="3193019" y="473709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0" name="object 320" descr=""/>
          <p:cNvSpPr/>
          <p:nvPr/>
        </p:nvSpPr>
        <p:spPr>
          <a:xfrm>
            <a:off x="3249178" y="473709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1" name="object 321" descr=""/>
          <p:cNvSpPr/>
          <p:nvPr/>
        </p:nvSpPr>
        <p:spPr>
          <a:xfrm>
            <a:off x="3305338" y="473709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2" name="object 322" descr=""/>
          <p:cNvSpPr/>
          <p:nvPr/>
        </p:nvSpPr>
        <p:spPr>
          <a:xfrm>
            <a:off x="3362518" y="473709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3" name="object 323" descr=""/>
          <p:cNvSpPr/>
          <p:nvPr/>
        </p:nvSpPr>
        <p:spPr>
          <a:xfrm>
            <a:off x="3418678" y="473709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4" name="object 324" descr=""/>
          <p:cNvSpPr/>
          <p:nvPr/>
        </p:nvSpPr>
        <p:spPr>
          <a:xfrm>
            <a:off x="3474837" y="473709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5" name="object 325" descr=""/>
          <p:cNvSpPr/>
          <p:nvPr/>
        </p:nvSpPr>
        <p:spPr>
          <a:xfrm>
            <a:off x="3530996" y="473709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6" name="object 326" descr=""/>
          <p:cNvSpPr/>
          <p:nvPr/>
        </p:nvSpPr>
        <p:spPr>
          <a:xfrm>
            <a:off x="3589198" y="473709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7" name="object 327" descr=""/>
          <p:cNvSpPr/>
          <p:nvPr/>
        </p:nvSpPr>
        <p:spPr>
          <a:xfrm>
            <a:off x="3645357" y="473709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8" name="object 328" descr=""/>
          <p:cNvSpPr/>
          <p:nvPr/>
        </p:nvSpPr>
        <p:spPr>
          <a:xfrm>
            <a:off x="3701517" y="473709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9" name="object 329" descr=""/>
          <p:cNvSpPr/>
          <p:nvPr/>
        </p:nvSpPr>
        <p:spPr>
          <a:xfrm>
            <a:off x="3893275" y="4673789"/>
            <a:ext cx="274955" cy="74930"/>
          </a:xfrm>
          <a:custGeom>
            <a:avLst/>
            <a:gdLst/>
            <a:ahLst/>
            <a:cxnLst/>
            <a:rect l="l" t="t" r="r" b="b"/>
            <a:pathLst>
              <a:path w="274954" h="74929">
                <a:moveTo>
                  <a:pt x="15622" y="23076"/>
                </a:moveTo>
                <a:lnTo>
                  <a:pt x="1633" y="21646"/>
                </a:lnTo>
                <a:lnTo>
                  <a:pt x="2226" y="16064"/>
                </a:lnTo>
                <a:lnTo>
                  <a:pt x="2251" y="15826"/>
                </a:lnTo>
                <a:lnTo>
                  <a:pt x="2378" y="14635"/>
                </a:lnTo>
                <a:lnTo>
                  <a:pt x="2450" y="13954"/>
                </a:lnTo>
                <a:lnTo>
                  <a:pt x="5071" y="8406"/>
                </a:lnTo>
                <a:lnTo>
                  <a:pt x="13852" y="1667"/>
                </a:lnTo>
                <a:lnTo>
                  <a:pt x="19332" y="0"/>
                </a:lnTo>
                <a:lnTo>
                  <a:pt x="33151" y="0"/>
                </a:lnTo>
                <a:lnTo>
                  <a:pt x="38801" y="1940"/>
                </a:lnTo>
                <a:lnTo>
                  <a:pt x="47037" y="9768"/>
                </a:lnTo>
                <a:lnTo>
                  <a:pt x="47836" y="11640"/>
                </a:lnTo>
                <a:lnTo>
                  <a:pt x="22667" y="11640"/>
                </a:lnTo>
                <a:lnTo>
                  <a:pt x="20442" y="12491"/>
                </a:lnTo>
                <a:lnTo>
                  <a:pt x="18685" y="14193"/>
                </a:lnTo>
                <a:lnTo>
                  <a:pt x="16881" y="16064"/>
                </a:lnTo>
                <a:lnTo>
                  <a:pt x="15894" y="18992"/>
                </a:lnTo>
                <a:lnTo>
                  <a:pt x="15717" y="21646"/>
                </a:lnTo>
                <a:lnTo>
                  <a:pt x="15622" y="23076"/>
                </a:lnTo>
                <a:close/>
              </a:path>
              <a:path w="274954" h="74929">
                <a:moveTo>
                  <a:pt x="49113" y="73517"/>
                </a:moveTo>
                <a:lnTo>
                  <a:pt x="0" y="73517"/>
                </a:lnTo>
                <a:lnTo>
                  <a:pt x="544" y="68616"/>
                </a:lnTo>
                <a:lnTo>
                  <a:pt x="26953" y="35942"/>
                </a:lnTo>
                <a:lnTo>
                  <a:pt x="30734" y="32027"/>
                </a:lnTo>
                <a:lnTo>
                  <a:pt x="34070" y="27058"/>
                </a:lnTo>
                <a:lnTo>
                  <a:pt x="35023" y="24199"/>
                </a:lnTo>
                <a:lnTo>
                  <a:pt x="35023" y="18209"/>
                </a:lnTo>
                <a:lnTo>
                  <a:pt x="34257" y="16064"/>
                </a:lnTo>
                <a:lnTo>
                  <a:pt x="34172" y="15826"/>
                </a:lnTo>
                <a:lnTo>
                  <a:pt x="32470" y="14193"/>
                </a:lnTo>
                <a:lnTo>
                  <a:pt x="30836" y="12491"/>
                </a:lnTo>
                <a:lnTo>
                  <a:pt x="28522" y="11640"/>
                </a:lnTo>
                <a:lnTo>
                  <a:pt x="47836" y="11640"/>
                </a:lnTo>
                <a:lnTo>
                  <a:pt x="49113" y="14635"/>
                </a:lnTo>
                <a:lnTo>
                  <a:pt x="49019" y="24199"/>
                </a:lnTo>
                <a:lnTo>
                  <a:pt x="28079" y="52585"/>
                </a:lnTo>
                <a:lnTo>
                  <a:pt x="25254" y="55308"/>
                </a:lnTo>
                <a:lnTo>
                  <a:pt x="24097" y="56669"/>
                </a:lnTo>
                <a:lnTo>
                  <a:pt x="22940" y="57963"/>
                </a:lnTo>
                <a:lnTo>
                  <a:pt x="21987" y="59256"/>
                </a:lnTo>
                <a:lnTo>
                  <a:pt x="21238" y="60550"/>
                </a:lnTo>
                <a:lnTo>
                  <a:pt x="49113" y="60550"/>
                </a:lnTo>
                <a:lnTo>
                  <a:pt x="49113" y="73517"/>
                </a:lnTo>
                <a:close/>
              </a:path>
              <a:path w="274954" h="74929">
                <a:moveTo>
                  <a:pt x="61673" y="31245"/>
                </a:moveTo>
                <a:lnTo>
                  <a:pt x="61673" y="18481"/>
                </a:lnTo>
                <a:lnTo>
                  <a:pt x="65349" y="17256"/>
                </a:lnTo>
                <a:lnTo>
                  <a:pt x="69331" y="14975"/>
                </a:lnTo>
                <a:lnTo>
                  <a:pt x="73619" y="11640"/>
                </a:lnTo>
                <a:lnTo>
                  <a:pt x="77840" y="8304"/>
                </a:lnTo>
                <a:lnTo>
                  <a:pt x="80767" y="4424"/>
                </a:lnTo>
                <a:lnTo>
                  <a:pt x="82401" y="0"/>
                </a:lnTo>
                <a:lnTo>
                  <a:pt x="93735" y="0"/>
                </a:lnTo>
                <a:lnTo>
                  <a:pt x="93735" y="20625"/>
                </a:lnTo>
                <a:lnTo>
                  <a:pt x="79746" y="20625"/>
                </a:lnTo>
                <a:lnTo>
                  <a:pt x="74640" y="25390"/>
                </a:lnTo>
                <a:lnTo>
                  <a:pt x="68616" y="28930"/>
                </a:lnTo>
                <a:lnTo>
                  <a:pt x="61673" y="31245"/>
                </a:lnTo>
                <a:close/>
              </a:path>
              <a:path w="274954" h="74929">
                <a:moveTo>
                  <a:pt x="93735" y="73517"/>
                </a:moveTo>
                <a:lnTo>
                  <a:pt x="79746" y="73517"/>
                </a:lnTo>
                <a:lnTo>
                  <a:pt x="79746" y="20625"/>
                </a:lnTo>
                <a:lnTo>
                  <a:pt x="93735" y="20625"/>
                </a:lnTo>
                <a:lnTo>
                  <a:pt x="93735" y="73517"/>
                </a:lnTo>
                <a:close/>
              </a:path>
              <a:path w="274954" h="74929">
                <a:moveTo>
                  <a:pt x="147273" y="74845"/>
                </a:moveTo>
                <a:lnTo>
                  <a:pt x="115522" y="47103"/>
                </a:lnTo>
                <a:lnTo>
                  <a:pt x="115156" y="36350"/>
                </a:lnTo>
                <a:lnTo>
                  <a:pt x="115541" y="28583"/>
                </a:lnTo>
                <a:lnTo>
                  <a:pt x="133931" y="0"/>
                </a:lnTo>
                <a:lnTo>
                  <a:pt x="147341" y="0"/>
                </a:lnTo>
                <a:lnTo>
                  <a:pt x="151936" y="1565"/>
                </a:lnTo>
                <a:lnTo>
                  <a:pt x="155612" y="4696"/>
                </a:lnTo>
                <a:lnTo>
                  <a:pt x="159220" y="7828"/>
                </a:lnTo>
                <a:lnTo>
                  <a:pt x="161169" y="11640"/>
                </a:lnTo>
                <a:lnTo>
                  <a:pt x="137981" y="11640"/>
                </a:lnTo>
                <a:lnTo>
                  <a:pt x="135497" y="12967"/>
                </a:lnTo>
                <a:lnTo>
                  <a:pt x="131413" y="18277"/>
                </a:lnTo>
                <a:lnTo>
                  <a:pt x="130119" y="23825"/>
                </a:lnTo>
                <a:lnTo>
                  <a:pt x="129575" y="32266"/>
                </a:lnTo>
                <a:lnTo>
                  <a:pt x="157182" y="32266"/>
                </a:lnTo>
                <a:lnTo>
                  <a:pt x="161008" y="36350"/>
                </a:lnTo>
                <a:lnTo>
                  <a:pt x="137743" y="36350"/>
                </a:lnTo>
                <a:lnTo>
                  <a:pt x="135463" y="37405"/>
                </a:lnTo>
                <a:lnTo>
                  <a:pt x="133557" y="39515"/>
                </a:lnTo>
                <a:lnTo>
                  <a:pt x="131719" y="41626"/>
                </a:lnTo>
                <a:lnTo>
                  <a:pt x="130800" y="44757"/>
                </a:lnTo>
                <a:lnTo>
                  <a:pt x="130800" y="53470"/>
                </a:lnTo>
                <a:lnTo>
                  <a:pt x="131855" y="57010"/>
                </a:lnTo>
                <a:lnTo>
                  <a:pt x="133965" y="59528"/>
                </a:lnTo>
                <a:lnTo>
                  <a:pt x="136075" y="61979"/>
                </a:lnTo>
                <a:lnTo>
                  <a:pt x="138458" y="63204"/>
                </a:lnTo>
                <a:lnTo>
                  <a:pt x="161816" y="63204"/>
                </a:lnTo>
                <a:lnTo>
                  <a:pt x="161705" y="63511"/>
                </a:lnTo>
                <a:lnTo>
                  <a:pt x="152923" y="72564"/>
                </a:lnTo>
                <a:lnTo>
                  <a:pt x="147273" y="74845"/>
                </a:lnTo>
                <a:close/>
              </a:path>
              <a:path w="274954" h="74929">
                <a:moveTo>
                  <a:pt x="148975" y="19808"/>
                </a:moveTo>
                <a:lnTo>
                  <a:pt x="148635" y="17018"/>
                </a:lnTo>
                <a:lnTo>
                  <a:pt x="147784" y="14975"/>
                </a:lnTo>
                <a:lnTo>
                  <a:pt x="144993" y="12321"/>
                </a:lnTo>
                <a:lnTo>
                  <a:pt x="143155" y="11640"/>
                </a:lnTo>
                <a:lnTo>
                  <a:pt x="161169" y="11640"/>
                </a:lnTo>
                <a:lnTo>
                  <a:pt x="161517" y="12321"/>
                </a:lnTo>
                <a:lnTo>
                  <a:pt x="162555" y="18277"/>
                </a:lnTo>
                <a:lnTo>
                  <a:pt x="148975" y="19808"/>
                </a:lnTo>
                <a:close/>
              </a:path>
              <a:path w="274954" h="74929">
                <a:moveTo>
                  <a:pt x="157182" y="32266"/>
                </a:moveTo>
                <a:lnTo>
                  <a:pt x="129575" y="32266"/>
                </a:lnTo>
                <a:lnTo>
                  <a:pt x="133114" y="28113"/>
                </a:lnTo>
                <a:lnTo>
                  <a:pt x="137471" y="26037"/>
                </a:lnTo>
                <a:lnTo>
                  <a:pt x="148499" y="26037"/>
                </a:lnTo>
                <a:lnTo>
                  <a:pt x="153502" y="28283"/>
                </a:lnTo>
                <a:lnTo>
                  <a:pt x="157182" y="32266"/>
                </a:lnTo>
                <a:close/>
              </a:path>
              <a:path w="274954" h="74929">
                <a:moveTo>
                  <a:pt x="161816" y="63204"/>
                </a:moveTo>
                <a:lnTo>
                  <a:pt x="143700" y="63204"/>
                </a:lnTo>
                <a:lnTo>
                  <a:pt x="145878" y="62183"/>
                </a:lnTo>
                <a:lnTo>
                  <a:pt x="147648" y="60141"/>
                </a:lnTo>
                <a:lnTo>
                  <a:pt x="149349" y="58099"/>
                </a:lnTo>
                <a:lnTo>
                  <a:pt x="150200" y="54763"/>
                </a:lnTo>
                <a:lnTo>
                  <a:pt x="150200" y="45369"/>
                </a:lnTo>
                <a:lnTo>
                  <a:pt x="149281" y="41898"/>
                </a:lnTo>
                <a:lnTo>
                  <a:pt x="145969" y="37984"/>
                </a:lnTo>
                <a:lnTo>
                  <a:pt x="145395" y="37405"/>
                </a:lnTo>
                <a:lnTo>
                  <a:pt x="143189" y="36350"/>
                </a:lnTo>
                <a:lnTo>
                  <a:pt x="161008" y="36350"/>
                </a:lnTo>
                <a:lnTo>
                  <a:pt x="161807" y="37201"/>
                </a:lnTo>
                <a:lnTo>
                  <a:pt x="163883" y="42953"/>
                </a:lnTo>
                <a:lnTo>
                  <a:pt x="163883" y="57520"/>
                </a:lnTo>
                <a:lnTo>
                  <a:pt x="161816" y="63204"/>
                </a:lnTo>
                <a:close/>
              </a:path>
              <a:path w="274954" h="74929">
                <a:moveTo>
                  <a:pt x="202105" y="74845"/>
                </a:moveTo>
                <a:lnTo>
                  <a:pt x="187878" y="74845"/>
                </a:lnTo>
                <a:lnTo>
                  <a:pt x="182126" y="72088"/>
                </a:lnTo>
                <a:lnTo>
                  <a:pt x="171243" y="37473"/>
                </a:lnTo>
                <a:lnTo>
                  <a:pt x="171235" y="37269"/>
                </a:lnTo>
                <a:lnTo>
                  <a:pt x="171627" y="28828"/>
                </a:lnTo>
                <a:lnTo>
                  <a:pt x="171681" y="27671"/>
                </a:lnTo>
                <a:lnTo>
                  <a:pt x="172988" y="19706"/>
                </a:lnTo>
                <a:lnTo>
                  <a:pt x="187878" y="0"/>
                </a:lnTo>
                <a:lnTo>
                  <a:pt x="202105" y="0"/>
                </a:lnTo>
                <a:lnTo>
                  <a:pt x="207545" y="2484"/>
                </a:lnTo>
                <a:lnTo>
                  <a:pt x="211487" y="7453"/>
                </a:lnTo>
                <a:lnTo>
                  <a:pt x="213987" y="11640"/>
                </a:lnTo>
                <a:lnTo>
                  <a:pt x="193324" y="11640"/>
                </a:lnTo>
                <a:lnTo>
                  <a:pt x="191826" y="12184"/>
                </a:lnTo>
                <a:lnTo>
                  <a:pt x="186114" y="47027"/>
                </a:lnTo>
                <a:lnTo>
                  <a:pt x="186483" y="51938"/>
                </a:lnTo>
                <a:lnTo>
                  <a:pt x="187368" y="55138"/>
                </a:lnTo>
                <a:lnTo>
                  <a:pt x="188185" y="58405"/>
                </a:lnTo>
                <a:lnTo>
                  <a:pt x="189206" y="60481"/>
                </a:lnTo>
                <a:lnTo>
                  <a:pt x="191826" y="62660"/>
                </a:lnTo>
                <a:lnTo>
                  <a:pt x="193324" y="63204"/>
                </a:lnTo>
                <a:lnTo>
                  <a:pt x="214030" y="63204"/>
                </a:lnTo>
                <a:lnTo>
                  <a:pt x="211567" y="67391"/>
                </a:lnTo>
                <a:lnTo>
                  <a:pt x="207619" y="72360"/>
                </a:lnTo>
                <a:lnTo>
                  <a:pt x="202105" y="74845"/>
                </a:lnTo>
                <a:close/>
              </a:path>
              <a:path w="274954" h="74929">
                <a:moveTo>
                  <a:pt x="214030" y="63204"/>
                </a:moveTo>
                <a:lnTo>
                  <a:pt x="196660" y="63204"/>
                </a:lnTo>
                <a:lnTo>
                  <a:pt x="198123" y="62660"/>
                </a:lnTo>
                <a:lnTo>
                  <a:pt x="200710" y="60481"/>
                </a:lnTo>
                <a:lnTo>
                  <a:pt x="201731" y="58541"/>
                </a:lnTo>
                <a:lnTo>
                  <a:pt x="203433" y="52143"/>
                </a:lnTo>
                <a:lnTo>
                  <a:pt x="203833" y="47027"/>
                </a:lnTo>
                <a:lnTo>
                  <a:pt x="203829" y="27671"/>
                </a:lnTo>
                <a:lnTo>
                  <a:pt x="196660" y="11640"/>
                </a:lnTo>
                <a:lnTo>
                  <a:pt x="213987" y="11640"/>
                </a:lnTo>
                <a:lnTo>
                  <a:pt x="218715" y="37473"/>
                </a:lnTo>
                <a:lnTo>
                  <a:pt x="218317" y="46050"/>
                </a:lnTo>
                <a:lnTo>
                  <a:pt x="218272" y="47027"/>
                </a:lnTo>
                <a:lnTo>
                  <a:pt x="216957" y="55138"/>
                </a:lnTo>
                <a:lnTo>
                  <a:pt x="216928" y="55317"/>
                </a:lnTo>
                <a:lnTo>
                  <a:pt x="214694" y="62075"/>
                </a:lnTo>
                <a:lnTo>
                  <a:pt x="214030" y="63204"/>
                </a:lnTo>
                <a:close/>
              </a:path>
              <a:path w="274954" h="74929">
                <a:moveTo>
                  <a:pt x="258265" y="74845"/>
                </a:moveTo>
                <a:lnTo>
                  <a:pt x="244038" y="74845"/>
                </a:lnTo>
                <a:lnTo>
                  <a:pt x="238286" y="72088"/>
                </a:lnTo>
                <a:lnTo>
                  <a:pt x="227394" y="37269"/>
                </a:lnTo>
                <a:lnTo>
                  <a:pt x="227787" y="28828"/>
                </a:lnTo>
                <a:lnTo>
                  <a:pt x="227841" y="27671"/>
                </a:lnTo>
                <a:lnTo>
                  <a:pt x="229147" y="19706"/>
                </a:lnTo>
                <a:lnTo>
                  <a:pt x="229181" y="19502"/>
                </a:lnTo>
                <a:lnTo>
                  <a:pt x="231415" y="12763"/>
                </a:lnTo>
                <a:lnTo>
                  <a:pt x="234542" y="7453"/>
                </a:lnTo>
                <a:lnTo>
                  <a:pt x="238490" y="2484"/>
                </a:lnTo>
                <a:lnTo>
                  <a:pt x="244038" y="0"/>
                </a:lnTo>
                <a:lnTo>
                  <a:pt x="258265" y="0"/>
                </a:lnTo>
                <a:lnTo>
                  <a:pt x="263704" y="2484"/>
                </a:lnTo>
                <a:lnTo>
                  <a:pt x="267647" y="7453"/>
                </a:lnTo>
                <a:lnTo>
                  <a:pt x="270147" y="11640"/>
                </a:lnTo>
                <a:lnTo>
                  <a:pt x="249483" y="11640"/>
                </a:lnTo>
                <a:lnTo>
                  <a:pt x="247986" y="12184"/>
                </a:lnTo>
                <a:lnTo>
                  <a:pt x="242273" y="47027"/>
                </a:lnTo>
                <a:lnTo>
                  <a:pt x="242642" y="51938"/>
                </a:lnTo>
                <a:lnTo>
                  <a:pt x="243527" y="55138"/>
                </a:lnTo>
                <a:lnTo>
                  <a:pt x="244344" y="58405"/>
                </a:lnTo>
                <a:lnTo>
                  <a:pt x="245366" y="60481"/>
                </a:lnTo>
                <a:lnTo>
                  <a:pt x="247986" y="62660"/>
                </a:lnTo>
                <a:lnTo>
                  <a:pt x="249483" y="63204"/>
                </a:lnTo>
                <a:lnTo>
                  <a:pt x="270189" y="63204"/>
                </a:lnTo>
                <a:lnTo>
                  <a:pt x="267727" y="67391"/>
                </a:lnTo>
                <a:lnTo>
                  <a:pt x="263778" y="72360"/>
                </a:lnTo>
                <a:lnTo>
                  <a:pt x="258265" y="74845"/>
                </a:lnTo>
                <a:close/>
              </a:path>
              <a:path w="274954" h="74929">
                <a:moveTo>
                  <a:pt x="270189" y="63204"/>
                </a:moveTo>
                <a:lnTo>
                  <a:pt x="252819" y="63204"/>
                </a:lnTo>
                <a:lnTo>
                  <a:pt x="254282" y="62660"/>
                </a:lnTo>
                <a:lnTo>
                  <a:pt x="256869" y="60481"/>
                </a:lnTo>
                <a:lnTo>
                  <a:pt x="257890" y="58541"/>
                </a:lnTo>
                <a:lnTo>
                  <a:pt x="259592" y="52143"/>
                </a:lnTo>
                <a:lnTo>
                  <a:pt x="259992" y="47027"/>
                </a:lnTo>
                <a:lnTo>
                  <a:pt x="259989" y="27671"/>
                </a:lnTo>
                <a:lnTo>
                  <a:pt x="252819" y="11640"/>
                </a:lnTo>
                <a:lnTo>
                  <a:pt x="270147" y="11640"/>
                </a:lnTo>
                <a:lnTo>
                  <a:pt x="274874" y="37473"/>
                </a:lnTo>
                <a:lnTo>
                  <a:pt x="274477" y="46050"/>
                </a:lnTo>
                <a:lnTo>
                  <a:pt x="274432" y="47027"/>
                </a:lnTo>
                <a:lnTo>
                  <a:pt x="273117" y="55138"/>
                </a:lnTo>
                <a:lnTo>
                  <a:pt x="273087" y="55317"/>
                </a:lnTo>
                <a:lnTo>
                  <a:pt x="270854" y="62075"/>
                </a:lnTo>
                <a:lnTo>
                  <a:pt x="270189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30" name="object 330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362687" y="4902715"/>
            <a:ext cx="1354462" cy="94552"/>
          </a:xfrm>
          <a:prstGeom prst="rect">
            <a:avLst/>
          </a:prstGeom>
        </p:spPr>
      </p:pic>
      <p:sp>
        <p:nvSpPr>
          <p:cNvPr id="331" name="object 331" descr=""/>
          <p:cNvSpPr/>
          <p:nvPr/>
        </p:nvSpPr>
        <p:spPr>
          <a:xfrm>
            <a:off x="1782907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2" name="object 332" descr=""/>
          <p:cNvSpPr/>
          <p:nvPr/>
        </p:nvSpPr>
        <p:spPr>
          <a:xfrm>
            <a:off x="1840088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3" name="object 333" descr=""/>
          <p:cNvSpPr/>
          <p:nvPr/>
        </p:nvSpPr>
        <p:spPr>
          <a:xfrm>
            <a:off x="1896247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4" name="object 334" descr=""/>
          <p:cNvSpPr/>
          <p:nvPr/>
        </p:nvSpPr>
        <p:spPr>
          <a:xfrm>
            <a:off x="1952406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5" name="object 335" descr=""/>
          <p:cNvSpPr/>
          <p:nvPr/>
        </p:nvSpPr>
        <p:spPr>
          <a:xfrm>
            <a:off x="2008566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6" name="object 336" descr=""/>
          <p:cNvSpPr/>
          <p:nvPr/>
        </p:nvSpPr>
        <p:spPr>
          <a:xfrm>
            <a:off x="2064725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7" name="object 337" descr=""/>
          <p:cNvSpPr/>
          <p:nvPr/>
        </p:nvSpPr>
        <p:spPr>
          <a:xfrm>
            <a:off x="2121906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8" name="object 338" descr=""/>
          <p:cNvSpPr/>
          <p:nvPr/>
        </p:nvSpPr>
        <p:spPr>
          <a:xfrm>
            <a:off x="2178065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9" name="object 339" descr=""/>
          <p:cNvSpPr/>
          <p:nvPr/>
        </p:nvSpPr>
        <p:spPr>
          <a:xfrm>
            <a:off x="2234225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0" name="object 340" descr=""/>
          <p:cNvSpPr/>
          <p:nvPr/>
        </p:nvSpPr>
        <p:spPr>
          <a:xfrm>
            <a:off x="2290384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1" name="object 341" descr=""/>
          <p:cNvSpPr/>
          <p:nvPr/>
        </p:nvSpPr>
        <p:spPr>
          <a:xfrm>
            <a:off x="2347565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2" name="object 342" descr=""/>
          <p:cNvSpPr/>
          <p:nvPr/>
        </p:nvSpPr>
        <p:spPr>
          <a:xfrm>
            <a:off x="2403724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3" name="object 343" descr=""/>
          <p:cNvSpPr/>
          <p:nvPr/>
        </p:nvSpPr>
        <p:spPr>
          <a:xfrm>
            <a:off x="2459883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4" name="object 344" descr=""/>
          <p:cNvSpPr/>
          <p:nvPr/>
        </p:nvSpPr>
        <p:spPr>
          <a:xfrm>
            <a:off x="2516043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5" name="object 345" descr=""/>
          <p:cNvSpPr/>
          <p:nvPr/>
        </p:nvSpPr>
        <p:spPr>
          <a:xfrm>
            <a:off x="2572202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6" name="object 346" descr=""/>
          <p:cNvSpPr/>
          <p:nvPr/>
        </p:nvSpPr>
        <p:spPr>
          <a:xfrm>
            <a:off x="2629383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7" name="object 347" descr=""/>
          <p:cNvSpPr/>
          <p:nvPr/>
        </p:nvSpPr>
        <p:spPr>
          <a:xfrm>
            <a:off x="2685542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8" name="object 348" descr=""/>
          <p:cNvSpPr/>
          <p:nvPr/>
        </p:nvSpPr>
        <p:spPr>
          <a:xfrm>
            <a:off x="2741701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9" name="object 349" descr=""/>
          <p:cNvSpPr/>
          <p:nvPr/>
        </p:nvSpPr>
        <p:spPr>
          <a:xfrm>
            <a:off x="2797861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0" name="object 350" descr=""/>
          <p:cNvSpPr/>
          <p:nvPr/>
        </p:nvSpPr>
        <p:spPr>
          <a:xfrm>
            <a:off x="2855041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1" name="object 351" descr=""/>
          <p:cNvSpPr/>
          <p:nvPr/>
        </p:nvSpPr>
        <p:spPr>
          <a:xfrm>
            <a:off x="2911201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2" name="object 352" descr=""/>
          <p:cNvSpPr/>
          <p:nvPr/>
        </p:nvSpPr>
        <p:spPr>
          <a:xfrm>
            <a:off x="2967360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3" name="object 353" descr=""/>
          <p:cNvSpPr/>
          <p:nvPr/>
        </p:nvSpPr>
        <p:spPr>
          <a:xfrm>
            <a:off x="3025562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4" name="object 354" descr=""/>
          <p:cNvSpPr/>
          <p:nvPr/>
        </p:nvSpPr>
        <p:spPr>
          <a:xfrm>
            <a:off x="3081721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5" name="object 355" descr=""/>
          <p:cNvSpPr/>
          <p:nvPr/>
        </p:nvSpPr>
        <p:spPr>
          <a:xfrm>
            <a:off x="3137880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6" name="object 356" descr=""/>
          <p:cNvSpPr/>
          <p:nvPr/>
        </p:nvSpPr>
        <p:spPr>
          <a:xfrm>
            <a:off x="3194040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7" name="object 357" descr=""/>
          <p:cNvSpPr/>
          <p:nvPr/>
        </p:nvSpPr>
        <p:spPr>
          <a:xfrm>
            <a:off x="3251220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8" name="object 358" descr=""/>
          <p:cNvSpPr/>
          <p:nvPr/>
        </p:nvSpPr>
        <p:spPr>
          <a:xfrm>
            <a:off x="3307380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9" name="object 359" descr=""/>
          <p:cNvSpPr/>
          <p:nvPr/>
        </p:nvSpPr>
        <p:spPr>
          <a:xfrm>
            <a:off x="3363539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0" name="object 360" descr=""/>
          <p:cNvSpPr/>
          <p:nvPr/>
        </p:nvSpPr>
        <p:spPr>
          <a:xfrm>
            <a:off x="3419699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1" name="object 361" descr=""/>
          <p:cNvSpPr/>
          <p:nvPr/>
        </p:nvSpPr>
        <p:spPr>
          <a:xfrm>
            <a:off x="3476879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2" name="object 362" descr=""/>
          <p:cNvSpPr/>
          <p:nvPr/>
        </p:nvSpPr>
        <p:spPr>
          <a:xfrm>
            <a:off x="3533038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3" name="object 363" descr=""/>
          <p:cNvSpPr/>
          <p:nvPr/>
        </p:nvSpPr>
        <p:spPr>
          <a:xfrm>
            <a:off x="3589198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4" name="object 364" descr=""/>
          <p:cNvSpPr/>
          <p:nvPr/>
        </p:nvSpPr>
        <p:spPr>
          <a:xfrm>
            <a:off x="3645357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5" name="object 365" descr=""/>
          <p:cNvSpPr/>
          <p:nvPr/>
        </p:nvSpPr>
        <p:spPr>
          <a:xfrm>
            <a:off x="3701517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6" name="object 366" descr=""/>
          <p:cNvSpPr/>
          <p:nvPr/>
        </p:nvSpPr>
        <p:spPr>
          <a:xfrm>
            <a:off x="3893275" y="4902306"/>
            <a:ext cx="274955" cy="74930"/>
          </a:xfrm>
          <a:custGeom>
            <a:avLst/>
            <a:gdLst/>
            <a:ahLst/>
            <a:cxnLst/>
            <a:rect l="l" t="t" r="r" b="b"/>
            <a:pathLst>
              <a:path w="274954" h="74929">
                <a:moveTo>
                  <a:pt x="15622" y="23076"/>
                </a:moveTo>
                <a:lnTo>
                  <a:pt x="1633" y="21646"/>
                </a:lnTo>
                <a:lnTo>
                  <a:pt x="2226" y="16064"/>
                </a:lnTo>
                <a:lnTo>
                  <a:pt x="2251" y="15826"/>
                </a:lnTo>
                <a:lnTo>
                  <a:pt x="2378" y="14635"/>
                </a:lnTo>
                <a:lnTo>
                  <a:pt x="2450" y="13954"/>
                </a:lnTo>
                <a:lnTo>
                  <a:pt x="5071" y="8406"/>
                </a:lnTo>
                <a:lnTo>
                  <a:pt x="13852" y="1667"/>
                </a:lnTo>
                <a:lnTo>
                  <a:pt x="19332" y="0"/>
                </a:lnTo>
                <a:lnTo>
                  <a:pt x="33151" y="0"/>
                </a:lnTo>
                <a:lnTo>
                  <a:pt x="38801" y="1940"/>
                </a:lnTo>
                <a:lnTo>
                  <a:pt x="47037" y="9768"/>
                </a:lnTo>
                <a:lnTo>
                  <a:pt x="47836" y="11640"/>
                </a:lnTo>
                <a:lnTo>
                  <a:pt x="22667" y="11640"/>
                </a:lnTo>
                <a:lnTo>
                  <a:pt x="20442" y="12491"/>
                </a:lnTo>
                <a:lnTo>
                  <a:pt x="18685" y="14193"/>
                </a:lnTo>
                <a:lnTo>
                  <a:pt x="16881" y="16064"/>
                </a:lnTo>
                <a:lnTo>
                  <a:pt x="15894" y="18992"/>
                </a:lnTo>
                <a:lnTo>
                  <a:pt x="15717" y="21646"/>
                </a:lnTo>
                <a:lnTo>
                  <a:pt x="15622" y="23076"/>
                </a:lnTo>
                <a:close/>
              </a:path>
              <a:path w="274954" h="74929">
                <a:moveTo>
                  <a:pt x="49113" y="73517"/>
                </a:moveTo>
                <a:lnTo>
                  <a:pt x="0" y="73517"/>
                </a:lnTo>
                <a:lnTo>
                  <a:pt x="544" y="68616"/>
                </a:lnTo>
                <a:lnTo>
                  <a:pt x="26953" y="35942"/>
                </a:lnTo>
                <a:lnTo>
                  <a:pt x="30734" y="32027"/>
                </a:lnTo>
                <a:lnTo>
                  <a:pt x="34070" y="27058"/>
                </a:lnTo>
                <a:lnTo>
                  <a:pt x="35023" y="24199"/>
                </a:lnTo>
                <a:lnTo>
                  <a:pt x="35023" y="18209"/>
                </a:lnTo>
                <a:lnTo>
                  <a:pt x="34257" y="16064"/>
                </a:lnTo>
                <a:lnTo>
                  <a:pt x="34172" y="15826"/>
                </a:lnTo>
                <a:lnTo>
                  <a:pt x="32470" y="14193"/>
                </a:lnTo>
                <a:lnTo>
                  <a:pt x="30836" y="12491"/>
                </a:lnTo>
                <a:lnTo>
                  <a:pt x="28522" y="11640"/>
                </a:lnTo>
                <a:lnTo>
                  <a:pt x="47836" y="11640"/>
                </a:lnTo>
                <a:lnTo>
                  <a:pt x="49113" y="14635"/>
                </a:lnTo>
                <a:lnTo>
                  <a:pt x="49019" y="24199"/>
                </a:lnTo>
                <a:lnTo>
                  <a:pt x="28079" y="52585"/>
                </a:lnTo>
                <a:lnTo>
                  <a:pt x="25254" y="55308"/>
                </a:lnTo>
                <a:lnTo>
                  <a:pt x="24097" y="56669"/>
                </a:lnTo>
                <a:lnTo>
                  <a:pt x="22940" y="57963"/>
                </a:lnTo>
                <a:lnTo>
                  <a:pt x="21987" y="59256"/>
                </a:lnTo>
                <a:lnTo>
                  <a:pt x="21238" y="60550"/>
                </a:lnTo>
                <a:lnTo>
                  <a:pt x="49113" y="60550"/>
                </a:lnTo>
                <a:lnTo>
                  <a:pt x="49113" y="73517"/>
                </a:lnTo>
                <a:close/>
              </a:path>
              <a:path w="274954" h="74929">
                <a:moveTo>
                  <a:pt x="61673" y="31245"/>
                </a:moveTo>
                <a:lnTo>
                  <a:pt x="61673" y="18481"/>
                </a:lnTo>
                <a:lnTo>
                  <a:pt x="65349" y="17256"/>
                </a:lnTo>
                <a:lnTo>
                  <a:pt x="69331" y="14975"/>
                </a:lnTo>
                <a:lnTo>
                  <a:pt x="73619" y="11640"/>
                </a:lnTo>
                <a:lnTo>
                  <a:pt x="77840" y="8304"/>
                </a:lnTo>
                <a:lnTo>
                  <a:pt x="80767" y="4424"/>
                </a:lnTo>
                <a:lnTo>
                  <a:pt x="82401" y="0"/>
                </a:lnTo>
                <a:lnTo>
                  <a:pt x="93735" y="0"/>
                </a:lnTo>
                <a:lnTo>
                  <a:pt x="93735" y="20625"/>
                </a:lnTo>
                <a:lnTo>
                  <a:pt x="79746" y="20625"/>
                </a:lnTo>
                <a:lnTo>
                  <a:pt x="74640" y="25390"/>
                </a:lnTo>
                <a:lnTo>
                  <a:pt x="68616" y="28930"/>
                </a:lnTo>
                <a:lnTo>
                  <a:pt x="61673" y="31245"/>
                </a:lnTo>
                <a:close/>
              </a:path>
              <a:path w="274954" h="74929">
                <a:moveTo>
                  <a:pt x="93735" y="73517"/>
                </a:moveTo>
                <a:lnTo>
                  <a:pt x="79746" y="73517"/>
                </a:lnTo>
                <a:lnTo>
                  <a:pt x="79746" y="20625"/>
                </a:lnTo>
                <a:lnTo>
                  <a:pt x="93735" y="20625"/>
                </a:lnTo>
                <a:lnTo>
                  <a:pt x="93735" y="73517"/>
                </a:lnTo>
                <a:close/>
              </a:path>
              <a:path w="274954" h="74929">
                <a:moveTo>
                  <a:pt x="138458" y="73517"/>
                </a:moveTo>
                <a:lnTo>
                  <a:pt x="124980" y="73517"/>
                </a:lnTo>
                <a:lnTo>
                  <a:pt x="125407" y="67050"/>
                </a:lnTo>
                <a:lnTo>
                  <a:pt x="138126" y="27594"/>
                </a:lnTo>
                <a:lnTo>
                  <a:pt x="147035" y="14295"/>
                </a:lnTo>
                <a:lnTo>
                  <a:pt x="115075" y="14295"/>
                </a:lnTo>
                <a:lnTo>
                  <a:pt x="115075" y="1327"/>
                </a:lnTo>
                <a:lnTo>
                  <a:pt x="163066" y="1327"/>
                </a:lnTo>
                <a:lnTo>
                  <a:pt x="163066" y="11538"/>
                </a:lnTo>
                <a:lnTo>
                  <a:pt x="159118" y="15418"/>
                </a:lnTo>
                <a:lnTo>
                  <a:pt x="155102" y="21000"/>
                </a:lnTo>
                <a:lnTo>
                  <a:pt x="139513" y="59733"/>
                </a:lnTo>
                <a:lnTo>
                  <a:pt x="138458" y="67050"/>
                </a:lnTo>
                <a:lnTo>
                  <a:pt x="138458" y="73517"/>
                </a:lnTo>
                <a:close/>
              </a:path>
              <a:path w="274954" h="74929">
                <a:moveTo>
                  <a:pt x="202105" y="74845"/>
                </a:moveTo>
                <a:lnTo>
                  <a:pt x="187878" y="74845"/>
                </a:lnTo>
                <a:lnTo>
                  <a:pt x="182126" y="72088"/>
                </a:lnTo>
                <a:lnTo>
                  <a:pt x="171243" y="37473"/>
                </a:lnTo>
                <a:lnTo>
                  <a:pt x="171235" y="37269"/>
                </a:lnTo>
                <a:lnTo>
                  <a:pt x="171627" y="28828"/>
                </a:lnTo>
                <a:lnTo>
                  <a:pt x="171681" y="27671"/>
                </a:lnTo>
                <a:lnTo>
                  <a:pt x="172988" y="19706"/>
                </a:lnTo>
                <a:lnTo>
                  <a:pt x="187878" y="0"/>
                </a:lnTo>
                <a:lnTo>
                  <a:pt x="202105" y="0"/>
                </a:lnTo>
                <a:lnTo>
                  <a:pt x="207545" y="2484"/>
                </a:lnTo>
                <a:lnTo>
                  <a:pt x="211487" y="7453"/>
                </a:lnTo>
                <a:lnTo>
                  <a:pt x="213987" y="11640"/>
                </a:lnTo>
                <a:lnTo>
                  <a:pt x="193324" y="11640"/>
                </a:lnTo>
                <a:lnTo>
                  <a:pt x="191826" y="12184"/>
                </a:lnTo>
                <a:lnTo>
                  <a:pt x="186114" y="47027"/>
                </a:lnTo>
                <a:lnTo>
                  <a:pt x="186483" y="51938"/>
                </a:lnTo>
                <a:lnTo>
                  <a:pt x="187368" y="55138"/>
                </a:lnTo>
                <a:lnTo>
                  <a:pt x="188185" y="58405"/>
                </a:lnTo>
                <a:lnTo>
                  <a:pt x="189206" y="60481"/>
                </a:lnTo>
                <a:lnTo>
                  <a:pt x="191826" y="62660"/>
                </a:lnTo>
                <a:lnTo>
                  <a:pt x="193324" y="63204"/>
                </a:lnTo>
                <a:lnTo>
                  <a:pt x="214030" y="63204"/>
                </a:lnTo>
                <a:lnTo>
                  <a:pt x="211567" y="67391"/>
                </a:lnTo>
                <a:lnTo>
                  <a:pt x="207619" y="72360"/>
                </a:lnTo>
                <a:lnTo>
                  <a:pt x="202105" y="74845"/>
                </a:lnTo>
                <a:close/>
              </a:path>
              <a:path w="274954" h="74929">
                <a:moveTo>
                  <a:pt x="214030" y="63204"/>
                </a:moveTo>
                <a:lnTo>
                  <a:pt x="196660" y="63204"/>
                </a:lnTo>
                <a:lnTo>
                  <a:pt x="198123" y="62660"/>
                </a:lnTo>
                <a:lnTo>
                  <a:pt x="200710" y="60481"/>
                </a:lnTo>
                <a:lnTo>
                  <a:pt x="201731" y="58541"/>
                </a:lnTo>
                <a:lnTo>
                  <a:pt x="203433" y="52143"/>
                </a:lnTo>
                <a:lnTo>
                  <a:pt x="203833" y="47027"/>
                </a:lnTo>
                <a:lnTo>
                  <a:pt x="203829" y="27671"/>
                </a:lnTo>
                <a:lnTo>
                  <a:pt x="196660" y="11640"/>
                </a:lnTo>
                <a:lnTo>
                  <a:pt x="213987" y="11640"/>
                </a:lnTo>
                <a:lnTo>
                  <a:pt x="218715" y="37473"/>
                </a:lnTo>
                <a:lnTo>
                  <a:pt x="218317" y="46050"/>
                </a:lnTo>
                <a:lnTo>
                  <a:pt x="218272" y="47027"/>
                </a:lnTo>
                <a:lnTo>
                  <a:pt x="216957" y="55138"/>
                </a:lnTo>
                <a:lnTo>
                  <a:pt x="216928" y="55317"/>
                </a:lnTo>
                <a:lnTo>
                  <a:pt x="214694" y="62075"/>
                </a:lnTo>
                <a:lnTo>
                  <a:pt x="214030" y="63204"/>
                </a:lnTo>
                <a:close/>
              </a:path>
              <a:path w="274954" h="74929">
                <a:moveTo>
                  <a:pt x="258265" y="74845"/>
                </a:moveTo>
                <a:lnTo>
                  <a:pt x="244038" y="74845"/>
                </a:lnTo>
                <a:lnTo>
                  <a:pt x="238286" y="72088"/>
                </a:lnTo>
                <a:lnTo>
                  <a:pt x="227394" y="37269"/>
                </a:lnTo>
                <a:lnTo>
                  <a:pt x="227787" y="28828"/>
                </a:lnTo>
                <a:lnTo>
                  <a:pt x="227841" y="27671"/>
                </a:lnTo>
                <a:lnTo>
                  <a:pt x="229147" y="19706"/>
                </a:lnTo>
                <a:lnTo>
                  <a:pt x="229181" y="19502"/>
                </a:lnTo>
                <a:lnTo>
                  <a:pt x="231415" y="12763"/>
                </a:lnTo>
                <a:lnTo>
                  <a:pt x="234542" y="7453"/>
                </a:lnTo>
                <a:lnTo>
                  <a:pt x="238490" y="2484"/>
                </a:lnTo>
                <a:lnTo>
                  <a:pt x="244038" y="0"/>
                </a:lnTo>
                <a:lnTo>
                  <a:pt x="258265" y="0"/>
                </a:lnTo>
                <a:lnTo>
                  <a:pt x="263704" y="2484"/>
                </a:lnTo>
                <a:lnTo>
                  <a:pt x="267647" y="7453"/>
                </a:lnTo>
                <a:lnTo>
                  <a:pt x="270147" y="11640"/>
                </a:lnTo>
                <a:lnTo>
                  <a:pt x="249483" y="11640"/>
                </a:lnTo>
                <a:lnTo>
                  <a:pt x="247986" y="12184"/>
                </a:lnTo>
                <a:lnTo>
                  <a:pt x="242273" y="47027"/>
                </a:lnTo>
                <a:lnTo>
                  <a:pt x="242642" y="51938"/>
                </a:lnTo>
                <a:lnTo>
                  <a:pt x="243527" y="55138"/>
                </a:lnTo>
                <a:lnTo>
                  <a:pt x="244344" y="58405"/>
                </a:lnTo>
                <a:lnTo>
                  <a:pt x="245366" y="60481"/>
                </a:lnTo>
                <a:lnTo>
                  <a:pt x="247986" y="62660"/>
                </a:lnTo>
                <a:lnTo>
                  <a:pt x="249483" y="63204"/>
                </a:lnTo>
                <a:lnTo>
                  <a:pt x="270189" y="63204"/>
                </a:lnTo>
                <a:lnTo>
                  <a:pt x="267727" y="67391"/>
                </a:lnTo>
                <a:lnTo>
                  <a:pt x="263778" y="72360"/>
                </a:lnTo>
                <a:lnTo>
                  <a:pt x="258265" y="74845"/>
                </a:lnTo>
                <a:close/>
              </a:path>
              <a:path w="274954" h="74929">
                <a:moveTo>
                  <a:pt x="270189" y="63204"/>
                </a:moveTo>
                <a:lnTo>
                  <a:pt x="252819" y="63204"/>
                </a:lnTo>
                <a:lnTo>
                  <a:pt x="254282" y="62660"/>
                </a:lnTo>
                <a:lnTo>
                  <a:pt x="256869" y="60481"/>
                </a:lnTo>
                <a:lnTo>
                  <a:pt x="257890" y="58541"/>
                </a:lnTo>
                <a:lnTo>
                  <a:pt x="259592" y="52143"/>
                </a:lnTo>
                <a:lnTo>
                  <a:pt x="259992" y="47027"/>
                </a:lnTo>
                <a:lnTo>
                  <a:pt x="259989" y="27671"/>
                </a:lnTo>
                <a:lnTo>
                  <a:pt x="252819" y="11640"/>
                </a:lnTo>
                <a:lnTo>
                  <a:pt x="270147" y="11640"/>
                </a:lnTo>
                <a:lnTo>
                  <a:pt x="274874" y="37473"/>
                </a:lnTo>
                <a:lnTo>
                  <a:pt x="274477" y="46050"/>
                </a:lnTo>
                <a:lnTo>
                  <a:pt x="274432" y="47027"/>
                </a:lnTo>
                <a:lnTo>
                  <a:pt x="273117" y="55138"/>
                </a:lnTo>
                <a:lnTo>
                  <a:pt x="273087" y="55317"/>
                </a:lnTo>
                <a:lnTo>
                  <a:pt x="270854" y="62075"/>
                </a:lnTo>
                <a:lnTo>
                  <a:pt x="270189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67" name="object 367" descr="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362687" y="5128578"/>
            <a:ext cx="1244798" cy="95777"/>
          </a:xfrm>
          <a:prstGeom prst="rect">
            <a:avLst/>
          </a:prstGeom>
        </p:spPr>
      </p:pic>
      <p:sp>
        <p:nvSpPr>
          <p:cNvPr id="368" name="object 368" descr=""/>
          <p:cNvSpPr/>
          <p:nvPr/>
        </p:nvSpPr>
        <p:spPr>
          <a:xfrm>
            <a:off x="1670078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9" name="object 369" descr=""/>
          <p:cNvSpPr/>
          <p:nvPr/>
        </p:nvSpPr>
        <p:spPr>
          <a:xfrm>
            <a:off x="1727258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0" name="object 370" descr=""/>
          <p:cNvSpPr/>
          <p:nvPr/>
        </p:nvSpPr>
        <p:spPr>
          <a:xfrm>
            <a:off x="1783418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1" name="object 371" descr=""/>
          <p:cNvSpPr/>
          <p:nvPr/>
        </p:nvSpPr>
        <p:spPr>
          <a:xfrm>
            <a:off x="1839577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2" name="object 372" descr=""/>
          <p:cNvSpPr/>
          <p:nvPr/>
        </p:nvSpPr>
        <p:spPr>
          <a:xfrm>
            <a:off x="1895737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3" name="object 373" descr=""/>
          <p:cNvSpPr/>
          <p:nvPr/>
        </p:nvSpPr>
        <p:spPr>
          <a:xfrm>
            <a:off x="1952917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4" name="object 374" descr=""/>
          <p:cNvSpPr/>
          <p:nvPr/>
        </p:nvSpPr>
        <p:spPr>
          <a:xfrm>
            <a:off x="2009077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5" name="object 375" descr=""/>
          <p:cNvSpPr/>
          <p:nvPr/>
        </p:nvSpPr>
        <p:spPr>
          <a:xfrm>
            <a:off x="2065236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6" name="object 376" descr=""/>
          <p:cNvSpPr/>
          <p:nvPr/>
        </p:nvSpPr>
        <p:spPr>
          <a:xfrm>
            <a:off x="2121395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7" name="object 377" descr=""/>
          <p:cNvSpPr/>
          <p:nvPr/>
        </p:nvSpPr>
        <p:spPr>
          <a:xfrm>
            <a:off x="2177555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8" name="object 378" descr=""/>
          <p:cNvSpPr/>
          <p:nvPr/>
        </p:nvSpPr>
        <p:spPr>
          <a:xfrm>
            <a:off x="2234735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9" name="object 379" descr=""/>
          <p:cNvSpPr/>
          <p:nvPr/>
        </p:nvSpPr>
        <p:spPr>
          <a:xfrm>
            <a:off x="2290895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0" name="object 380" descr=""/>
          <p:cNvSpPr/>
          <p:nvPr/>
        </p:nvSpPr>
        <p:spPr>
          <a:xfrm>
            <a:off x="2347054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1" name="object 381" descr=""/>
          <p:cNvSpPr/>
          <p:nvPr/>
        </p:nvSpPr>
        <p:spPr>
          <a:xfrm>
            <a:off x="2403213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2" name="object 382" descr=""/>
          <p:cNvSpPr/>
          <p:nvPr/>
        </p:nvSpPr>
        <p:spPr>
          <a:xfrm>
            <a:off x="2460394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3" name="object 383" descr=""/>
          <p:cNvSpPr/>
          <p:nvPr/>
        </p:nvSpPr>
        <p:spPr>
          <a:xfrm>
            <a:off x="2516553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4" name="object 384" descr=""/>
          <p:cNvSpPr/>
          <p:nvPr/>
        </p:nvSpPr>
        <p:spPr>
          <a:xfrm>
            <a:off x="2572713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5" name="object 385" descr=""/>
          <p:cNvSpPr/>
          <p:nvPr/>
        </p:nvSpPr>
        <p:spPr>
          <a:xfrm>
            <a:off x="2628872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6" name="object 386" descr=""/>
          <p:cNvSpPr/>
          <p:nvPr/>
        </p:nvSpPr>
        <p:spPr>
          <a:xfrm>
            <a:off x="2685032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7" name="object 387" descr=""/>
          <p:cNvSpPr/>
          <p:nvPr/>
        </p:nvSpPr>
        <p:spPr>
          <a:xfrm>
            <a:off x="2742212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8" name="object 388" descr=""/>
          <p:cNvSpPr/>
          <p:nvPr/>
        </p:nvSpPr>
        <p:spPr>
          <a:xfrm>
            <a:off x="2798372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9" name="object 389" descr=""/>
          <p:cNvSpPr/>
          <p:nvPr/>
        </p:nvSpPr>
        <p:spPr>
          <a:xfrm>
            <a:off x="2854531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0" name="object 390" descr=""/>
          <p:cNvSpPr/>
          <p:nvPr/>
        </p:nvSpPr>
        <p:spPr>
          <a:xfrm>
            <a:off x="2912733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1" name="object 391" descr=""/>
          <p:cNvSpPr/>
          <p:nvPr/>
        </p:nvSpPr>
        <p:spPr>
          <a:xfrm>
            <a:off x="2968892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2" name="object 392" descr=""/>
          <p:cNvSpPr/>
          <p:nvPr/>
        </p:nvSpPr>
        <p:spPr>
          <a:xfrm>
            <a:off x="3025051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3" name="object 393" descr=""/>
          <p:cNvSpPr/>
          <p:nvPr/>
        </p:nvSpPr>
        <p:spPr>
          <a:xfrm>
            <a:off x="3082232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4" name="object 394" descr=""/>
          <p:cNvSpPr/>
          <p:nvPr/>
        </p:nvSpPr>
        <p:spPr>
          <a:xfrm>
            <a:off x="3138391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5" name="object 395" descr=""/>
          <p:cNvSpPr/>
          <p:nvPr/>
        </p:nvSpPr>
        <p:spPr>
          <a:xfrm>
            <a:off x="3194550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6" name="object 396" descr=""/>
          <p:cNvSpPr/>
          <p:nvPr/>
        </p:nvSpPr>
        <p:spPr>
          <a:xfrm>
            <a:off x="3250710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7" name="object 397" descr=""/>
          <p:cNvSpPr/>
          <p:nvPr/>
        </p:nvSpPr>
        <p:spPr>
          <a:xfrm>
            <a:off x="3306869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8" name="object 398" descr=""/>
          <p:cNvSpPr/>
          <p:nvPr/>
        </p:nvSpPr>
        <p:spPr>
          <a:xfrm>
            <a:off x="3364050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9" name="object 399" descr=""/>
          <p:cNvSpPr/>
          <p:nvPr/>
        </p:nvSpPr>
        <p:spPr>
          <a:xfrm>
            <a:off x="3420209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0" name="object 400" descr=""/>
          <p:cNvSpPr/>
          <p:nvPr/>
        </p:nvSpPr>
        <p:spPr>
          <a:xfrm>
            <a:off x="3476368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1" name="object 401" descr=""/>
          <p:cNvSpPr/>
          <p:nvPr/>
        </p:nvSpPr>
        <p:spPr>
          <a:xfrm>
            <a:off x="3532528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2" name="object 402" descr=""/>
          <p:cNvSpPr/>
          <p:nvPr/>
        </p:nvSpPr>
        <p:spPr>
          <a:xfrm>
            <a:off x="3589708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3" name="object 403" descr=""/>
          <p:cNvSpPr/>
          <p:nvPr/>
        </p:nvSpPr>
        <p:spPr>
          <a:xfrm>
            <a:off x="3645868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4" name="object 404" descr=""/>
          <p:cNvSpPr/>
          <p:nvPr/>
        </p:nvSpPr>
        <p:spPr>
          <a:xfrm>
            <a:off x="3702027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5" name="object 405" descr=""/>
          <p:cNvSpPr/>
          <p:nvPr/>
        </p:nvSpPr>
        <p:spPr>
          <a:xfrm>
            <a:off x="3893275" y="5129395"/>
            <a:ext cx="274955" cy="74930"/>
          </a:xfrm>
          <a:custGeom>
            <a:avLst/>
            <a:gdLst/>
            <a:ahLst/>
            <a:cxnLst/>
            <a:rect l="l" t="t" r="r" b="b"/>
            <a:pathLst>
              <a:path w="274954" h="74929">
                <a:moveTo>
                  <a:pt x="15622" y="23076"/>
                </a:moveTo>
                <a:lnTo>
                  <a:pt x="1633" y="21646"/>
                </a:lnTo>
                <a:lnTo>
                  <a:pt x="2226" y="16064"/>
                </a:lnTo>
                <a:lnTo>
                  <a:pt x="2251" y="15826"/>
                </a:lnTo>
                <a:lnTo>
                  <a:pt x="2378" y="14635"/>
                </a:lnTo>
                <a:lnTo>
                  <a:pt x="2450" y="13954"/>
                </a:lnTo>
                <a:lnTo>
                  <a:pt x="5071" y="8406"/>
                </a:lnTo>
                <a:lnTo>
                  <a:pt x="13852" y="1667"/>
                </a:lnTo>
                <a:lnTo>
                  <a:pt x="19332" y="0"/>
                </a:lnTo>
                <a:lnTo>
                  <a:pt x="33151" y="0"/>
                </a:lnTo>
                <a:lnTo>
                  <a:pt x="38801" y="1940"/>
                </a:lnTo>
                <a:lnTo>
                  <a:pt x="47037" y="9768"/>
                </a:lnTo>
                <a:lnTo>
                  <a:pt x="47836" y="11640"/>
                </a:lnTo>
                <a:lnTo>
                  <a:pt x="22667" y="11640"/>
                </a:lnTo>
                <a:lnTo>
                  <a:pt x="20442" y="12491"/>
                </a:lnTo>
                <a:lnTo>
                  <a:pt x="18685" y="14193"/>
                </a:lnTo>
                <a:lnTo>
                  <a:pt x="16881" y="16064"/>
                </a:lnTo>
                <a:lnTo>
                  <a:pt x="15894" y="18992"/>
                </a:lnTo>
                <a:lnTo>
                  <a:pt x="15717" y="21646"/>
                </a:lnTo>
                <a:lnTo>
                  <a:pt x="15622" y="23076"/>
                </a:lnTo>
                <a:close/>
              </a:path>
              <a:path w="274954" h="74929">
                <a:moveTo>
                  <a:pt x="49113" y="73517"/>
                </a:moveTo>
                <a:lnTo>
                  <a:pt x="0" y="73517"/>
                </a:lnTo>
                <a:lnTo>
                  <a:pt x="544" y="68616"/>
                </a:lnTo>
                <a:lnTo>
                  <a:pt x="26953" y="35942"/>
                </a:lnTo>
                <a:lnTo>
                  <a:pt x="30734" y="32027"/>
                </a:lnTo>
                <a:lnTo>
                  <a:pt x="34070" y="27058"/>
                </a:lnTo>
                <a:lnTo>
                  <a:pt x="35023" y="24199"/>
                </a:lnTo>
                <a:lnTo>
                  <a:pt x="35023" y="18209"/>
                </a:lnTo>
                <a:lnTo>
                  <a:pt x="34257" y="16064"/>
                </a:lnTo>
                <a:lnTo>
                  <a:pt x="34172" y="15826"/>
                </a:lnTo>
                <a:lnTo>
                  <a:pt x="32470" y="14193"/>
                </a:lnTo>
                <a:lnTo>
                  <a:pt x="30836" y="12491"/>
                </a:lnTo>
                <a:lnTo>
                  <a:pt x="28522" y="11640"/>
                </a:lnTo>
                <a:lnTo>
                  <a:pt x="47836" y="11640"/>
                </a:lnTo>
                <a:lnTo>
                  <a:pt x="49113" y="14635"/>
                </a:lnTo>
                <a:lnTo>
                  <a:pt x="49019" y="24199"/>
                </a:lnTo>
                <a:lnTo>
                  <a:pt x="28079" y="52585"/>
                </a:lnTo>
                <a:lnTo>
                  <a:pt x="25254" y="55308"/>
                </a:lnTo>
                <a:lnTo>
                  <a:pt x="24097" y="56669"/>
                </a:lnTo>
                <a:lnTo>
                  <a:pt x="22940" y="57963"/>
                </a:lnTo>
                <a:lnTo>
                  <a:pt x="21987" y="59256"/>
                </a:lnTo>
                <a:lnTo>
                  <a:pt x="21238" y="60550"/>
                </a:lnTo>
                <a:lnTo>
                  <a:pt x="49113" y="60550"/>
                </a:lnTo>
                <a:lnTo>
                  <a:pt x="49113" y="73517"/>
                </a:lnTo>
                <a:close/>
              </a:path>
              <a:path w="274954" h="74929">
                <a:moveTo>
                  <a:pt x="61673" y="31245"/>
                </a:moveTo>
                <a:lnTo>
                  <a:pt x="61673" y="18481"/>
                </a:lnTo>
                <a:lnTo>
                  <a:pt x="65349" y="17256"/>
                </a:lnTo>
                <a:lnTo>
                  <a:pt x="69331" y="14975"/>
                </a:lnTo>
                <a:lnTo>
                  <a:pt x="73619" y="11640"/>
                </a:lnTo>
                <a:lnTo>
                  <a:pt x="77840" y="8304"/>
                </a:lnTo>
                <a:lnTo>
                  <a:pt x="80767" y="4424"/>
                </a:lnTo>
                <a:lnTo>
                  <a:pt x="82401" y="0"/>
                </a:lnTo>
                <a:lnTo>
                  <a:pt x="93735" y="0"/>
                </a:lnTo>
                <a:lnTo>
                  <a:pt x="93735" y="20625"/>
                </a:lnTo>
                <a:lnTo>
                  <a:pt x="79746" y="20625"/>
                </a:lnTo>
                <a:lnTo>
                  <a:pt x="74640" y="25390"/>
                </a:lnTo>
                <a:lnTo>
                  <a:pt x="68616" y="28930"/>
                </a:lnTo>
                <a:lnTo>
                  <a:pt x="61673" y="31245"/>
                </a:lnTo>
                <a:close/>
              </a:path>
              <a:path w="274954" h="74929">
                <a:moveTo>
                  <a:pt x="93735" y="73517"/>
                </a:moveTo>
                <a:lnTo>
                  <a:pt x="79746" y="73517"/>
                </a:lnTo>
                <a:lnTo>
                  <a:pt x="79746" y="20625"/>
                </a:lnTo>
                <a:lnTo>
                  <a:pt x="93735" y="20625"/>
                </a:lnTo>
                <a:lnTo>
                  <a:pt x="93735" y="73517"/>
                </a:lnTo>
                <a:close/>
              </a:path>
              <a:path w="274954" h="74929">
                <a:moveTo>
                  <a:pt x="146524" y="74845"/>
                </a:moveTo>
                <a:lnTo>
                  <a:pt x="132706" y="74845"/>
                </a:lnTo>
                <a:lnTo>
                  <a:pt x="127192" y="73109"/>
                </a:lnTo>
                <a:lnTo>
                  <a:pt x="117594" y="65485"/>
                </a:lnTo>
                <a:lnTo>
                  <a:pt x="114973" y="59801"/>
                </a:lnTo>
                <a:lnTo>
                  <a:pt x="115019" y="48467"/>
                </a:lnTo>
                <a:lnTo>
                  <a:pt x="127124" y="34001"/>
                </a:lnTo>
                <a:lnTo>
                  <a:pt x="123516" y="32436"/>
                </a:lnTo>
                <a:lnTo>
                  <a:pt x="120895" y="30326"/>
                </a:lnTo>
                <a:lnTo>
                  <a:pt x="117628" y="25016"/>
                </a:lnTo>
                <a:lnTo>
                  <a:pt x="116954" y="22599"/>
                </a:lnTo>
                <a:lnTo>
                  <a:pt x="116868" y="22293"/>
                </a:lnTo>
                <a:lnTo>
                  <a:pt x="131753" y="0"/>
                </a:lnTo>
                <a:lnTo>
                  <a:pt x="145640" y="0"/>
                </a:lnTo>
                <a:lnTo>
                  <a:pt x="151017" y="1769"/>
                </a:lnTo>
                <a:lnTo>
                  <a:pt x="154897" y="5309"/>
                </a:lnTo>
                <a:lnTo>
                  <a:pt x="158709" y="8917"/>
                </a:lnTo>
                <a:lnTo>
                  <a:pt x="159641" y="11129"/>
                </a:lnTo>
                <a:lnTo>
                  <a:pt x="136212" y="11129"/>
                </a:lnTo>
                <a:lnTo>
                  <a:pt x="134157" y="11912"/>
                </a:lnTo>
                <a:lnTo>
                  <a:pt x="132570" y="13444"/>
                </a:lnTo>
                <a:lnTo>
                  <a:pt x="130902" y="15111"/>
                </a:lnTo>
                <a:lnTo>
                  <a:pt x="130098" y="17222"/>
                </a:lnTo>
                <a:lnTo>
                  <a:pt x="130085" y="22599"/>
                </a:lnTo>
                <a:lnTo>
                  <a:pt x="130843" y="24812"/>
                </a:lnTo>
                <a:lnTo>
                  <a:pt x="131004" y="25016"/>
                </a:lnTo>
                <a:lnTo>
                  <a:pt x="133999" y="28011"/>
                </a:lnTo>
                <a:lnTo>
                  <a:pt x="136109" y="28794"/>
                </a:lnTo>
                <a:lnTo>
                  <a:pt x="157348" y="28794"/>
                </a:lnTo>
                <a:lnTo>
                  <a:pt x="156191" y="30530"/>
                </a:lnTo>
                <a:lnTo>
                  <a:pt x="153706" y="32572"/>
                </a:lnTo>
                <a:lnTo>
                  <a:pt x="150507" y="34001"/>
                </a:lnTo>
                <a:lnTo>
                  <a:pt x="154591" y="35635"/>
                </a:lnTo>
                <a:lnTo>
                  <a:pt x="157688" y="38018"/>
                </a:lnTo>
                <a:lnTo>
                  <a:pt x="158973" y="39924"/>
                </a:lnTo>
                <a:lnTo>
                  <a:pt x="135463" y="39924"/>
                </a:lnTo>
                <a:lnTo>
                  <a:pt x="132944" y="41115"/>
                </a:lnTo>
                <a:lnTo>
                  <a:pt x="131310" y="43498"/>
                </a:lnTo>
                <a:lnTo>
                  <a:pt x="129609" y="45880"/>
                </a:lnTo>
                <a:lnTo>
                  <a:pt x="128758" y="48467"/>
                </a:lnTo>
                <a:lnTo>
                  <a:pt x="128813" y="55308"/>
                </a:lnTo>
                <a:lnTo>
                  <a:pt x="129745" y="58167"/>
                </a:lnTo>
                <a:lnTo>
                  <a:pt x="133693" y="62524"/>
                </a:lnTo>
                <a:lnTo>
                  <a:pt x="136144" y="63613"/>
                </a:lnTo>
                <a:lnTo>
                  <a:pt x="161084" y="63613"/>
                </a:lnTo>
                <a:lnTo>
                  <a:pt x="160820" y="64294"/>
                </a:lnTo>
                <a:lnTo>
                  <a:pt x="152243" y="72734"/>
                </a:lnTo>
                <a:lnTo>
                  <a:pt x="146524" y="74845"/>
                </a:lnTo>
                <a:close/>
              </a:path>
              <a:path w="274954" h="74929">
                <a:moveTo>
                  <a:pt x="157348" y="28794"/>
                </a:moveTo>
                <a:lnTo>
                  <a:pt x="141351" y="28794"/>
                </a:lnTo>
                <a:lnTo>
                  <a:pt x="143461" y="28011"/>
                </a:lnTo>
                <a:lnTo>
                  <a:pt x="145095" y="26445"/>
                </a:lnTo>
                <a:lnTo>
                  <a:pt x="146661" y="24812"/>
                </a:lnTo>
                <a:lnTo>
                  <a:pt x="147443" y="22599"/>
                </a:lnTo>
                <a:lnTo>
                  <a:pt x="147443" y="17222"/>
                </a:lnTo>
                <a:lnTo>
                  <a:pt x="146661" y="15111"/>
                </a:lnTo>
                <a:lnTo>
                  <a:pt x="145061" y="13444"/>
                </a:lnTo>
                <a:lnTo>
                  <a:pt x="143529" y="11912"/>
                </a:lnTo>
                <a:lnTo>
                  <a:pt x="141453" y="11129"/>
                </a:lnTo>
                <a:lnTo>
                  <a:pt x="159641" y="11129"/>
                </a:lnTo>
                <a:lnTo>
                  <a:pt x="160615" y="13444"/>
                </a:lnTo>
                <a:lnTo>
                  <a:pt x="160525" y="22599"/>
                </a:lnTo>
                <a:lnTo>
                  <a:pt x="159871" y="24812"/>
                </a:lnTo>
                <a:lnTo>
                  <a:pt x="159811" y="25016"/>
                </a:lnTo>
                <a:lnTo>
                  <a:pt x="159730" y="25288"/>
                </a:lnTo>
                <a:lnTo>
                  <a:pt x="157348" y="28794"/>
                </a:lnTo>
                <a:close/>
              </a:path>
              <a:path w="274954" h="74929">
                <a:moveTo>
                  <a:pt x="161084" y="63613"/>
                </a:moveTo>
                <a:lnTo>
                  <a:pt x="141998" y="63613"/>
                </a:lnTo>
                <a:lnTo>
                  <a:pt x="144410" y="62524"/>
                </a:lnTo>
                <a:lnTo>
                  <a:pt x="146218" y="60447"/>
                </a:lnTo>
                <a:lnTo>
                  <a:pt x="148124" y="58337"/>
                </a:lnTo>
                <a:lnTo>
                  <a:pt x="149077" y="55308"/>
                </a:lnTo>
                <a:lnTo>
                  <a:pt x="149054" y="47888"/>
                </a:lnTo>
                <a:lnTo>
                  <a:pt x="148124" y="45199"/>
                </a:lnTo>
                <a:lnTo>
                  <a:pt x="144435" y="41115"/>
                </a:lnTo>
                <a:lnTo>
                  <a:pt x="144312" y="40979"/>
                </a:lnTo>
                <a:lnTo>
                  <a:pt x="141862" y="39924"/>
                </a:lnTo>
                <a:lnTo>
                  <a:pt x="158973" y="39924"/>
                </a:lnTo>
                <a:lnTo>
                  <a:pt x="161909" y="44280"/>
                </a:lnTo>
                <a:lnTo>
                  <a:pt x="162964" y="47888"/>
                </a:lnTo>
                <a:lnTo>
                  <a:pt x="162964" y="58780"/>
                </a:lnTo>
                <a:lnTo>
                  <a:pt x="161084" y="63613"/>
                </a:lnTo>
                <a:close/>
              </a:path>
              <a:path w="274954" h="74929">
                <a:moveTo>
                  <a:pt x="202105" y="74845"/>
                </a:moveTo>
                <a:lnTo>
                  <a:pt x="187878" y="74845"/>
                </a:lnTo>
                <a:lnTo>
                  <a:pt x="182126" y="72088"/>
                </a:lnTo>
                <a:lnTo>
                  <a:pt x="171243" y="37473"/>
                </a:lnTo>
                <a:lnTo>
                  <a:pt x="171235" y="37269"/>
                </a:lnTo>
                <a:lnTo>
                  <a:pt x="171627" y="28828"/>
                </a:lnTo>
                <a:lnTo>
                  <a:pt x="171681" y="27671"/>
                </a:lnTo>
                <a:lnTo>
                  <a:pt x="172988" y="19706"/>
                </a:lnTo>
                <a:lnTo>
                  <a:pt x="187878" y="0"/>
                </a:lnTo>
                <a:lnTo>
                  <a:pt x="202105" y="0"/>
                </a:lnTo>
                <a:lnTo>
                  <a:pt x="207545" y="2484"/>
                </a:lnTo>
                <a:lnTo>
                  <a:pt x="211487" y="7453"/>
                </a:lnTo>
                <a:lnTo>
                  <a:pt x="213987" y="11640"/>
                </a:lnTo>
                <a:lnTo>
                  <a:pt x="193324" y="11640"/>
                </a:lnTo>
                <a:lnTo>
                  <a:pt x="191826" y="12184"/>
                </a:lnTo>
                <a:lnTo>
                  <a:pt x="186114" y="47027"/>
                </a:lnTo>
                <a:lnTo>
                  <a:pt x="186483" y="51938"/>
                </a:lnTo>
                <a:lnTo>
                  <a:pt x="187368" y="55138"/>
                </a:lnTo>
                <a:lnTo>
                  <a:pt x="188185" y="58405"/>
                </a:lnTo>
                <a:lnTo>
                  <a:pt x="189206" y="60481"/>
                </a:lnTo>
                <a:lnTo>
                  <a:pt x="191826" y="62660"/>
                </a:lnTo>
                <a:lnTo>
                  <a:pt x="193324" y="63204"/>
                </a:lnTo>
                <a:lnTo>
                  <a:pt x="214030" y="63204"/>
                </a:lnTo>
                <a:lnTo>
                  <a:pt x="211567" y="67391"/>
                </a:lnTo>
                <a:lnTo>
                  <a:pt x="207619" y="72360"/>
                </a:lnTo>
                <a:lnTo>
                  <a:pt x="202105" y="74845"/>
                </a:lnTo>
                <a:close/>
              </a:path>
              <a:path w="274954" h="74929">
                <a:moveTo>
                  <a:pt x="214030" y="63204"/>
                </a:moveTo>
                <a:lnTo>
                  <a:pt x="196660" y="63204"/>
                </a:lnTo>
                <a:lnTo>
                  <a:pt x="198123" y="62660"/>
                </a:lnTo>
                <a:lnTo>
                  <a:pt x="200710" y="60481"/>
                </a:lnTo>
                <a:lnTo>
                  <a:pt x="201731" y="58541"/>
                </a:lnTo>
                <a:lnTo>
                  <a:pt x="203433" y="52143"/>
                </a:lnTo>
                <a:lnTo>
                  <a:pt x="203833" y="47027"/>
                </a:lnTo>
                <a:lnTo>
                  <a:pt x="203829" y="27671"/>
                </a:lnTo>
                <a:lnTo>
                  <a:pt x="196660" y="11640"/>
                </a:lnTo>
                <a:lnTo>
                  <a:pt x="213987" y="11640"/>
                </a:lnTo>
                <a:lnTo>
                  <a:pt x="218715" y="37473"/>
                </a:lnTo>
                <a:lnTo>
                  <a:pt x="218317" y="46050"/>
                </a:lnTo>
                <a:lnTo>
                  <a:pt x="218272" y="47027"/>
                </a:lnTo>
                <a:lnTo>
                  <a:pt x="216957" y="55138"/>
                </a:lnTo>
                <a:lnTo>
                  <a:pt x="216928" y="55317"/>
                </a:lnTo>
                <a:lnTo>
                  <a:pt x="214694" y="62075"/>
                </a:lnTo>
                <a:lnTo>
                  <a:pt x="214030" y="63204"/>
                </a:lnTo>
                <a:close/>
              </a:path>
              <a:path w="274954" h="74929">
                <a:moveTo>
                  <a:pt x="258265" y="74845"/>
                </a:moveTo>
                <a:lnTo>
                  <a:pt x="244038" y="74845"/>
                </a:lnTo>
                <a:lnTo>
                  <a:pt x="238286" y="72088"/>
                </a:lnTo>
                <a:lnTo>
                  <a:pt x="227394" y="37269"/>
                </a:lnTo>
                <a:lnTo>
                  <a:pt x="227787" y="28828"/>
                </a:lnTo>
                <a:lnTo>
                  <a:pt x="227841" y="27671"/>
                </a:lnTo>
                <a:lnTo>
                  <a:pt x="229147" y="19706"/>
                </a:lnTo>
                <a:lnTo>
                  <a:pt x="229181" y="19502"/>
                </a:lnTo>
                <a:lnTo>
                  <a:pt x="231415" y="12763"/>
                </a:lnTo>
                <a:lnTo>
                  <a:pt x="234542" y="7453"/>
                </a:lnTo>
                <a:lnTo>
                  <a:pt x="238490" y="2484"/>
                </a:lnTo>
                <a:lnTo>
                  <a:pt x="244038" y="0"/>
                </a:lnTo>
                <a:lnTo>
                  <a:pt x="258265" y="0"/>
                </a:lnTo>
                <a:lnTo>
                  <a:pt x="263704" y="2484"/>
                </a:lnTo>
                <a:lnTo>
                  <a:pt x="267647" y="7453"/>
                </a:lnTo>
                <a:lnTo>
                  <a:pt x="270147" y="11640"/>
                </a:lnTo>
                <a:lnTo>
                  <a:pt x="249483" y="11640"/>
                </a:lnTo>
                <a:lnTo>
                  <a:pt x="247986" y="12184"/>
                </a:lnTo>
                <a:lnTo>
                  <a:pt x="242273" y="47027"/>
                </a:lnTo>
                <a:lnTo>
                  <a:pt x="242642" y="51938"/>
                </a:lnTo>
                <a:lnTo>
                  <a:pt x="243527" y="55138"/>
                </a:lnTo>
                <a:lnTo>
                  <a:pt x="244344" y="58405"/>
                </a:lnTo>
                <a:lnTo>
                  <a:pt x="245366" y="60481"/>
                </a:lnTo>
                <a:lnTo>
                  <a:pt x="247986" y="62660"/>
                </a:lnTo>
                <a:lnTo>
                  <a:pt x="249483" y="63204"/>
                </a:lnTo>
                <a:lnTo>
                  <a:pt x="270189" y="63204"/>
                </a:lnTo>
                <a:lnTo>
                  <a:pt x="267727" y="67391"/>
                </a:lnTo>
                <a:lnTo>
                  <a:pt x="263778" y="72360"/>
                </a:lnTo>
                <a:lnTo>
                  <a:pt x="258265" y="74845"/>
                </a:lnTo>
                <a:close/>
              </a:path>
              <a:path w="274954" h="74929">
                <a:moveTo>
                  <a:pt x="270189" y="63204"/>
                </a:moveTo>
                <a:lnTo>
                  <a:pt x="252819" y="63204"/>
                </a:lnTo>
                <a:lnTo>
                  <a:pt x="254282" y="62660"/>
                </a:lnTo>
                <a:lnTo>
                  <a:pt x="256869" y="60481"/>
                </a:lnTo>
                <a:lnTo>
                  <a:pt x="257890" y="58541"/>
                </a:lnTo>
                <a:lnTo>
                  <a:pt x="259592" y="52143"/>
                </a:lnTo>
                <a:lnTo>
                  <a:pt x="259992" y="47027"/>
                </a:lnTo>
                <a:lnTo>
                  <a:pt x="259989" y="27671"/>
                </a:lnTo>
                <a:lnTo>
                  <a:pt x="252819" y="11640"/>
                </a:lnTo>
                <a:lnTo>
                  <a:pt x="270147" y="11640"/>
                </a:lnTo>
                <a:lnTo>
                  <a:pt x="274874" y="37473"/>
                </a:lnTo>
                <a:lnTo>
                  <a:pt x="274477" y="46050"/>
                </a:lnTo>
                <a:lnTo>
                  <a:pt x="274432" y="47027"/>
                </a:lnTo>
                <a:lnTo>
                  <a:pt x="273117" y="55138"/>
                </a:lnTo>
                <a:lnTo>
                  <a:pt x="273087" y="55317"/>
                </a:lnTo>
                <a:lnTo>
                  <a:pt x="270854" y="62075"/>
                </a:lnTo>
                <a:lnTo>
                  <a:pt x="270189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06" name="object 406" descr=""/>
          <p:cNvGrpSpPr/>
          <p:nvPr/>
        </p:nvGrpSpPr>
        <p:grpSpPr>
          <a:xfrm>
            <a:off x="362687" y="5357198"/>
            <a:ext cx="1599565" cy="95885"/>
            <a:chOff x="362687" y="5357198"/>
            <a:chExt cx="1599565" cy="95885"/>
          </a:xfrm>
        </p:grpSpPr>
        <p:pic>
          <p:nvPicPr>
            <p:cNvPr id="407" name="object 407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62687" y="5357198"/>
              <a:ext cx="1556636" cy="95777"/>
            </a:xfrm>
            <a:prstGeom prst="rect">
              <a:avLst/>
            </a:prstGeom>
          </p:spPr>
        </p:pic>
        <p:sp>
          <p:nvSpPr>
            <p:cNvPr id="408" name="object 408" descr=""/>
            <p:cNvSpPr/>
            <p:nvPr/>
          </p:nvSpPr>
          <p:spPr>
            <a:xfrm>
              <a:off x="1951998" y="5421322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10210" y="10210"/>
                  </a:moveTo>
                  <a:lnTo>
                    <a:pt x="0" y="10210"/>
                  </a:lnTo>
                  <a:lnTo>
                    <a:pt x="0" y="0"/>
                  </a:lnTo>
                  <a:lnTo>
                    <a:pt x="10210" y="0"/>
                  </a:lnTo>
                  <a:lnTo>
                    <a:pt x="10210" y="1021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9" name="object 409" descr=""/>
          <p:cNvSpPr/>
          <p:nvPr/>
        </p:nvSpPr>
        <p:spPr>
          <a:xfrm>
            <a:off x="2009179" y="542132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0" name="object 410" descr=""/>
          <p:cNvSpPr/>
          <p:nvPr/>
        </p:nvSpPr>
        <p:spPr>
          <a:xfrm>
            <a:off x="2065338" y="542132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1" name="object 411" descr=""/>
          <p:cNvSpPr/>
          <p:nvPr/>
        </p:nvSpPr>
        <p:spPr>
          <a:xfrm>
            <a:off x="2121498" y="542132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2" name="object 412" descr=""/>
          <p:cNvSpPr/>
          <p:nvPr/>
        </p:nvSpPr>
        <p:spPr>
          <a:xfrm>
            <a:off x="2177657" y="542132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3" name="object 413" descr=""/>
          <p:cNvSpPr/>
          <p:nvPr/>
        </p:nvSpPr>
        <p:spPr>
          <a:xfrm>
            <a:off x="2234837" y="542132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4" name="object 414" descr=""/>
          <p:cNvSpPr/>
          <p:nvPr/>
        </p:nvSpPr>
        <p:spPr>
          <a:xfrm>
            <a:off x="2290997" y="542132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5" name="object 415" descr=""/>
          <p:cNvSpPr/>
          <p:nvPr/>
        </p:nvSpPr>
        <p:spPr>
          <a:xfrm>
            <a:off x="2347156" y="542132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6" name="object 416" descr=""/>
          <p:cNvSpPr/>
          <p:nvPr/>
        </p:nvSpPr>
        <p:spPr>
          <a:xfrm>
            <a:off x="2403316" y="542132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7" name="object 417" descr=""/>
          <p:cNvSpPr/>
          <p:nvPr/>
        </p:nvSpPr>
        <p:spPr>
          <a:xfrm>
            <a:off x="2459475" y="542132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8" name="object 418" descr=""/>
          <p:cNvSpPr/>
          <p:nvPr/>
        </p:nvSpPr>
        <p:spPr>
          <a:xfrm>
            <a:off x="2516655" y="542132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9" name="object 419" descr=""/>
          <p:cNvSpPr/>
          <p:nvPr/>
        </p:nvSpPr>
        <p:spPr>
          <a:xfrm>
            <a:off x="2572815" y="542132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0" name="object 420" descr=""/>
          <p:cNvSpPr/>
          <p:nvPr/>
        </p:nvSpPr>
        <p:spPr>
          <a:xfrm>
            <a:off x="2628974" y="542132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1" name="object 421" descr=""/>
          <p:cNvSpPr/>
          <p:nvPr/>
        </p:nvSpPr>
        <p:spPr>
          <a:xfrm>
            <a:off x="2685134" y="542132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2" name="object 422" descr=""/>
          <p:cNvSpPr/>
          <p:nvPr/>
        </p:nvSpPr>
        <p:spPr>
          <a:xfrm>
            <a:off x="2742314" y="542132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3" name="object 423" descr=""/>
          <p:cNvSpPr/>
          <p:nvPr/>
        </p:nvSpPr>
        <p:spPr>
          <a:xfrm>
            <a:off x="2798474" y="542132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4" name="object 424" descr=""/>
          <p:cNvSpPr/>
          <p:nvPr/>
        </p:nvSpPr>
        <p:spPr>
          <a:xfrm>
            <a:off x="2854633" y="542132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5" name="object 425" descr=""/>
          <p:cNvSpPr/>
          <p:nvPr/>
        </p:nvSpPr>
        <p:spPr>
          <a:xfrm>
            <a:off x="2910792" y="542132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6" name="object 426" descr=""/>
          <p:cNvSpPr/>
          <p:nvPr/>
        </p:nvSpPr>
        <p:spPr>
          <a:xfrm>
            <a:off x="2966952" y="542132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7" name="object 427" descr=""/>
          <p:cNvSpPr/>
          <p:nvPr/>
        </p:nvSpPr>
        <p:spPr>
          <a:xfrm>
            <a:off x="3024132" y="542132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8" name="object 428" descr=""/>
          <p:cNvSpPr/>
          <p:nvPr/>
        </p:nvSpPr>
        <p:spPr>
          <a:xfrm>
            <a:off x="3080292" y="542132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9" name="object 429" descr=""/>
          <p:cNvSpPr/>
          <p:nvPr/>
        </p:nvSpPr>
        <p:spPr>
          <a:xfrm>
            <a:off x="3136451" y="542132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0" name="object 430" descr=""/>
          <p:cNvSpPr/>
          <p:nvPr/>
        </p:nvSpPr>
        <p:spPr>
          <a:xfrm>
            <a:off x="3194653" y="542132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1" name="object 431" descr=""/>
          <p:cNvSpPr/>
          <p:nvPr/>
        </p:nvSpPr>
        <p:spPr>
          <a:xfrm>
            <a:off x="3250812" y="542132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2" name="object 432" descr=""/>
          <p:cNvSpPr/>
          <p:nvPr/>
        </p:nvSpPr>
        <p:spPr>
          <a:xfrm>
            <a:off x="3306971" y="542132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3" name="object 433" descr=""/>
          <p:cNvSpPr/>
          <p:nvPr/>
        </p:nvSpPr>
        <p:spPr>
          <a:xfrm>
            <a:off x="3364152" y="542132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4" name="object 434" descr=""/>
          <p:cNvSpPr/>
          <p:nvPr/>
        </p:nvSpPr>
        <p:spPr>
          <a:xfrm>
            <a:off x="3420311" y="542132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5" name="object 435" descr=""/>
          <p:cNvSpPr/>
          <p:nvPr/>
        </p:nvSpPr>
        <p:spPr>
          <a:xfrm>
            <a:off x="3476471" y="542132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6" name="object 436" descr=""/>
          <p:cNvSpPr/>
          <p:nvPr/>
        </p:nvSpPr>
        <p:spPr>
          <a:xfrm>
            <a:off x="3532630" y="542132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7" name="object 437" descr=""/>
          <p:cNvSpPr/>
          <p:nvPr/>
        </p:nvSpPr>
        <p:spPr>
          <a:xfrm>
            <a:off x="3588789" y="542132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8" name="object 438" descr=""/>
          <p:cNvSpPr/>
          <p:nvPr/>
        </p:nvSpPr>
        <p:spPr>
          <a:xfrm>
            <a:off x="3645970" y="542132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9" name="object 439" descr=""/>
          <p:cNvSpPr/>
          <p:nvPr/>
        </p:nvSpPr>
        <p:spPr>
          <a:xfrm>
            <a:off x="3702129" y="542132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0" name="object 440" descr=""/>
          <p:cNvSpPr/>
          <p:nvPr/>
        </p:nvSpPr>
        <p:spPr>
          <a:xfrm>
            <a:off x="3893275" y="5358015"/>
            <a:ext cx="274955" cy="74930"/>
          </a:xfrm>
          <a:custGeom>
            <a:avLst/>
            <a:gdLst/>
            <a:ahLst/>
            <a:cxnLst/>
            <a:rect l="l" t="t" r="r" b="b"/>
            <a:pathLst>
              <a:path w="274954" h="74929">
                <a:moveTo>
                  <a:pt x="15622" y="23076"/>
                </a:moveTo>
                <a:lnTo>
                  <a:pt x="1633" y="21646"/>
                </a:lnTo>
                <a:lnTo>
                  <a:pt x="2226" y="16064"/>
                </a:lnTo>
                <a:lnTo>
                  <a:pt x="2251" y="15826"/>
                </a:lnTo>
                <a:lnTo>
                  <a:pt x="2378" y="14635"/>
                </a:lnTo>
                <a:lnTo>
                  <a:pt x="2450" y="13954"/>
                </a:lnTo>
                <a:lnTo>
                  <a:pt x="5071" y="8406"/>
                </a:lnTo>
                <a:lnTo>
                  <a:pt x="13852" y="1667"/>
                </a:lnTo>
                <a:lnTo>
                  <a:pt x="19332" y="0"/>
                </a:lnTo>
                <a:lnTo>
                  <a:pt x="33151" y="0"/>
                </a:lnTo>
                <a:lnTo>
                  <a:pt x="38801" y="1940"/>
                </a:lnTo>
                <a:lnTo>
                  <a:pt x="47037" y="9768"/>
                </a:lnTo>
                <a:lnTo>
                  <a:pt x="47836" y="11640"/>
                </a:lnTo>
                <a:lnTo>
                  <a:pt x="22667" y="11640"/>
                </a:lnTo>
                <a:lnTo>
                  <a:pt x="20442" y="12491"/>
                </a:lnTo>
                <a:lnTo>
                  <a:pt x="18685" y="14193"/>
                </a:lnTo>
                <a:lnTo>
                  <a:pt x="16881" y="16064"/>
                </a:lnTo>
                <a:lnTo>
                  <a:pt x="15894" y="18992"/>
                </a:lnTo>
                <a:lnTo>
                  <a:pt x="15717" y="21646"/>
                </a:lnTo>
                <a:lnTo>
                  <a:pt x="15622" y="23076"/>
                </a:lnTo>
                <a:close/>
              </a:path>
              <a:path w="274954" h="74929">
                <a:moveTo>
                  <a:pt x="49113" y="73517"/>
                </a:moveTo>
                <a:lnTo>
                  <a:pt x="0" y="73517"/>
                </a:lnTo>
                <a:lnTo>
                  <a:pt x="544" y="68616"/>
                </a:lnTo>
                <a:lnTo>
                  <a:pt x="26953" y="35942"/>
                </a:lnTo>
                <a:lnTo>
                  <a:pt x="30734" y="32027"/>
                </a:lnTo>
                <a:lnTo>
                  <a:pt x="34070" y="27058"/>
                </a:lnTo>
                <a:lnTo>
                  <a:pt x="35023" y="24199"/>
                </a:lnTo>
                <a:lnTo>
                  <a:pt x="35023" y="18209"/>
                </a:lnTo>
                <a:lnTo>
                  <a:pt x="34257" y="16064"/>
                </a:lnTo>
                <a:lnTo>
                  <a:pt x="34172" y="15826"/>
                </a:lnTo>
                <a:lnTo>
                  <a:pt x="32470" y="14193"/>
                </a:lnTo>
                <a:lnTo>
                  <a:pt x="30836" y="12491"/>
                </a:lnTo>
                <a:lnTo>
                  <a:pt x="28522" y="11640"/>
                </a:lnTo>
                <a:lnTo>
                  <a:pt x="47836" y="11640"/>
                </a:lnTo>
                <a:lnTo>
                  <a:pt x="49113" y="14635"/>
                </a:lnTo>
                <a:lnTo>
                  <a:pt x="49019" y="24199"/>
                </a:lnTo>
                <a:lnTo>
                  <a:pt x="28079" y="52585"/>
                </a:lnTo>
                <a:lnTo>
                  <a:pt x="25254" y="55308"/>
                </a:lnTo>
                <a:lnTo>
                  <a:pt x="24097" y="56669"/>
                </a:lnTo>
                <a:lnTo>
                  <a:pt x="22940" y="57963"/>
                </a:lnTo>
                <a:lnTo>
                  <a:pt x="21987" y="59256"/>
                </a:lnTo>
                <a:lnTo>
                  <a:pt x="21238" y="60550"/>
                </a:lnTo>
                <a:lnTo>
                  <a:pt x="49113" y="60550"/>
                </a:lnTo>
                <a:lnTo>
                  <a:pt x="49113" y="73517"/>
                </a:lnTo>
                <a:close/>
              </a:path>
              <a:path w="274954" h="74929">
                <a:moveTo>
                  <a:pt x="71781" y="23076"/>
                </a:moveTo>
                <a:lnTo>
                  <a:pt x="57793" y="21646"/>
                </a:lnTo>
                <a:lnTo>
                  <a:pt x="58385" y="16064"/>
                </a:lnTo>
                <a:lnTo>
                  <a:pt x="58411" y="15826"/>
                </a:lnTo>
                <a:lnTo>
                  <a:pt x="58537" y="14635"/>
                </a:lnTo>
                <a:lnTo>
                  <a:pt x="58609" y="13954"/>
                </a:lnTo>
                <a:lnTo>
                  <a:pt x="61230" y="8406"/>
                </a:lnTo>
                <a:lnTo>
                  <a:pt x="70012" y="1667"/>
                </a:lnTo>
                <a:lnTo>
                  <a:pt x="75491" y="0"/>
                </a:lnTo>
                <a:lnTo>
                  <a:pt x="89310" y="0"/>
                </a:lnTo>
                <a:lnTo>
                  <a:pt x="94960" y="1940"/>
                </a:lnTo>
                <a:lnTo>
                  <a:pt x="103197" y="9768"/>
                </a:lnTo>
                <a:lnTo>
                  <a:pt x="103995" y="11640"/>
                </a:lnTo>
                <a:lnTo>
                  <a:pt x="78827" y="11640"/>
                </a:lnTo>
                <a:lnTo>
                  <a:pt x="76601" y="12491"/>
                </a:lnTo>
                <a:lnTo>
                  <a:pt x="74845" y="14193"/>
                </a:lnTo>
                <a:lnTo>
                  <a:pt x="73041" y="16064"/>
                </a:lnTo>
                <a:lnTo>
                  <a:pt x="72054" y="18992"/>
                </a:lnTo>
                <a:lnTo>
                  <a:pt x="71877" y="21646"/>
                </a:lnTo>
                <a:lnTo>
                  <a:pt x="71781" y="23076"/>
                </a:lnTo>
                <a:close/>
              </a:path>
              <a:path w="274954" h="74929">
                <a:moveTo>
                  <a:pt x="105273" y="73517"/>
                </a:moveTo>
                <a:lnTo>
                  <a:pt x="56159" y="73517"/>
                </a:lnTo>
                <a:lnTo>
                  <a:pt x="56703" y="68616"/>
                </a:lnTo>
                <a:lnTo>
                  <a:pt x="58303" y="63953"/>
                </a:lnTo>
                <a:lnTo>
                  <a:pt x="63490" y="55308"/>
                </a:lnTo>
                <a:lnTo>
                  <a:pt x="63613" y="55104"/>
                </a:lnTo>
                <a:lnTo>
                  <a:pt x="68854" y="49250"/>
                </a:lnTo>
                <a:lnTo>
                  <a:pt x="83112" y="35942"/>
                </a:lnTo>
                <a:lnTo>
                  <a:pt x="86893" y="32027"/>
                </a:lnTo>
                <a:lnTo>
                  <a:pt x="90229" y="27058"/>
                </a:lnTo>
                <a:lnTo>
                  <a:pt x="91182" y="24199"/>
                </a:lnTo>
                <a:lnTo>
                  <a:pt x="91182" y="18209"/>
                </a:lnTo>
                <a:lnTo>
                  <a:pt x="90416" y="16064"/>
                </a:lnTo>
                <a:lnTo>
                  <a:pt x="90331" y="15826"/>
                </a:lnTo>
                <a:lnTo>
                  <a:pt x="88629" y="14193"/>
                </a:lnTo>
                <a:lnTo>
                  <a:pt x="86996" y="12491"/>
                </a:lnTo>
                <a:lnTo>
                  <a:pt x="84681" y="11640"/>
                </a:lnTo>
                <a:lnTo>
                  <a:pt x="103995" y="11640"/>
                </a:lnTo>
                <a:lnTo>
                  <a:pt x="105273" y="14635"/>
                </a:lnTo>
                <a:lnTo>
                  <a:pt x="105179" y="24199"/>
                </a:lnTo>
                <a:lnTo>
                  <a:pt x="84239" y="52585"/>
                </a:lnTo>
                <a:lnTo>
                  <a:pt x="81414" y="55308"/>
                </a:lnTo>
                <a:lnTo>
                  <a:pt x="80256" y="56669"/>
                </a:lnTo>
                <a:lnTo>
                  <a:pt x="79099" y="57963"/>
                </a:lnTo>
                <a:lnTo>
                  <a:pt x="78146" y="59256"/>
                </a:lnTo>
                <a:lnTo>
                  <a:pt x="77397" y="60550"/>
                </a:lnTo>
                <a:lnTo>
                  <a:pt x="105273" y="60550"/>
                </a:lnTo>
                <a:lnTo>
                  <a:pt x="105273" y="73517"/>
                </a:lnTo>
                <a:close/>
              </a:path>
              <a:path w="274954" h="74929">
                <a:moveTo>
                  <a:pt x="145946" y="74845"/>
                </a:moveTo>
                <a:lnTo>
                  <a:pt x="131719" y="74845"/>
                </a:lnTo>
                <a:lnTo>
                  <a:pt x="125967" y="72088"/>
                </a:lnTo>
                <a:lnTo>
                  <a:pt x="115084" y="37473"/>
                </a:lnTo>
                <a:lnTo>
                  <a:pt x="115075" y="37269"/>
                </a:lnTo>
                <a:lnTo>
                  <a:pt x="131719" y="0"/>
                </a:lnTo>
                <a:lnTo>
                  <a:pt x="145946" y="0"/>
                </a:lnTo>
                <a:lnTo>
                  <a:pt x="151385" y="2484"/>
                </a:lnTo>
                <a:lnTo>
                  <a:pt x="155328" y="7453"/>
                </a:lnTo>
                <a:lnTo>
                  <a:pt x="157828" y="11640"/>
                </a:lnTo>
                <a:lnTo>
                  <a:pt x="137165" y="11640"/>
                </a:lnTo>
                <a:lnTo>
                  <a:pt x="135667" y="12184"/>
                </a:lnTo>
                <a:lnTo>
                  <a:pt x="129954" y="47027"/>
                </a:lnTo>
                <a:lnTo>
                  <a:pt x="130323" y="51938"/>
                </a:lnTo>
                <a:lnTo>
                  <a:pt x="131208" y="55138"/>
                </a:lnTo>
                <a:lnTo>
                  <a:pt x="132025" y="58405"/>
                </a:lnTo>
                <a:lnTo>
                  <a:pt x="133047" y="60481"/>
                </a:lnTo>
                <a:lnTo>
                  <a:pt x="135667" y="62660"/>
                </a:lnTo>
                <a:lnTo>
                  <a:pt x="137165" y="63204"/>
                </a:lnTo>
                <a:lnTo>
                  <a:pt x="157870" y="63204"/>
                </a:lnTo>
                <a:lnTo>
                  <a:pt x="155408" y="67391"/>
                </a:lnTo>
                <a:lnTo>
                  <a:pt x="151460" y="72360"/>
                </a:lnTo>
                <a:lnTo>
                  <a:pt x="145946" y="74845"/>
                </a:lnTo>
                <a:close/>
              </a:path>
              <a:path w="274954" h="74929">
                <a:moveTo>
                  <a:pt x="157870" y="63204"/>
                </a:moveTo>
                <a:lnTo>
                  <a:pt x="140500" y="63204"/>
                </a:lnTo>
                <a:lnTo>
                  <a:pt x="141964" y="62660"/>
                </a:lnTo>
                <a:lnTo>
                  <a:pt x="144550" y="60481"/>
                </a:lnTo>
                <a:lnTo>
                  <a:pt x="145571" y="58541"/>
                </a:lnTo>
                <a:lnTo>
                  <a:pt x="147273" y="52143"/>
                </a:lnTo>
                <a:lnTo>
                  <a:pt x="147673" y="47027"/>
                </a:lnTo>
                <a:lnTo>
                  <a:pt x="147670" y="27671"/>
                </a:lnTo>
                <a:lnTo>
                  <a:pt x="140500" y="11640"/>
                </a:lnTo>
                <a:lnTo>
                  <a:pt x="157828" y="11640"/>
                </a:lnTo>
                <a:lnTo>
                  <a:pt x="162555" y="37473"/>
                </a:lnTo>
                <a:lnTo>
                  <a:pt x="162158" y="46050"/>
                </a:lnTo>
                <a:lnTo>
                  <a:pt x="162113" y="47027"/>
                </a:lnTo>
                <a:lnTo>
                  <a:pt x="160798" y="55138"/>
                </a:lnTo>
                <a:lnTo>
                  <a:pt x="160769" y="55317"/>
                </a:lnTo>
                <a:lnTo>
                  <a:pt x="158535" y="62075"/>
                </a:lnTo>
                <a:lnTo>
                  <a:pt x="157870" y="63204"/>
                </a:lnTo>
                <a:close/>
              </a:path>
              <a:path w="274954" h="74929">
                <a:moveTo>
                  <a:pt x="202105" y="74845"/>
                </a:moveTo>
                <a:lnTo>
                  <a:pt x="187878" y="74845"/>
                </a:lnTo>
                <a:lnTo>
                  <a:pt x="182126" y="72088"/>
                </a:lnTo>
                <a:lnTo>
                  <a:pt x="171243" y="37473"/>
                </a:lnTo>
                <a:lnTo>
                  <a:pt x="171235" y="37269"/>
                </a:lnTo>
                <a:lnTo>
                  <a:pt x="171627" y="28828"/>
                </a:lnTo>
                <a:lnTo>
                  <a:pt x="171681" y="27671"/>
                </a:lnTo>
                <a:lnTo>
                  <a:pt x="172988" y="19706"/>
                </a:lnTo>
                <a:lnTo>
                  <a:pt x="187878" y="0"/>
                </a:lnTo>
                <a:lnTo>
                  <a:pt x="202105" y="0"/>
                </a:lnTo>
                <a:lnTo>
                  <a:pt x="207545" y="2484"/>
                </a:lnTo>
                <a:lnTo>
                  <a:pt x="211487" y="7453"/>
                </a:lnTo>
                <a:lnTo>
                  <a:pt x="213987" y="11640"/>
                </a:lnTo>
                <a:lnTo>
                  <a:pt x="193324" y="11640"/>
                </a:lnTo>
                <a:lnTo>
                  <a:pt x="191826" y="12184"/>
                </a:lnTo>
                <a:lnTo>
                  <a:pt x="186114" y="47027"/>
                </a:lnTo>
                <a:lnTo>
                  <a:pt x="186483" y="51938"/>
                </a:lnTo>
                <a:lnTo>
                  <a:pt x="187368" y="55138"/>
                </a:lnTo>
                <a:lnTo>
                  <a:pt x="188185" y="58405"/>
                </a:lnTo>
                <a:lnTo>
                  <a:pt x="189206" y="60481"/>
                </a:lnTo>
                <a:lnTo>
                  <a:pt x="191826" y="62660"/>
                </a:lnTo>
                <a:lnTo>
                  <a:pt x="193324" y="63204"/>
                </a:lnTo>
                <a:lnTo>
                  <a:pt x="214030" y="63204"/>
                </a:lnTo>
                <a:lnTo>
                  <a:pt x="211567" y="67391"/>
                </a:lnTo>
                <a:lnTo>
                  <a:pt x="207619" y="72360"/>
                </a:lnTo>
                <a:lnTo>
                  <a:pt x="202105" y="74845"/>
                </a:lnTo>
                <a:close/>
              </a:path>
              <a:path w="274954" h="74929">
                <a:moveTo>
                  <a:pt x="214030" y="63204"/>
                </a:moveTo>
                <a:lnTo>
                  <a:pt x="196660" y="63204"/>
                </a:lnTo>
                <a:lnTo>
                  <a:pt x="198123" y="62660"/>
                </a:lnTo>
                <a:lnTo>
                  <a:pt x="200710" y="60481"/>
                </a:lnTo>
                <a:lnTo>
                  <a:pt x="201731" y="58541"/>
                </a:lnTo>
                <a:lnTo>
                  <a:pt x="203433" y="52143"/>
                </a:lnTo>
                <a:lnTo>
                  <a:pt x="203833" y="47027"/>
                </a:lnTo>
                <a:lnTo>
                  <a:pt x="203829" y="27671"/>
                </a:lnTo>
                <a:lnTo>
                  <a:pt x="196660" y="11640"/>
                </a:lnTo>
                <a:lnTo>
                  <a:pt x="213987" y="11640"/>
                </a:lnTo>
                <a:lnTo>
                  <a:pt x="218715" y="37473"/>
                </a:lnTo>
                <a:lnTo>
                  <a:pt x="218317" y="46050"/>
                </a:lnTo>
                <a:lnTo>
                  <a:pt x="218272" y="47027"/>
                </a:lnTo>
                <a:lnTo>
                  <a:pt x="216957" y="55138"/>
                </a:lnTo>
                <a:lnTo>
                  <a:pt x="216928" y="55317"/>
                </a:lnTo>
                <a:lnTo>
                  <a:pt x="214694" y="62075"/>
                </a:lnTo>
                <a:lnTo>
                  <a:pt x="214030" y="63204"/>
                </a:lnTo>
                <a:close/>
              </a:path>
              <a:path w="274954" h="74929">
                <a:moveTo>
                  <a:pt x="258265" y="74845"/>
                </a:moveTo>
                <a:lnTo>
                  <a:pt x="244038" y="74845"/>
                </a:lnTo>
                <a:lnTo>
                  <a:pt x="238286" y="72088"/>
                </a:lnTo>
                <a:lnTo>
                  <a:pt x="227394" y="37269"/>
                </a:lnTo>
                <a:lnTo>
                  <a:pt x="227787" y="28828"/>
                </a:lnTo>
                <a:lnTo>
                  <a:pt x="227841" y="27671"/>
                </a:lnTo>
                <a:lnTo>
                  <a:pt x="229147" y="19706"/>
                </a:lnTo>
                <a:lnTo>
                  <a:pt x="229181" y="19502"/>
                </a:lnTo>
                <a:lnTo>
                  <a:pt x="231415" y="12763"/>
                </a:lnTo>
                <a:lnTo>
                  <a:pt x="234542" y="7453"/>
                </a:lnTo>
                <a:lnTo>
                  <a:pt x="238490" y="2484"/>
                </a:lnTo>
                <a:lnTo>
                  <a:pt x="244038" y="0"/>
                </a:lnTo>
                <a:lnTo>
                  <a:pt x="258265" y="0"/>
                </a:lnTo>
                <a:lnTo>
                  <a:pt x="263704" y="2484"/>
                </a:lnTo>
                <a:lnTo>
                  <a:pt x="267647" y="7453"/>
                </a:lnTo>
                <a:lnTo>
                  <a:pt x="270147" y="11640"/>
                </a:lnTo>
                <a:lnTo>
                  <a:pt x="249483" y="11640"/>
                </a:lnTo>
                <a:lnTo>
                  <a:pt x="247986" y="12184"/>
                </a:lnTo>
                <a:lnTo>
                  <a:pt x="242273" y="47027"/>
                </a:lnTo>
                <a:lnTo>
                  <a:pt x="242642" y="51938"/>
                </a:lnTo>
                <a:lnTo>
                  <a:pt x="243527" y="55138"/>
                </a:lnTo>
                <a:lnTo>
                  <a:pt x="244344" y="58405"/>
                </a:lnTo>
                <a:lnTo>
                  <a:pt x="245366" y="60481"/>
                </a:lnTo>
                <a:lnTo>
                  <a:pt x="247986" y="62660"/>
                </a:lnTo>
                <a:lnTo>
                  <a:pt x="249483" y="63204"/>
                </a:lnTo>
                <a:lnTo>
                  <a:pt x="270189" y="63204"/>
                </a:lnTo>
                <a:lnTo>
                  <a:pt x="267727" y="67391"/>
                </a:lnTo>
                <a:lnTo>
                  <a:pt x="263778" y="72360"/>
                </a:lnTo>
                <a:lnTo>
                  <a:pt x="258265" y="74845"/>
                </a:lnTo>
                <a:close/>
              </a:path>
              <a:path w="274954" h="74929">
                <a:moveTo>
                  <a:pt x="270189" y="63204"/>
                </a:moveTo>
                <a:lnTo>
                  <a:pt x="252819" y="63204"/>
                </a:lnTo>
                <a:lnTo>
                  <a:pt x="254282" y="62660"/>
                </a:lnTo>
                <a:lnTo>
                  <a:pt x="256869" y="60481"/>
                </a:lnTo>
                <a:lnTo>
                  <a:pt x="257890" y="58541"/>
                </a:lnTo>
                <a:lnTo>
                  <a:pt x="259592" y="52143"/>
                </a:lnTo>
                <a:lnTo>
                  <a:pt x="259992" y="47027"/>
                </a:lnTo>
                <a:lnTo>
                  <a:pt x="259989" y="27671"/>
                </a:lnTo>
                <a:lnTo>
                  <a:pt x="252819" y="11640"/>
                </a:lnTo>
                <a:lnTo>
                  <a:pt x="270147" y="11640"/>
                </a:lnTo>
                <a:lnTo>
                  <a:pt x="274874" y="37473"/>
                </a:lnTo>
                <a:lnTo>
                  <a:pt x="274477" y="46050"/>
                </a:lnTo>
                <a:lnTo>
                  <a:pt x="274432" y="47027"/>
                </a:lnTo>
                <a:lnTo>
                  <a:pt x="273117" y="55138"/>
                </a:lnTo>
                <a:lnTo>
                  <a:pt x="273087" y="55317"/>
                </a:lnTo>
                <a:lnTo>
                  <a:pt x="270854" y="62075"/>
                </a:lnTo>
                <a:lnTo>
                  <a:pt x="270189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41" name="object 441" descr=""/>
          <p:cNvGrpSpPr/>
          <p:nvPr/>
        </p:nvGrpSpPr>
        <p:grpSpPr>
          <a:xfrm>
            <a:off x="362687" y="5585716"/>
            <a:ext cx="2557780" cy="95885"/>
            <a:chOff x="362687" y="5585716"/>
            <a:chExt cx="2557780" cy="95885"/>
          </a:xfrm>
        </p:grpSpPr>
        <p:pic>
          <p:nvPicPr>
            <p:cNvPr id="442" name="object 442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62687" y="5585716"/>
              <a:ext cx="2533095" cy="95879"/>
            </a:xfrm>
            <a:prstGeom prst="rect">
              <a:avLst/>
            </a:prstGeom>
          </p:spPr>
        </p:pic>
        <p:sp>
          <p:nvSpPr>
            <p:cNvPr id="443" name="object 443" descr=""/>
            <p:cNvSpPr/>
            <p:nvPr/>
          </p:nvSpPr>
          <p:spPr>
            <a:xfrm>
              <a:off x="2909975" y="5649941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10210" y="10210"/>
                  </a:moveTo>
                  <a:lnTo>
                    <a:pt x="0" y="10210"/>
                  </a:lnTo>
                  <a:lnTo>
                    <a:pt x="0" y="0"/>
                  </a:lnTo>
                  <a:lnTo>
                    <a:pt x="10210" y="0"/>
                  </a:lnTo>
                  <a:lnTo>
                    <a:pt x="10210" y="1021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4" name="object 444" descr=""/>
          <p:cNvSpPr/>
          <p:nvPr/>
        </p:nvSpPr>
        <p:spPr>
          <a:xfrm>
            <a:off x="2966135" y="564994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5" name="object 445" descr=""/>
          <p:cNvSpPr/>
          <p:nvPr/>
        </p:nvSpPr>
        <p:spPr>
          <a:xfrm>
            <a:off x="3022294" y="564994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6" name="object 446" descr=""/>
          <p:cNvSpPr/>
          <p:nvPr/>
        </p:nvSpPr>
        <p:spPr>
          <a:xfrm>
            <a:off x="3078454" y="564994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7" name="object 447" descr=""/>
          <p:cNvSpPr/>
          <p:nvPr/>
        </p:nvSpPr>
        <p:spPr>
          <a:xfrm>
            <a:off x="3134613" y="564994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8" name="object 448" descr=""/>
          <p:cNvSpPr/>
          <p:nvPr/>
        </p:nvSpPr>
        <p:spPr>
          <a:xfrm>
            <a:off x="3191794" y="564994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9" name="object 449" descr=""/>
          <p:cNvSpPr/>
          <p:nvPr/>
        </p:nvSpPr>
        <p:spPr>
          <a:xfrm>
            <a:off x="3247953" y="564994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0" name="object 450" descr=""/>
          <p:cNvSpPr/>
          <p:nvPr/>
        </p:nvSpPr>
        <p:spPr>
          <a:xfrm>
            <a:off x="3306155" y="564994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1" name="object 451" descr=""/>
          <p:cNvSpPr/>
          <p:nvPr/>
        </p:nvSpPr>
        <p:spPr>
          <a:xfrm>
            <a:off x="3362314" y="564994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2" name="object 452" descr=""/>
          <p:cNvSpPr/>
          <p:nvPr/>
        </p:nvSpPr>
        <p:spPr>
          <a:xfrm>
            <a:off x="3418473" y="564994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3" name="object 453" descr=""/>
          <p:cNvSpPr/>
          <p:nvPr/>
        </p:nvSpPr>
        <p:spPr>
          <a:xfrm>
            <a:off x="3474633" y="564994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4" name="object 454" descr=""/>
          <p:cNvSpPr/>
          <p:nvPr/>
        </p:nvSpPr>
        <p:spPr>
          <a:xfrm>
            <a:off x="3531813" y="564994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5" name="object 455" descr=""/>
          <p:cNvSpPr/>
          <p:nvPr/>
        </p:nvSpPr>
        <p:spPr>
          <a:xfrm>
            <a:off x="3587973" y="564994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6" name="object 456" descr=""/>
          <p:cNvSpPr/>
          <p:nvPr/>
        </p:nvSpPr>
        <p:spPr>
          <a:xfrm>
            <a:off x="3644132" y="564994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7" name="object 457" descr=""/>
          <p:cNvSpPr/>
          <p:nvPr/>
        </p:nvSpPr>
        <p:spPr>
          <a:xfrm>
            <a:off x="3700291" y="564994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8" name="object 458" descr=""/>
          <p:cNvSpPr/>
          <p:nvPr/>
        </p:nvSpPr>
        <p:spPr>
          <a:xfrm>
            <a:off x="3893275" y="5586635"/>
            <a:ext cx="274955" cy="74930"/>
          </a:xfrm>
          <a:custGeom>
            <a:avLst/>
            <a:gdLst/>
            <a:ahLst/>
            <a:cxnLst/>
            <a:rect l="l" t="t" r="r" b="b"/>
            <a:pathLst>
              <a:path w="274954" h="74929">
                <a:moveTo>
                  <a:pt x="15622" y="23076"/>
                </a:moveTo>
                <a:lnTo>
                  <a:pt x="1633" y="21646"/>
                </a:lnTo>
                <a:lnTo>
                  <a:pt x="2226" y="16064"/>
                </a:lnTo>
                <a:lnTo>
                  <a:pt x="2251" y="15826"/>
                </a:lnTo>
                <a:lnTo>
                  <a:pt x="2378" y="14635"/>
                </a:lnTo>
                <a:lnTo>
                  <a:pt x="2450" y="13954"/>
                </a:lnTo>
                <a:lnTo>
                  <a:pt x="5071" y="8406"/>
                </a:lnTo>
                <a:lnTo>
                  <a:pt x="13852" y="1667"/>
                </a:lnTo>
                <a:lnTo>
                  <a:pt x="19332" y="0"/>
                </a:lnTo>
                <a:lnTo>
                  <a:pt x="33151" y="0"/>
                </a:lnTo>
                <a:lnTo>
                  <a:pt x="38801" y="1940"/>
                </a:lnTo>
                <a:lnTo>
                  <a:pt x="47037" y="9768"/>
                </a:lnTo>
                <a:lnTo>
                  <a:pt x="47836" y="11640"/>
                </a:lnTo>
                <a:lnTo>
                  <a:pt x="22667" y="11640"/>
                </a:lnTo>
                <a:lnTo>
                  <a:pt x="20442" y="12491"/>
                </a:lnTo>
                <a:lnTo>
                  <a:pt x="18685" y="14193"/>
                </a:lnTo>
                <a:lnTo>
                  <a:pt x="16881" y="16064"/>
                </a:lnTo>
                <a:lnTo>
                  <a:pt x="15894" y="18992"/>
                </a:lnTo>
                <a:lnTo>
                  <a:pt x="15717" y="21646"/>
                </a:lnTo>
                <a:lnTo>
                  <a:pt x="15622" y="23076"/>
                </a:lnTo>
                <a:close/>
              </a:path>
              <a:path w="274954" h="74929">
                <a:moveTo>
                  <a:pt x="49113" y="73517"/>
                </a:moveTo>
                <a:lnTo>
                  <a:pt x="0" y="73517"/>
                </a:lnTo>
                <a:lnTo>
                  <a:pt x="544" y="68616"/>
                </a:lnTo>
                <a:lnTo>
                  <a:pt x="26953" y="35942"/>
                </a:lnTo>
                <a:lnTo>
                  <a:pt x="30734" y="32027"/>
                </a:lnTo>
                <a:lnTo>
                  <a:pt x="34070" y="27058"/>
                </a:lnTo>
                <a:lnTo>
                  <a:pt x="35023" y="24199"/>
                </a:lnTo>
                <a:lnTo>
                  <a:pt x="35023" y="18209"/>
                </a:lnTo>
                <a:lnTo>
                  <a:pt x="34257" y="16064"/>
                </a:lnTo>
                <a:lnTo>
                  <a:pt x="34172" y="15826"/>
                </a:lnTo>
                <a:lnTo>
                  <a:pt x="32470" y="14193"/>
                </a:lnTo>
                <a:lnTo>
                  <a:pt x="30836" y="12491"/>
                </a:lnTo>
                <a:lnTo>
                  <a:pt x="28522" y="11640"/>
                </a:lnTo>
                <a:lnTo>
                  <a:pt x="47836" y="11640"/>
                </a:lnTo>
                <a:lnTo>
                  <a:pt x="49113" y="14635"/>
                </a:lnTo>
                <a:lnTo>
                  <a:pt x="49019" y="24199"/>
                </a:lnTo>
                <a:lnTo>
                  <a:pt x="28079" y="52585"/>
                </a:lnTo>
                <a:lnTo>
                  <a:pt x="25254" y="55308"/>
                </a:lnTo>
                <a:lnTo>
                  <a:pt x="24097" y="56669"/>
                </a:lnTo>
                <a:lnTo>
                  <a:pt x="22940" y="57963"/>
                </a:lnTo>
                <a:lnTo>
                  <a:pt x="21987" y="59256"/>
                </a:lnTo>
                <a:lnTo>
                  <a:pt x="21238" y="60550"/>
                </a:lnTo>
                <a:lnTo>
                  <a:pt x="49113" y="60550"/>
                </a:lnTo>
                <a:lnTo>
                  <a:pt x="49113" y="73517"/>
                </a:lnTo>
                <a:close/>
              </a:path>
              <a:path w="274954" h="74929">
                <a:moveTo>
                  <a:pt x="71373" y="21442"/>
                </a:moveTo>
                <a:lnTo>
                  <a:pt x="58507" y="19196"/>
                </a:lnTo>
                <a:lnTo>
                  <a:pt x="59188" y="15792"/>
                </a:lnTo>
                <a:lnTo>
                  <a:pt x="59283" y="15316"/>
                </a:lnTo>
                <a:lnTo>
                  <a:pt x="59392" y="14771"/>
                </a:lnTo>
                <a:lnTo>
                  <a:pt x="60754" y="11231"/>
                </a:lnTo>
                <a:lnTo>
                  <a:pt x="62592" y="8577"/>
                </a:lnTo>
                <a:lnTo>
                  <a:pt x="64362" y="5922"/>
                </a:lnTo>
                <a:lnTo>
                  <a:pt x="66880" y="3812"/>
                </a:lnTo>
                <a:lnTo>
                  <a:pt x="70222" y="2212"/>
                </a:lnTo>
                <a:lnTo>
                  <a:pt x="73415" y="748"/>
                </a:lnTo>
                <a:lnTo>
                  <a:pt x="77057" y="0"/>
                </a:lnTo>
                <a:lnTo>
                  <a:pt x="87949" y="0"/>
                </a:lnTo>
                <a:lnTo>
                  <a:pt x="93462" y="2212"/>
                </a:lnTo>
                <a:lnTo>
                  <a:pt x="101018" y="10244"/>
                </a:lnTo>
                <a:lnTo>
                  <a:pt x="101605" y="11640"/>
                </a:lnTo>
                <a:lnTo>
                  <a:pt x="78180" y="11640"/>
                </a:lnTo>
                <a:lnTo>
                  <a:pt x="76308" y="12389"/>
                </a:lnTo>
                <a:lnTo>
                  <a:pt x="74436" y="14090"/>
                </a:lnTo>
                <a:lnTo>
                  <a:pt x="72734" y="15792"/>
                </a:lnTo>
                <a:lnTo>
                  <a:pt x="71713" y="18243"/>
                </a:lnTo>
                <a:lnTo>
                  <a:pt x="71373" y="21442"/>
                </a:lnTo>
                <a:close/>
              </a:path>
              <a:path w="274954" h="74929">
                <a:moveTo>
                  <a:pt x="75457" y="40536"/>
                </a:moveTo>
                <a:lnTo>
                  <a:pt x="76989" y="29202"/>
                </a:lnTo>
                <a:lnTo>
                  <a:pt x="81042" y="29202"/>
                </a:lnTo>
                <a:lnTo>
                  <a:pt x="83694" y="28454"/>
                </a:lnTo>
                <a:lnTo>
                  <a:pt x="85668" y="26752"/>
                </a:lnTo>
                <a:lnTo>
                  <a:pt x="87642" y="24982"/>
                </a:lnTo>
                <a:lnTo>
                  <a:pt x="88629" y="22633"/>
                </a:lnTo>
                <a:lnTo>
                  <a:pt x="88629" y="17256"/>
                </a:lnTo>
                <a:lnTo>
                  <a:pt x="87914" y="15316"/>
                </a:lnTo>
                <a:lnTo>
                  <a:pt x="84987" y="12389"/>
                </a:lnTo>
                <a:lnTo>
                  <a:pt x="83013" y="11640"/>
                </a:lnTo>
                <a:lnTo>
                  <a:pt x="101605" y="11640"/>
                </a:lnTo>
                <a:lnTo>
                  <a:pt x="102634" y="14090"/>
                </a:lnTo>
                <a:lnTo>
                  <a:pt x="102720" y="25254"/>
                </a:lnTo>
                <a:lnTo>
                  <a:pt x="99214" y="30428"/>
                </a:lnTo>
                <a:lnTo>
                  <a:pt x="92203" y="34308"/>
                </a:lnTo>
                <a:lnTo>
                  <a:pt x="96355" y="35193"/>
                </a:lnTo>
                <a:lnTo>
                  <a:pt x="99691" y="37201"/>
                </a:lnTo>
                <a:lnTo>
                  <a:pt x="101553" y="39515"/>
                </a:lnTo>
                <a:lnTo>
                  <a:pt x="80052" y="39515"/>
                </a:lnTo>
                <a:lnTo>
                  <a:pt x="77908" y="39856"/>
                </a:lnTo>
                <a:lnTo>
                  <a:pt x="75457" y="40536"/>
                </a:lnTo>
                <a:close/>
              </a:path>
              <a:path w="274954" h="74929">
                <a:moveTo>
                  <a:pt x="103785" y="63204"/>
                </a:moveTo>
                <a:lnTo>
                  <a:pt x="84239" y="63204"/>
                </a:lnTo>
                <a:lnTo>
                  <a:pt x="86655" y="62115"/>
                </a:lnTo>
                <a:lnTo>
                  <a:pt x="88629" y="59937"/>
                </a:lnTo>
                <a:lnTo>
                  <a:pt x="90603" y="57691"/>
                </a:lnTo>
                <a:lnTo>
                  <a:pt x="91590" y="54729"/>
                </a:lnTo>
                <a:lnTo>
                  <a:pt x="91499" y="47241"/>
                </a:lnTo>
                <a:lnTo>
                  <a:pt x="90637" y="44689"/>
                </a:lnTo>
                <a:lnTo>
                  <a:pt x="86893" y="40536"/>
                </a:lnTo>
                <a:lnTo>
                  <a:pt x="84613" y="39515"/>
                </a:lnTo>
                <a:lnTo>
                  <a:pt x="101553" y="39515"/>
                </a:lnTo>
                <a:lnTo>
                  <a:pt x="104728" y="43463"/>
                </a:lnTo>
                <a:lnTo>
                  <a:pt x="105988" y="47241"/>
                </a:lnTo>
                <a:lnTo>
                  <a:pt x="105988" y="58065"/>
                </a:lnTo>
                <a:lnTo>
                  <a:pt x="103785" y="63204"/>
                </a:lnTo>
                <a:close/>
              </a:path>
              <a:path w="274954" h="74929">
                <a:moveTo>
                  <a:pt x="88425" y="74845"/>
                </a:moveTo>
                <a:lnTo>
                  <a:pt x="74879" y="74845"/>
                </a:lnTo>
                <a:lnTo>
                  <a:pt x="69399" y="72939"/>
                </a:lnTo>
                <a:lnTo>
                  <a:pt x="60686" y="65315"/>
                </a:lnTo>
                <a:lnTo>
                  <a:pt x="58167" y="60311"/>
                </a:lnTo>
                <a:lnTo>
                  <a:pt x="57554" y="54729"/>
                </a:lnTo>
                <a:lnTo>
                  <a:pt x="57486" y="54117"/>
                </a:lnTo>
                <a:lnTo>
                  <a:pt x="71067" y="52483"/>
                </a:lnTo>
                <a:lnTo>
                  <a:pt x="71475" y="55955"/>
                </a:lnTo>
                <a:lnTo>
                  <a:pt x="72632" y="58609"/>
                </a:lnTo>
                <a:lnTo>
                  <a:pt x="76444" y="62285"/>
                </a:lnTo>
                <a:lnTo>
                  <a:pt x="78725" y="63204"/>
                </a:lnTo>
                <a:lnTo>
                  <a:pt x="103785" y="63204"/>
                </a:lnTo>
                <a:lnTo>
                  <a:pt x="103639" y="63545"/>
                </a:lnTo>
                <a:lnTo>
                  <a:pt x="98942" y="68106"/>
                </a:lnTo>
                <a:lnTo>
                  <a:pt x="94245" y="72598"/>
                </a:lnTo>
                <a:lnTo>
                  <a:pt x="88425" y="74845"/>
                </a:lnTo>
                <a:close/>
              </a:path>
              <a:path w="274954" h="74929">
                <a:moveTo>
                  <a:pt x="145946" y="74845"/>
                </a:moveTo>
                <a:lnTo>
                  <a:pt x="131719" y="74845"/>
                </a:lnTo>
                <a:lnTo>
                  <a:pt x="125967" y="72088"/>
                </a:lnTo>
                <a:lnTo>
                  <a:pt x="115084" y="37473"/>
                </a:lnTo>
                <a:lnTo>
                  <a:pt x="115075" y="37269"/>
                </a:lnTo>
                <a:lnTo>
                  <a:pt x="131719" y="0"/>
                </a:lnTo>
                <a:lnTo>
                  <a:pt x="145946" y="0"/>
                </a:lnTo>
                <a:lnTo>
                  <a:pt x="151385" y="2484"/>
                </a:lnTo>
                <a:lnTo>
                  <a:pt x="155328" y="7453"/>
                </a:lnTo>
                <a:lnTo>
                  <a:pt x="157828" y="11640"/>
                </a:lnTo>
                <a:lnTo>
                  <a:pt x="137165" y="11640"/>
                </a:lnTo>
                <a:lnTo>
                  <a:pt x="135667" y="12184"/>
                </a:lnTo>
                <a:lnTo>
                  <a:pt x="129954" y="47027"/>
                </a:lnTo>
                <a:lnTo>
                  <a:pt x="130323" y="51938"/>
                </a:lnTo>
                <a:lnTo>
                  <a:pt x="131208" y="55138"/>
                </a:lnTo>
                <a:lnTo>
                  <a:pt x="132025" y="58405"/>
                </a:lnTo>
                <a:lnTo>
                  <a:pt x="133047" y="60481"/>
                </a:lnTo>
                <a:lnTo>
                  <a:pt x="135667" y="62660"/>
                </a:lnTo>
                <a:lnTo>
                  <a:pt x="137165" y="63204"/>
                </a:lnTo>
                <a:lnTo>
                  <a:pt x="157870" y="63204"/>
                </a:lnTo>
                <a:lnTo>
                  <a:pt x="155408" y="67391"/>
                </a:lnTo>
                <a:lnTo>
                  <a:pt x="151460" y="72360"/>
                </a:lnTo>
                <a:lnTo>
                  <a:pt x="145946" y="74845"/>
                </a:lnTo>
                <a:close/>
              </a:path>
              <a:path w="274954" h="74929">
                <a:moveTo>
                  <a:pt x="157870" y="63204"/>
                </a:moveTo>
                <a:lnTo>
                  <a:pt x="140500" y="63204"/>
                </a:lnTo>
                <a:lnTo>
                  <a:pt x="141964" y="62660"/>
                </a:lnTo>
                <a:lnTo>
                  <a:pt x="144550" y="60481"/>
                </a:lnTo>
                <a:lnTo>
                  <a:pt x="145571" y="58541"/>
                </a:lnTo>
                <a:lnTo>
                  <a:pt x="147273" y="52143"/>
                </a:lnTo>
                <a:lnTo>
                  <a:pt x="147673" y="47027"/>
                </a:lnTo>
                <a:lnTo>
                  <a:pt x="147670" y="27671"/>
                </a:lnTo>
                <a:lnTo>
                  <a:pt x="140500" y="11640"/>
                </a:lnTo>
                <a:lnTo>
                  <a:pt x="157828" y="11640"/>
                </a:lnTo>
                <a:lnTo>
                  <a:pt x="162555" y="37473"/>
                </a:lnTo>
                <a:lnTo>
                  <a:pt x="162158" y="46050"/>
                </a:lnTo>
                <a:lnTo>
                  <a:pt x="162113" y="47027"/>
                </a:lnTo>
                <a:lnTo>
                  <a:pt x="160798" y="55138"/>
                </a:lnTo>
                <a:lnTo>
                  <a:pt x="160769" y="55317"/>
                </a:lnTo>
                <a:lnTo>
                  <a:pt x="158535" y="62075"/>
                </a:lnTo>
                <a:lnTo>
                  <a:pt x="157870" y="63204"/>
                </a:lnTo>
                <a:close/>
              </a:path>
              <a:path w="274954" h="74929">
                <a:moveTo>
                  <a:pt x="202105" y="74845"/>
                </a:moveTo>
                <a:lnTo>
                  <a:pt x="187878" y="74845"/>
                </a:lnTo>
                <a:lnTo>
                  <a:pt x="182126" y="72088"/>
                </a:lnTo>
                <a:lnTo>
                  <a:pt x="171243" y="37473"/>
                </a:lnTo>
                <a:lnTo>
                  <a:pt x="171235" y="37269"/>
                </a:lnTo>
                <a:lnTo>
                  <a:pt x="171627" y="28828"/>
                </a:lnTo>
                <a:lnTo>
                  <a:pt x="171681" y="27671"/>
                </a:lnTo>
                <a:lnTo>
                  <a:pt x="172988" y="19706"/>
                </a:lnTo>
                <a:lnTo>
                  <a:pt x="187878" y="0"/>
                </a:lnTo>
                <a:lnTo>
                  <a:pt x="202105" y="0"/>
                </a:lnTo>
                <a:lnTo>
                  <a:pt x="207545" y="2484"/>
                </a:lnTo>
                <a:lnTo>
                  <a:pt x="211487" y="7453"/>
                </a:lnTo>
                <a:lnTo>
                  <a:pt x="213987" y="11640"/>
                </a:lnTo>
                <a:lnTo>
                  <a:pt x="193324" y="11640"/>
                </a:lnTo>
                <a:lnTo>
                  <a:pt x="191826" y="12184"/>
                </a:lnTo>
                <a:lnTo>
                  <a:pt x="186114" y="47027"/>
                </a:lnTo>
                <a:lnTo>
                  <a:pt x="186483" y="51938"/>
                </a:lnTo>
                <a:lnTo>
                  <a:pt x="187368" y="55138"/>
                </a:lnTo>
                <a:lnTo>
                  <a:pt x="188185" y="58405"/>
                </a:lnTo>
                <a:lnTo>
                  <a:pt x="189206" y="60481"/>
                </a:lnTo>
                <a:lnTo>
                  <a:pt x="191826" y="62660"/>
                </a:lnTo>
                <a:lnTo>
                  <a:pt x="193324" y="63204"/>
                </a:lnTo>
                <a:lnTo>
                  <a:pt x="214030" y="63204"/>
                </a:lnTo>
                <a:lnTo>
                  <a:pt x="211567" y="67391"/>
                </a:lnTo>
                <a:lnTo>
                  <a:pt x="207619" y="72360"/>
                </a:lnTo>
                <a:lnTo>
                  <a:pt x="202105" y="74845"/>
                </a:lnTo>
                <a:close/>
              </a:path>
              <a:path w="274954" h="74929">
                <a:moveTo>
                  <a:pt x="214030" y="63204"/>
                </a:moveTo>
                <a:lnTo>
                  <a:pt x="196660" y="63204"/>
                </a:lnTo>
                <a:lnTo>
                  <a:pt x="198123" y="62660"/>
                </a:lnTo>
                <a:lnTo>
                  <a:pt x="200710" y="60481"/>
                </a:lnTo>
                <a:lnTo>
                  <a:pt x="201731" y="58541"/>
                </a:lnTo>
                <a:lnTo>
                  <a:pt x="203433" y="52143"/>
                </a:lnTo>
                <a:lnTo>
                  <a:pt x="203833" y="47027"/>
                </a:lnTo>
                <a:lnTo>
                  <a:pt x="203829" y="27671"/>
                </a:lnTo>
                <a:lnTo>
                  <a:pt x="196660" y="11640"/>
                </a:lnTo>
                <a:lnTo>
                  <a:pt x="213987" y="11640"/>
                </a:lnTo>
                <a:lnTo>
                  <a:pt x="218715" y="37473"/>
                </a:lnTo>
                <a:lnTo>
                  <a:pt x="218317" y="46050"/>
                </a:lnTo>
                <a:lnTo>
                  <a:pt x="218272" y="47027"/>
                </a:lnTo>
                <a:lnTo>
                  <a:pt x="216957" y="55138"/>
                </a:lnTo>
                <a:lnTo>
                  <a:pt x="216928" y="55317"/>
                </a:lnTo>
                <a:lnTo>
                  <a:pt x="214694" y="62075"/>
                </a:lnTo>
                <a:lnTo>
                  <a:pt x="214030" y="63204"/>
                </a:lnTo>
                <a:close/>
              </a:path>
              <a:path w="274954" h="74929">
                <a:moveTo>
                  <a:pt x="258265" y="74845"/>
                </a:moveTo>
                <a:lnTo>
                  <a:pt x="244038" y="74845"/>
                </a:lnTo>
                <a:lnTo>
                  <a:pt x="238286" y="72088"/>
                </a:lnTo>
                <a:lnTo>
                  <a:pt x="227394" y="37269"/>
                </a:lnTo>
                <a:lnTo>
                  <a:pt x="227787" y="28828"/>
                </a:lnTo>
                <a:lnTo>
                  <a:pt x="227841" y="27671"/>
                </a:lnTo>
                <a:lnTo>
                  <a:pt x="229147" y="19706"/>
                </a:lnTo>
                <a:lnTo>
                  <a:pt x="229181" y="19502"/>
                </a:lnTo>
                <a:lnTo>
                  <a:pt x="231415" y="12763"/>
                </a:lnTo>
                <a:lnTo>
                  <a:pt x="234542" y="7453"/>
                </a:lnTo>
                <a:lnTo>
                  <a:pt x="238490" y="2484"/>
                </a:lnTo>
                <a:lnTo>
                  <a:pt x="244038" y="0"/>
                </a:lnTo>
                <a:lnTo>
                  <a:pt x="258265" y="0"/>
                </a:lnTo>
                <a:lnTo>
                  <a:pt x="263704" y="2484"/>
                </a:lnTo>
                <a:lnTo>
                  <a:pt x="267647" y="7453"/>
                </a:lnTo>
                <a:lnTo>
                  <a:pt x="270147" y="11640"/>
                </a:lnTo>
                <a:lnTo>
                  <a:pt x="249483" y="11640"/>
                </a:lnTo>
                <a:lnTo>
                  <a:pt x="247986" y="12184"/>
                </a:lnTo>
                <a:lnTo>
                  <a:pt x="242273" y="47027"/>
                </a:lnTo>
                <a:lnTo>
                  <a:pt x="242642" y="51938"/>
                </a:lnTo>
                <a:lnTo>
                  <a:pt x="243527" y="55138"/>
                </a:lnTo>
                <a:lnTo>
                  <a:pt x="244344" y="58405"/>
                </a:lnTo>
                <a:lnTo>
                  <a:pt x="245366" y="60481"/>
                </a:lnTo>
                <a:lnTo>
                  <a:pt x="247986" y="62660"/>
                </a:lnTo>
                <a:lnTo>
                  <a:pt x="249483" y="63204"/>
                </a:lnTo>
                <a:lnTo>
                  <a:pt x="270189" y="63204"/>
                </a:lnTo>
                <a:lnTo>
                  <a:pt x="267727" y="67391"/>
                </a:lnTo>
                <a:lnTo>
                  <a:pt x="263778" y="72360"/>
                </a:lnTo>
                <a:lnTo>
                  <a:pt x="258265" y="74845"/>
                </a:lnTo>
                <a:close/>
              </a:path>
              <a:path w="274954" h="74929">
                <a:moveTo>
                  <a:pt x="270189" y="63204"/>
                </a:moveTo>
                <a:lnTo>
                  <a:pt x="252819" y="63204"/>
                </a:lnTo>
                <a:lnTo>
                  <a:pt x="254282" y="62660"/>
                </a:lnTo>
                <a:lnTo>
                  <a:pt x="256869" y="60481"/>
                </a:lnTo>
                <a:lnTo>
                  <a:pt x="257890" y="58541"/>
                </a:lnTo>
                <a:lnTo>
                  <a:pt x="259592" y="52143"/>
                </a:lnTo>
                <a:lnTo>
                  <a:pt x="259992" y="47027"/>
                </a:lnTo>
                <a:lnTo>
                  <a:pt x="259989" y="27671"/>
                </a:lnTo>
                <a:lnTo>
                  <a:pt x="252819" y="11640"/>
                </a:lnTo>
                <a:lnTo>
                  <a:pt x="270147" y="11640"/>
                </a:lnTo>
                <a:lnTo>
                  <a:pt x="274874" y="37473"/>
                </a:lnTo>
                <a:lnTo>
                  <a:pt x="274477" y="46050"/>
                </a:lnTo>
                <a:lnTo>
                  <a:pt x="274432" y="47027"/>
                </a:lnTo>
                <a:lnTo>
                  <a:pt x="273117" y="55138"/>
                </a:lnTo>
                <a:lnTo>
                  <a:pt x="273087" y="55317"/>
                </a:lnTo>
                <a:lnTo>
                  <a:pt x="270854" y="62075"/>
                </a:lnTo>
                <a:lnTo>
                  <a:pt x="270189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59" name="object 459" descr="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370141" y="5814335"/>
            <a:ext cx="1422772" cy="95879"/>
          </a:xfrm>
          <a:prstGeom prst="rect">
            <a:avLst/>
          </a:prstGeom>
        </p:spPr>
      </p:pic>
      <p:sp>
        <p:nvSpPr>
          <p:cNvPr id="460" name="object 460" descr=""/>
          <p:cNvSpPr/>
          <p:nvPr/>
        </p:nvSpPr>
        <p:spPr>
          <a:xfrm>
            <a:off x="1839271" y="587856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1" name="object 461" descr=""/>
          <p:cNvSpPr/>
          <p:nvPr/>
        </p:nvSpPr>
        <p:spPr>
          <a:xfrm>
            <a:off x="1896451" y="587856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2" name="object 462" descr=""/>
          <p:cNvSpPr/>
          <p:nvPr/>
        </p:nvSpPr>
        <p:spPr>
          <a:xfrm>
            <a:off x="1952611" y="587856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3" name="object 463" descr=""/>
          <p:cNvSpPr/>
          <p:nvPr/>
        </p:nvSpPr>
        <p:spPr>
          <a:xfrm>
            <a:off x="2008770" y="587856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4" name="object 464" descr=""/>
          <p:cNvSpPr/>
          <p:nvPr/>
        </p:nvSpPr>
        <p:spPr>
          <a:xfrm>
            <a:off x="2064930" y="587856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5" name="object 465" descr=""/>
          <p:cNvSpPr/>
          <p:nvPr/>
        </p:nvSpPr>
        <p:spPr>
          <a:xfrm>
            <a:off x="2122110" y="587856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6" name="object 466" descr=""/>
          <p:cNvSpPr/>
          <p:nvPr/>
        </p:nvSpPr>
        <p:spPr>
          <a:xfrm>
            <a:off x="2178269" y="587856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7" name="object 467" descr=""/>
          <p:cNvSpPr/>
          <p:nvPr/>
        </p:nvSpPr>
        <p:spPr>
          <a:xfrm>
            <a:off x="2234429" y="587856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8" name="object 468" descr=""/>
          <p:cNvSpPr/>
          <p:nvPr/>
        </p:nvSpPr>
        <p:spPr>
          <a:xfrm>
            <a:off x="2290588" y="587856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9" name="object 469" descr=""/>
          <p:cNvSpPr/>
          <p:nvPr/>
        </p:nvSpPr>
        <p:spPr>
          <a:xfrm>
            <a:off x="2346748" y="587856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0" name="object 470" descr=""/>
          <p:cNvSpPr/>
          <p:nvPr/>
        </p:nvSpPr>
        <p:spPr>
          <a:xfrm>
            <a:off x="2403928" y="587856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1" name="object 471" descr=""/>
          <p:cNvSpPr/>
          <p:nvPr/>
        </p:nvSpPr>
        <p:spPr>
          <a:xfrm>
            <a:off x="2460088" y="587856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2" name="object 472" descr=""/>
          <p:cNvSpPr/>
          <p:nvPr/>
        </p:nvSpPr>
        <p:spPr>
          <a:xfrm>
            <a:off x="2516247" y="587856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3" name="object 473" descr=""/>
          <p:cNvSpPr/>
          <p:nvPr/>
        </p:nvSpPr>
        <p:spPr>
          <a:xfrm>
            <a:off x="2572406" y="587856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4" name="object 474" descr=""/>
          <p:cNvSpPr/>
          <p:nvPr/>
        </p:nvSpPr>
        <p:spPr>
          <a:xfrm>
            <a:off x="2629587" y="587856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5" name="object 475" descr=""/>
          <p:cNvSpPr/>
          <p:nvPr/>
        </p:nvSpPr>
        <p:spPr>
          <a:xfrm>
            <a:off x="2685746" y="587856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6" name="object 476" descr=""/>
          <p:cNvSpPr/>
          <p:nvPr/>
        </p:nvSpPr>
        <p:spPr>
          <a:xfrm>
            <a:off x="2741906" y="587856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7" name="object 477" descr=""/>
          <p:cNvSpPr/>
          <p:nvPr/>
        </p:nvSpPr>
        <p:spPr>
          <a:xfrm>
            <a:off x="2798065" y="587856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8" name="object 478" descr=""/>
          <p:cNvSpPr/>
          <p:nvPr/>
        </p:nvSpPr>
        <p:spPr>
          <a:xfrm>
            <a:off x="2854225" y="587856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9" name="object 479" descr=""/>
          <p:cNvSpPr/>
          <p:nvPr/>
        </p:nvSpPr>
        <p:spPr>
          <a:xfrm>
            <a:off x="2911405" y="587856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0" name="object 480" descr=""/>
          <p:cNvSpPr/>
          <p:nvPr/>
        </p:nvSpPr>
        <p:spPr>
          <a:xfrm>
            <a:off x="2967564" y="587856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1" name="object 481" descr=""/>
          <p:cNvSpPr/>
          <p:nvPr/>
        </p:nvSpPr>
        <p:spPr>
          <a:xfrm>
            <a:off x="3023724" y="587856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2" name="object 482" descr=""/>
          <p:cNvSpPr/>
          <p:nvPr/>
        </p:nvSpPr>
        <p:spPr>
          <a:xfrm>
            <a:off x="3081925" y="587856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3" name="object 483" descr=""/>
          <p:cNvSpPr/>
          <p:nvPr/>
        </p:nvSpPr>
        <p:spPr>
          <a:xfrm>
            <a:off x="3138085" y="587856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4" name="object 484" descr=""/>
          <p:cNvSpPr/>
          <p:nvPr/>
        </p:nvSpPr>
        <p:spPr>
          <a:xfrm>
            <a:off x="3194244" y="587856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5" name="object 485" descr=""/>
          <p:cNvSpPr/>
          <p:nvPr/>
        </p:nvSpPr>
        <p:spPr>
          <a:xfrm>
            <a:off x="3250404" y="587856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6" name="object 486" descr=""/>
          <p:cNvSpPr/>
          <p:nvPr/>
        </p:nvSpPr>
        <p:spPr>
          <a:xfrm>
            <a:off x="3307584" y="587856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7" name="object 487" descr=""/>
          <p:cNvSpPr/>
          <p:nvPr/>
        </p:nvSpPr>
        <p:spPr>
          <a:xfrm>
            <a:off x="3363743" y="587856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8" name="object 488" descr=""/>
          <p:cNvSpPr/>
          <p:nvPr/>
        </p:nvSpPr>
        <p:spPr>
          <a:xfrm>
            <a:off x="3419903" y="587856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9" name="object 489" descr=""/>
          <p:cNvSpPr/>
          <p:nvPr/>
        </p:nvSpPr>
        <p:spPr>
          <a:xfrm>
            <a:off x="3476062" y="587856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0" name="object 490" descr=""/>
          <p:cNvSpPr/>
          <p:nvPr/>
        </p:nvSpPr>
        <p:spPr>
          <a:xfrm>
            <a:off x="3533242" y="587856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1" name="object 491" descr=""/>
          <p:cNvSpPr/>
          <p:nvPr/>
        </p:nvSpPr>
        <p:spPr>
          <a:xfrm>
            <a:off x="3589402" y="587856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2" name="object 492" descr=""/>
          <p:cNvSpPr/>
          <p:nvPr/>
        </p:nvSpPr>
        <p:spPr>
          <a:xfrm>
            <a:off x="3645561" y="587856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3" name="object 493" descr=""/>
          <p:cNvSpPr/>
          <p:nvPr/>
        </p:nvSpPr>
        <p:spPr>
          <a:xfrm>
            <a:off x="3701721" y="587856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4" name="object 494" descr=""/>
          <p:cNvSpPr/>
          <p:nvPr/>
        </p:nvSpPr>
        <p:spPr>
          <a:xfrm>
            <a:off x="3894603" y="5815254"/>
            <a:ext cx="273685" cy="74930"/>
          </a:xfrm>
          <a:custGeom>
            <a:avLst/>
            <a:gdLst/>
            <a:ahLst/>
            <a:cxnLst/>
            <a:rect l="l" t="t" r="r" b="b"/>
            <a:pathLst>
              <a:path w="273685" h="74929">
                <a:moveTo>
                  <a:pt x="13886" y="21442"/>
                </a:moveTo>
                <a:lnTo>
                  <a:pt x="1021" y="19196"/>
                </a:lnTo>
                <a:lnTo>
                  <a:pt x="1701" y="15792"/>
                </a:lnTo>
                <a:lnTo>
                  <a:pt x="1797" y="15316"/>
                </a:lnTo>
                <a:lnTo>
                  <a:pt x="1906" y="14771"/>
                </a:lnTo>
                <a:lnTo>
                  <a:pt x="3267" y="11231"/>
                </a:lnTo>
                <a:lnTo>
                  <a:pt x="5105" y="8577"/>
                </a:lnTo>
                <a:lnTo>
                  <a:pt x="6875" y="5922"/>
                </a:lnTo>
                <a:lnTo>
                  <a:pt x="9393" y="3812"/>
                </a:lnTo>
                <a:lnTo>
                  <a:pt x="12735" y="2212"/>
                </a:lnTo>
                <a:lnTo>
                  <a:pt x="15928" y="748"/>
                </a:lnTo>
                <a:lnTo>
                  <a:pt x="19570" y="0"/>
                </a:lnTo>
                <a:lnTo>
                  <a:pt x="30462" y="0"/>
                </a:lnTo>
                <a:lnTo>
                  <a:pt x="35976" y="2212"/>
                </a:lnTo>
                <a:lnTo>
                  <a:pt x="43532" y="10244"/>
                </a:lnTo>
                <a:lnTo>
                  <a:pt x="44118" y="11640"/>
                </a:lnTo>
                <a:lnTo>
                  <a:pt x="20693" y="11640"/>
                </a:lnTo>
                <a:lnTo>
                  <a:pt x="18821" y="12389"/>
                </a:lnTo>
                <a:lnTo>
                  <a:pt x="16949" y="14090"/>
                </a:lnTo>
                <a:lnTo>
                  <a:pt x="15248" y="15792"/>
                </a:lnTo>
                <a:lnTo>
                  <a:pt x="14227" y="18243"/>
                </a:lnTo>
                <a:lnTo>
                  <a:pt x="13886" y="21442"/>
                </a:lnTo>
                <a:close/>
              </a:path>
              <a:path w="273685" h="74929">
                <a:moveTo>
                  <a:pt x="17971" y="40536"/>
                </a:moveTo>
                <a:lnTo>
                  <a:pt x="19502" y="29202"/>
                </a:lnTo>
                <a:lnTo>
                  <a:pt x="23555" y="29202"/>
                </a:lnTo>
                <a:lnTo>
                  <a:pt x="26207" y="28454"/>
                </a:lnTo>
                <a:lnTo>
                  <a:pt x="28181" y="26752"/>
                </a:lnTo>
                <a:lnTo>
                  <a:pt x="30155" y="24982"/>
                </a:lnTo>
                <a:lnTo>
                  <a:pt x="31142" y="22633"/>
                </a:lnTo>
                <a:lnTo>
                  <a:pt x="31142" y="17256"/>
                </a:lnTo>
                <a:lnTo>
                  <a:pt x="30428" y="15316"/>
                </a:lnTo>
                <a:lnTo>
                  <a:pt x="27501" y="12389"/>
                </a:lnTo>
                <a:lnTo>
                  <a:pt x="25526" y="11640"/>
                </a:lnTo>
                <a:lnTo>
                  <a:pt x="44118" y="11640"/>
                </a:lnTo>
                <a:lnTo>
                  <a:pt x="45148" y="14090"/>
                </a:lnTo>
                <a:lnTo>
                  <a:pt x="45233" y="25254"/>
                </a:lnTo>
                <a:lnTo>
                  <a:pt x="41728" y="30428"/>
                </a:lnTo>
                <a:lnTo>
                  <a:pt x="34716" y="34308"/>
                </a:lnTo>
                <a:lnTo>
                  <a:pt x="38869" y="35193"/>
                </a:lnTo>
                <a:lnTo>
                  <a:pt x="42204" y="37201"/>
                </a:lnTo>
                <a:lnTo>
                  <a:pt x="44066" y="39515"/>
                </a:lnTo>
                <a:lnTo>
                  <a:pt x="22565" y="39515"/>
                </a:lnTo>
                <a:lnTo>
                  <a:pt x="20421" y="39856"/>
                </a:lnTo>
                <a:lnTo>
                  <a:pt x="17971" y="40536"/>
                </a:lnTo>
                <a:close/>
              </a:path>
              <a:path w="273685" h="74929">
                <a:moveTo>
                  <a:pt x="46298" y="63204"/>
                </a:moveTo>
                <a:lnTo>
                  <a:pt x="26752" y="63204"/>
                </a:lnTo>
                <a:lnTo>
                  <a:pt x="29168" y="62115"/>
                </a:lnTo>
                <a:lnTo>
                  <a:pt x="31142" y="59937"/>
                </a:lnTo>
                <a:lnTo>
                  <a:pt x="33117" y="57691"/>
                </a:lnTo>
                <a:lnTo>
                  <a:pt x="34104" y="54729"/>
                </a:lnTo>
                <a:lnTo>
                  <a:pt x="34012" y="47241"/>
                </a:lnTo>
                <a:lnTo>
                  <a:pt x="33151" y="44689"/>
                </a:lnTo>
                <a:lnTo>
                  <a:pt x="29407" y="40536"/>
                </a:lnTo>
                <a:lnTo>
                  <a:pt x="27126" y="39515"/>
                </a:lnTo>
                <a:lnTo>
                  <a:pt x="44066" y="39515"/>
                </a:lnTo>
                <a:lnTo>
                  <a:pt x="47241" y="43463"/>
                </a:lnTo>
                <a:lnTo>
                  <a:pt x="48501" y="47241"/>
                </a:lnTo>
                <a:lnTo>
                  <a:pt x="48501" y="58065"/>
                </a:lnTo>
                <a:lnTo>
                  <a:pt x="46298" y="63204"/>
                </a:lnTo>
                <a:close/>
              </a:path>
              <a:path w="273685" h="74929">
                <a:moveTo>
                  <a:pt x="30938" y="74845"/>
                </a:moveTo>
                <a:lnTo>
                  <a:pt x="17392" y="74845"/>
                </a:lnTo>
                <a:lnTo>
                  <a:pt x="11912" y="72939"/>
                </a:lnTo>
                <a:lnTo>
                  <a:pt x="3199" y="65315"/>
                </a:lnTo>
                <a:lnTo>
                  <a:pt x="680" y="60311"/>
                </a:lnTo>
                <a:lnTo>
                  <a:pt x="67" y="54729"/>
                </a:lnTo>
                <a:lnTo>
                  <a:pt x="0" y="54117"/>
                </a:lnTo>
                <a:lnTo>
                  <a:pt x="13580" y="52483"/>
                </a:lnTo>
                <a:lnTo>
                  <a:pt x="13988" y="55955"/>
                </a:lnTo>
                <a:lnTo>
                  <a:pt x="15146" y="58609"/>
                </a:lnTo>
                <a:lnTo>
                  <a:pt x="18958" y="62285"/>
                </a:lnTo>
                <a:lnTo>
                  <a:pt x="21238" y="63204"/>
                </a:lnTo>
                <a:lnTo>
                  <a:pt x="46298" y="63204"/>
                </a:lnTo>
                <a:lnTo>
                  <a:pt x="46152" y="63545"/>
                </a:lnTo>
                <a:lnTo>
                  <a:pt x="41455" y="68106"/>
                </a:lnTo>
                <a:lnTo>
                  <a:pt x="36758" y="72598"/>
                </a:lnTo>
                <a:lnTo>
                  <a:pt x="30938" y="74845"/>
                </a:lnTo>
                <a:close/>
              </a:path>
              <a:path w="273685" h="74929">
                <a:moveTo>
                  <a:pt x="60345" y="31245"/>
                </a:moveTo>
                <a:lnTo>
                  <a:pt x="60345" y="18481"/>
                </a:lnTo>
                <a:lnTo>
                  <a:pt x="64021" y="17256"/>
                </a:lnTo>
                <a:lnTo>
                  <a:pt x="68003" y="14975"/>
                </a:lnTo>
                <a:lnTo>
                  <a:pt x="72292" y="11640"/>
                </a:lnTo>
                <a:lnTo>
                  <a:pt x="76512" y="8304"/>
                </a:lnTo>
                <a:lnTo>
                  <a:pt x="79440" y="4424"/>
                </a:lnTo>
                <a:lnTo>
                  <a:pt x="81073" y="0"/>
                </a:lnTo>
                <a:lnTo>
                  <a:pt x="92407" y="0"/>
                </a:lnTo>
                <a:lnTo>
                  <a:pt x="92407" y="20625"/>
                </a:lnTo>
                <a:lnTo>
                  <a:pt x="78418" y="20625"/>
                </a:lnTo>
                <a:lnTo>
                  <a:pt x="73313" y="25390"/>
                </a:lnTo>
                <a:lnTo>
                  <a:pt x="67289" y="28930"/>
                </a:lnTo>
                <a:lnTo>
                  <a:pt x="60345" y="31245"/>
                </a:lnTo>
                <a:close/>
              </a:path>
              <a:path w="273685" h="74929">
                <a:moveTo>
                  <a:pt x="92407" y="73517"/>
                </a:moveTo>
                <a:lnTo>
                  <a:pt x="78418" y="73517"/>
                </a:lnTo>
                <a:lnTo>
                  <a:pt x="78418" y="20625"/>
                </a:lnTo>
                <a:lnTo>
                  <a:pt x="92407" y="20625"/>
                </a:lnTo>
                <a:lnTo>
                  <a:pt x="92407" y="73517"/>
                </a:lnTo>
                <a:close/>
              </a:path>
              <a:path w="273685" h="74929">
                <a:moveTo>
                  <a:pt x="144618" y="74845"/>
                </a:moveTo>
                <a:lnTo>
                  <a:pt x="130391" y="74845"/>
                </a:lnTo>
                <a:lnTo>
                  <a:pt x="124639" y="72088"/>
                </a:lnTo>
                <a:lnTo>
                  <a:pt x="113756" y="37473"/>
                </a:lnTo>
                <a:lnTo>
                  <a:pt x="113748" y="37269"/>
                </a:lnTo>
                <a:lnTo>
                  <a:pt x="130391" y="0"/>
                </a:lnTo>
                <a:lnTo>
                  <a:pt x="144618" y="0"/>
                </a:lnTo>
                <a:lnTo>
                  <a:pt x="150058" y="2484"/>
                </a:lnTo>
                <a:lnTo>
                  <a:pt x="154000" y="7453"/>
                </a:lnTo>
                <a:lnTo>
                  <a:pt x="156500" y="11640"/>
                </a:lnTo>
                <a:lnTo>
                  <a:pt x="135837" y="11640"/>
                </a:lnTo>
                <a:lnTo>
                  <a:pt x="134340" y="12184"/>
                </a:lnTo>
                <a:lnTo>
                  <a:pt x="128627" y="47027"/>
                </a:lnTo>
                <a:lnTo>
                  <a:pt x="128996" y="51938"/>
                </a:lnTo>
                <a:lnTo>
                  <a:pt x="129881" y="55138"/>
                </a:lnTo>
                <a:lnTo>
                  <a:pt x="130698" y="58405"/>
                </a:lnTo>
                <a:lnTo>
                  <a:pt x="131719" y="60481"/>
                </a:lnTo>
                <a:lnTo>
                  <a:pt x="134340" y="62660"/>
                </a:lnTo>
                <a:lnTo>
                  <a:pt x="135837" y="63204"/>
                </a:lnTo>
                <a:lnTo>
                  <a:pt x="156543" y="63204"/>
                </a:lnTo>
                <a:lnTo>
                  <a:pt x="154080" y="67391"/>
                </a:lnTo>
                <a:lnTo>
                  <a:pt x="150132" y="72360"/>
                </a:lnTo>
                <a:lnTo>
                  <a:pt x="144618" y="74845"/>
                </a:lnTo>
                <a:close/>
              </a:path>
              <a:path w="273685" h="74929">
                <a:moveTo>
                  <a:pt x="156543" y="63204"/>
                </a:moveTo>
                <a:lnTo>
                  <a:pt x="139173" y="63204"/>
                </a:lnTo>
                <a:lnTo>
                  <a:pt x="140636" y="62660"/>
                </a:lnTo>
                <a:lnTo>
                  <a:pt x="143223" y="60481"/>
                </a:lnTo>
                <a:lnTo>
                  <a:pt x="144244" y="58541"/>
                </a:lnTo>
                <a:lnTo>
                  <a:pt x="145946" y="52143"/>
                </a:lnTo>
                <a:lnTo>
                  <a:pt x="146346" y="47027"/>
                </a:lnTo>
                <a:lnTo>
                  <a:pt x="146343" y="27671"/>
                </a:lnTo>
                <a:lnTo>
                  <a:pt x="139173" y="11640"/>
                </a:lnTo>
                <a:lnTo>
                  <a:pt x="156500" y="11640"/>
                </a:lnTo>
                <a:lnTo>
                  <a:pt x="161228" y="37473"/>
                </a:lnTo>
                <a:lnTo>
                  <a:pt x="160831" y="46050"/>
                </a:lnTo>
                <a:lnTo>
                  <a:pt x="160785" y="47027"/>
                </a:lnTo>
                <a:lnTo>
                  <a:pt x="159470" y="55138"/>
                </a:lnTo>
                <a:lnTo>
                  <a:pt x="159441" y="55317"/>
                </a:lnTo>
                <a:lnTo>
                  <a:pt x="157208" y="62075"/>
                </a:lnTo>
                <a:lnTo>
                  <a:pt x="156543" y="63204"/>
                </a:lnTo>
                <a:close/>
              </a:path>
              <a:path w="273685" h="74929">
                <a:moveTo>
                  <a:pt x="200778" y="74845"/>
                </a:moveTo>
                <a:lnTo>
                  <a:pt x="186551" y="74845"/>
                </a:lnTo>
                <a:lnTo>
                  <a:pt x="180799" y="72088"/>
                </a:lnTo>
                <a:lnTo>
                  <a:pt x="169916" y="37473"/>
                </a:lnTo>
                <a:lnTo>
                  <a:pt x="169907" y="37269"/>
                </a:lnTo>
                <a:lnTo>
                  <a:pt x="170300" y="28828"/>
                </a:lnTo>
                <a:lnTo>
                  <a:pt x="170354" y="27671"/>
                </a:lnTo>
                <a:lnTo>
                  <a:pt x="171661" y="19706"/>
                </a:lnTo>
                <a:lnTo>
                  <a:pt x="186551" y="0"/>
                </a:lnTo>
                <a:lnTo>
                  <a:pt x="200778" y="0"/>
                </a:lnTo>
                <a:lnTo>
                  <a:pt x="206217" y="2484"/>
                </a:lnTo>
                <a:lnTo>
                  <a:pt x="210160" y="7453"/>
                </a:lnTo>
                <a:lnTo>
                  <a:pt x="212660" y="11640"/>
                </a:lnTo>
                <a:lnTo>
                  <a:pt x="191997" y="11640"/>
                </a:lnTo>
                <a:lnTo>
                  <a:pt x="190499" y="12184"/>
                </a:lnTo>
                <a:lnTo>
                  <a:pt x="184786" y="47027"/>
                </a:lnTo>
                <a:lnTo>
                  <a:pt x="185155" y="51938"/>
                </a:lnTo>
                <a:lnTo>
                  <a:pt x="186040" y="55138"/>
                </a:lnTo>
                <a:lnTo>
                  <a:pt x="186857" y="58405"/>
                </a:lnTo>
                <a:lnTo>
                  <a:pt x="187879" y="60481"/>
                </a:lnTo>
                <a:lnTo>
                  <a:pt x="190499" y="62660"/>
                </a:lnTo>
                <a:lnTo>
                  <a:pt x="191997" y="63204"/>
                </a:lnTo>
                <a:lnTo>
                  <a:pt x="212702" y="63204"/>
                </a:lnTo>
                <a:lnTo>
                  <a:pt x="210240" y="67391"/>
                </a:lnTo>
                <a:lnTo>
                  <a:pt x="206292" y="72360"/>
                </a:lnTo>
                <a:lnTo>
                  <a:pt x="200778" y="74845"/>
                </a:lnTo>
                <a:close/>
              </a:path>
              <a:path w="273685" h="74929">
                <a:moveTo>
                  <a:pt x="212702" y="63204"/>
                </a:moveTo>
                <a:lnTo>
                  <a:pt x="195332" y="63204"/>
                </a:lnTo>
                <a:lnTo>
                  <a:pt x="196796" y="62660"/>
                </a:lnTo>
                <a:lnTo>
                  <a:pt x="199382" y="60481"/>
                </a:lnTo>
                <a:lnTo>
                  <a:pt x="200403" y="58541"/>
                </a:lnTo>
                <a:lnTo>
                  <a:pt x="202105" y="52143"/>
                </a:lnTo>
                <a:lnTo>
                  <a:pt x="202505" y="47027"/>
                </a:lnTo>
                <a:lnTo>
                  <a:pt x="202502" y="27671"/>
                </a:lnTo>
                <a:lnTo>
                  <a:pt x="195332" y="11640"/>
                </a:lnTo>
                <a:lnTo>
                  <a:pt x="212660" y="11640"/>
                </a:lnTo>
                <a:lnTo>
                  <a:pt x="217387" y="37473"/>
                </a:lnTo>
                <a:lnTo>
                  <a:pt x="216990" y="46050"/>
                </a:lnTo>
                <a:lnTo>
                  <a:pt x="216945" y="47027"/>
                </a:lnTo>
                <a:lnTo>
                  <a:pt x="215630" y="55138"/>
                </a:lnTo>
                <a:lnTo>
                  <a:pt x="215601" y="55317"/>
                </a:lnTo>
                <a:lnTo>
                  <a:pt x="213367" y="62075"/>
                </a:lnTo>
                <a:lnTo>
                  <a:pt x="212702" y="63204"/>
                </a:lnTo>
                <a:close/>
              </a:path>
              <a:path w="273685" h="74929">
                <a:moveTo>
                  <a:pt x="256937" y="74845"/>
                </a:moveTo>
                <a:lnTo>
                  <a:pt x="242710" y="74845"/>
                </a:lnTo>
                <a:lnTo>
                  <a:pt x="236958" y="72088"/>
                </a:lnTo>
                <a:lnTo>
                  <a:pt x="226067" y="37269"/>
                </a:lnTo>
                <a:lnTo>
                  <a:pt x="226459" y="28828"/>
                </a:lnTo>
                <a:lnTo>
                  <a:pt x="226513" y="27671"/>
                </a:lnTo>
                <a:lnTo>
                  <a:pt x="227820" y="19706"/>
                </a:lnTo>
                <a:lnTo>
                  <a:pt x="227854" y="19502"/>
                </a:lnTo>
                <a:lnTo>
                  <a:pt x="230087" y="12763"/>
                </a:lnTo>
                <a:lnTo>
                  <a:pt x="233214" y="7453"/>
                </a:lnTo>
                <a:lnTo>
                  <a:pt x="237162" y="2484"/>
                </a:lnTo>
                <a:lnTo>
                  <a:pt x="242710" y="0"/>
                </a:lnTo>
                <a:lnTo>
                  <a:pt x="256937" y="0"/>
                </a:lnTo>
                <a:lnTo>
                  <a:pt x="262377" y="2484"/>
                </a:lnTo>
                <a:lnTo>
                  <a:pt x="266319" y="7453"/>
                </a:lnTo>
                <a:lnTo>
                  <a:pt x="268819" y="11640"/>
                </a:lnTo>
                <a:lnTo>
                  <a:pt x="248156" y="11640"/>
                </a:lnTo>
                <a:lnTo>
                  <a:pt x="246658" y="12184"/>
                </a:lnTo>
                <a:lnTo>
                  <a:pt x="240946" y="47027"/>
                </a:lnTo>
                <a:lnTo>
                  <a:pt x="241315" y="51938"/>
                </a:lnTo>
                <a:lnTo>
                  <a:pt x="242200" y="55138"/>
                </a:lnTo>
                <a:lnTo>
                  <a:pt x="243017" y="58405"/>
                </a:lnTo>
                <a:lnTo>
                  <a:pt x="244038" y="60481"/>
                </a:lnTo>
                <a:lnTo>
                  <a:pt x="246658" y="62660"/>
                </a:lnTo>
                <a:lnTo>
                  <a:pt x="248156" y="63204"/>
                </a:lnTo>
                <a:lnTo>
                  <a:pt x="268862" y="63204"/>
                </a:lnTo>
                <a:lnTo>
                  <a:pt x="266399" y="67391"/>
                </a:lnTo>
                <a:lnTo>
                  <a:pt x="262451" y="72360"/>
                </a:lnTo>
                <a:lnTo>
                  <a:pt x="256937" y="74845"/>
                </a:lnTo>
                <a:close/>
              </a:path>
              <a:path w="273685" h="74929">
                <a:moveTo>
                  <a:pt x="268862" y="63204"/>
                </a:moveTo>
                <a:lnTo>
                  <a:pt x="251491" y="63204"/>
                </a:lnTo>
                <a:lnTo>
                  <a:pt x="252955" y="62660"/>
                </a:lnTo>
                <a:lnTo>
                  <a:pt x="255542" y="60481"/>
                </a:lnTo>
                <a:lnTo>
                  <a:pt x="256563" y="58541"/>
                </a:lnTo>
                <a:lnTo>
                  <a:pt x="258265" y="52143"/>
                </a:lnTo>
                <a:lnTo>
                  <a:pt x="258665" y="47027"/>
                </a:lnTo>
                <a:lnTo>
                  <a:pt x="258661" y="27671"/>
                </a:lnTo>
                <a:lnTo>
                  <a:pt x="251491" y="11640"/>
                </a:lnTo>
                <a:lnTo>
                  <a:pt x="268819" y="11640"/>
                </a:lnTo>
                <a:lnTo>
                  <a:pt x="273547" y="37473"/>
                </a:lnTo>
                <a:lnTo>
                  <a:pt x="273149" y="46050"/>
                </a:lnTo>
                <a:lnTo>
                  <a:pt x="273104" y="47027"/>
                </a:lnTo>
                <a:lnTo>
                  <a:pt x="271789" y="55138"/>
                </a:lnTo>
                <a:lnTo>
                  <a:pt x="271760" y="55317"/>
                </a:lnTo>
                <a:lnTo>
                  <a:pt x="269526" y="62075"/>
                </a:lnTo>
                <a:lnTo>
                  <a:pt x="268862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95" name="object 495" descr="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369630" y="6044180"/>
            <a:ext cx="1465964" cy="94552"/>
          </a:xfrm>
          <a:prstGeom prst="rect">
            <a:avLst/>
          </a:prstGeom>
        </p:spPr>
      </p:pic>
      <p:sp>
        <p:nvSpPr>
          <p:cNvPr id="496" name="object 496" descr=""/>
          <p:cNvSpPr/>
          <p:nvPr/>
        </p:nvSpPr>
        <p:spPr>
          <a:xfrm>
            <a:off x="1895635" y="61070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7" name="object 497" descr=""/>
          <p:cNvSpPr/>
          <p:nvPr/>
        </p:nvSpPr>
        <p:spPr>
          <a:xfrm>
            <a:off x="1952815" y="61070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8" name="object 498" descr=""/>
          <p:cNvSpPr/>
          <p:nvPr/>
        </p:nvSpPr>
        <p:spPr>
          <a:xfrm>
            <a:off x="2008974" y="61070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9" name="object 499" descr=""/>
          <p:cNvSpPr/>
          <p:nvPr/>
        </p:nvSpPr>
        <p:spPr>
          <a:xfrm>
            <a:off x="2065134" y="61070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0" name="object 500" descr=""/>
          <p:cNvSpPr/>
          <p:nvPr/>
        </p:nvSpPr>
        <p:spPr>
          <a:xfrm>
            <a:off x="2121293" y="61070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1" name="object 501" descr=""/>
          <p:cNvSpPr/>
          <p:nvPr/>
        </p:nvSpPr>
        <p:spPr>
          <a:xfrm>
            <a:off x="2178474" y="61070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2" name="object 502" descr=""/>
          <p:cNvSpPr/>
          <p:nvPr/>
        </p:nvSpPr>
        <p:spPr>
          <a:xfrm>
            <a:off x="2234633" y="61070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3" name="object 503" descr=""/>
          <p:cNvSpPr/>
          <p:nvPr/>
        </p:nvSpPr>
        <p:spPr>
          <a:xfrm>
            <a:off x="2290793" y="61070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4" name="object 504" descr=""/>
          <p:cNvSpPr/>
          <p:nvPr/>
        </p:nvSpPr>
        <p:spPr>
          <a:xfrm>
            <a:off x="2346952" y="61070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5" name="object 505" descr=""/>
          <p:cNvSpPr/>
          <p:nvPr/>
        </p:nvSpPr>
        <p:spPr>
          <a:xfrm>
            <a:off x="2403111" y="61070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6" name="object 506" descr=""/>
          <p:cNvSpPr/>
          <p:nvPr/>
        </p:nvSpPr>
        <p:spPr>
          <a:xfrm>
            <a:off x="2460292" y="61070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7" name="object 507" descr=""/>
          <p:cNvSpPr/>
          <p:nvPr/>
        </p:nvSpPr>
        <p:spPr>
          <a:xfrm>
            <a:off x="2516451" y="61070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8" name="object 508" descr=""/>
          <p:cNvSpPr/>
          <p:nvPr/>
        </p:nvSpPr>
        <p:spPr>
          <a:xfrm>
            <a:off x="2572611" y="61070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9" name="object 509" descr=""/>
          <p:cNvSpPr/>
          <p:nvPr/>
        </p:nvSpPr>
        <p:spPr>
          <a:xfrm>
            <a:off x="2628770" y="61070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0" name="object 510" descr=""/>
          <p:cNvSpPr/>
          <p:nvPr/>
        </p:nvSpPr>
        <p:spPr>
          <a:xfrm>
            <a:off x="2685950" y="61070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1" name="object 511" descr=""/>
          <p:cNvSpPr/>
          <p:nvPr/>
        </p:nvSpPr>
        <p:spPr>
          <a:xfrm>
            <a:off x="2742110" y="61070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2" name="object 512" descr=""/>
          <p:cNvSpPr/>
          <p:nvPr/>
        </p:nvSpPr>
        <p:spPr>
          <a:xfrm>
            <a:off x="2798269" y="61070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3" name="object 513" descr=""/>
          <p:cNvSpPr/>
          <p:nvPr/>
        </p:nvSpPr>
        <p:spPr>
          <a:xfrm>
            <a:off x="2854429" y="61070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4" name="object 514" descr=""/>
          <p:cNvSpPr/>
          <p:nvPr/>
        </p:nvSpPr>
        <p:spPr>
          <a:xfrm>
            <a:off x="2910588" y="61070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5" name="object 515" descr=""/>
          <p:cNvSpPr/>
          <p:nvPr/>
        </p:nvSpPr>
        <p:spPr>
          <a:xfrm>
            <a:off x="2967769" y="61070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6" name="object 516" descr=""/>
          <p:cNvSpPr/>
          <p:nvPr/>
        </p:nvSpPr>
        <p:spPr>
          <a:xfrm>
            <a:off x="3023928" y="61070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7" name="object 517" descr=""/>
          <p:cNvSpPr/>
          <p:nvPr/>
        </p:nvSpPr>
        <p:spPr>
          <a:xfrm>
            <a:off x="3080087" y="61070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8" name="object 518" descr=""/>
          <p:cNvSpPr/>
          <p:nvPr/>
        </p:nvSpPr>
        <p:spPr>
          <a:xfrm>
            <a:off x="3138289" y="61070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9" name="object 519" descr=""/>
          <p:cNvSpPr/>
          <p:nvPr/>
        </p:nvSpPr>
        <p:spPr>
          <a:xfrm>
            <a:off x="3194448" y="61070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0" name="object 520" descr=""/>
          <p:cNvSpPr/>
          <p:nvPr/>
        </p:nvSpPr>
        <p:spPr>
          <a:xfrm>
            <a:off x="3250608" y="61070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1" name="object 521" descr=""/>
          <p:cNvSpPr/>
          <p:nvPr/>
        </p:nvSpPr>
        <p:spPr>
          <a:xfrm>
            <a:off x="3307788" y="61070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2" name="object 522" descr=""/>
          <p:cNvSpPr/>
          <p:nvPr/>
        </p:nvSpPr>
        <p:spPr>
          <a:xfrm>
            <a:off x="3363948" y="61070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3" name="object 523" descr=""/>
          <p:cNvSpPr/>
          <p:nvPr/>
        </p:nvSpPr>
        <p:spPr>
          <a:xfrm>
            <a:off x="3420107" y="61070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4" name="object 524" descr=""/>
          <p:cNvSpPr/>
          <p:nvPr/>
        </p:nvSpPr>
        <p:spPr>
          <a:xfrm>
            <a:off x="3476266" y="61070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5" name="object 525" descr=""/>
          <p:cNvSpPr/>
          <p:nvPr/>
        </p:nvSpPr>
        <p:spPr>
          <a:xfrm>
            <a:off x="3532426" y="61070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6" name="object 526" descr=""/>
          <p:cNvSpPr/>
          <p:nvPr/>
        </p:nvSpPr>
        <p:spPr>
          <a:xfrm>
            <a:off x="3589606" y="61070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7" name="object 527" descr=""/>
          <p:cNvSpPr/>
          <p:nvPr/>
        </p:nvSpPr>
        <p:spPr>
          <a:xfrm>
            <a:off x="3645766" y="61070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8" name="object 528" descr=""/>
          <p:cNvSpPr/>
          <p:nvPr/>
        </p:nvSpPr>
        <p:spPr>
          <a:xfrm>
            <a:off x="3701925" y="61070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9" name="object 529" descr=""/>
          <p:cNvSpPr/>
          <p:nvPr/>
        </p:nvSpPr>
        <p:spPr>
          <a:xfrm>
            <a:off x="3897666" y="6043772"/>
            <a:ext cx="269875" cy="74930"/>
          </a:xfrm>
          <a:custGeom>
            <a:avLst/>
            <a:gdLst/>
            <a:ahLst/>
            <a:cxnLst/>
            <a:rect l="l" t="t" r="r" b="b"/>
            <a:pathLst>
              <a:path w="269875" h="74929">
                <a:moveTo>
                  <a:pt x="13886" y="21442"/>
                </a:moveTo>
                <a:lnTo>
                  <a:pt x="1021" y="19196"/>
                </a:lnTo>
                <a:lnTo>
                  <a:pt x="1701" y="15792"/>
                </a:lnTo>
                <a:lnTo>
                  <a:pt x="1797" y="15316"/>
                </a:lnTo>
                <a:lnTo>
                  <a:pt x="1906" y="14771"/>
                </a:lnTo>
                <a:lnTo>
                  <a:pt x="3267" y="11231"/>
                </a:lnTo>
                <a:lnTo>
                  <a:pt x="5105" y="8577"/>
                </a:lnTo>
                <a:lnTo>
                  <a:pt x="6875" y="5922"/>
                </a:lnTo>
                <a:lnTo>
                  <a:pt x="9393" y="3812"/>
                </a:lnTo>
                <a:lnTo>
                  <a:pt x="12735" y="2212"/>
                </a:lnTo>
                <a:lnTo>
                  <a:pt x="15928" y="748"/>
                </a:lnTo>
                <a:lnTo>
                  <a:pt x="19570" y="0"/>
                </a:lnTo>
                <a:lnTo>
                  <a:pt x="30462" y="0"/>
                </a:lnTo>
                <a:lnTo>
                  <a:pt x="35976" y="2212"/>
                </a:lnTo>
                <a:lnTo>
                  <a:pt x="43532" y="10244"/>
                </a:lnTo>
                <a:lnTo>
                  <a:pt x="44118" y="11640"/>
                </a:lnTo>
                <a:lnTo>
                  <a:pt x="20693" y="11640"/>
                </a:lnTo>
                <a:lnTo>
                  <a:pt x="18821" y="12389"/>
                </a:lnTo>
                <a:lnTo>
                  <a:pt x="16949" y="14090"/>
                </a:lnTo>
                <a:lnTo>
                  <a:pt x="15248" y="15792"/>
                </a:lnTo>
                <a:lnTo>
                  <a:pt x="14227" y="18243"/>
                </a:lnTo>
                <a:lnTo>
                  <a:pt x="13886" y="21442"/>
                </a:lnTo>
                <a:close/>
              </a:path>
              <a:path w="269875" h="74929">
                <a:moveTo>
                  <a:pt x="17971" y="40536"/>
                </a:moveTo>
                <a:lnTo>
                  <a:pt x="19502" y="29202"/>
                </a:lnTo>
                <a:lnTo>
                  <a:pt x="23555" y="29202"/>
                </a:lnTo>
                <a:lnTo>
                  <a:pt x="26207" y="28454"/>
                </a:lnTo>
                <a:lnTo>
                  <a:pt x="28181" y="26752"/>
                </a:lnTo>
                <a:lnTo>
                  <a:pt x="30155" y="24982"/>
                </a:lnTo>
                <a:lnTo>
                  <a:pt x="31142" y="22633"/>
                </a:lnTo>
                <a:lnTo>
                  <a:pt x="31142" y="17256"/>
                </a:lnTo>
                <a:lnTo>
                  <a:pt x="30428" y="15316"/>
                </a:lnTo>
                <a:lnTo>
                  <a:pt x="27501" y="12389"/>
                </a:lnTo>
                <a:lnTo>
                  <a:pt x="25526" y="11640"/>
                </a:lnTo>
                <a:lnTo>
                  <a:pt x="44118" y="11640"/>
                </a:lnTo>
                <a:lnTo>
                  <a:pt x="45148" y="14090"/>
                </a:lnTo>
                <a:lnTo>
                  <a:pt x="45233" y="25254"/>
                </a:lnTo>
                <a:lnTo>
                  <a:pt x="41728" y="30428"/>
                </a:lnTo>
                <a:lnTo>
                  <a:pt x="34716" y="34308"/>
                </a:lnTo>
                <a:lnTo>
                  <a:pt x="38869" y="35193"/>
                </a:lnTo>
                <a:lnTo>
                  <a:pt x="42204" y="37201"/>
                </a:lnTo>
                <a:lnTo>
                  <a:pt x="44066" y="39515"/>
                </a:lnTo>
                <a:lnTo>
                  <a:pt x="22565" y="39515"/>
                </a:lnTo>
                <a:lnTo>
                  <a:pt x="20421" y="39856"/>
                </a:lnTo>
                <a:lnTo>
                  <a:pt x="17971" y="40536"/>
                </a:lnTo>
                <a:close/>
              </a:path>
              <a:path w="269875" h="74929">
                <a:moveTo>
                  <a:pt x="46298" y="63204"/>
                </a:moveTo>
                <a:lnTo>
                  <a:pt x="26752" y="63204"/>
                </a:lnTo>
                <a:lnTo>
                  <a:pt x="29168" y="62115"/>
                </a:lnTo>
                <a:lnTo>
                  <a:pt x="31142" y="59937"/>
                </a:lnTo>
                <a:lnTo>
                  <a:pt x="33117" y="57691"/>
                </a:lnTo>
                <a:lnTo>
                  <a:pt x="34104" y="54729"/>
                </a:lnTo>
                <a:lnTo>
                  <a:pt x="34012" y="47241"/>
                </a:lnTo>
                <a:lnTo>
                  <a:pt x="33151" y="44689"/>
                </a:lnTo>
                <a:lnTo>
                  <a:pt x="29407" y="40536"/>
                </a:lnTo>
                <a:lnTo>
                  <a:pt x="27126" y="39515"/>
                </a:lnTo>
                <a:lnTo>
                  <a:pt x="44066" y="39515"/>
                </a:lnTo>
                <a:lnTo>
                  <a:pt x="47241" y="43463"/>
                </a:lnTo>
                <a:lnTo>
                  <a:pt x="48501" y="47241"/>
                </a:lnTo>
                <a:lnTo>
                  <a:pt x="48501" y="58065"/>
                </a:lnTo>
                <a:lnTo>
                  <a:pt x="46298" y="63204"/>
                </a:lnTo>
                <a:close/>
              </a:path>
              <a:path w="269875" h="74929">
                <a:moveTo>
                  <a:pt x="30938" y="74845"/>
                </a:moveTo>
                <a:lnTo>
                  <a:pt x="17392" y="74845"/>
                </a:lnTo>
                <a:lnTo>
                  <a:pt x="11912" y="72939"/>
                </a:lnTo>
                <a:lnTo>
                  <a:pt x="3199" y="65315"/>
                </a:lnTo>
                <a:lnTo>
                  <a:pt x="680" y="60311"/>
                </a:lnTo>
                <a:lnTo>
                  <a:pt x="67" y="54729"/>
                </a:lnTo>
                <a:lnTo>
                  <a:pt x="0" y="54117"/>
                </a:lnTo>
                <a:lnTo>
                  <a:pt x="13580" y="52483"/>
                </a:lnTo>
                <a:lnTo>
                  <a:pt x="13988" y="55955"/>
                </a:lnTo>
                <a:lnTo>
                  <a:pt x="15146" y="58609"/>
                </a:lnTo>
                <a:lnTo>
                  <a:pt x="18958" y="62285"/>
                </a:lnTo>
                <a:lnTo>
                  <a:pt x="21238" y="63204"/>
                </a:lnTo>
                <a:lnTo>
                  <a:pt x="46298" y="63204"/>
                </a:lnTo>
                <a:lnTo>
                  <a:pt x="46152" y="63545"/>
                </a:lnTo>
                <a:lnTo>
                  <a:pt x="41455" y="68106"/>
                </a:lnTo>
                <a:lnTo>
                  <a:pt x="36758" y="72598"/>
                </a:lnTo>
                <a:lnTo>
                  <a:pt x="30938" y="74845"/>
                </a:lnTo>
                <a:close/>
              </a:path>
              <a:path w="269875" h="74929">
                <a:moveTo>
                  <a:pt x="60345" y="31245"/>
                </a:moveTo>
                <a:lnTo>
                  <a:pt x="60345" y="18481"/>
                </a:lnTo>
                <a:lnTo>
                  <a:pt x="64021" y="17256"/>
                </a:lnTo>
                <a:lnTo>
                  <a:pt x="68003" y="14975"/>
                </a:lnTo>
                <a:lnTo>
                  <a:pt x="72292" y="11640"/>
                </a:lnTo>
                <a:lnTo>
                  <a:pt x="76512" y="8304"/>
                </a:lnTo>
                <a:lnTo>
                  <a:pt x="79440" y="4424"/>
                </a:lnTo>
                <a:lnTo>
                  <a:pt x="81073" y="0"/>
                </a:lnTo>
                <a:lnTo>
                  <a:pt x="92407" y="0"/>
                </a:lnTo>
                <a:lnTo>
                  <a:pt x="92407" y="20625"/>
                </a:lnTo>
                <a:lnTo>
                  <a:pt x="78418" y="20625"/>
                </a:lnTo>
                <a:lnTo>
                  <a:pt x="73313" y="25390"/>
                </a:lnTo>
                <a:lnTo>
                  <a:pt x="67289" y="28930"/>
                </a:lnTo>
                <a:lnTo>
                  <a:pt x="60345" y="31245"/>
                </a:lnTo>
                <a:close/>
              </a:path>
              <a:path w="269875" h="74929">
                <a:moveTo>
                  <a:pt x="92407" y="73517"/>
                </a:moveTo>
                <a:lnTo>
                  <a:pt x="78418" y="73517"/>
                </a:lnTo>
                <a:lnTo>
                  <a:pt x="78418" y="20625"/>
                </a:lnTo>
                <a:lnTo>
                  <a:pt x="92407" y="20625"/>
                </a:lnTo>
                <a:lnTo>
                  <a:pt x="92407" y="73517"/>
                </a:lnTo>
                <a:close/>
              </a:path>
              <a:path w="269875" h="74929">
                <a:moveTo>
                  <a:pt x="111399" y="31245"/>
                </a:moveTo>
                <a:lnTo>
                  <a:pt x="111399" y="18481"/>
                </a:lnTo>
                <a:lnTo>
                  <a:pt x="115075" y="17256"/>
                </a:lnTo>
                <a:lnTo>
                  <a:pt x="119057" y="14975"/>
                </a:lnTo>
                <a:lnTo>
                  <a:pt x="123346" y="11640"/>
                </a:lnTo>
                <a:lnTo>
                  <a:pt x="127566" y="8304"/>
                </a:lnTo>
                <a:lnTo>
                  <a:pt x="130494" y="4424"/>
                </a:lnTo>
                <a:lnTo>
                  <a:pt x="132127" y="0"/>
                </a:lnTo>
                <a:lnTo>
                  <a:pt x="143461" y="0"/>
                </a:lnTo>
                <a:lnTo>
                  <a:pt x="143461" y="20625"/>
                </a:lnTo>
                <a:lnTo>
                  <a:pt x="129472" y="20625"/>
                </a:lnTo>
                <a:lnTo>
                  <a:pt x="124367" y="25390"/>
                </a:lnTo>
                <a:lnTo>
                  <a:pt x="118343" y="28930"/>
                </a:lnTo>
                <a:lnTo>
                  <a:pt x="111399" y="31245"/>
                </a:lnTo>
                <a:close/>
              </a:path>
              <a:path w="269875" h="74929">
                <a:moveTo>
                  <a:pt x="143461" y="73517"/>
                </a:moveTo>
                <a:lnTo>
                  <a:pt x="129472" y="73517"/>
                </a:lnTo>
                <a:lnTo>
                  <a:pt x="129472" y="20625"/>
                </a:lnTo>
                <a:lnTo>
                  <a:pt x="143461" y="20625"/>
                </a:lnTo>
                <a:lnTo>
                  <a:pt x="143461" y="73517"/>
                </a:lnTo>
                <a:close/>
              </a:path>
              <a:path w="269875" h="74929">
                <a:moveTo>
                  <a:pt x="194651" y="74845"/>
                </a:moveTo>
                <a:lnTo>
                  <a:pt x="180424" y="74845"/>
                </a:lnTo>
                <a:lnTo>
                  <a:pt x="174672" y="72088"/>
                </a:lnTo>
                <a:lnTo>
                  <a:pt x="163789" y="37473"/>
                </a:lnTo>
                <a:lnTo>
                  <a:pt x="163781" y="37269"/>
                </a:lnTo>
                <a:lnTo>
                  <a:pt x="164174" y="28828"/>
                </a:lnTo>
                <a:lnTo>
                  <a:pt x="164227" y="27671"/>
                </a:lnTo>
                <a:lnTo>
                  <a:pt x="165534" y="19706"/>
                </a:lnTo>
                <a:lnTo>
                  <a:pt x="180424" y="0"/>
                </a:lnTo>
                <a:lnTo>
                  <a:pt x="194651" y="0"/>
                </a:lnTo>
                <a:lnTo>
                  <a:pt x="200091" y="2484"/>
                </a:lnTo>
                <a:lnTo>
                  <a:pt x="204033" y="7453"/>
                </a:lnTo>
                <a:lnTo>
                  <a:pt x="206533" y="11640"/>
                </a:lnTo>
                <a:lnTo>
                  <a:pt x="185870" y="11640"/>
                </a:lnTo>
                <a:lnTo>
                  <a:pt x="184373" y="12184"/>
                </a:lnTo>
                <a:lnTo>
                  <a:pt x="178660" y="47027"/>
                </a:lnTo>
                <a:lnTo>
                  <a:pt x="179029" y="51938"/>
                </a:lnTo>
                <a:lnTo>
                  <a:pt x="179914" y="55138"/>
                </a:lnTo>
                <a:lnTo>
                  <a:pt x="180731" y="58405"/>
                </a:lnTo>
                <a:lnTo>
                  <a:pt x="181752" y="60481"/>
                </a:lnTo>
                <a:lnTo>
                  <a:pt x="184373" y="62660"/>
                </a:lnTo>
                <a:lnTo>
                  <a:pt x="185870" y="63204"/>
                </a:lnTo>
                <a:lnTo>
                  <a:pt x="206576" y="63204"/>
                </a:lnTo>
                <a:lnTo>
                  <a:pt x="204113" y="67391"/>
                </a:lnTo>
                <a:lnTo>
                  <a:pt x="200165" y="72360"/>
                </a:lnTo>
                <a:lnTo>
                  <a:pt x="194651" y="74845"/>
                </a:lnTo>
                <a:close/>
              </a:path>
              <a:path w="269875" h="74929">
                <a:moveTo>
                  <a:pt x="206576" y="63204"/>
                </a:moveTo>
                <a:lnTo>
                  <a:pt x="189206" y="63204"/>
                </a:lnTo>
                <a:lnTo>
                  <a:pt x="190669" y="62660"/>
                </a:lnTo>
                <a:lnTo>
                  <a:pt x="193256" y="60481"/>
                </a:lnTo>
                <a:lnTo>
                  <a:pt x="194277" y="58541"/>
                </a:lnTo>
                <a:lnTo>
                  <a:pt x="195979" y="52143"/>
                </a:lnTo>
                <a:lnTo>
                  <a:pt x="196379" y="47027"/>
                </a:lnTo>
                <a:lnTo>
                  <a:pt x="196375" y="27671"/>
                </a:lnTo>
                <a:lnTo>
                  <a:pt x="189206" y="11640"/>
                </a:lnTo>
                <a:lnTo>
                  <a:pt x="206533" y="11640"/>
                </a:lnTo>
                <a:lnTo>
                  <a:pt x="211261" y="37473"/>
                </a:lnTo>
                <a:lnTo>
                  <a:pt x="210864" y="46050"/>
                </a:lnTo>
                <a:lnTo>
                  <a:pt x="210818" y="47027"/>
                </a:lnTo>
                <a:lnTo>
                  <a:pt x="209503" y="55138"/>
                </a:lnTo>
                <a:lnTo>
                  <a:pt x="209474" y="55317"/>
                </a:lnTo>
                <a:lnTo>
                  <a:pt x="207240" y="62075"/>
                </a:lnTo>
                <a:lnTo>
                  <a:pt x="206576" y="63204"/>
                </a:lnTo>
                <a:close/>
              </a:path>
              <a:path w="269875" h="74929">
                <a:moveTo>
                  <a:pt x="252853" y="74845"/>
                </a:moveTo>
                <a:lnTo>
                  <a:pt x="238626" y="74845"/>
                </a:lnTo>
                <a:lnTo>
                  <a:pt x="232874" y="72088"/>
                </a:lnTo>
                <a:lnTo>
                  <a:pt x="221982" y="37269"/>
                </a:lnTo>
                <a:lnTo>
                  <a:pt x="222375" y="28828"/>
                </a:lnTo>
                <a:lnTo>
                  <a:pt x="222429" y="27671"/>
                </a:lnTo>
                <a:lnTo>
                  <a:pt x="223736" y="19706"/>
                </a:lnTo>
                <a:lnTo>
                  <a:pt x="223769" y="19502"/>
                </a:lnTo>
                <a:lnTo>
                  <a:pt x="226003" y="12763"/>
                </a:lnTo>
                <a:lnTo>
                  <a:pt x="229130" y="7453"/>
                </a:lnTo>
                <a:lnTo>
                  <a:pt x="233078" y="2484"/>
                </a:lnTo>
                <a:lnTo>
                  <a:pt x="238626" y="0"/>
                </a:lnTo>
                <a:lnTo>
                  <a:pt x="252853" y="0"/>
                </a:lnTo>
                <a:lnTo>
                  <a:pt x="258292" y="2484"/>
                </a:lnTo>
                <a:lnTo>
                  <a:pt x="262235" y="7453"/>
                </a:lnTo>
                <a:lnTo>
                  <a:pt x="264735" y="11640"/>
                </a:lnTo>
                <a:lnTo>
                  <a:pt x="244072" y="11640"/>
                </a:lnTo>
                <a:lnTo>
                  <a:pt x="242574" y="12184"/>
                </a:lnTo>
                <a:lnTo>
                  <a:pt x="236861" y="47027"/>
                </a:lnTo>
                <a:lnTo>
                  <a:pt x="237230" y="51938"/>
                </a:lnTo>
                <a:lnTo>
                  <a:pt x="238115" y="55138"/>
                </a:lnTo>
                <a:lnTo>
                  <a:pt x="238932" y="58405"/>
                </a:lnTo>
                <a:lnTo>
                  <a:pt x="239954" y="60481"/>
                </a:lnTo>
                <a:lnTo>
                  <a:pt x="242574" y="62660"/>
                </a:lnTo>
                <a:lnTo>
                  <a:pt x="244072" y="63204"/>
                </a:lnTo>
                <a:lnTo>
                  <a:pt x="264778" y="63204"/>
                </a:lnTo>
                <a:lnTo>
                  <a:pt x="262315" y="67391"/>
                </a:lnTo>
                <a:lnTo>
                  <a:pt x="258367" y="72360"/>
                </a:lnTo>
                <a:lnTo>
                  <a:pt x="252853" y="74845"/>
                </a:lnTo>
                <a:close/>
              </a:path>
              <a:path w="269875" h="74929">
                <a:moveTo>
                  <a:pt x="264778" y="63204"/>
                </a:moveTo>
                <a:lnTo>
                  <a:pt x="247407" y="63204"/>
                </a:lnTo>
                <a:lnTo>
                  <a:pt x="248871" y="62660"/>
                </a:lnTo>
                <a:lnTo>
                  <a:pt x="251457" y="60481"/>
                </a:lnTo>
                <a:lnTo>
                  <a:pt x="252479" y="58541"/>
                </a:lnTo>
                <a:lnTo>
                  <a:pt x="254180" y="52143"/>
                </a:lnTo>
                <a:lnTo>
                  <a:pt x="254580" y="47027"/>
                </a:lnTo>
                <a:lnTo>
                  <a:pt x="254577" y="27671"/>
                </a:lnTo>
                <a:lnTo>
                  <a:pt x="247407" y="11640"/>
                </a:lnTo>
                <a:lnTo>
                  <a:pt x="264735" y="11640"/>
                </a:lnTo>
                <a:lnTo>
                  <a:pt x="269463" y="37473"/>
                </a:lnTo>
                <a:lnTo>
                  <a:pt x="269065" y="46050"/>
                </a:lnTo>
                <a:lnTo>
                  <a:pt x="269020" y="47027"/>
                </a:lnTo>
                <a:lnTo>
                  <a:pt x="267705" y="55138"/>
                </a:lnTo>
                <a:lnTo>
                  <a:pt x="267676" y="55317"/>
                </a:lnTo>
                <a:lnTo>
                  <a:pt x="265442" y="62075"/>
                </a:lnTo>
                <a:lnTo>
                  <a:pt x="264778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30" name="object 530" descr=""/>
          <p:cNvGrpSpPr/>
          <p:nvPr/>
        </p:nvGrpSpPr>
        <p:grpSpPr>
          <a:xfrm>
            <a:off x="369630" y="6272800"/>
            <a:ext cx="1311275" cy="94615"/>
            <a:chOff x="369630" y="6272800"/>
            <a:chExt cx="1311275" cy="94615"/>
          </a:xfrm>
        </p:grpSpPr>
        <p:pic>
          <p:nvPicPr>
            <p:cNvPr id="531" name="object 531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69630" y="6272800"/>
              <a:ext cx="1257664" cy="94552"/>
            </a:xfrm>
            <a:prstGeom prst="rect">
              <a:avLst/>
            </a:prstGeom>
          </p:spPr>
        </p:pic>
        <p:sp>
          <p:nvSpPr>
            <p:cNvPr id="532" name="object 532" descr=""/>
            <p:cNvSpPr/>
            <p:nvPr/>
          </p:nvSpPr>
          <p:spPr>
            <a:xfrm>
              <a:off x="1670078" y="6335699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10210" y="10210"/>
                  </a:moveTo>
                  <a:lnTo>
                    <a:pt x="0" y="10210"/>
                  </a:lnTo>
                  <a:lnTo>
                    <a:pt x="0" y="0"/>
                  </a:lnTo>
                  <a:lnTo>
                    <a:pt x="10210" y="0"/>
                  </a:lnTo>
                  <a:lnTo>
                    <a:pt x="10210" y="1021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33" name="object 533" descr=""/>
          <p:cNvSpPr/>
          <p:nvPr/>
        </p:nvSpPr>
        <p:spPr>
          <a:xfrm>
            <a:off x="1727258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4" name="object 534" descr=""/>
          <p:cNvSpPr/>
          <p:nvPr/>
        </p:nvSpPr>
        <p:spPr>
          <a:xfrm>
            <a:off x="1783418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5" name="object 535" descr=""/>
          <p:cNvSpPr/>
          <p:nvPr/>
        </p:nvSpPr>
        <p:spPr>
          <a:xfrm>
            <a:off x="1839577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6" name="object 536" descr=""/>
          <p:cNvSpPr/>
          <p:nvPr/>
        </p:nvSpPr>
        <p:spPr>
          <a:xfrm>
            <a:off x="1895737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7" name="object 537" descr=""/>
          <p:cNvSpPr/>
          <p:nvPr/>
        </p:nvSpPr>
        <p:spPr>
          <a:xfrm>
            <a:off x="1952917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8" name="object 538" descr=""/>
          <p:cNvSpPr/>
          <p:nvPr/>
        </p:nvSpPr>
        <p:spPr>
          <a:xfrm>
            <a:off x="2009077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9" name="object 539" descr=""/>
          <p:cNvSpPr/>
          <p:nvPr/>
        </p:nvSpPr>
        <p:spPr>
          <a:xfrm>
            <a:off x="2065236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0" name="object 540" descr=""/>
          <p:cNvSpPr/>
          <p:nvPr/>
        </p:nvSpPr>
        <p:spPr>
          <a:xfrm>
            <a:off x="2121395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1" name="object 541" descr=""/>
          <p:cNvSpPr/>
          <p:nvPr/>
        </p:nvSpPr>
        <p:spPr>
          <a:xfrm>
            <a:off x="2177555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2" name="object 542" descr=""/>
          <p:cNvSpPr/>
          <p:nvPr/>
        </p:nvSpPr>
        <p:spPr>
          <a:xfrm>
            <a:off x="2234735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3" name="object 543" descr=""/>
          <p:cNvSpPr/>
          <p:nvPr/>
        </p:nvSpPr>
        <p:spPr>
          <a:xfrm>
            <a:off x="2290895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4" name="object 544" descr=""/>
          <p:cNvSpPr/>
          <p:nvPr/>
        </p:nvSpPr>
        <p:spPr>
          <a:xfrm>
            <a:off x="2347054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5" name="object 545" descr=""/>
          <p:cNvSpPr/>
          <p:nvPr/>
        </p:nvSpPr>
        <p:spPr>
          <a:xfrm>
            <a:off x="2403213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6" name="object 546" descr=""/>
          <p:cNvSpPr/>
          <p:nvPr/>
        </p:nvSpPr>
        <p:spPr>
          <a:xfrm>
            <a:off x="2460394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7" name="object 547" descr=""/>
          <p:cNvSpPr/>
          <p:nvPr/>
        </p:nvSpPr>
        <p:spPr>
          <a:xfrm>
            <a:off x="2516553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8" name="object 548" descr=""/>
          <p:cNvSpPr/>
          <p:nvPr/>
        </p:nvSpPr>
        <p:spPr>
          <a:xfrm>
            <a:off x="2572713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9" name="object 549" descr=""/>
          <p:cNvSpPr/>
          <p:nvPr/>
        </p:nvSpPr>
        <p:spPr>
          <a:xfrm>
            <a:off x="2628872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0" name="object 550" descr=""/>
          <p:cNvSpPr/>
          <p:nvPr/>
        </p:nvSpPr>
        <p:spPr>
          <a:xfrm>
            <a:off x="2685032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1" name="object 551" descr=""/>
          <p:cNvSpPr/>
          <p:nvPr/>
        </p:nvSpPr>
        <p:spPr>
          <a:xfrm>
            <a:off x="2742212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2" name="object 552" descr=""/>
          <p:cNvSpPr/>
          <p:nvPr/>
        </p:nvSpPr>
        <p:spPr>
          <a:xfrm>
            <a:off x="2798372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3" name="object 553" descr=""/>
          <p:cNvSpPr/>
          <p:nvPr/>
        </p:nvSpPr>
        <p:spPr>
          <a:xfrm>
            <a:off x="2854531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4" name="object 554" descr=""/>
          <p:cNvSpPr/>
          <p:nvPr/>
        </p:nvSpPr>
        <p:spPr>
          <a:xfrm>
            <a:off x="2912733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5" name="object 555" descr=""/>
          <p:cNvSpPr/>
          <p:nvPr/>
        </p:nvSpPr>
        <p:spPr>
          <a:xfrm>
            <a:off x="2968892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6" name="object 556" descr=""/>
          <p:cNvSpPr/>
          <p:nvPr/>
        </p:nvSpPr>
        <p:spPr>
          <a:xfrm>
            <a:off x="3025051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7" name="object 557" descr=""/>
          <p:cNvSpPr/>
          <p:nvPr/>
        </p:nvSpPr>
        <p:spPr>
          <a:xfrm>
            <a:off x="3082232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8" name="object 558" descr=""/>
          <p:cNvSpPr/>
          <p:nvPr/>
        </p:nvSpPr>
        <p:spPr>
          <a:xfrm>
            <a:off x="3138391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9" name="object 559" descr=""/>
          <p:cNvSpPr/>
          <p:nvPr/>
        </p:nvSpPr>
        <p:spPr>
          <a:xfrm>
            <a:off x="3194550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0" name="object 560" descr=""/>
          <p:cNvSpPr/>
          <p:nvPr/>
        </p:nvSpPr>
        <p:spPr>
          <a:xfrm>
            <a:off x="3250710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1" name="object 561" descr=""/>
          <p:cNvSpPr/>
          <p:nvPr/>
        </p:nvSpPr>
        <p:spPr>
          <a:xfrm>
            <a:off x="3306869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2" name="object 562" descr=""/>
          <p:cNvSpPr/>
          <p:nvPr/>
        </p:nvSpPr>
        <p:spPr>
          <a:xfrm>
            <a:off x="3364050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3" name="object 563" descr=""/>
          <p:cNvSpPr/>
          <p:nvPr/>
        </p:nvSpPr>
        <p:spPr>
          <a:xfrm>
            <a:off x="3420209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4" name="object 564" descr=""/>
          <p:cNvSpPr/>
          <p:nvPr/>
        </p:nvSpPr>
        <p:spPr>
          <a:xfrm>
            <a:off x="3476368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5" name="object 565" descr=""/>
          <p:cNvSpPr/>
          <p:nvPr/>
        </p:nvSpPr>
        <p:spPr>
          <a:xfrm>
            <a:off x="3532528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6" name="object 566" descr=""/>
          <p:cNvSpPr/>
          <p:nvPr/>
        </p:nvSpPr>
        <p:spPr>
          <a:xfrm>
            <a:off x="3589708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7" name="object 567" descr=""/>
          <p:cNvSpPr/>
          <p:nvPr/>
        </p:nvSpPr>
        <p:spPr>
          <a:xfrm>
            <a:off x="3645868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8" name="object 568" descr=""/>
          <p:cNvSpPr/>
          <p:nvPr/>
        </p:nvSpPr>
        <p:spPr>
          <a:xfrm>
            <a:off x="3702027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9" name="object 569" descr=""/>
          <p:cNvSpPr/>
          <p:nvPr/>
        </p:nvSpPr>
        <p:spPr>
          <a:xfrm>
            <a:off x="3894603" y="6272392"/>
            <a:ext cx="273685" cy="74930"/>
          </a:xfrm>
          <a:custGeom>
            <a:avLst/>
            <a:gdLst/>
            <a:ahLst/>
            <a:cxnLst/>
            <a:rect l="l" t="t" r="r" b="b"/>
            <a:pathLst>
              <a:path w="273685" h="74929">
                <a:moveTo>
                  <a:pt x="13886" y="21442"/>
                </a:moveTo>
                <a:lnTo>
                  <a:pt x="1021" y="19196"/>
                </a:lnTo>
                <a:lnTo>
                  <a:pt x="1701" y="15792"/>
                </a:lnTo>
                <a:lnTo>
                  <a:pt x="1797" y="15316"/>
                </a:lnTo>
                <a:lnTo>
                  <a:pt x="1906" y="14771"/>
                </a:lnTo>
                <a:lnTo>
                  <a:pt x="3267" y="11231"/>
                </a:lnTo>
                <a:lnTo>
                  <a:pt x="5105" y="8577"/>
                </a:lnTo>
                <a:lnTo>
                  <a:pt x="6875" y="5922"/>
                </a:lnTo>
                <a:lnTo>
                  <a:pt x="9393" y="3812"/>
                </a:lnTo>
                <a:lnTo>
                  <a:pt x="12735" y="2212"/>
                </a:lnTo>
                <a:lnTo>
                  <a:pt x="15928" y="748"/>
                </a:lnTo>
                <a:lnTo>
                  <a:pt x="19570" y="0"/>
                </a:lnTo>
                <a:lnTo>
                  <a:pt x="30462" y="0"/>
                </a:lnTo>
                <a:lnTo>
                  <a:pt x="35976" y="2212"/>
                </a:lnTo>
                <a:lnTo>
                  <a:pt x="43532" y="10244"/>
                </a:lnTo>
                <a:lnTo>
                  <a:pt x="44118" y="11640"/>
                </a:lnTo>
                <a:lnTo>
                  <a:pt x="20693" y="11640"/>
                </a:lnTo>
                <a:lnTo>
                  <a:pt x="18821" y="12389"/>
                </a:lnTo>
                <a:lnTo>
                  <a:pt x="16949" y="14090"/>
                </a:lnTo>
                <a:lnTo>
                  <a:pt x="15248" y="15792"/>
                </a:lnTo>
                <a:lnTo>
                  <a:pt x="14227" y="18243"/>
                </a:lnTo>
                <a:lnTo>
                  <a:pt x="13886" y="21442"/>
                </a:lnTo>
                <a:close/>
              </a:path>
              <a:path w="273685" h="74929">
                <a:moveTo>
                  <a:pt x="17971" y="40536"/>
                </a:moveTo>
                <a:lnTo>
                  <a:pt x="19502" y="29202"/>
                </a:lnTo>
                <a:lnTo>
                  <a:pt x="23555" y="29202"/>
                </a:lnTo>
                <a:lnTo>
                  <a:pt x="26207" y="28454"/>
                </a:lnTo>
                <a:lnTo>
                  <a:pt x="28181" y="26752"/>
                </a:lnTo>
                <a:lnTo>
                  <a:pt x="30155" y="24982"/>
                </a:lnTo>
                <a:lnTo>
                  <a:pt x="31142" y="22633"/>
                </a:lnTo>
                <a:lnTo>
                  <a:pt x="31142" y="17256"/>
                </a:lnTo>
                <a:lnTo>
                  <a:pt x="30428" y="15316"/>
                </a:lnTo>
                <a:lnTo>
                  <a:pt x="27501" y="12389"/>
                </a:lnTo>
                <a:lnTo>
                  <a:pt x="25526" y="11640"/>
                </a:lnTo>
                <a:lnTo>
                  <a:pt x="44118" y="11640"/>
                </a:lnTo>
                <a:lnTo>
                  <a:pt x="45148" y="14090"/>
                </a:lnTo>
                <a:lnTo>
                  <a:pt x="45233" y="25254"/>
                </a:lnTo>
                <a:lnTo>
                  <a:pt x="41728" y="30428"/>
                </a:lnTo>
                <a:lnTo>
                  <a:pt x="34716" y="34308"/>
                </a:lnTo>
                <a:lnTo>
                  <a:pt x="38869" y="35193"/>
                </a:lnTo>
                <a:lnTo>
                  <a:pt x="42204" y="37201"/>
                </a:lnTo>
                <a:lnTo>
                  <a:pt x="44066" y="39515"/>
                </a:lnTo>
                <a:lnTo>
                  <a:pt x="22565" y="39515"/>
                </a:lnTo>
                <a:lnTo>
                  <a:pt x="20421" y="39856"/>
                </a:lnTo>
                <a:lnTo>
                  <a:pt x="17971" y="40536"/>
                </a:lnTo>
                <a:close/>
              </a:path>
              <a:path w="273685" h="74929">
                <a:moveTo>
                  <a:pt x="46298" y="63204"/>
                </a:moveTo>
                <a:lnTo>
                  <a:pt x="26752" y="63204"/>
                </a:lnTo>
                <a:lnTo>
                  <a:pt x="29168" y="62115"/>
                </a:lnTo>
                <a:lnTo>
                  <a:pt x="31142" y="59937"/>
                </a:lnTo>
                <a:lnTo>
                  <a:pt x="33117" y="57691"/>
                </a:lnTo>
                <a:lnTo>
                  <a:pt x="34104" y="54729"/>
                </a:lnTo>
                <a:lnTo>
                  <a:pt x="34012" y="47241"/>
                </a:lnTo>
                <a:lnTo>
                  <a:pt x="33151" y="44689"/>
                </a:lnTo>
                <a:lnTo>
                  <a:pt x="29407" y="40536"/>
                </a:lnTo>
                <a:lnTo>
                  <a:pt x="27126" y="39515"/>
                </a:lnTo>
                <a:lnTo>
                  <a:pt x="44066" y="39515"/>
                </a:lnTo>
                <a:lnTo>
                  <a:pt x="47241" y="43463"/>
                </a:lnTo>
                <a:lnTo>
                  <a:pt x="48501" y="47241"/>
                </a:lnTo>
                <a:lnTo>
                  <a:pt x="48501" y="58065"/>
                </a:lnTo>
                <a:lnTo>
                  <a:pt x="46298" y="63204"/>
                </a:lnTo>
                <a:close/>
              </a:path>
              <a:path w="273685" h="74929">
                <a:moveTo>
                  <a:pt x="30938" y="74845"/>
                </a:moveTo>
                <a:lnTo>
                  <a:pt x="17392" y="74845"/>
                </a:lnTo>
                <a:lnTo>
                  <a:pt x="11912" y="72939"/>
                </a:lnTo>
                <a:lnTo>
                  <a:pt x="3199" y="65315"/>
                </a:lnTo>
                <a:lnTo>
                  <a:pt x="680" y="60311"/>
                </a:lnTo>
                <a:lnTo>
                  <a:pt x="67" y="54729"/>
                </a:lnTo>
                <a:lnTo>
                  <a:pt x="0" y="54117"/>
                </a:lnTo>
                <a:lnTo>
                  <a:pt x="13580" y="52483"/>
                </a:lnTo>
                <a:lnTo>
                  <a:pt x="13988" y="55955"/>
                </a:lnTo>
                <a:lnTo>
                  <a:pt x="15146" y="58609"/>
                </a:lnTo>
                <a:lnTo>
                  <a:pt x="18958" y="62285"/>
                </a:lnTo>
                <a:lnTo>
                  <a:pt x="21238" y="63204"/>
                </a:lnTo>
                <a:lnTo>
                  <a:pt x="46298" y="63204"/>
                </a:lnTo>
                <a:lnTo>
                  <a:pt x="46152" y="63545"/>
                </a:lnTo>
                <a:lnTo>
                  <a:pt x="41455" y="68106"/>
                </a:lnTo>
                <a:lnTo>
                  <a:pt x="36758" y="72598"/>
                </a:lnTo>
                <a:lnTo>
                  <a:pt x="30938" y="74845"/>
                </a:lnTo>
                <a:close/>
              </a:path>
              <a:path w="273685" h="74929">
                <a:moveTo>
                  <a:pt x="60345" y="31245"/>
                </a:moveTo>
                <a:lnTo>
                  <a:pt x="60345" y="18481"/>
                </a:lnTo>
                <a:lnTo>
                  <a:pt x="64021" y="17256"/>
                </a:lnTo>
                <a:lnTo>
                  <a:pt x="68003" y="14975"/>
                </a:lnTo>
                <a:lnTo>
                  <a:pt x="72292" y="11640"/>
                </a:lnTo>
                <a:lnTo>
                  <a:pt x="76512" y="8304"/>
                </a:lnTo>
                <a:lnTo>
                  <a:pt x="79440" y="4424"/>
                </a:lnTo>
                <a:lnTo>
                  <a:pt x="81073" y="0"/>
                </a:lnTo>
                <a:lnTo>
                  <a:pt x="92407" y="0"/>
                </a:lnTo>
                <a:lnTo>
                  <a:pt x="92407" y="20625"/>
                </a:lnTo>
                <a:lnTo>
                  <a:pt x="78418" y="20625"/>
                </a:lnTo>
                <a:lnTo>
                  <a:pt x="73313" y="25390"/>
                </a:lnTo>
                <a:lnTo>
                  <a:pt x="67289" y="28930"/>
                </a:lnTo>
                <a:lnTo>
                  <a:pt x="60345" y="31245"/>
                </a:lnTo>
                <a:close/>
              </a:path>
              <a:path w="273685" h="74929">
                <a:moveTo>
                  <a:pt x="92407" y="73517"/>
                </a:moveTo>
                <a:lnTo>
                  <a:pt x="78418" y="73517"/>
                </a:lnTo>
                <a:lnTo>
                  <a:pt x="78418" y="20625"/>
                </a:lnTo>
                <a:lnTo>
                  <a:pt x="92407" y="20625"/>
                </a:lnTo>
                <a:lnTo>
                  <a:pt x="92407" y="73517"/>
                </a:lnTo>
                <a:close/>
              </a:path>
              <a:path w="273685" h="74929">
                <a:moveTo>
                  <a:pt x="127635" y="23076"/>
                </a:moveTo>
                <a:lnTo>
                  <a:pt x="113646" y="21646"/>
                </a:lnTo>
                <a:lnTo>
                  <a:pt x="114238" y="16064"/>
                </a:lnTo>
                <a:lnTo>
                  <a:pt x="114264" y="15826"/>
                </a:lnTo>
                <a:lnTo>
                  <a:pt x="131344" y="0"/>
                </a:lnTo>
                <a:lnTo>
                  <a:pt x="145163" y="0"/>
                </a:lnTo>
                <a:lnTo>
                  <a:pt x="150813" y="1940"/>
                </a:lnTo>
                <a:lnTo>
                  <a:pt x="159050" y="9768"/>
                </a:lnTo>
                <a:lnTo>
                  <a:pt x="159848" y="11640"/>
                </a:lnTo>
                <a:lnTo>
                  <a:pt x="134680" y="11640"/>
                </a:lnTo>
                <a:lnTo>
                  <a:pt x="132455" y="12491"/>
                </a:lnTo>
                <a:lnTo>
                  <a:pt x="130698" y="14193"/>
                </a:lnTo>
                <a:lnTo>
                  <a:pt x="128894" y="16064"/>
                </a:lnTo>
                <a:lnTo>
                  <a:pt x="127907" y="18992"/>
                </a:lnTo>
                <a:lnTo>
                  <a:pt x="127730" y="21646"/>
                </a:lnTo>
                <a:lnTo>
                  <a:pt x="127635" y="23076"/>
                </a:lnTo>
                <a:close/>
              </a:path>
              <a:path w="273685" h="74929">
                <a:moveTo>
                  <a:pt x="161126" y="73517"/>
                </a:moveTo>
                <a:lnTo>
                  <a:pt x="112012" y="73517"/>
                </a:lnTo>
                <a:lnTo>
                  <a:pt x="112557" y="68616"/>
                </a:lnTo>
                <a:lnTo>
                  <a:pt x="114156" y="63953"/>
                </a:lnTo>
                <a:lnTo>
                  <a:pt x="119343" y="55308"/>
                </a:lnTo>
                <a:lnTo>
                  <a:pt x="119466" y="55104"/>
                </a:lnTo>
                <a:lnTo>
                  <a:pt x="124707" y="49250"/>
                </a:lnTo>
                <a:lnTo>
                  <a:pt x="138965" y="35942"/>
                </a:lnTo>
                <a:lnTo>
                  <a:pt x="142746" y="32027"/>
                </a:lnTo>
                <a:lnTo>
                  <a:pt x="146082" y="27058"/>
                </a:lnTo>
                <a:lnTo>
                  <a:pt x="147035" y="24199"/>
                </a:lnTo>
                <a:lnTo>
                  <a:pt x="147035" y="18209"/>
                </a:lnTo>
                <a:lnTo>
                  <a:pt x="146269" y="16064"/>
                </a:lnTo>
                <a:lnTo>
                  <a:pt x="146184" y="15826"/>
                </a:lnTo>
                <a:lnTo>
                  <a:pt x="144482" y="14193"/>
                </a:lnTo>
                <a:lnTo>
                  <a:pt x="142849" y="12491"/>
                </a:lnTo>
                <a:lnTo>
                  <a:pt x="140534" y="11640"/>
                </a:lnTo>
                <a:lnTo>
                  <a:pt x="159848" y="11640"/>
                </a:lnTo>
                <a:lnTo>
                  <a:pt x="161126" y="14635"/>
                </a:lnTo>
                <a:lnTo>
                  <a:pt x="161032" y="24199"/>
                </a:lnTo>
                <a:lnTo>
                  <a:pt x="140092" y="52585"/>
                </a:lnTo>
                <a:lnTo>
                  <a:pt x="137267" y="55308"/>
                </a:lnTo>
                <a:lnTo>
                  <a:pt x="136109" y="56669"/>
                </a:lnTo>
                <a:lnTo>
                  <a:pt x="134952" y="57963"/>
                </a:lnTo>
                <a:lnTo>
                  <a:pt x="133999" y="59256"/>
                </a:lnTo>
                <a:lnTo>
                  <a:pt x="133250" y="60550"/>
                </a:lnTo>
                <a:lnTo>
                  <a:pt x="161126" y="60550"/>
                </a:lnTo>
                <a:lnTo>
                  <a:pt x="161126" y="73517"/>
                </a:lnTo>
                <a:close/>
              </a:path>
              <a:path w="273685" h="74929">
                <a:moveTo>
                  <a:pt x="200778" y="74845"/>
                </a:moveTo>
                <a:lnTo>
                  <a:pt x="186551" y="74845"/>
                </a:lnTo>
                <a:lnTo>
                  <a:pt x="180799" y="72088"/>
                </a:lnTo>
                <a:lnTo>
                  <a:pt x="169916" y="37473"/>
                </a:lnTo>
                <a:lnTo>
                  <a:pt x="169907" y="37269"/>
                </a:lnTo>
                <a:lnTo>
                  <a:pt x="170300" y="28828"/>
                </a:lnTo>
                <a:lnTo>
                  <a:pt x="170354" y="27671"/>
                </a:lnTo>
                <a:lnTo>
                  <a:pt x="171661" y="19706"/>
                </a:lnTo>
                <a:lnTo>
                  <a:pt x="186551" y="0"/>
                </a:lnTo>
                <a:lnTo>
                  <a:pt x="200778" y="0"/>
                </a:lnTo>
                <a:lnTo>
                  <a:pt x="206217" y="2484"/>
                </a:lnTo>
                <a:lnTo>
                  <a:pt x="210160" y="7453"/>
                </a:lnTo>
                <a:lnTo>
                  <a:pt x="212660" y="11640"/>
                </a:lnTo>
                <a:lnTo>
                  <a:pt x="191997" y="11640"/>
                </a:lnTo>
                <a:lnTo>
                  <a:pt x="190499" y="12184"/>
                </a:lnTo>
                <a:lnTo>
                  <a:pt x="184786" y="47027"/>
                </a:lnTo>
                <a:lnTo>
                  <a:pt x="185155" y="51938"/>
                </a:lnTo>
                <a:lnTo>
                  <a:pt x="186040" y="55138"/>
                </a:lnTo>
                <a:lnTo>
                  <a:pt x="186857" y="58405"/>
                </a:lnTo>
                <a:lnTo>
                  <a:pt x="187879" y="60481"/>
                </a:lnTo>
                <a:lnTo>
                  <a:pt x="190499" y="62660"/>
                </a:lnTo>
                <a:lnTo>
                  <a:pt x="191997" y="63204"/>
                </a:lnTo>
                <a:lnTo>
                  <a:pt x="212702" y="63204"/>
                </a:lnTo>
                <a:lnTo>
                  <a:pt x="210240" y="67391"/>
                </a:lnTo>
                <a:lnTo>
                  <a:pt x="206292" y="72360"/>
                </a:lnTo>
                <a:lnTo>
                  <a:pt x="200778" y="74845"/>
                </a:lnTo>
                <a:close/>
              </a:path>
              <a:path w="273685" h="74929">
                <a:moveTo>
                  <a:pt x="212702" y="63204"/>
                </a:moveTo>
                <a:lnTo>
                  <a:pt x="195332" y="63204"/>
                </a:lnTo>
                <a:lnTo>
                  <a:pt x="196796" y="62660"/>
                </a:lnTo>
                <a:lnTo>
                  <a:pt x="199382" y="60481"/>
                </a:lnTo>
                <a:lnTo>
                  <a:pt x="200403" y="58541"/>
                </a:lnTo>
                <a:lnTo>
                  <a:pt x="202105" y="52143"/>
                </a:lnTo>
                <a:lnTo>
                  <a:pt x="202505" y="47027"/>
                </a:lnTo>
                <a:lnTo>
                  <a:pt x="202502" y="27671"/>
                </a:lnTo>
                <a:lnTo>
                  <a:pt x="195332" y="11640"/>
                </a:lnTo>
                <a:lnTo>
                  <a:pt x="212660" y="11640"/>
                </a:lnTo>
                <a:lnTo>
                  <a:pt x="217387" y="37473"/>
                </a:lnTo>
                <a:lnTo>
                  <a:pt x="216990" y="46050"/>
                </a:lnTo>
                <a:lnTo>
                  <a:pt x="216945" y="47027"/>
                </a:lnTo>
                <a:lnTo>
                  <a:pt x="215630" y="55138"/>
                </a:lnTo>
                <a:lnTo>
                  <a:pt x="215601" y="55317"/>
                </a:lnTo>
                <a:lnTo>
                  <a:pt x="213367" y="62075"/>
                </a:lnTo>
                <a:lnTo>
                  <a:pt x="212702" y="63204"/>
                </a:lnTo>
                <a:close/>
              </a:path>
              <a:path w="273685" h="74929">
                <a:moveTo>
                  <a:pt x="256937" y="74845"/>
                </a:moveTo>
                <a:lnTo>
                  <a:pt x="242710" y="74845"/>
                </a:lnTo>
                <a:lnTo>
                  <a:pt x="236958" y="72088"/>
                </a:lnTo>
                <a:lnTo>
                  <a:pt x="226067" y="37269"/>
                </a:lnTo>
                <a:lnTo>
                  <a:pt x="226459" y="28828"/>
                </a:lnTo>
                <a:lnTo>
                  <a:pt x="226513" y="27671"/>
                </a:lnTo>
                <a:lnTo>
                  <a:pt x="227820" y="19706"/>
                </a:lnTo>
                <a:lnTo>
                  <a:pt x="227854" y="19502"/>
                </a:lnTo>
                <a:lnTo>
                  <a:pt x="230087" y="12763"/>
                </a:lnTo>
                <a:lnTo>
                  <a:pt x="233214" y="7453"/>
                </a:lnTo>
                <a:lnTo>
                  <a:pt x="237162" y="2484"/>
                </a:lnTo>
                <a:lnTo>
                  <a:pt x="242710" y="0"/>
                </a:lnTo>
                <a:lnTo>
                  <a:pt x="256937" y="0"/>
                </a:lnTo>
                <a:lnTo>
                  <a:pt x="262377" y="2484"/>
                </a:lnTo>
                <a:lnTo>
                  <a:pt x="266319" y="7453"/>
                </a:lnTo>
                <a:lnTo>
                  <a:pt x="268819" y="11640"/>
                </a:lnTo>
                <a:lnTo>
                  <a:pt x="248156" y="11640"/>
                </a:lnTo>
                <a:lnTo>
                  <a:pt x="246658" y="12184"/>
                </a:lnTo>
                <a:lnTo>
                  <a:pt x="240946" y="47027"/>
                </a:lnTo>
                <a:lnTo>
                  <a:pt x="241315" y="51938"/>
                </a:lnTo>
                <a:lnTo>
                  <a:pt x="242200" y="55138"/>
                </a:lnTo>
                <a:lnTo>
                  <a:pt x="243017" y="58405"/>
                </a:lnTo>
                <a:lnTo>
                  <a:pt x="244038" y="60481"/>
                </a:lnTo>
                <a:lnTo>
                  <a:pt x="246658" y="62660"/>
                </a:lnTo>
                <a:lnTo>
                  <a:pt x="248156" y="63204"/>
                </a:lnTo>
                <a:lnTo>
                  <a:pt x="268862" y="63204"/>
                </a:lnTo>
                <a:lnTo>
                  <a:pt x="266399" y="67391"/>
                </a:lnTo>
                <a:lnTo>
                  <a:pt x="262451" y="72360"/>
                </a:lnTo>
                <a:lnTo>
                  <a:pt x="256937" y="74845"/>
                </a:lnTo>
                <a:close/>
              </a:path>
              <a:path w="273685" h="74929">
                <a:moveTo>
                  <a:pt x="268862" y="63204"/>
                </a:moveTo>
                <a:lnTo>
                  <a:pt x="251491" y="63204"/>
                </a:lnTo>
                <a:lnTo>
                  <a:pt x="252955" y="62660"/>
                </a:lnTo>
                <a:lnTo>
                  <a:pt x="255542" y="60481"/>
                </a:lnTo>
                <a:lnTo>
                  <a:pt x="256563" y="58541"/>
                </a:lnTo>
                <a:lnTo>
                  <a:pt x="258265" y="52143"/>
                </a:lnTo>
                <a:lnTo>
                  <a:pt x="258665" y="47027"/>
                </a:lnTo>
                <a:lnTo>
                  <a:pt x="258661" y="27671"/>
                </a:lnTo>
                <a:lnTo>
                  <a:pt x="251491" y="11640"/>
                </a:lnTo>
                <a:lnTo>
                  <a:pt x="268819" y="11640"/>
                </a:lnTo>
                <a:lnTo>
                  <a:pt x="273547" y="37473"/>
                </a:lnTo>
                <a:lnTo>
                  <a:pt x="273149" y="46050"/>
                </a:lnTo>
                <a:lnTo>
                  <a:pt x="273104" y="47027"/>
                </a:lnTo>
                <a:lnTo>
                  <a:pt x="271789" y="55138"/>
                </a:lnTo>
                <a:lnTo>
                  <a:pt x="271760" y="55317"/>
                </a:lnTo>
                <a:lnTo>
                  <a:pt x="269526" y="62075"/>
                </a:lnTo>
                <a:lnTo>
                  <a:pt x="268862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70" name="object 570" descr="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373715" y="6501024"/>
            <a:ext cx="3338216" cy="74640"/>
          </a:xfrm>
          <a:prstGeom prst="rect">
            <a:avLst/>
          </a:prstGeom>
        </p:spPr>
      </p:pic>
      <p:sp>
        <p:nvSpPr>
          <p:cNvPr id="571" name="object 571" descr=""/>
          <p:cNvSpPr/>
          <p:nvPr/>
        </p:nvSpPr>
        <p:spPr>
          <a:xfrm>
            <a:off x="3894603" y="6501024"/>
            <a:ext cx="273685" cy="74930"/>
          </a:xfrm>
          <a:custGeom>
            <a:avLst/>
            <a:gdLst/>
            <a:ahLst/>
            <a:cxnLst/>
            <a:rect l="l" t="t" r="r" b="b"/>
            <a:pathLst>
              <a:path w="273685" h="74929">
                <a:moveTo>
                  <a:pt x="13886" y="21442"/>
                </a:moveTo>
                <a:lnTo>
                  <a:pt x="1021" y="19196"/>
                </a:lnTo>
                <a:lnTo>
                  <a:pt x="1701" y="15792"/>
                </a:lnTo>
                <a:lnTo>
                  <a:pt x="1797" y="15316"/>
                </a:lnTo>
                <a:lnTo>
                  <a:pt x="1906" y="14771"/>
                </a:lnTo>
                <a:lnTo>
                  <a:pt x="3267" y="11231"/>
                </a:lnTo>
                <a:lnTo>
                  <a:pt x="5105" y="8577"/>
                </a:lnTo>
                <a:lnTo>
                  <a:pt x="6875" y="5922"/>
                </a:lnTo>
                <a:lnTo>
                  <a:pt x="9393" y="3812"/>
                </a:lnTo>
                <a:lnTo>
                  <a:pt x="12735" y="2212"/>
                </a:lnTo>
                <a:lnTo>
                  <a:pt x="15928" y="748"/>
                </a:lnTo>
                <a:lnTo>
                  <a:pt x="19570" y="0"/>
                </a:lnTo>
                <a:lnTo>
                  <a:pt x="30462" y="0"/>
                </a:lnTo>
                <a:lnTo>
                  <a:pt x="35976" y="2212"/>
                </a:lnTo>
                <a:lnTo>
                  <a:pt x="43532" y="10244"/>
                </a:lnTo>
                <a:lnTo>
                  <a:pt x="44118" y="11640"/>
                </a:lnTo>
                <a:lnTo>
                  <a:pt x="20693" y="11640"/>
                </a:lnTo>
                <a:lnTo>
                  <a:pt x="18821" y="12389"/>
                </a:lnTo>
                <a:lnTo>
                  <a:pt x="16949" y="14090"/>
                </a:lnTo>
                <a:lnTo>
                  <a:pt x="15248" y="15792"/>
                </a:lnTo>
                <a:lnTo>
                  <a:pt x="14227" y="18243"/>
                </a:lnTo>
                <a:lnTo>
                  <a:pt x="13886" y="21442"/>
                </a:lnTo>
                <a:close/>
              </a:path>
              <a:path w="273685" h="74929">
                <a:moveTo>
                  <a:pt x="17971" y="40536"/>
                </a:moveTo>
                <a:lnTo>
                  <a:pt x="19502" y="29202"/>
                </a:lnTo>
                <a:lnTo>
                  <a:pt x="23555" y="29202"/>
                </a:lnTo>
                <a:lnTo>
                  <a:pt x="26207" y="28454"/>
                </a:lnTo>
                <a:lnTo>
                  <a:pt x="28181" y="26752"/>
                </a:lnTo>
                <a:lnTo>
                  <a:pt x="30155" y="24982"/>
                </a:lnTo>
                <a:lnTo>
                  <a:pt x="31142" y="22633"/>
                </a:lnTo>
                <a:lnTo>
                  <a:pt x="31142" y="17256"/>
                </a:lnTo>
                <a:lnTo>
                  <a:pt x="30428" y="15316"/>
                </a:lnTo>
                <a:lnTo>
                  <a:pt x="27501" y="12389"/>
                </a:lnTo>
                <a:lnTo>
                  <a:pt x="25526" y="11640"/>
                </a:lnTo>
                <a:lnTo>
                  <a:pt x="44118" y="11640"/>
                </a:lnTo>
                <a:lnTo>
                  <a:pt x="45148" y="14090"/>
                </a:lnTo>
                <a:lnTo>
                  <a:pt x="45233" y="25254"/>
                </a:lnTo>
                <a:lnTo>
                  <a:pt x="41728" y="30428"/>
                </a:lnTo>
                <a:lnTo>
                  <a:pt x="34716" y="34308"/>
                </a:lnTo>
                <a:lnTo>
                  <a:pt x="38869" y="35193"/>
                </a:lnTo>
                <a:lnTo>
                  <a:pt x="42204" y="37201"/>
                </a:lnTo>
                <a:lnTo>
                  <a:pt x="44066" y="39515"/>
                </a:lnTo>
                <a:lnTo>
                  <a:pt x="22565" y="39515"/>
                </a:lnTo>
                <a:lnTo>
                  <a:pt x="20421" y="39856"/>
                </a:lnTo>
                <a:lnTo>
                  <a:pt x="17971" y="40536"/>
                </a:lnTo>
                <a:close/>
              </a:path>
              <a:path w="273685" h="74929">
                <a:moveTo>
                  <a:pt x="46298" y="63204"/>
                </a:moveTo>
                <a:lnTo>
                  <a:pt x="26752" y="63204"/>
                </a:lnTo>
                <a:lnTo>
                  <a:pt x="29168" y="62115"/>
                </a:lnTo>
                <a:lnTo>
                  <a:pt x="31142" y="59937"/>
                </a:lnTo>
                <a:lnTo>
                  <a:pt x="33117" y="57691"/>
                </a:lnTo>
                <a:lnTo>
                  <a:pt x="34104" y="54729"/>
                </a:lnTo>
                <a:lnTo>
                  <a:pt x="34012" y="47241"/>
                </a:lnTo>
                <a:lnTo>
                  <a:pt x="33151" y="44689"/>
                </a:lnTo>
                <a:lnTo>
                  <a:pt x="29407" y="40536"/>
                </a:lnTo>
                <a:lnTo>
                  <a:pt x="27126" y="39515"/>
                </a:lnTo>
                <a:lnTo>
                  <a:pt x="44066" y="39515"/>
                </a:lnTo>
                <a:lnTo>
                  <a:pt x="47241" y="43463"/>
                </a:lnTo>
                <a:lnTo>
                  <a:pt x="48501" y="47241"/>
                </a:lnTo>
                <a:lnTo>
                  <a:pt x="48501" y="58065"/>
                </a:lnTo>
                <a:lnTo>
                  <a:pt x="46298" y="63204"/>
                </a:lnTo>
                <a:close/>
              </a:path>
              <a:path w="273685" h="74929">
                <a:moveTo>
                  <a:pt x="30938" y="74845"/>
                </a:moveTo>
                <a:lnTo>
                  <a:pt x="17392" y="74845"/>
                </a:lnTo>
                <a:lnTo>
                  <a:pt x="11912" y="72939"/>
                </a:lnTo>
                <a:lnTo>
                  <a:pt x="3199" y="65315"/>
                </a:lnTo>
                <a:lnTo>
                  <a:pt x="680" y="60311"/>
                </a:lnTo>
                <a:lnTo>
                  <a:pt x="67" y="54729"/>
                </a:lnTo>
                <a:lnTo>
                  <a:pt x="0" y="54117"/>
                </a:lnTo>
                <a:lnTo>
                  <a:pt x="13580" y="52483"/>
                </a:lnTo>
                <a:lnTo>
                  <a:pt x="13988" y="55955"/>
                </a:lnTo>
                <a:lnTo>
                  <a:pt x="15146" y="58609"/>
                </a:lnTo>
                <a:lnTo>
                  <a:pt x="18958" y="62285"/>
                </a:lnTo>
                <a:lnTo>
                  <a:pt x="21238" y="63204"/>
                </a:lnTo>
                <a:lnTo>
                  <a:pt x="46298" y="63204"/>
                </a:lnTo>
                <a:lnTo>
                  <a:pt x="46152" y="63545"/>
                </a:lnTo>
                <a:lnTo>
                  <a:pt x="41455" y="68106"/>
                </a:lnTo>
                <a:lnTo>
                  <a:pt x="36758" y="72598"/>
                </a:lnTo>
                <a:lnTo>
                  <a:pt x="30938" y="74845"/>
                </a:lnTo>
                <a:close/>
              </a:path>
              <a:path w="273685" h="74929">
                <a:moveTo>
                  <a:pt x="60345" y="31245"/>
                </a:moveTo>
                <a:lnTo>
                  <a:pt x="60345" y="18481"/>
                </a:lnTo>
                <a:lnTo>
                  <a:pt x="64021" y="17256"/>
                </a:lnTo>
                <a:lnTo>
                  <a:pt x="68003" y="14975"/>
                </a:lnTo>
                <a:lnTo>
                  <a:pt x="72292" y="11640"/>
                </a:lnTo>
                <a:lnTo>
                  <a:pt x="76512" y="8304"/>
                </a:lnTo>
                <a:lnTo>
                  <a:pt x="79440" y="4424"/>
                </a:lnTo>
                <a:lnTo>
                  <a:pt x="81073" y="0"/>
                </a:lnTo>
                <a:lnTo>
                  <a:pt x="92407" y="0"/>
                </a:lnTo>
                <a:lnTo>
                  <a:pt x="92407" y="20625"/>
                </a:lnTo>
                <a:lnTo>
                  <a:pt x="78418" y="20625"/>
                </a:lnTo>
                <a:lnTo>
                  <a:pt x="73313" y="25390"/>
                </a:lnTo>
                <a:lnTo>
                  <a:pt x="67289" y="28930"/>
                </a:lnTo>
                <a:lnTo>
                  <a:pt x="60345" y="31245"/>
                </a:lnTo>
                <a:close/>
              </a:path>
              <a:path w="273685" h="74929">
                <a:moveTo>
                  <a:pt x="92407" y="73517"/>
                </a:moveTo>
                <a:lnTo>
                  <a:pt x="78418" y="73517"/>
                </a:lnTo>
                <a:lnTo>
                  <a:pt x="78418" y="20625"/>
                </a:lnTo>
                <a:lnTo>
                  <a:pt x="92407" y="20625"/>
                </a:lnTo>
                <a:lnTo>
                  <a:pt x="92407" y="73517"/>
                </a:lnTo>
                <a:close/>
              </a:path>
              <a:path w="273685" h="74929">
                <a:moveTo>
                  <a:pt x="127635" y="23076"/>
                </a:moveTo>
                <a:lnTo>
                  <a:pt x="113646" y="21646"/>
                </a:lnTo>
                <a:lnTo>
                  <a:pt x="114238" y="16064"/>
                </a:lnTo>
                <a:lnTo>
                  <a:pt x="114264" y="15826"/>
                </a:lnTo>
                <a:lnTo>
                  <a:pt x="131344" y="0"/>
                </a:lnTo>
                <a:lnTo>
                  <a:pt x="145163" y="0"/>
                </a:lnTo>
                <a:lnTo>
                  <a:pt x="150813" y="1940"/>
                </a:lnTo>
                <a:lnTo>
                  <a:pt x="159050" y="9768"/>
                </a:lnTo>
                <a:lnTo>
                  <a:pt x="159848" y="11640"/>
                </a:lnTo>
                <a:lnTo>
                  <a:pt x="134680" y="11640"/>
                </a:lnTo>
                <a:lnTo>
                  <a:pt x="132455" y="12491"/>
                </a:lnTo>
                <a:lnTo>
                  <a:pt x="130698" y="14193"/>
                </a:lnTo>
                <a:lnTo>
                  <a:pt x="128894" y="16064"/>
                </a:lnTo>
                <a:lnTo>
                  <a:pt x="127907" y="18992"/>
                </a:lnTo>
                <a:lnTo>
                  <a:pt x="127730" y="21646"/>
                </a:lnTo>
                <a:lnTo>
                  <a:pt x="127635" y="23076"/>
                </a:lnTo>
                <a:close/>
              </a:path>
              <a:path w="273685" h="74929">
                <a:moveTo>
                  <a:pt x="161126" y="73517"/>
                </a:moveTo>
                <a:lnTo>
                  <a:pt x="112012" y="73517"/>
                </a:lnTo>
                <a:lnTo>
                  <a:pt x="112557" y="68616"/>
                </a:lnTo>
                <a:lnTo>
                  <a:pt x="114156" y="63953"/>
                </a:lnTo>
                <a:lnTo>
                  <a:pt x="119343" y="55308"/>
                </a:lnTo>
                <a:lnTo>
                  <a:pt x="119466" y="55104"/>
                </a:lnTo>
                <a:lnTo>
                  <a:pt x="124707" y="49250"/>
                </a:lnTo>
                <a:lnTo>
                  <a:pt x="138965" y="35942"/>
                </a:lnTo>
                <a:lnTo>
                  <a:pt x="142746" y="32027"/>
                </a:lnTo>
                <a:lnTo>
                  <a:pt x="146082" y="27058"/>
                </a:lnTo>
                <a:lnTo>
                  <a:pt x="147035" y="24199"/>
                </a:lnTo>
                <a:lnTo>
                  <a:pt x="147035" y="18209"/>
                </a:lnTo>
                <a:lnTo>
                  <a:pt x="146269" y="16064"/>
                </a:lnTo>
                <a:lnTo>
                  <a:pt x="146184" y="15826"/>
                </a:lnTo>
                <a:lnTo>
                  <a:pt x="144482" y="14193"/>
                </a:lnTo>
                <a:lnTo>
                  <a:pt x="142849" y="12491"/>
                </a:lnTo>
                <a:lnTo>
                  <a:pt x="140534" y="11640"/>
                </a:lnTo>
                <a:lnTo>
                  <a:pt x="159848" y="11640"/>
                </a:lnTo>
                <a:lnTo>
                  <a:pt x="161126" y="14635"/>
                </a:lnTo>
                <a:lnTo>
                  <a:pt x="161032" y="24199"/>
                </a:lnTo>
                <a:lnTo>
                  <a:pt x="140092" y="52585"/>
                </a:lnTo>
                <a:lnTo>
                  <a:pt x="137267" y="55308"/>
                </a:lnTo>
                <a:lnTo>
                  <a:pt x="136109" y="56669"/>
                </a:lnTo>
                <a:lnTo>
                  <a:pt x="134952" y="57963"/>
                </a:lnTo>
                <a:lnTo>
                  <a:pt x="133999" y="59256"/>
                </a:lnTo>
                <a:lnTo>
                  <a:pt x="133250" y="60550"/>
                </a:lnTo>
                <a:lnTo>
                  <a:pt x="161126" y="60550"/>
                </a:lnTo>
                <a:lnTo>
                  <a:pt x="161126" y="73517"/>
                </a:lnTo>
                <a:close/>
              </a:path>
              <a:path w="273685" h="74929">
                <a:moveTo>
                  <a:pt x="183794" y="23076"/>
                </a:moveTo>
                <a:lnTo>
                  <a:pt x="169805" y="21646"/>
                </a:lnTo>
                <a:lnTo>
                  <a:pt x="170398" y="16064"/>
                </a:lnTo>
                <a:lnTo>
                  <a:pt x="170423" y="15826"/>
                </a:lnTo>
                <a:lnTo>
                  <a:pt x="170550" y="14635"/>
                </a:lnTo>
                <a:lnTo>
                  <a:pt x="170622" y="13954"/>
                </a:lnTo>
                <a:lnTo>
                  <a:pt x="173243" y="8406"/>
                </a:lnTo>
                <a:lnTo>
                  <a:pt x="182024" y="1667"/>
                </a:lnTo>
                <a:lnTo>
                  <a:pt x="187504" y="0"/>
                </a:lnTo>
                <a:lnTo>
                  <a:pt x="201322" y="0"/>
                </a:lnTo>
                <a:lnTo>
                  <a:pt x="206972" y="1940"/>
                </a:lnTo>
                <a:lnTo>
                  <a:pt x="215209" y="9768"/>
                </a:lnTo>
                <a:lnTo>
                  <a:pt x="216008" y="11640"/>
                </a:lnTo>
                <a:lnTo>
                  <a:pt x="190839" y="11640"/>
                </a:lnTo>
                <a:lnTo>
                  <a:pt x="188614" y="12491"/>
                </a:lnTo>
                <a:lnTo>
                  <a:pt x="186857" y="14193"/>
                </a:lnTo>
                <a:lnTo>
                  <a:pt x="185053" y="16064"/>
                </a:lnTo>
                <a:lnTo>
                  <a:pt x="184066" y="18992"/>
                </a:lnTo>
                <a:lnTo>
                  <a:pt x="183889" y="21646"/>
                </a:lnTo>
                <a:lnTo>
                  <a:pt x="183794" y="23076"/>
                </a:lnTo>
                <a:close/>
              </a:path>
              <a:path w="273685" h="74929">
                <a:moveTo>
                  <a:pt x="217285" y="73517"/>
                </a:moveTo>
                <a:lnTo>
                  <a:pt x="168171" y="73517"/>
                </a:lnTo>
                <a:lnTo>
                  <a:pt x="168716" y="68616"/>
                </a:lnTo>
                <a:lnTo>
                  <a:pt x="170316" y="63953"/>
                </a:lnTo>
                <a:lnTo>
                  <a:pt x="175503" y="55308"/>
                </a:lnTo>
                <a:lnTo>
                  <a:pt x="175625" y="55104"/>
                </a:lnTo>
                <a:lnTo>
                  <a:pt x="180867" y="49250"/>
                </a:lnTo>
                <a:lnTo>
                  <a:pt x="195124" y="35942"/>
                </a:lnTo>
                <a:lnTo>
                  <a:pt x="198906" y="32027"/>
                </a:lnTo>
                <a:lnTo>
                  <a:pt x="202241" y="27058"/>
                </a:lnTo>
                <a:lnTo>
                  <a:pt x="203194" y="24199"/>
                </a:lnTo>
                <a:lnTo>
                  <a:pt x="203194" y="18209"/>
                </a:lnTo>
                <a:lnTo>
                  <a:pt x="202429" y="16064"/>
                </a:lnTo>
                <a:lnTo>
                  <a:pt x="202344" y="15826"/>
                </a:lnTo>
                <a:lnTo>
                  <a:pt x="200642" y="14193"/>
                </a:lnTo>
                <a:lnTo>
                  <a:pt x="199008" y="12491"/>
                </a:lnTo>
                <a:lnTo>
                  <a:pt x="196694" y="11640"/>
                </a:lnTo>
                <a:lnTo>
                  <a:pt x="216008" y="11640"/>
                </a:lnTo>
                <a:lnTo>
                  <a:pt x="217285" y="14635"/>
                </a:lnTo>
                <a:lnTo>
                  <a:pt x="217191" y="24199"/>
                </a:lnTo>
                <a:lnTo>
                  <a:pt x="196251" y="52585"/>
                </a:lnTo>
                <a:lnTo>
                  <a:pt x="193426" y="55308"/>
                </a:lnTo>
                <a:lnTo>
                  <a:pt x="192269" y="56669"/>
                </a:lnTo>
                <a:lnTo>
                  <a:pt x="191112" y="57963"/>
                </a:lnTo>
                <a:lnTo>
                  <a:pt x="190159" y="59256"/>
                </a:lnTo>
                <a:lnTo>
                  <a:pt x="189410" y="60550"/>
                </a:lnTo>
                <a:lnTo>
                  <a:pt x="217285" y="60550"/>
                </a:lnTo>
                <a:lnTo>
                  <a:pt x="217285" y="73517"/>
                </a:lnTo>
                <a:close/>
              </a:path>
              <a:path w="273685" h="74929">
                <a:moveTo>
                  <a:pt x="256937" y="74845"/>
                </a:moveTo>
                <a:lnTo>
                  <a:pt x="242710" y="74845"/>
                </a:lnTo>
                <a:lnTo>
                  <a:pt x="236958" y="72088"/>
                </a:lnTo>
                <a:lnTo>
                  <a:pt x="226067" y="37269"/>
                </a:lnTo>
                <a:lnTo>
                  <a:pt x="226459" y="28828"/>
                </a:lnTo>
                <a:lnTo>
                  <a:pt x="226513" y="27671"/>
                </a:lnTo>
                <a:lnTo>
                  <a:pt x="227820" y="19706"/>
                </a:lnTo>
                <a:lnTo>
                  <a:pt x="227854" y="19502"/>
                </a:lnTo>
                <a:lnTo>
                  <a:pt x="230087" y="12763"/>
                </a:lnTo>
                <a:lnTo>
                  <a:pt x="233214" y="7453"/>
                </a:lnTo>
                <a:lnTo>
                  <a:pt x="237162" y="2484"/>
                </a:lnTo>
                <a:lnTo>
                  <a:pt x="242710" y="0"/>
                </a:lnTo>
                <a:lnTo>
                  <a:pt x="256937" y="0"/>
                </a:lnTo>
                <a:lnTo>
                  <a:pt x="262377" y="2484"/>
                </a:lnTo>
                <a:lnTo>
                  <a:pt x="266319" y="7453"/>
                </a:lnTo>
                <a:lnTo>
                  <a:pt x="268819" y="11640"/>
                </a:lnTo>
                <a:lnTo>
                  <a:pt x="248156" y="11640"/>
                </a:lnTo>
                <a:lnTo>
                  <a:pt x="246658" y="12184"/>
                </a:lnTo>
                <a:lnTo>
                  <a:pt x="240946" y="47027"/>
                </a:lnTo>
                <a:lnTo>
                  <a:pt x="241315" y="51938"/>
                </a:lnTo>
                <a:lnTo>
                  <a:pt x="242200" y="55138"/>
                </a:lnTo>
                <a:lnTo>
                  <a:pt x="243017" y="58405"/>
                </a:lnTo>
                <a:lnTo>
                  <a:pt x="244038" y="60481"/>
                </a:lnTo>
                <a:lnTo>
                  <a:pt x="246658" y="62660"/>
                </a:lnTo>
                <a:lnTo>
                  <a:pt x="248156" y="63204"/>
                </a:lnTo>
                <a:lnTo>
                  <a:pt x="268862" y="63204"/>
                </a:lnTo>
                <a:lnTo>
                  <a:pt x="266399" y="67391"/>
                </a:lnTo>
                <a:lnTo>
                  <a:pt x="262451" y="72360"/>
                </a:lnTo>
                <a:lnTo>
                  <a:pt x="256937" y="74845"/>
                </a:lnTo>
                <a:close/>
              </a:path>
              <a:path w="273685" h="74929">
                <a:moveTo>
                  <a:pt x="268862" y="63204"/>
                </a:moveTo>
                <a:lnTo>
                  <a:pt x="251491" y="63204"/>
                </a:lnTo>
                <a:lnTo>
                  <a:pt x="252955" y="62660"/>
                </a:lnTo>
                <a:lnTo>
                  <a:pt x="255542" y="60481"/>
                </a:lnTo>
                <a:lnTo>
                  <a:pt x="256563" y="58541"/>
                </a:lnTo>
                <a:lnTo>
                  <a:pt x="258265" y="52143"/>
                </a:lnTo>
                <a:lnTo>
                  <a:pt x="258665" y="47027"/>
                </a:lnTo>
                <a:lnTo>
                  <a:pt x="258661" y="27671"/>
                </a:lnTo>
                <a:lnTo>
                  <a:pt x="251491" y="11640"/>
                </a:lnTo>
                <a:lnTo>
                  <a:pt x="268819" y="11640"/>
                </a:lnTo>
                <a:lnTo>
                  <a:pt x="273547" y="37473"/>
                </a:lnTo>
                <a:lnTo>
                  <a:pt x="273149" y="46050"/>
                </a:lnTo>
                <a:lnTo>
                  <a:pt x="273104" y="47027"/>
                </a:lnTo>
                <a:lnTo>
                  <a:pt x="271789" y="55138"/>
                </a:lnTo>
                <a:lnTo>
                  <a:pt x="271760" y="55317"/>
                </a:lnTo>
                <a:lnTo>
                  <a:pt x="269526" y="62075"/>
                </a:lnTo>
                <a:lnTo>
                  <a:pt x="268862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72" name="object 572" descr="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365580" y="6728802"/>
            <a:ext cx="3346351" cy="94654"/>
          </a:xfrm>
          <a:prstGeom prst="rect">
            <a:avLst/>
          </a:prstGeom>
        </p:spPr>
      </p:pic>
      <p:sp>
        <p:nvSpPr>
          <p:cNvPr id="573" name="object 573" descr=""/>
          <p:cNvSpPr/>
          <p:nvPr/>
        </p:nvSpPr>
        <p:spPr>
          <a:xfrm>
            <a:off x="3894603" y="6729618"/>
            <a:ext cx="273685" cy="74930"/>
          </a:xfrm>
          <a:custGeom>
            <a:avLst/>
            <a:gdLst/>
            <a:ahLst/>
            <a:cxnLst/>
            <a:rect l="l" t="t" r="r" b="b"/>
            <a:pathLst>
              <a:path w="273685" h="74929">
                <a:moveTo>
                  <a:pt x="13886" y="21442"/>
                </a:moveTo>
                <a:lnTo>
                  <a:pt x="1021" y="19196"/>
                </a:lnTo>
                <a:lnTo>
                  <a:pt x="1701" y="15792"/>
                </a:lnTo>
                <a:lnTo>
                  <a:pt x="1797" y="15316"/>
                </a:lnTo>
                <a:lnTo>
                  <a:pt x="1906" y="14771"/>
                </a:lnTo>
                <a:lnTo>
                  <a:pt x="3267" y="11231"/>
                </a:lnTo>
                <a:lnTo>
                  <a:pt x="5105" y="8577"/>
                </a:lnTo>
                <a:lnTo>
                  <a:pt x="6875" y="5922"/>
                </a:lnTo>
                <a:lnTo>
                  <a:pt x="9393" y="3812"/>
                </a:lnTo>
                <a:lnTo>
                  <a:pt x="12735" y="2212"/>
                </a:lnTo>
                <a:lnTo>
                  <a:pt x="15928" y="748"/>
                </a:lnTo>
                <a:lnTo>
                  <a:pt x="19570" y="0"/>
                </a:lnTo>
                <a:lnTo>
                  <a:pt x="30462" y="0"/>
                </a:lnTo>
                <a:lnTo>
                  <a:pt x="35976" y="2212"/>
                </a:lnTo>
                <a:lnTo>
                  <a:pt x="43532" y="10244"/>
                </a:lnTo>
                <a:lnTo>
                  <a:pt x="44118" y="11640"/>
                </a:lnTo>
                <a:lnTo>
                  <a:pt x="20693" y="11640"/>
                </a:lnTo>
                <a:lnTo>
                  <a:pt x="18821" y="12389"/>
                </a:lnTo>
                <a:lnTo>
                  <a:pt x="16949" y="14090"/>
                </a:lnTo>
                <a:lnTo>
                  <a:pt x="15248" y="15792"/>
                </a:lnTo>
                <a:lnTo>
                  <a:pt x="14227" y="18243"/>
                </a:lnTo>
                <a:lnTo>
                  <a:pt x="13886" y="21442"/>
                </a:lnTo>
                <a:close/>
              </a:path>
              <a:path w="273685" h="74929">
                <a:moveTo>
                  <a:pt x="17971" y="40536"/>
                </a:moveTo>
                <a:lnTo>
                  <a:pt x="19502" y="29202"/>
                </a:lnTo>
                <a:lnTo>
                  <a:pt x="23555" y="29202"/>
                </a:lnTo>
                <a:lnTo>
                  <a:pt x="26207" y="28454"/>
                </a:lnTo>
                <a:lnTo>
                  <a:pt x="28181" y="26752"/>
                </a:lnTo>
                <a:lnTo>
                  <a:pt x="30155" y="24982"/>
                </a:lnTo>
                <a:lnTo>
                  <a:pt x="31142" y="22633"/>
                </a:lnTo>
                <a:lnTo>
                  <a:pt x="31142" y="17256"/>
                </a:lnTo>
                <a:lnTo>
                  <a:pt x="30428" y="15316"/>
                </a:lnTo>
                <a:lnTo>
                  <a:pt x="27501" y="12389"/>
                </a:lnTo>
                <a:lnTo>
                  <a:pt x="25526" y="11640"/>
                </a:lnTo>
                <a:lnTo>
                  <a:pt x="44118" y="11640"/>
                </a:lnTo>
                <a:lnTo>
                  <a:pt x="45148" y="14090"/>
                </a:lnTo>
                <a:lnTo>
                  <a:pt x="45233" y="25254"/>
                </a:lnTo>
                <a:lnTo>
                  <a:pt x="41728" y="30428"/>
                </a:lnTo>
                <a:lnTo>
                  <a:pt x="34716" y="34308"/>
                </a:lnTo>
                <a:lnTo>
                  <a:pt x="38869" y="35193"/>
                </a:lnTo>
                <a:lnTo>
                  <a:pt x="42204" y="37201"/>
                </a:lnTo>
                <a:lnTo>
                  <a:pt x="44066" y="39515"/>
                </a:lnTo>
                <a:lnTo>
                  <a:pt x="22565" y="39515"/>
                </a:lnTo>
                <a:lnTo>
                  <a:pt x="20421" y="39856"/>
                </a:lnTo>
                <a:lnTo>
                  <a:pt x="17971" y="40536"/>
                </a:lnTo>
                <a:close/>
              </a:path>
              <a:path w="273685" h="74929">
                <a:moveTo>
                  <a:pt x="46298" y="63204"/>
                </a:moveTo>
                <a:lnTo>
                  <a:pt x="26752" y="63204"/>
                </a:lnTo>
                <a:lnTo>
                  <a:pt x="29168" y="62115"/>
                </a:lnTo>
                <a:lnTo>
                  <a:pt x="31142" y="59937"/>
                </a:lnTo>
                <a:lnTo>
                  <a:pt x="33117" y="57691"/>
                </a:lnTo>
                <a:lnTo>
                  <a:pt x="34104" y="54729"/>
                </a:lnTo>
                <a:lnTo>
                  <a:pt x="34012" y="47241"/>
                </a:lnTo>
                <a:lnTo>
                  <a:pt x="33151" y="44689"/>
                </a:lnTo>
                <a:lnTo>
                  <a:pt x="29407" y="40536"/>
                </a:lnTo>
                <a:lnTo>
                  <a:pt x="27126" y="39515"/>
                </a:lnTo>
                <a:lnTo>
                  <a:pt x="44066" y="39515"/>
                </a:lnTo>
                <a:lnTo>
                  <a:pt x="47241" y="43463"/>
                </a:lnTo>
                <a:lnTo>
                  <a:pt x="48501" y="47241"/>
                </a:lnTo>
                <a:lnTo>
                  <a:pt x="48501" y="58065"/>
                </a:lnTo>
                <a:lnTo>
                  <a:pt x="46298" y="63204"/>
                </a:lnTo>
                <a:close/>
              </a:path>
              <a:path w="273685" h="74929">
                <a:moveTo>
                  <a:pt x="30938" y="74845"/>
                </a:moveTo>
                <a:lnTo>
                  <a:pt x="17392" y="74845"/>
                </a:lnTo>
                <a:lnTo>
                  <a:pt x="11912" y="72939"/>
                </a:lnTo>
                <a:lnTo>
                  <a:pt x="3199" y="65315"/>
                </a:lnTo>
                <a:lnTo>
                  <a:pt x="680" y="60311"/>
                </a:lnTo>
                <a:lnTo>
                  <a:pt x="67" y="54729"/>
                </a:lnTo>
                <a:lnTo>
                  <a:pt x="0" y="54117"/>
                </a:lnTo>
                <a:lnTo>
                  <a:pt x="13580" y="52483"/>
                </a:lnTo>
                <a:lnTo>
                  <a:pt x="13988" y="55955"/>
                </a:lnTo>
                <a:lnTo>
                  <a:pt x="15146" y="58609"/>
                </a:lnTo>
                <a:lnTo>
                  <a:pt x="18958" y="62285"/>
                </a:lnTo>
                <a:lnTo>
                  <a:pt x="21238" y="63204"/>
                </a:lnTo>
                <a:lnTo>
                  <a:pt x="46298" y="63204"/>
                </a:lnTo>
                <a:lnTo>
                  <a:pt x="46152" y="63545"/>
                </a:lnTo>
                <a:lnTo>
                  <a:pt x="41455" y="68106"/>
                </a:lnTo>
                <a:lnTo>
                  <a:pt x="36758" y="72598"/>
                </a:lnTo>
                <a:lnTo>
                  <a:pt x="30938" y="74845"/>
                </a:lnTo>
                <a:close/>
              </a:path>
              <a:path w="273685" h="74929">
                <a:moveTo>
                  <a:pt x="60345" y="31245"/>
                </a:moveTo>
                <a:lnTo>
                  <a:pt x="60345" y="18481"/>
                </a:lnTo>
                <a:lnTo>
                  <a:pt x="64021" y="17256"/>
                </a:lnTo>
                <a:lnTo>
                  <a:pt x="68003" y="14975"/>
                </a:lnTo>
                <a:lnTo>
                  <a:pt x="72292" y="11640"/>
                </a:lnTo>
                <a:lnTo>
                  <a:pt x="76512" y="8304"/>
                </a:lnTo>
                <a:lnTo>
                  <a:pt x="79440" y="4424"/>
                </a:lnTo>
                <a:lnTo>
                  <a:pt x="81073" y="0"/>
                </a:lnTo>
                <a:lnTo>
                  <a:pt x="92407" y="0"/>
                </a:lnTo>
                <a:lnTo>
                  <a:pt x="92407" y="20625"/>
                </a:lnTo>
                <a:lnTo>
                  <a:pt x="78418" y="20625"/>
                </a:lnTo>
                <a:lnTo>
                  <a:pt x="73313" y="25390"/>
                </a:lnTo>
                <a:lnTo>
                  <a:pt x="67289" y="28930"/>
                </a:lnTo>
                <a:lnTo>
                  <a:pt x="60345" y="31245"/>
                </a:lnTo>
                <a:close/>
              </a:path>
              <a:path w="273685" h="74929">
                <a:moveTo>
                  <a:pt x="92407" y="73517"/>
                </a:moveTo>
                <a:lnTo>
                  <a:pt x="78418" y="73517"/>
                </a:lnTo>
                <a:lnTo>
                  <a:pt x="78418" y="20625"/>
                </a:lnTo>
                <a:lnTo>
                  <a:pt x="92407" y="20625"/>
                </a:lnTo>
                <a:lnTo>
                  <a:pt x="92407" y="73517"/>
                </a:lnTo>
                <a:close/>
              </a:path>
              <a:path w="273685" h="74929">
                <a:moveTo>
                  <a:pt x="127635" y="23076"/>
                </a:moveTo>
                <a:lnTo>
                  <a:pt x="113646" y="21646"/>
                </a:lnTo>
                <a:lnTo>
                  <a:pt x="114238" y="16064"/>
                </a:lnTo>
                <a:lnTo>
                  <a:pt x="114264" y="15826"/>
                </a:lnTo>
                <a:lnTo>
                  <a:pt x="131344" y="0"/>
                </a:lnTo>
                <a:lnTo>
                  <a:pt x="145163" y="0"/>
                </a:lnTo>
                <a:lnTo>
                  <a:pt x="150813" y="1940"/>
                </a:lnTo>
                <a:lnTo>
                  <a:pt x="159050" y="9768"/>
                </a:lnTo>
                <a:lnTo>
                  <a:pt x="159848" y="11640"/>
                </a:lnTo>
                <a:lnTo>
                  <a:pt x="134680" y="11640"/>
                </a:lnTo>
                <a:lnTo>
                  <a:pt x="132455" y="12491"/>
                </a:lnTo>
                <a:lnTo>
                  <a:pt x="130698" y="14193"/>
                </a:lnTo>
                <a:lnTo>
                  <a:pt x="128894" y="16064"/>
                </a:lnTo>
                <a:lnTo>
                  <a:pt x="127907" y="18992"/>
                </a:lnTo>
                <a:lnTo>
                  <a:pt x="127730" y="21646"/>
                </a:lnTo>
                <a:lnTo>
                  <a:pt x="127635" y="23076"/>
                </a:lnTo>
                <a:close/>
              </a:path>
              <a:path w="273685" h="74929">
                <a:moveTo>
                  <a:pt x="161126" y="73517"/>
                </a:moveTo>
                <a:lnTo>
                  <a:pt x="112012" y="73517"/>
                </a:lnTo>
                <a:lnTo>
                  <a:pt x="112557" y="68616"/>
                </a:lnTo>
                <a:lnTo>
                  <a:pt x="114156" y="63953"/>
                </a:lnTo>
                <a:lnTo>
                  <a:pt x="119343" y="55308"/>
                </a:lnTo>
                <a:lnTo>
                  <a:pt x="119466" y="55104"/>
                </a:lnTo>
                <a:lnTo>
                  <a:pt x="124707" y="49250"/>
                </a:lnTo>
                <a:lnTo>
                  <a:pt x="138965" y="35942"/>
                </a:lnTo>
                <a:lnTo>
                  <a:pt x="142746" y="32027"/>
                </a:lnTo>
                <a:lnTo>
                  <a:pt x="146082" y="27058"/>
                </a:lnTo>
                <a:lnTo>
                  <a:pt x="147035" y="24199"/>
                </a:lnTo>
                <a:lnTo>
                  <a:pt x="147035" y="18209"/>
                </a:lnTo>
                <a:lnTo>
                  <a:pt x="146269" y="16064"/>
                </a:lnTo>
                <a:lnTo>
                  <a:pt x="146184" y="15826"/>
                </a:lnTo>
                <a:lnTo>
                  <a:pt x="144482" y="14193"/>
                </a:lnTo>
                <a:lnTo>
                  <a:pt x="142849" y="12491"/>
                </a:lnTo>
                <a:lnTo>
                  <a:pt x="140534" y="11640"/>
                </a:lnTo>
                <a:lnTo>
                  <a:pt x="159848" y="11640"/>
                </a:lnTo>
                <a:lnTo>
                  <a:pt x="161126" y="14635"/>
                </a:lnTo>
                <a:lnTo>
                  <a:pt x="161032" y="24199"/>
                </a:lnTo>
                <a:lnTo>
                  <a:pt x="140092" y="52585"/>
                </a:lnTo>
                <a:lnTo>
                  <a:pt x="137267" y="55308"/>
                </a:lnTo>
                <a:lnTo>
                  <a:pt x="136109" y="56669"/>
                </a:lnTo>
                <a:lnTo>
                  <a:pt x="134952" y="57963"/>
                </a:lnTo>
                <a:lnTo>
                  <a:pt x="133999" y="59256"/>
                </a:lnTo>
                <a:lnTo>
                  <a:pt x="133250" y="60550"/>
                </a:lnTo>
                <a:lnTo>
                  <a:pt x="161126" y="60550"/>
                </a:lnTo>
                <a:lnTo>
                  <a:pt x="161126" y="73517"/>
                </a:lnTo>
                <a:close/>
              </a:path>
              <a:path w="273685" h="74929">
                <a:moveTo>
                  <a:pt x="183385" y="21442"/>
                </a:moveTo>
                <a:lnTo>
                  <a:pt x="170520" y="19196"/>
                </a:lnTo>
                <a:lnTo>
                  <a:pt x="171201" y="15792"/>
                </a:lnTo>
                <a:lnTo>
                  <a:pt x="171296" y="15316"/>
                </a:lnTo>
                <a:lnTo>
                  <a:pt x="171405" y="14771"/>
                </a:lnTo>
                <a:lnTo>
                  <a:pt x="172766" y="11231"/>
                </a:lnTo>
                <a:lnTo>
                  <a:pt x="174604" y="8577"/>
                </a:lnTo>
                <a:lnTo>
                  <a:pt x="176374" y="5922"/>
                </a:lnTo>
                <a:lnTo>
                  <a:pt x="178893" y="3812"/>
                </a:lnTo>
                <a:lnTo>
                  <a:pt x="182234" y="2212"/>
                </a:lnTo>
                <a:lnTo>
                  <a:pt x="185428" y="748"/>
                </a:lnTo>
                <a:lnTo>
                  <a:pt x="189069" y="0"/>
                </a:lnTo>
                <a:lnTo>
                  <a:pt x="199961" y="0"/>
                </a:lnTo>
                <a:lnTo>
                  <a:pt x="205475" y="2212"/>
                </a:lnTo>
                <a:lnTo>
                  <a:pt x="213031" y="10244"/>
                </a:lnTo>
                <a:lnTo>
                  <a:pt x="213617" y="11640"/>
                </a:lnTo>
                <a:lnTo>
                  <a:pt x="190193" y="11640"/>
                </a:lnTo>
                <a:lnTo>
                  <a:pt x="188321" y="12389"/>
                </a:lnTo>
                <a:lnTo>
                  <a:pt x="186449" y="14090"/>
                </a:lnTo>
                <a:lnTo>
                  <a:pt x="184747" y="15792"/>
                </a:lnTo>
                <a:lnTo>
                  <a:pt x="183726" y="18243"/>
                </a:lnTo>
                <a:lnTo>
                  <a:pt x="183385" y="21442"/>
                </a:lnTo>
                <a:close/>
              </a:path>
              <a:path w="273685" h="74929">
                <a:moveTo>
                  <a:pt x="187470" y="40536"/>
                </a:moveTo>
                <a:lnTo>
                  <a:pt x="189001" y="29202"/>
                </a:lnTo>
                <a:lnTo>
                  <a:pt x="193055" y="29202"/>
                </a:lnTo>
                <a:lnTo>
                  <a:pt x="195706" y="28454"/>
                </a:lnTo>
                <a:lnTo>
                  <a:pt x="197681" y="26752"/>
                </a:lnTo>
                <a:lnTo>
                  <a:pt x="199655" y="24982"/>
                </a:lnTo>
                <a:lnTo>
                  <a:pt x="200642" y="22633"/>
                </a:lnTo>
                <a:lnTo>
                  <a:pt x="200642" y="17256"/>
                </a:lnTo>
                <a:lnTo>
                  <a:pt x="199927" y="15316"/>
                </a:lnTo>
                <a:lnTo>
                  <a:pt x="197000" y="12389"/>
                </a:lnTo>
                <a:lnTo>
                  <a:pt x="195026" y="11640"/>
                </a:lnTo>
                <a:lnTo>
                  <a:pt x="213617" y="11640"/>
                </a:lnTo>
                <a:lnTo>
                  <a:pt x="214647" y="14090"/>
                </a:lnTo>
                <a:lnTo>
                  <a:pt x="214733" y="25254"/>
                </a:lnTo>
                <a:lnTo>
                  <a:pt x="211227" y="30428"/>
                </a:lnTo>
                <a:lnTo>
                  <a:pt x="204216" y="34308"/>
                </a:lnTo>
                <a:lnTo>
                  <a:pt x="208368" y="35193"/>
                </a:lnTo>
                <a:lnTo>
                  <a:pt x="211703" y="37201"/>
                </a:lnTo>
                <a:lnTo>
                  <a:pt x="213565" y="39515"/>
                </a:lnTo>
                <a:lnTo>
                  <a:pt x="192065" y="39515"/>
                </a:lnTo>
                <a:lnTo>
                  <a:pt x="189920" y="39856"/>
                </a:lnTo>
                <a:lnTo>
                  <a:pt x="187470" y="40536"/>
                </a:lnTo>
                <a:close/>
              </a:path>
              <a:path w="273685" h="74929">
                <a:moveTo>
                  <a:pt x="215797" y="63204"/>
                </a:moveTo>
                <a:lnTo>
                  <a:pt x="196251" y="63204"/>
                </a:lnTo>
                <a:lnTo>
                  <a:pt x="198668" y="62115"/>
                </a:lnTo>
                <a:lnTo>
                  <a:pt x="200642" y="59937"/>
                </a:lnTo>
                <a:lnTo>
                  <a:pt x="202616" y="57691"/>
                </a:lnTo>
                <a:lnTo>
                  <a:pt x="203603" y="54729"/>
                </a:lnTo>
                <a:lnTo>
                  <a:pt x="203511" y="47241"/>
                </a:lnTo>
                <a:lnTo>
                  <a:pt x="202650" y="44689"/>
                </a:lnTo>
                <a:lnTo>
                  <a:pt x="198906" y="40536"/>
                </a:lnTo>
                <a:lnTo>
                  <a:pt x="196625" y="39515"/>
                </a:lnTo>
                <a:lnTo>
                  <a:pt x="213565" y="39515"/>
                </a:lnTo>
                <a:lnTo>
                  <a:pt x="216741" y="43463"/>
                </a:lnTo>
                <a:lnTo>
                  <a:pt x="218000" y="47241"/>
                </a:lnTo>
                <a:lnTo>
                  <a:pt x="218000" y="58065"/>
                </a:lnTo>
                <a:lnTo>
                  <a:pt x="215797" y="63204"/>
                </a:lnTo>
                <a:close/>
              </a:path>
              <a:path w="273685" h="74929">
                <a:moveTo>
                  <a:pt x="200437" y="74845"/>
                </a:moveTo>
                <a:lnTo>
                  <a:pt x="186891" y="74845"/>
                </a:lnTo>
                <a:lnTo>
                  <a:pt x="181411" y="72939"/>
                </a:lnTo>
                <a:lnTo>
                  <a:pt x="172698" y="65315"/>
                </a:lnTo>
                <a:lnTo>
                  <a:pt x="170179" y="60311"/>
                </a:lnTo>
                <a:lnTo>
                  <a:pt x="169566" y="54729"/>
                </a:lnTo>
                <a:lnTo>
                  <a:pt x="169499" y="54117"/>
                </a:lnTo>
                <a:lnTo>
                  <a:pt x="183079" y="52483"/>
                </a:lnTo>
                <a:lnTo>
                  <a:pt x="183488" y="55955"/>
                </a:lnTo>
                <a:lnTo>
                  <a:pt x="184645" y="58609"/>
                </a:lnTo>
                <a:lnTo>
                  <a:pt x="188457" y="62285"/>
                </a:lnTo>
                <a:lnTo>
                  <a:pt x="190737" y="63204"/>
                </a:lnTo>
                <a:lnTo>
                  <a:pt x="215797" y="63204"/>
                </a:lnTo>
                <a:lnTo>
                  <a:pt x="215652" y="63545"/>
                </a:lnTo>
                <a:lnTo>
                  <a:pt x="210955" y="68106"/>
                </a:lnTo>
                <a:lnTo>
                  <a:pt x="206258" y="72598"/>
                </a:lnTo>
                <a:lnTo>
                  <a:pt x="200437" y="74845"/>
                </a:lnTo>
                <a:close/>
              </a:path>
              <a:path w="273685" h="74929">
                <a:moveTo>
                  <a:pt x="256937" y="74845"/>
                </a:moveTo>
                <a:lnTo>
                  <a:pt x="242710" y="74845"/>
                </a:lnTo>
                <a:lnTo>
                  <a:pt x="236958" y="72088"/>
                </a:lnTo>
                <a:lnTo>
                  <a:pt x="226067" y="37269"/>
                </a:lnTo>
                <a:lnTo>
                  <a:pt x="226459" y="28828"/>
                </a:lnTo>
                <a:lnTo>
                  <a:pt x="226513" y="27671"/>
                </a:lnTo>
                <a:lnTo>
                  <a:pt x="227820" y="19706"/>
                </a:lnTo>
                <a:lnTo>
                  <a:pt x="227854" y="19502"/>
                </a:lnTo>
                <a:lnTo>
                  <a:pt x="230087" y="12763"/>
                </a:lnTo>
                <a:lnTo>
                  <a:pt x="233214" y="7453"/>
                </a:lnTo>
                <a:lnTo>
                  <a:pt x="237162" y="2484"/>
                </a:lnTo>
                <a:lnTo>
                  <a:pt x="242710" y="0"/>
                </a:lnTo>
                <a:lnTo>
                  <a:pt x="256937" y="0"/>
                </a:lnTo>
                <a:lnTo>
                  <a:pt x="262377" y="2484"/>
                </a:lnTo>
                <a:lnTo>
                  <a:pt x="266319" y="7453"/>
                </a:lnTo>
                <a:lnTo>
                  <a:pt x="268819" y="11640"/>
                </a:lnTo>
                <a:lnTo>
                  <a:pt x="248156" y="11640"/>
                </a:lnTo>
                <a:lnTo>
                  <a:pt x="246658" y="12184"/>
                </a:lnTo>
                <a:lnTo>
                  <a:pt x="240946" y="47027"/>
                </a:lnTo>
                <a:lnTo>
                  <a:pt x="241315" y="51938"/>
                </a:lnTo>
                <a:lnTo>
                  <a:pt x="242200" y="55138"/>
                </a:lnTo>
                <a:lnTo>
                  <a:pt x="243017" y="58405"/>
                </a:lnTo>
                <a:lnTo>
                  <a:pt x="244038" y="60481"/>
                </a:lnTo>
                <a:lnTo>
                  <a:pt x="246658" y="62660"/>
                </a:lnTo>
                <a:lnTo>
                  <a:pt x="248156" y="63204"/>
                </a:lnTo>
                <a:lnTo>
                  <a:pt x="268862" y="63204"/>
                </a:lnTo>
                <a:lnTo>
                  <a:pt x="266399" y="67391"/>
                </a:lnTo>
                <a:lnTo>
                  <a:pt x="262451" y="72360"/>
                </a:lnTo>
                <a:lnTo>
                  <a:pt x="256937" y="74845"/>
                </a:lnTo>
                <a:close/>
              </a:path>
              <a:path w="273685" h="74929">
                <a:moveTo>
                  <a:pt x="268862" y="63204"/>
                </a:moveTo>
                <a:lnTo>
                  <a:pt x="251491" y="63204"/>
                </a:lnTo>
                <a:lnTo>
                  <a:pt x="252955" y="62660"/>
                </a:lnTo>
                <a:lnTo>
                  <a:pt x="255542" y="60481"/>
                </a:lnTo>
                <a:lnTo>
                  <a:pt x="256563" y="58541"/>
                </a:lnTo>
                <a:lnTo>
                  <a:pt x="258265" y="52143"/>
                </a:lnTo>
                <a:lnTo>
                  <a:pt x="258665" y="47027"/>
                </a:lnTo>
                <a:lnTo>
                  <a:pt x="258661" y="27671"/>
                </a:lnTo>
                <a:lnTo>
                  <a:pt x="251491" y="11640"/>
                </a:lnTo>
                <a:lnTo>
                  <a:pt x="268819" y="11640"/>
                </a:lnTo>
                <a:lnTo>
                  <a:pt x="273547" y="37473"/>
                </a:lnTo>
                <a:lnTo>
                  <a:pt x="273149" y="46050"/>
                </a:lnTo>
                <a:lnTo>
                  <a:pt x="273104" y="47027"/>
                </a:lnTo>
                <a:lnTo>
                  <a:pt x="271789" y="55138"/>
                </a:lnTo>
                <a:lnTo>
                  <a:pt x="271760" y="55317"/>
                </a:lnTo>
                <a:lnTo>
                  <a:pt x="269526" y="62075"/>
                </a:lnTo>
                <a:lnTo>
                  <a:pt x="268862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74" name="object 574" descr="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366976" y="6957459"/>
            <a:ext cx="3344955" cy="95777"/>
          </a:xfrm>
          <a:prstGeom prst="rect">
            <a:avLst/>
          </a:prstGeom>
        </p:spPr>
      </p:pic>
      <p:sp>
        <p:nvSpPr>
          <p:cNvPr id="575" name="object 575" descr=""/>
          <p:cNvSpPr/>
          <p:nvPr/>
        </p:nvSpPr>
        <p:spPr>
          <a:xfrm>
            <a:off x="3894603" y="6958276"/>
            <a:ext cx="273685" cy="74930"/>
          </a:xfrm>
          <a:custGeom>
            <a:avLst/>
            <a:gdLst/>
            <a:ahLst/>
            <a:cxnLst/>
            <a:rect l="l" t="t" r="r" b="b"/>
            <a:pathLst>
              <a:path w="273685" h="74929">
                <a:moveTo>
                  <a:pt x="13886" y="21442"/>
                </a:moveTo>
                <a:lnTo>
                  <a:pt x="1021" y="19196"/>
                </a:lnTo>
                <a:lnTo>
                  <a:pt x="1701" y="15792"/>
                </a:lnTo>
                <a:lnTo>
                  <a:pt x="1797" y="15316"/>
                </a:lnTo>
                <a:lnTo>
                  <a:pt x="1906" y="14771"/>
                </a:lnTo>
                <a:lnTo>
                  <a:pt x="3267" y="11231"/>
                </a:lnTo>
                <a:lnTo>
                  <a:pt x="5105" y="8577"/>
                </a:lnTo>
                <a:lnTo>
                  <a:pt x="6875" y="5922"/>
                </a:lnTo>
                <a:lnTo>
                  <a:pt x="9393" y="3812"/>
                </a:lnTo>
                <a:lnTo>
                  <a:pt x="12735" y="2212"/>
                </a:lnTo>
                <a:lnTo>
                  <a:pt x="15928" y="748"/>
                </a:lnTo>
                <a:lnTo>
                  <a:pt x="19570" y="0"/>
                </a:lnTo>
                <a:lnTo>
                  <a:pt x="30462" y="0"/>
                </a:lnTo>
                <a:lnTo>
                  <a:pt x="35976" y="2212"/>
                </a:lnTo>
                <a:lnTo>
                  <a:pt x="43532" y="10244"/>
                </a:lnTo>
                <a:lnTo>
                  <a:pt x="44118" y="11640"/>
                </a:lnTo>
                <a:lnTo>
                  <a:pt x="20693" y="11640"/>
                </a:lnTo>
                <a:lnTo>
                  <a:pt x="18821" y="12389"/>
                </a:lnTo>
                <a:lnTo>
                  <a:pt x="16949" y="14090"/>
                </a:lnTo>
                <a:lnTo>
                  <a:pt x="15248" y="15792"/>
                </a:lnTo>
                <a:lnTo>
                  <a:pt x="14227" y="18243"/>
                </a:lnTo>
                <a:lnTo>
                  <a:pt x="13886" y="21442"/>
                </a:lnTo>
                <a:close/>
              </a:path>
              <a:path w="273685" h="74929">
                <a:moveTo>
                  <a:pt x="17971" y="40536"/>
                </a:moveTo>
                <a:lnTo>
                  <a:pt x="19502" y="29202"/>
                </a:lnTo>
                <a:lnTo>
                  <a:pt x="23555" y="29202"/>
                </a:lnTo>
                <a:lnTo>
                  <a:pt x="26207" y="28454"/>
                </a:lnTo>
                <a:lnTo>
                  <a:pt x="28181" y="26752"/>
                </a:lnTo>
                <a:lnTo>
                  <a:pt x="30155" y="24982"/>
                </a:lnTo>
                <a:lnTo>
                  <a:pt x="31142" y="22633"/>
                </a:lnTo>
                <a:lnTo>
                  <a:pt x="31142" y="17256"/>
                </a:lnTo>
                <a:lnTo>
                  <a:pt x="30428" y="15316"/>
                </a:lnTo>
                <a:lnTo>
                  <a:pt x="27501" y="12389"/>
                </a:lnTo>
                <a:lnTo>
                  <a:pt x="25526" y="11640"/>
                </a:lnTo>
                <a:lnTo>
                  <a:pt x="44118" y="11640"/>
                </a:lnTo>
                <a:lnTo>
                  <a:pt x="45148" y="14090"/>
                </a:lnTo>
                <a:lnTo>
                  <a:pt x="45233" y="25254"/>
                </a:lnTo>
                <a:lnTo>
                  <a:pt x="41728" y="30428"/>
                </a:lnTo>
                <a:lnTo>
                  <a:pt x="34716" y="34308"/>
                </a:lnTo>
                <a:lnTo>
                  <a:pt x="38869" y="35193"/>
                </a:lnTo>
                <a:lnTo>
                  <a:pt x="42204" y="37201"/>
                </a:lnTo>
                <a:lnTo>
                  <a:pt x="44066" y="39515"/>
                </a:lnTo>
                <a:lnTo>
                  <a:pt x="22565" y="39515"/>
                </a:lnTo>
                <a:lnTo>
                  <a:pt x="20421" y="39856"/>
                </a:lnTo>
                <a:lnTo>
                  <a:pt x="17971" y="40536"/>
                </a:lnTo>
                <a:close/>
              </a:path>
              <a:path w="273685" h="74929">
                <a:moveTo>
                  <a:pt x="46298" y="63204"/>
                </a:moveTo>
                <a:lnTo>
                  <a:pt x="26752" y="63204"/>
                </a:lnTo>
                <a:lnTo>
                  <a:pt x="29168" y="62115"/>
                </a:lnTo>
                <a:lnTo>
                  <a:pt x="31142" y="59937"/>
                </a:lnTo>
                <a:lnTo>
                  <a:pt x="33117" y="57691"/>
                </a:lnTo>
                <a:lnTo>
                  <a:pt x="34104" y="54729"/>
                </a:lnTo>
                <a:lnTo>
                  <a:pt x="34012" y="47241"/>
                </a:lnTo>
                <a:lnTo>
                  <a:pt x="33151" y="44689"/>
                </a:lnTo>
                <a:lnTo>
                  <a:pt x="29407" y="40536"/>
                </a:lnTo>
                <a:lnTo>
                  <a:pt x="27126" y="39515"/>
                </a:lnTo>
                <a:lnTo>
                  <a:pt x="44066" y="39515"/>
                </a:lnTo>
                <a:lnTo>
                  <a:pt x="47241" y="43463"/>
                </a:lnTo>
                <a:lnTo>
                  <a:pt x="48501" y="47241"/>
                </a:lnTo>
                <a:lnTo>
                  <a:pt x="48501" y="58065"/>
                </a:lnTo>
                <a:lnTo>
                  <a:pt x="46298" y="63204"/>
                </a:lnTo>
                <a:close/>
              </a:path>
              <a:path w="273685" h="74929">
                <a:moveTo>
                  <a:pt x="30938" y="74845"/>
                </a:moveTo>
                <a:lnTo>
                  <a:pt x="17392" y="74845"/>
                </a:lnTo>
                <a:lnTo>
                  <a:pt x="11912" y="72939"/>
                </a:lnTo>
                <a:lnTo>
                  <a:pt x="3199" y="65315"/>
                </a:lnTo>
                <a:lnTo>
                  <a:pt x="680" y="60311"/>
                </a:lnTo>
                <a:lnTo>
                  <a:pt x="67" y="54729"/>
                </a:lnTo>
                <a:lnTo>
                  <a:pt x="0" y="54117"/>
                </a:lnTo>
                <a:lnTo>
                  <a:pt x="13580" y="52483"/>
                </a:lnTo>
                <a:lnTo>
                  <a:pt x="13988" y="55955"/>
                </a:lnTo>
                <a:lnTo>
                  <a:pt x="15146" y="58609"/>
                </a:lnTo>
                <a:lnTo>
                  <a:pt x="18958" y="62285"/>
                </a:lnTo>
                <a:lnTo>
                  <a:pt x="21238" y="63204"/>
                </a:lnTo>
                <a:lnTo>
                  <a:pt x="46298" y="63204"/>
                </a:lnTo>
                <a:lnTo>
                  <a:pt x="46152" y="63545"/>
                </a:lnTo>
                <a:lnTo>
                  <a:pt x="41455" y="68106"/>
                </a:lnTo>
                <a:lnTo>
                  <a:pt x="36758" y="72598"/>
                </a:lnTo>
                <a:lnTo>
                  <a:pt x="30938" y="74845"/>
                </a:lnTo>
                <a:close/>
              </a:path>
              <a:path w="273685" h="74929">
                <a:moveTo>
                  <a:pt x="60345" y="31245"/>
                </a:moveTo>
                <a:lnTo>
                  <a:pt x="60345" y="18481"/>
                </a:lnTo>
                <a:lnTo>
                  <a:pt x="64021" y="17256"/>
                </a:lnTo>
                <a:lnTo>
                  <a:pt x="68003" y="14975"/>
                </a:lnTo>
                <a:lnTo>
                  <a:pt x="72292" y="11640"/>
                </a:lnTo>
                <a:lnTo>
                  <a:pt x="76512" y="8304"/>
                </a:lnTo>
                <a:lnTo>
                  <a:pt x="79440" y="4424"/>
                </a:lnTo>
                <a:lnTo>
                  <a:pt x="81073" y="0"/>
                </a:lnTo>
                <a:lnTo>
                  <a:pt x="92407" y="0"/>
                </a:lnTo>
                <a:lnTo>
                  <a:pt x="92407" y="20625"/>
                </a:lnTo>
                <a:lnTo>
                  <a:pt x="78418" y="20625"/>
                </a:lnTo>
                <a:lnTo>
                  <a:pt x="73313" y="25390"/>
                </a:lnTo>
                <a:lnTo>
                  <a:pt x="67289" y="28930"/>
                </a:lnTo>
                <a:lnTo>
                  <a:pt x="60345" y="31245"/>
                </a:lnTo>
                <a:close/>
              </a:path>
              <a:path w="273685" h="74929">
                <a:moveTo>
                  <a:pt x="92407" y="73517"/>
                </a:moveTo>
                <a:lnTo>
                  <a:pt x="78418" y="73517"/>
                </a:lnTo>
                <a:lnTo>
                  <a:pt x="78418" y="20625"/>
                </a:lnTo>
                <a:lnTo>
                  <a:pt x="92407" y="20625"/>
                </a:lnTo>
                <a:lnTo>
                  <a:pt x="92407" y="73517"/>
                </a:lnTo>
                <a:close/>
              </a:path>
              <a:path w="273685" h="74929">
                <a:moveTo>
                  <a:pt x="127635" y="23076"/>
                </a:moveTo>
                <a:lnTo>
                  <a:pt x="113646" y="21646"/>
                </a:lnTo>
                <a:lnTo>
                  <a:pt x="114238" y="16064"/>
                </a:lnTo>
                <a:lnTo>
                  <a:pt x="114264" y="15826"/>
                </a:lnTo>
                <a:lnTo>
                  <a:pt x="131344" y="0"/>
                </a:lnTo>
                <a:lnTo>
                  <a:pt x="145163" y="0"/>
                </a:lnTo>
                <a:lnTo>
                  <a:pt x="150813" y="1940"/>
                </a:lnTo>
                <a:lnTo>
                  <a:pt x="159050" y="9768"/>
                </a:lnTo>
                <a:lnTo>
                  <a:pt x="159848" y="11640"/>
                </a:lnTo>
                <a:lnTo>
                  <a:pt x="134680" y="11640"/>
                </a:lnTo>
                <a:lnTo>
                  <a:pt x="132455" y="12491"/>
                </a:lnTo>
                <a:lnTo>
                  <a:pt x="130698" y="14193"/>
                </a:lnTo>
                <a:lnTo>
                  <a:pt x="128894" y="16064"/>
                </a:lnTo>
                <a:lnTo>
                  <a:pt x="127907" y="18992"/>
                </a:lnTo>
                <a:lnTo>
                  <a:pt x="127730" y="21646"/>
                </a:lnTo>
                <a:lnTo>
                  <a:pt x="127635" y="23076"/>
                </a:lnTo>
                <a:close/>
              </a:path>
              <a:path w="273685" h="74929">
                <a:moveTo>
                  <a:pt x="161126" y="73517"/>
                </a:moveTo>
                <a:lnTo>
                  <a:pt x="112012" y="73517"/>
                </a:lnTo>
                <a:lnTo>
                  <a:pt x="112557" y="68616"/>
                </a:lnTo>
                <a:lnTo>
                  <a:pt x="114156" y="63953"/>
                </a:lnTo>
                <a:lnTo>
                  <a:pt x="119343" y="55308"/>
                </a:lnTo>
                <a:lnTo>
                  <a:pt x="119466" y="55104"/>
                </a:lnTo>
                <a:lnTo>
                  <a:pt x="124707" y="49250"/>
                </a:lnTo>
                <a:lnTo>
                  <a:pt x="138965" y="35942"/>
                </a:lnTo>
                <a:lnTo>
                  <a:pt x="142746" y="32027"/>
                </a:lnTo>
                <a:lnTo>
                  <a:pt x="146082" y="27058"/>
                </a:lnTo>
                <a:lnTo>
                  <a:pt x="147035" y="24199"/>
                </a:lnTo>
                <a:lnTo>
                  <a:pt x="147035" y="18209"/>
                </a:lnTo>
                <a:lnTo>
                  <a:pt x="146269" y="16064"/>
                </a:lnTo>
                <a:lnTo>
                  <a:pt x="146184" y="15826"/>
                </a:lnTo>
                <a:lnTo>
                  <a:pt x="144482" y="14193"/>
                </a:lnTo>
                <a:lnTo>
                  <a:pt x="142849" y="12491"/>
                </a:lnTo>
                <a:lnTo>
                  <a:pt x="140534" y="11640"/>
                </a:lnTo>
                <a:lnTo>
                  <a:pt x="159848" y="11640"/>
                </a:lnTo>
                <a:lnTo>
                  <a:pt x="161126" y="14635"/>
                </a:lnTo>
                <a:lnTo>
                  <a:pt x="161032" y="24199"/>
                </a:lnTo>
                <a:lnTo>
                  <a:pt x="140092" y="52585"/>
                </a:lnTo>
                <a:lnTo>
                  <a:pt x="137267" y="55308"/>
                </a:lnTo>
                <a:lnTo>
                  <a:pt x="136109" y="56669"/>
                </a:lnTo>
                <a:lnTo>
                  <a:pt x="134952" y="57963"/>
                </a:lnTo>
                <a:lnTo>
                  <a:pt x="133999" y="59256"/>
                </a:lnTo>
                <a:lnTo>
                  <a:pt x="133250" y="60550"/>
                </a:lnTo>
                <a:lnTo>
                  <a:pt x="161126" y="60550"/>
                </a:lnTo>
                <a:lnTo>
                  <a:pt x="161126" y="73517"/>
                </a:lnTo>
                <a:close/>
              </a:path>
              <a:path w="273685" h="74929">
                <a:moveTo>
                  <a:pt x="195264" y="48705"/>
                </a:moveTo>
                <a:lnTo>
                  <a:pt x="184236" y="48705"/>
                </a:lnTo>
                <a:lnTo>
                  <a:pt x="179267" y="46493"/>
                </a:lnTo>
                <a:lnTo>
                  <a:pt x="170962" y="37643"/>
                </a:lnTo>
                <a:lnTo>
                  <a:pt x="168886" y="31857"/>
                </a:lnTo>
                <a:lnTo>
                  <a:pt x="168886" y="17290"/>
                </a:lnTo>
                <a:lnTo>
                  <a:pt x="170985" y="11640"/>
                </a:lnTo>
                <a:lnTo>
                  <a:pt x="171098" y="11333"/>
                </a:lnTo>
                <a:lnTo>
                  <a:pt x="175523" y="6841"/>
                </a:lnTo>
                <a:lnTo>
                  <a:pt x="179880" y="2280"/>
                </a:lnTo>
                <a:lnTo>
                  <a:pt x="185462" y="0"/>
                </a:lnTo>
                <a:lnTo>
                  <a:pt x="199689" y="0"/>
                </a:lnTo>
                <a:lnTo>
                  <a:pt x="205781" y="2859"/>
                </a:lnTo>
                <a:lnTo>
                  <a:pt x="210546" y="8577"/>
                </a:lnTo>
                <a:lnTo>
                  <a:pt x="212451" y="11640"/>
                </a:lnTo>
                <a:lnTo>
                  <a:pt x="189069" y="11640"/>
                </a:lnTo>
                <a:lnTo>
                  <a:pt x="186925" y="12661"/>
                </a:lnTo>
                <a:lnTo>
                  <a:pt x="183522" y="16745"/>
                </a:lnTo>
                <a:lnTo>
                  <a:pt x="182688" y="20013"/>
                </a:lnTo>
                <a:lnTo>
                  <a:pt x="182671" y="29407"/>
                </a:lnTo>
                <a:lnTo>
                  <a:pt x="183590" y="32878"/>
                </a:lnTo>
                <a:lnTo>
                  <a:pt x="185428" y="35125"/>
                </a:lnTo>
                <a:lnTo>
                  <a:pt x="187334" y="37303"/>
                </a:lnTo>
                <a:lnTo>
                  <a:pt x="189648" y="38392"/>
                </a:lnTo>
                <a:lnTo>
                  <a:pt x="217623" y="38392"/>
                </a:lnTo>
                <a:lnTo>
                  <a:pt x="217414" y="42579"/>
                </a:lnTo>
                <a:lnTo>
                  <a:pt x="203194" y="42579"/>
                </a:lnTo>
                <a:lnTo>
                  <a:pt x="199655" y="46663"/>
                </a:lnTo>
                <a:lnTo>
                  <a:pt x="195264" y="48705"/>
                </a:lnTo>
                <a:close/>
              </a:path>
              <a:path w="273685" h="74929">
                <a:moveTo>
                  <a:pt x="217623" y="38392"/>
                </a:moveTo>
                <a:lnTo>
                  <a:pt x="195094" y="38392"/>
                </a:lnTo>
                <a:lnTo>
                  <a:pt x="196712" y="37643"/>
                </a:lnTo>
                <a:lnTo>
                  <a:pt x="197404" y="37303"/>
                </a:lnTo>
                <a:lnTo>
                  <a:pt x="201050" y="33117"/>
                </a:lnTo>
                <a:lnTo>
                  <a:pt x="201969" y="29985"/>
                </a:lnTo>
                <a:lnTo>
                  <a:pt x="201969" y="21340"/>
                </a:lnTo>
                <a:lnTo>
                  <a:pt x="200948" y="17868"/>
                </a:lnTo>
                <a:lnTo>
                  <a:pt x="196796" y="12899"/>
                </a:lnTo>
                <a:lnTo>
                  <a:pt x="194379" y="11640"/>
                </a:lnTo>
                <a:lnTo>
                  <a:pt x="212451" y="11640"/>
                </a:lnTo>
                <a:lnTo>
                  <a:pt x="217506" y="33117"/>
                </a:lnTo>
                <a:lnTo>
                  <a:pt x="217623" y="38392"/>
                </a:lnTo>
                <a:close/>
              </a:path>
              <a:path w="273685" h="74929">
                <a:moveTo>
                  <a:pt x="211988" y="63204"/>
                </a:moveTo>
                <a:lnTo>
                  <a:pt x="194924" y="63204"/>
                </a:lnTo>
                <a:lnTo>
                  <a:pt x="197340" y="61877"/>
                </a:lnTo>
                <a:lnTo>
                  <a:pt x="201356" y="56499"/>
                </a:lnTo>
                <a:lnTo>
                  <a:pt x="202650" y="50951"/>
                </a:lnTo>
                <a:lnTo>
                  <a:pt x="203194" y="42579"/>
                </a:lnTo>
                <a:lnTo>
                  <a:pt x="217414" y="42579"/>
                </a:lnTo>
                <a:lnTo>
                  <a:pt x="217228" y="46318"/>
                </a:lnTo>
                <a:lnTo>
                  <a:pt x="215830" y="54270"/>
                </a:lnTo>
                <a:lnTo>
                  <a:pt x="213501" y="60818"/>
                </a:lnTo>
                <a:lnTo>
                  <a:pt x="211988" y="63204"/>
                </a:lnTo>
                <a:close/>
              </a:path>
              <a:path w="273685" h="74929">
                <a:moveTo>
                  <a:pt x="198940" y="74845"/>
                </a:moveTo>
                <a:lnTo>
                  <a:pt x="185326" y="74845"/>
                </a:lnTo>
                <a:lnTo>
                  <a:pt x="180697" y="73313"/>
                </a:lnTo>
                <a:lnTo>
                  <a:pt x="170406" y="56499"/>
                </a:lnTo>
                <a:lnTo>
                  <a:pt x="171021" y="56499"/>
                </a:lnTo>
                <a:lnTo>
                  <a:pt x="183998" y="55036"/>
                </a:lnTo>
                <a:lnTo>
                  <a:pt x="184338" y="57827"/>
                </a:lnTo>
                <a:lnTo>
                  <a:pt x="185189" y="59869"/>
                </a:lnTo>
                <a:lnTo>
                  <a:pt x="186551" y="61162"/>
                </a:lnTo>
                <a:lnTo>
                  <a:pt x="187912" y="62524"/>
                </a:lnTo>
                <a:lnTo>
                  <a:pt x="189750" y="63204"/>
                </a:lnTo>
                <a:lnTo>
                  <a:pt x="211988" y="63204"/>
                </a:lnTo>
                <a:lnTo>
                  <a:pt x="210240" y="65961"/>
                </a:lnTo>
                <a:lnTo>
                  <a:pt x="205339" y="71884"/>
                </a:lnTo>
                <a:lnTo>
                  <a:pt x="198940" y="74845"/>
                </a:lnTo>
                <a:close/>
              </a:path>
              <a:path w="273685" h="74929">
                <a:moveTo>
                  <a:pt x="256937" y="74845"/>
                </a:moveTo>
                <a:lnTo>
                  <a:pt x="242710" y="74845"/>
                </a:lnTo>
                <a:lnTo>
                  <a:pt x="236958" y="72088"/>
                </a:lnTo>
                <a:lnTo>
                  <a:pt x="226067" y="37269"/>
                </a:lnTo>
                <a:lnTo>
                  <a:pt x="226459" y="28828"/>
                </a:lnTo>
                <a:lnTo>
                  <a:pt x="226513" y="27671"/>
                </a:lnTo>
                <a:lnTo>
                  <a:pt x="227820" y="19706"/>
                </a:lnTo>
                <a:lnTo>
                  <a:pt x="227854" y="19502"/>
                </a:lnTo>
                <a:lnTo>
                  <a:pt x="230087" y="12763"/>
                </a:lnTo>
                <a:lnTo>
                  <a:pt x="233214" y="7453"/>
                </a:lnTo>
                <a:lnTo>
                  <a:pt x="237162" y="2484"/>
                </a:lnTo>
                <a:lnTo>
                  <a:pt x="242710" y="0"/>
                </a:lnTo>
                <a:lnTo>
                  <a:pt x="256937" y="0"/>
                </a:lnTo>
                <a:lnTo>
                  <a:pt x="262377" y="2484"/>
                </a:lnTo>
                <a:lnTo>
                  <a:pt x="266319" y="7453"/>
                </a:lnTo>
                <a:lnTo>
                  <a:pt x="268819" y="11640"/>
                </a:lnTo>
                <a:lnTo>
                  <a:pt x="248156" y="11640"/>
                </a:lnTo>
                <a:lnTo>
                  <a:pt x="246658" y="12184"/>
                </a:lnTo>
                <a:lnTo>
                  <a:pt x="240946" y="47027"/>
                </a:lnTo>
                <a:lnTo>
                  <a:pt x="241315" y="51938"/>
                </a:lnTo>
                <a:lnTo>
                  <a:pt x="242200" y="55138"/>
                </a:lnTo>
                <a:lnTo>
                  <a:pt x="243017" y="58405"/>
                </a:lnTo>
                <a:lnTo>
                  <a:pt x="244038" y="60481"/>
                </a:lnTo>
                <a:lnTo>
                  <a:pt x="246658" y="62660"/>
                </a:lnTo>
                <a:lnTo>
                  <a:pt x="248156" y="63204"/>
                </a:lnTo>
                <a:lnTo>
                  <a:pt x="268862" y="63204"/>
                </a:lnTo>
                <a:lnTo>
                  <a:pt x="266399" y="67391"/>
                </a:lnTo>
                <a:lnTo>
                  <a:pt x="262451" y="72360"/>
                </a:lnTo>
                <a:lnTo>
                  <a:pt x="256937" y="74845"/>
                </a:lnTo>
                <a:close/>
              </a:path>
              <a:path w="273685" h="74929">
                <a:moveTo>
                  <a:pt x="268862" y="63204"/>
                </a:moveTo>
                <a:lnTo>
                  <a:pt x="251491" y="63204"/>
                </a:lnTo>
                <a:lnTo>
                  <a:pt x="252955" y="62660"/>
                </a:lnTo>
                <a:lnTo>
                  <a:pt x="255542" y="60481"/>
                </a:lnTo>
                <a:lnTo>
                  <a:pt x="256563" y="58541"/>
                </a:lnTo>
                <a:lnTo>
                  <a:pt x="258265" y="52143"/>
                </a:lnTo>
                <a:lnTo>
                  <a:pt x="258665" y="47027"/>
                </a:lnTo>
                <a:lnTo>
                  <a:pt x="258661" y="27671"/>
                </a:lnTo>
                <a:lnTo>
                  <a:pt x="251491" y="11640"/>
                </a:lnTo>
                <a:lnTo>
                  <a:pt x="268819" y="11640"/>
                </a:lnTo>
                <a:lnTo>
                  <a:pt x="273547" y="37473"/>
                </a:lnTo>
                <a:lnTo>
                  <a:pt x="273149" y="46050"/>
                </a:lnTo>
                <a:lnTo>
                  <a:pt x="273104" y="47027"/>
                </a:lnTo>
                <a:lnTo>
                  <a:pt x="271789" y="55138"/>
                </a:lnTo>
                <a:lnTo>
                  <a:pt x="271760" y="55317"/>
                </a:lnTo>
                <a:lnTo>
                  <a:pt x="269526" y="62075"/>
                </a:lnTo>
                <a:lnTo>
                  <a:pt x="268862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76" name="object 576" descr=""/>
          <p:cNvGrpSpPr/>
          <p:nvPr/>
        </p:nvGrpSpPr>
        <p:grpSpPr>
          <a:xfrm>
            <a:off x="369630" y="7187152"/>
            <a:ext cx="3115310" cy="94615"/>
            <a:chOff x="369630" y="7187152"/>
            <a:chExt cx="3115310" cy="94615"/>
          </a:xfrm>
        </p:grpSpPr>
        <p:pic>
          <p:nvPicPr>
            <p:cNvPr id="577" name="object 577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69630" y="7187152"/>
              <a:ext cx="3062933" cy="94552"/>
            </a:xfrm>
            <a:prstGeom prst="rect">
              <a:avLst/>
            </a:prstGeom>
          </p:spPr>
        </p:pic>
        <p:sp>
          <p:nvSpPr>
            <p:cNvPr id="578" name="object 578" descr=""/>
            <p:cNvSpPr/>
            <p:nvPr/>
          </p:nvSpPr>
          <p:spPr>
            <a:xfrm>
              <a:off x="3474531" y="7250050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10210" y="10210"/>
                  </a:moveTo>
                  <a:lnTo>
                    <a:pt x="0" y="10210"/>
                  </a:lnTo>
                  <a:lnTo>
                    <a:pt x="0" y="0"/>
                  </a:lnTo>
                  <a:lnTo>
                    <a:pt x="10210" y="0"/>
                  </a:lnTo>
                  <a:lnTo>
                    <a:pt x="10210" y="1021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79" name="object 579" descr=""/>
          <p:cNvSpPr/>
          <p:nvPr/>
        </p:nvSpPr>
        <p:spPr>
          <a:xfrm>
            <a:off x="3531711" y="725005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0" name="object 580" descr=""/>
          <p:cNvSpPr/>
          <p:nvPr/>
        </p:nvSpPr>
        <p:spPr>
          <a:xfrm>
            <a:off x="3587870" y="725005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1" name="object 581" descr=""/>
          <p:cNvSpPr/>
          <p:nvPr/>
        </p:nvSpPr>
        <p:spPr>
          <a:xfrm>
            <a:off x="3644030" y="725005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2" name="object 582" descr=""/>
          <p:cNvSpPr/>
          <p:nvPr/>
        </p:nvSpPr>
        <p:spPr>
          <a:xfrm>
            <a:off x="3700189" y="725005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3" name="object 583" descr=""/>
          <p:cNvSpPr/>
          <p:nvPr/>
        </p:nvSpPr>
        <p:spPr>
          <a:xfrm>
            <a:off x="3894603" y="7186743"/>
            <a:ext cx="273685" cy="74930"/>
          </a:xfrm>
          <a:custGeom>
            <a:avLst/>
            <a:gdLst/>
            <a:ahLst/>
            <a:cxnLst/>
            <a:rect l="l" t="t" r="r" b="b"/>
            <a:pathLst>
              <a:path w="273685" h="74929">
                <a:moveTo>
                  <a:pt x="13886" y="21442"/>
                </a:moveTo>
                <a:lnTo>
                  <a:pt x="1021" y="19196"/>
                </a:lnTo>
                <a:lnTo>
                  <a:pt x="1701" y="15792"/>
                </a:lnTo>
                <a:lnTo>
                  <a:pt x="1797" y="15316"/>
                </a:lnTo>
                <a:lnTo>
                  <a:pt x="1906" y="14771"/>
                </a:lnTo>
                <a:lnTo>
                  <a:pt x="3267" y="11231"/>
                </a:lnTo>
                <a:lnTo>
                  <a:pt x="5105" y="8577"/>
                </a:lnTo>
                <a:lnTo>
                  <a:pt x="6875" y="5922"/>
                </a:lnTo>
                <a:lnTo>
                  <a:pt x="9393" y="3812"/>
                </a:lnTo>
                <a:lnTo>
                  <a:pt x="12735" y="2212"/>
                </a:lnTo>
                <a:lnTo>
                  <a:pt x="15928" y="748"/>
                </a:lnTo>
                <a:lnTo>
                  <a:pt x="19570" y="0"/>
                </a:lnTo>
                <a:lnTo>
                  <a:pt x="30462" y="0"/>
                </a:lnTo>
                <a:lnTo>
                  <a:pt x="35976" y="2212"/>
                </a:lnTo>
                <a:lnTo>
                  <a:pt x="43532" y="10244"/>
                </a:lnTo>
                <a:lnTo>
                  <a:pt x="44118" y="11640"/>
                </a:lnTo>
                <a:lnTo>
                  <a:pt x="20693" y="11640"/>
                </a:lnTo>
                <a:lnTo>
                  <a:pt x="18821" y="12389"/>
                </a:lnTo>
                <a:lnTo>
                  <a:pt x="16949" y="14090"/>
                </a:lnTo>
                <a:lnTo>
                  <a:pt x="15248" y="15792"/>
                </a:lnTo>
                <a:lnTo>
                  <a:pt x="14227" y="18243"/>
                </a:lnTo>
                <a:lnTo>
                  <a:pt x="13886" y="21442"/>
                </a:lnTo>
                <a:close/>
              </a:path>
              <a:path w="273685" h="74929">
                <a:moveTo>
                  <a:pt x="17971" y="40536"/>
                </a:moveTo>
                <a:lnTo>
                  <a:pt x="19502" y="29202"/>
                </a:lnTo>
                <a:lnTo>
                  <a:pt x="23555" y="29202"/>
                </a:lnTo>
                <a:lnTo>
                  <a:pt x="26207" y="28454"/>
                </a:lnTo>
                <a:lnTo>
                  <a:pt x="28181" y="26752"/>
                </a:lnTo>
                <a:lnTo>
                  <a:pt x="30155" y="24982"/>
                </a:lnTo>
                <a:lnTo>
                  <a:pt x="31142" y="22633"/>
                </a:lnTo>
                <a:lnTo>
                  <a:pt x="31142" y="17256"/>
                </a:lnTo>
                <a:lnTo>
                  <a:pt x="30428" y="15316"/>
                </a:lnTo>
                <a:lnTo>
                  <a:pt x="27501" y="12389"/>
                </a:lnTo>
                <a:lnTo>
                  <a:pt x="25526" y="11640"/>
                </a:lnTo>
                <a:lnTo>
                  <a:pt x="44118" y="11640"/>
                </a:lnTo>
                <a:lnTo>
                  <a:pt x="45148" y="14090"/>
                </a:lnTo>
                <a:lnTo>
                  <a:pt x="45233" y="25254"/>
                </a:lnTo>
                <a:lnTo>
                  <a:pt x="41728" y="30428"/>
                </a:lnTo>
                <a:lnTo>
                  <a:pt x="34716" y="34308"/>
                </a:lnTo>
                <a:lnTo>
                  <a:pt x="38869" y="35193"/>
                </a:lnTo>
                <a:lnTo>
                  <a:pt x="42204" y="37201"/>
                </a:lnTo>
                <a:lnTo>
                  <a:pt x="44066" y="39515"/>
                </a:lnTo>
                <a:lnTo>
                  <a:pt x="22565" y="39515"/>
                </a:lnTo>
                <a:lnTo>
                  <a:pt x="20421" y="39856"/>
                </a:lnTo>
                <a:lnTo>
                  <a:pt x="17971" y="40536"/>
                </a:lnTo>
                <a:close/>
              </a:path>
              <a:path w="273685" h="74929">
                <a:moveTo>
                  <a:pt x="46298" y="63204"/>
                </a:moveTo>
                <a:lnTo>
                  <a:pt x="26752" y="63204"/>
                </a:lnTo>
                <a:lnTo>
                  <a:pt x="29168" y="62115"/>
                </a:lnTo>
                <a:lnTo>
                  <a:pt x="31142" y="59937"/>
                </a:lnTo>
                <a:lnTo>
                  <a:pt x="33117" y="57691"/>
                </a:lnTo>
                <a:lnTo>
                  <a:pt x="34104" y="54729"/>
                </a:lnTo>
                <a:lnTo>
                  <a:pt x="34012" y="47241"/>
                </a:lnTo>
                <a:lnTo>
                  <a:pt x="33151" y="44689"/>
                </a:lnTo>
                <a:lnTo>
                  <a:pt x="29407" y="40536"/>
                </a:lnTo>
                <a:lnTo>
                  <a:pt x="27126" y="39515"/>
                </a:lnTo>
                <a:lnTo>
                  <a:pt x="44066" y="39515"/>
                </a:lnTo>
                <a:lnTo>
                  <a:pt x="47241" y="43463"/>
                </a:lnTo>
                <a:lnTo>
                  <a:pt x="48501" y="47241"/>
                </a:lnTo>
                <a:lnTo>
                  <a:pt x="48501" y="58065"/>
                </a:lnTo>
                <a:lnTo>
                  <a:pt x="46298" y="63204"/>
                </a:lnTo>
                <a:close/>
              </a:path>
              <a:path w="273685" h="74929">
                <a:moveTo>
                  <a:pt x="30938" y="74845"/>
                </a:moveTo>
                <a:lnTo>
                  <a:pt x="17392" y="74845"/>
                </a:lnTo>
                <a:lnTo>
                  <a:pt x="11912" y="72939"/>
                </a:lnTo>
                <a:lnTo>
                  <a:pt x="3199" y="65315"/>
                </a:lnTo>
                <a:lnTo>
                  <a:pt x="680" y="60311"/>
                </a:lnTo>
                <a:lnTo>
                  <a:pt x="67" y="54729"/>
                </a:lnTo>
                <a:lnTo>
                  <a:pt x="0" y="54117"/>
                </a:lnTo>
                <a:lnTo>
                  <a:pt x="13580" y="52483"/>
                </a:lnTo>
                <a:lnTo>
                  <a:pt x="13988" y="55955"/>
                </a:lnTo>
                <a:lnTo>
                  <a:pt x="15146" y="58609"/>
                </a:lnTo>
                <a:lnTo>
                  <a:pt x="18958" y="62285"/>
                </a:lnTo>
                <a:lnTo>
                  <a:pt x="21238" y="63204"/>
                </a:lnTo>
                <a:lnTo>
                  <a:pt x="46298" y="63204"/>
                </a:lnTo>
                <a:lnTo>
                  <a:pt x="46152" y="63545"/>
                </a:lnTo>
                <a:lnTo>
                  <a:pt x="41455" y="68106"/>
                </a:lnTo>
                <a:lnTo>
                  <a:pt x="36758" y="72598"/>
                </a:lnTo>
                <a:lnTo>
                  <a:pt x="30938" y="74845"/>
                </a:lnTo>
                <a:close/>
              </a:path>
              <a:path w="273685" h="74929">
                <a:moveTo>
                  <a:pt x="60345" y="31245"/>
                </a:moveTo>
                <a:lnTo>
                  <a:pt x="60345" y="18481"/>
                </a:lnTo>
                <a:lnTo>
                  <a:pt x="64021" y="17256"/>
                </a:lnTo>
                <a:lnTo>
                  <a:pt x="68003" y="14975"/>
                </a:lnTo>
                <a:lnTo>
                  <a:pt x="72292" y="11640"/>
                </a:lnTo>
                <a:lnTo>
                  <a:pt x="76512" y="8304"/>
                </a:lnTo>
                <a:lnTo>
                  <a:pt x="79440" y="4424"/>
                </a:lnTo>
                <a:lnTo>
                  <a:pt x="81073" y="0"/>
                </a:lnTo>
                <a:lnTo>
                  <a:pt x="92407" y="0"/>
                </a:lnTo>
                <a:lnTo>
                  <a:pt x="92407" y="20625"/>
                </a:lnTo>
                <a:lnTo>
                  <a:pt x="78418" y="20625"/>
                </a:lnTo>
                <a:lnTo>
                  <a:pt x="73313" y="25390"/>
                </a:lnTo>
                <a:lnTo>
                  <a:pt x="67289" y="28930"/>
                </a:lnTo>
                <a:lnTo>
                  <a:pt x="60345" y="31245"/>
                </a:lnTo>
                <a:close/>
              </a:path>
              <a:path w="273685" h="74929">
                <a:moveTo>
                  <a:pt x="92407" y="73517"/>
                </a:moveTo>
                <a:lnTo>
                  <a:pt x="78418" y="73517"/>
                </a:lnTo>
                <a:lnTo>
                  <a:pt x="78418" y="20625"/>
                </a:lnTo>
                <a:lnTo>
                  <a:pt x="92407" y="20625"/>
                </a:lnTo>
                <a:lnTo>
                  <a:pt x="92407" y="73517"/>
                </a:lnTo>
                <a:close/>
              </a:path>
              <a:path w="273685" h="74929">
                <a:moveTo>
                  <a:pt x="127226" y="21442"/>
                </a:moveTo>
                <a:lnTo>
                  <a:pt x="114360" y="19196"/>
                </a:lnTo>
                <a:lnTo>
                  <a:pt x="115041" y="15792"/>
                </a:lnTo>
                <a:lnTo>
                  <a:pt x="115136" y="15316"/>
                </a:lnTo>
                <a:lnTo>
                  <a:pt x="115245" y="14771"/>
                </a:lnTo>
                <a:lnTo>
                  <a:pt x="116607" y="11231"/>
                </a:lnTo>
                <a:lnTo>
                  <a:pt x="118445" y="8577"/>
                </a:lnTo>
                <a:lnTo>
                  <a:pt x="120215" y="5922"/>
                </a:lnTo>
                <a:lnTo>
                  <a:pt x="122733" y="3812"/>
                </a:lnTo>
                <a:lnTo>
                  <a:pt x="126075" y="2212"/>
                </a:lnTo>
                <a:lnTo>
                  <a:pt x="129268" y="748"/>
                </a:lnTo>
                <a:lnTo>
                  <a:pt x="132910" y="0"/>
                </a:lnTo>
                <a:lnTo>
                  <a:pt x="143802" y="0"/>
                </a:lnTo>
                <a:lnTo>
                  <a:pt x="149315" y="2212"/>
                </a:lnTo>
                <a:lnTo>
                  <a:pt x="156871" y="10244"/>
                </a:lnTo>
                <a:lnTo>
                  <a:pt x="157458" y="11640"/>
                </a:lnTo>
                <a:lnTo>
                  <a:pt x="134033" y="11640"/>
                </a:lnTo>
                <a:lnTo>
                  <a:pt x="132161" y="12389"/>
                </a:lnTo>
                <a:lnTo>
                  <a:pt x="130289" y="14090"/>
                </a:lnTo>
                <a:lnTo>
                  <a:pt x="128588" y="15792"/>
                </a:lnTo>
                <a:lnTo>
                  <a:pt x="127566" y="18243"/>
                </a:lnTo>
                <a:lnTo>
                  <a:pt x="127226" y="21442"/>
                </a:lnTo>
                <a:close/>
              </a:path>
              <a:path w="273685" h="74929">
                <a:moveTo>
                  <a:pt x="131310" y="40536"/>
                </a:moveTo>
                <a:lnTo>
                  <a:pt x="132842" y="29202"/>
                </a:lnTo>
                <a:lnTo>
                  <a:pt x="136895" y="29202"/>
                </a:lnTo>
                <a:lnTo>
                  <a:pt x="139547" y="28454"/>
                </a:lnTo>
                <a:lnTo>
                  <a:pt x="141521" y="26752"/>
                </a:lnTo>
                <a:lnTo>
                  <a:pt x="143495" y="24982"/>
                </a:lnTo>
                <a:lnTo>
                  <a:pt x="144482" y="22633"/>
                </a:lnTo>
                <a:lnTo>
                  <a:pt x="144482" y="17256"/>
                </a:lnTo>
                <a:lnTo>
                  <a:pt x="143768" y="15316"/>
                </a:lnTo>
                <a:lnTo>
                  <a:pt x="140840" y="12389"/>
                </a:lnTo>
                <a:lnTo>
                  <a:pt x="138866" y="11640"/>
                </a:lnTo>
                <a:lnTo>
                  <a:pt x="157458" y="11640"/>
                </a:lnTo>
                <a:lnTo>
                  <a:pt x="158487" y="14090"/>
                </a:lnTo>
                <a:lnTo>
                  <a:pt x="158573" y="25254"/>
                </a:lnTo>
                <a:lnTo>
                  <a:pt x="155068" y="30428"/>
                </a:lnTo>
                <a:lnTo>
                  <a:pt x="148056" y="34308"/>
                </a:lnTo>
                <a:lnTo>
                  <a:pt x="152208" y="35193"/>
                </a:lnTo>
                <a:lnTo>
                  <a:pt x="155544" y="37201"/>
                </a:lnTo>
                <a:lnTo>
                  <a:pt x="157406" y="39515"/>
                </a:lnTo>
                <a:lnTo>
                  <a:pt x="135905" y="39515"/>
                </a:lnTo>
                <a:lnTo>
                  <a:pt x="133761" y="39856"/>
                </a:lnTo>
                <a:lnTo>
                  <a:pt x="131310" y="40536"/>
                </a:lnTo>
                <a:close/>
              </a:path>
              <a:path w="273685" h="74929">
                <a:moveTo>
                  <a:pt x="159638" y="63204"/>
                </a:moveTo>
                <a:lnTo>
                  <a:pt x="140092" y="63204"/>
                </a:lnTo>
                <a:lnTo>
                  <a:pt x="142508" y="62115"/>
                </a:lnTo>
                <a:lnTo>
                  <a:pt x="144482" y="59937"/>
                </a:lnTo>
                <a:lnTo>
                  <a:pt x="146456" y="57691"/>
                </a:lnTo>
                <a:lnTo>
                  <a:pt x="147443" y="54729"/>
                </a:lnTo>
                <a:lnTo>
                  <a:pt x="147352" y="47241"/>
                </a:lnTo>
                <a:lnTo>
                  <a:pt x="146490" y="44689"/>
                </a:lnTo>
                <a:lnTo>
                  <a:pt x="142746" y="40536"/>
                </a:lnTo>
                <a:lnTo>
                  <a:pt x="140466" y="39515"/>
                </a:lnTo>
                <a:lnTo>
                  <a:pt x="157406" y="39515"/>
                </a:lnTo>
                <a:lnTo>
                  <a:pt x="160581" y="43463"/>
                </a:lnTo>
                <a:lnTo>
                  <a:pt x="161841" y="47241"/>
                </a:lnTo>
                <a:lnTo>
                  <a:pt x="161841" y="58065"/>
                </a:lnTo>
                <a:lnTo>
                  <a:pt x="159638" y="63204"/>
                </a:lnTo>
                <a:close/>
              </a:path>
              <a:path w="273685" h="74929">
                <a:moveTo>
                  <a:pt x="144278" y="74845"/>
                </a:moveTo>
                <a:lnTo>
                  <a:pt x="130732" y="74845"/>
                </a:lnTo>
                <a:lnTo>
                  <a:pt x="125252" y="72939"/>
                </a:lnTo>
                <a:lnTo>
                  <a:pt x="116539" y="65315"/>
                </a:lnTo>
                <a:lnTo>
                  <a:pt x="114020" y="60311"/>
                </a:lnTo>
                <a:lnTo>
                  <a:pt x="113407" y="54729"/>
                </a:lnTo>
                <a:lnTo>
                  <a:pt x="113339" y="54117"/>
                </a:lnTo>
                <a:lnTo>
                  <a:pt x="126920" y="52483"/>
                </a:lnTo>
                <a:lnTo>
                  <a:pt x="127328" y="55955"/>
                </a:lnTo>
                <a:lnTo>
                  <a:pt x="128485" y="58609"/>
                </a:lnTo>
                <a:lnTo>
                  <a:pt x="132297" y="62285"/>
                </a:lnTo>
                <a:lnTo>
                  <a:pt x="134578" y="63204"/>
                </a:lnTo>
                <a:lnTo>
                  <a:pt x="159638" y="63204"/>
                </a:lnTo>
                <a:lnTo>
                  <a:pt x="159492" y="63545"/>
                </a:lnTo>
                <a:lnTo>
                  <a:pt x="154795" y="68106"/>
                </a:lnTo>
                <a:lnTo>
                  <a:pt x="150098" y="72598"/>
                </a:lnTo>
                <a:lnTo>
                  <a:pt x="144278" y="74845"/>
                </a:lnTo>
                <a:close/>
              </a:path>
              <a:path w="273685" h="74929">
                <a:moveTo>
                  <a:pt x="200778" y="74845"/>
                </a:moveTo>
                <a:lnTo>
                  <a:pt x="186551" y="74845"/>
                </a:lnTo>
                <a:lnTo>
                  <a:pt x="180799" y="72088"/>
                </a:lnTo>
                <a:lnTo>
                  <a:pt x="169916" y="37473"/>
                </a:lnTo>
                <a:lnTo>
                  <a:pt x="169907" y="37269"/>
                </a:lnTo>
                <a:lnTo>
                  <a:pt x="170300" y="28828"/>
                </a:lnTo>
                <a:lnTo>
                  <a:pt x="170354" y="27671"/>
                </a:lnTo>
                <a:lnTo>
                  <a:pt x="171661" y="19706"/>
                </a:lnTo>
                <a:lnTo>
                  <a:pt x="186551" y="0"/>
                </a:lnTo>
                <a:lnTo>
                  <a:pt x="200778" y="0"/>
                </a:lnTo>
                <a:lnTo>
                  <a:pt x="206217" y="2484"/>
                </a:lnTo>
                <a:lnTo>
                  <a:pt x="210160" y="7453"/>
                </a:lnTo>
                <a:lnTo>
                  <a:pt x="212660" y="11640"/>
                </a:lnTo>
                <a:lnTo>
                  <a:pt x="191997" y="11640"/>
                </a:lnTo>
                <a:lnTo>
                  <a:pt x="190499" y="12184"/>
                </a:lnTo>
                <a:lnTo>
                  <a:pt x="184786" y="47027"/>
                </a:lnTo>
                <a:lnTo>
                  <a:pt x="185155" y="51938"/>
                </a:lnTo>
                <a:lnTo>
                  <a:pt x="186040" y="55138"/>
                </a:lnTo>
                <a:lnTo>
                  <a:pt x="186857" y="58405"/>
                </a:lnTo>
                <a:lnTo>
                  <a:pt x="187879" y="60481"/>
                </a:lnTo>
                <a:lnTo>
                  <a:pt x="190499" y="62660"/>
                </a:lnTo>
                <a:lnTo>
                  <a:pt x="191997" y="63204"/>
                </a:lnTo>
                <a:lnTo>
                  <a:pt x="212702" y="63204"/>
                </a:lnTo>
                <a:lnTo>
                  <a:pt x="210240" y="67391"/>
                </a:lnTo>
                <a:lnTo>
                  <a:pt x="206292" y="72360"/>
                </a:lnTo>
                <a:lnTo>
                  <a:pt x="200778" y="74845"/>
                </a:lnTo>
                <a:close/>
              </a:path>
              <a:path w="273685" h="74929">
                <a:moveTo>
                  <a:pt x="212702" y="63204"/>
                </a:moveTo>
                <a:lnTo>
                  <a:pt x="195332" y="63204"/>
                </a:lnTo>
                <a:lnTo>
                  <a:pt x="196796" y="62660"/>
                </a:lnTo>
                <a:lnTo>
                  <a:pt x="199382" y="60481"/>
                </a:lnTo>
                <a:lnTo>
                  <a:pt x="200403" y="58541"/>
                </a:lnTo>
                <a:lnTo>
                  <a:pt x="202105" y="52143"/>
                </a:lnTo>
                <a:lnTo>
                  <a:pt x="202505" y="47027"/>
                </a:lnTo>
                <a:lnTo>
                  <a:pt x="202502" y="27671"/>
                </a:lnTo>
                <a:lnTo>
                  <a:pt x="195332" y="11640"/>
                </a:lnTo>
                <a:lnTo>
                  <a:pt x="212660" y="11640"/>
                </a:lnTo>
                <a:lnTo>
                  <a:pt x="217387" y="37473"/>
                </a:lnTo>
                <a:lnTo>
                  <a:pt x="216990" y="46050"/>
                </a:lnTo>
                <a:lnTo>
                  <a:pt x="216945" y="47027"/>
                </a:lnTo>
                <a:lnTo>
                  <a:pt x="215630" y="55138"/>
                </a:lnTo>
                <a:lnTo>
                  <a:pt x="215601" y="55317"/>
                </a:lnTo>
                <a:lnTo>
                  <a:pt x="213367" y="62075"/>
                </a:lnTo>
                <a:lnTo>
                  <a:pt x="212702" y="63204"/>
                </a:lnTo>
                <a:close/>
              </a:path>
              <a:path w="273685" h="74929">
                <a:moveTo>
                  <a:pt x="256937" y="74845"/>
                </a:moveTo>
                <a:lnTo>
                  <a:pt x="242710" y="74845"/>
                </a:lnTo>
                <a:lnTo>
                  <a:pt x="236958" y="72088"/>
                </a:lnTo>
                <a:lnTo>
                  <a:pt x="226067" y="37269"/>
                </a:lnTo>
                <a:lnTo>
                  <a:pt x="226459" y="28828"/>
                </a:lnTo>
                <a:lnTo>
                  <a:pt x="226513" y="27671"/>
                </a:lnTo>
                <a:lnTo>
                  <a:pt x="227820" y="19706"/>
                </a:lnTo>
                <a:lnTo>
                  <a:pt x="227854" y="19502"/>
                </a:lnTo>
                <a:lnTo>
                  <a:pt x="230087" y="12763"/>
                </a:lnTo>
                <a:lnTo>
                  <a:pt x="233214" y="7453"/>
                </a:lnTo>
                <a:lnTo>
                  <a:pt x="237162" y="2484"/>
                </a:lnTo>
                <a:lnTo>
                  <a:pt x="242710" y="0"/>
                </a:lnTo>
                <a:lnTo>
                  <a:pt x="256937" y="0"/>
                </a:lnTo>
                <a:lnTo>
                  <a:pt x="262377" y="2484"/>
                </a:lnTo>
                <a:lnTo>
                  <a:pt x="266319" y="7453"/>
                </a:lnTo>
                <a:lnTo>
                  <a:pt x="268819" y="11640"/>
                </a:lnTo>
                <a:lnTo>
                  <a:pt x="248156" y="11640"/>
                </a:lnTo>
                <a:lnTo>
                  <a:pt x="246658" y="12184"/>
                </a:lnTo>
                <a:lnTo>
                  <a:pt x="240946" y="47027"/>
                </a:lnTo>
                <a:lnTo>
                  <a:pt x="241315" y="51938"/>
                </a:lnTo>
                <a:lnTo>
                  <a:pt x="242200" y="55138"/>
                </a:lnTo>
                <a:lnTo>
                  <a:pt x="243017" y="58405"/>
                </a:lnTo>
                <a:lnTo>
                  <a:pt x="244038" y="60481"/>
                </a:lnTo>
                <a:lnTo>
                  <a:pt x="246658" y="62660"/>
                </a:lnTo>
                <a:lnTo>
                  <a:pt x="248156" y="63204"/>
                </a:lnTo>
                <a:lnTo>
                  <a:pt x="268862" y="63204"/>
                </a:lnTo>
                <a:lnTo>
                  <a:pt x="266399" y="67391"/>
                </a:lnTo>
                <a:lnTo>
                  <a:pt x="262451" y="72360"/>
                </a:lnTo>
                <a:lnTo>
                  <a:pt x="256937" y="74845"/>
                </a:lnTo>
                <a:close/>
              </a:path>
              <a:path w="273685" h="74929">
                <a:moveTo>
                  <a:pt x="268862" y="63204"/>
                </a:moveTo>
                <a:lnTo>
                  <a:pt x="251491" y="63204"/>
                </a:lnTo>
                <a:lnTo>
                  <a:pt x="252955" y="62660"/>
                </a:lnTo>
                <a:lnTo>
                  <a:pt x="255542" y="60481"/>
                </a:lnTo>
                <a:lnTo>
                  <a:pt x="256563" y="58541"/>
                </a:lnTo>
                <a:lnTo>
                  <a:pt x="258265" y="52143"/>
                </a:lnTo>
                <a:lnTo>
                  <a:pt x="258665" y="47027"/>
                </a:lnTo>
                <a:lnTo>
                  <a:pt x="258661" y="27671"/>
                </a:lnTo>
                <a:lnTo>
                  <a:pt x="251491" y="11640"/>
                </a:lnTo>
                <a:lnTo>
                  <a:pt x="268819" y="11640"/>
                </a:lnTo>
                <a:lnTo>
                  <a:pt x="273547" y="37473"/>
                </a:lnTo>
                <a:lnTo>
                  <a:pt x="273149" y="46050"/>
                </a:lnTo>
                <a:lnTo>
                  <a:pt x="273104" y="47027"/>
                </a:lnTo>
                <a:lnTo>
                  <a:pt x="271789" y="55138"/>
                </a:lnTo>
                <a:lnTo>
                  <a:pt x="271760" y="55317"/>
                </a:lnTo>
                <a:lnTo>
                  <a:pt x="269526" y="62075"/>
                </a:lnTo>
                <a:lnTo>
                  <a:pt x="268862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84" name="object 584" descr="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369630" y="7412951"/>
            <a:ext cx="1697749" cy="94552"/>
          </a:xfrm>
          <a:prstGeom prst="rect">
            <a:avLst/>
          </a:prstGeom>
        </p:spPr>
      </p:pic>
      <p:sp>
        <p:nvSpPr>
          <p:cNvPr id="585" name="object 585" descr=""/>
          <p:cNvSpPr/>
          <p:nvPr/>
        </p:nvSpPr>
        <p:spPr>
          <a:xfrm>
            <a:off x="2121191" y="747717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6" name="object 586" descr=""/>
          <p:cNvSpPr/>
          <p:nvPr/>
        </p:nvSpPr>
        <p:spPr>
          <a:xfrm>
            <a:off x="2178372" y="747717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7" name="object 587" descr=""/>
          <p:cNvSpPr/>
          <p:nvPr/>
        </p:nvSpPr>
        <p:spPr>
          <a:xfrm>
            <a:off x="2234531" y="747717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8" name="object 588" descr=""/>
          <p:cNvSpPr/>
          <p:nvPr/>
        </p:nvSpPr>
        <p:spPr>
          <a:xfrm>
            <a:off x="2290690" y="747717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9" name="object 589" descr=""/>
          <p:cNvSpPr/>
          <p:nvPr/>
        </p:nvSpPr>
        <p:spPr>
          <a:xfrm>
            <a:off x="2346850" y="747717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0" name="object 590" descr=""/>
          <p:cNvSpPr/>
          <p:nvPr/>
        </p:nvSpPr>
        <p:spPr>
          <a:xfrm>
            <a:off x="2404030" y="747717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1" name="object 591" descr=""/>
          <p:cNvSpPr/>
          <p:nvPr/>
        </p:nvSpPr>
        <p:spPr>
          <a:xfrm>
            <a:off x="2460190" y="747717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2" name="object 592" descr=""/>
          <p:cNvSpPr/>
          <p:nvPr/>
        </p:nvSpPr>
        <p:spPr>
          <a:xfrm>
            <a:off x="2516349" y="747717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3" name="object 593" descr=""/>
          <p:cNvSpPr/>
          <p:nvPr/>
        </p:nvSpPr>
        <p:spPr>
          <a:xfrm>
            <a:off x="2572508" y="747717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4" name="object 594" descr=""/>
          <p:cNvSpPr/>
          <p:nvPr/>
        </p:nvSpPr>
        <p:spPr>
          <a:xfrm>
            <a:off x="2628668" y="747717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5" name="object 595" descr=""/>
          <p:cNvSpPr/>
          <p:nvPr/>
        </p:nvSpPr>
        <p:spPr>
          <a:xfrm>
            <a:off x="2685848" y="747717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6" name="object 596" descr=""/>
          <p:cNvSpPr/>
          <p:nvPr/>
        </p:nvSpPr>
        <p:spPr>
          <a:xfrm>
            <a:off x="2742008" y="747717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7" name="object 597" descr=""/>
          <p:cNvSpPr/>
          <p:nvPr/>
        </p:nvSpPr>
        <p:spPr>
          <a:xfrm>
            <a:off x="2798167" y="747717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8" name="object 598" descr=""/>
          <p:cNvSpPr/>
          <p:nvPr/>
        </p:nvSpPr>
        <p:spPr>
          <a:xfrm>
            <a:off x="2854327" y="747717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9" name="object 599" descr=""/>
          <p:cNvSpPr/>
          <p:nvPr/>
        </p:nvSpPr>
        <p:spPr>
          <a:xfrm>
            <a:off x="2911507" y="747717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0" name="object 600" descr=""/>
          <p:cNvSpPr/>
          <p:nvPr/>
        </p:nvSpPr>
        <p:spPr>
          <a:xfrm>
            <a:off x="2967666" y="747717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1" name="object 601" descr=""/>
          <p:cNvSpPr/>
          <p:nvPr/>
        </p:nvSpPr>
        <p:spPr>
          <a:xfrm>
            <a:off x="3023826" y="747717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2" name="object 602" descr=""/>
          <p:cNvSpPr/>
          <p:nvPr/>
        </p:nvSpPr>
        <p:spPr>
          <a:xfrm>
            <a:off x="3079985" y="747717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3" name="object 603" descr=""/>
          <p:cNvSpPr/>
          <p:nvPr/>
        </p:nvSpPr>
        <p:spPr>
          <a:xfrm>
            <a:off x="3136145" y="747717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4" name="object 604" descr=""/>
          <p:cNvSpPr/>
          <p:nvPr/>
        </p:nvSpPr>
        <p:spPr>
          <a:xfrm>
            <a:off x="3193325" y="747717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5" name="object 605" descr=""/>
          <p:cNvSpPr/>
          <p:nvPr/>
        </p:nvSpPr>
        <p:spPr>
          <a:xfrm>
            <a:off x="3249484" y="747717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6" name="object 606" descr=""/>
          <p:cNvSpPr/>
          <p:nvPr/>
        </p:nvSpPr>
        <p:spPr>
          <a:xfrm>
            <a:off x="3305644" y="747717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7" name="object 607" descr=""/>
          <p:cNvSpPr/>
          <p:nvPr/>
        </p:nvSpPr>
        <p:spPr>
          <a:xfrm>
            <a:off x="3363846" y="747717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8" name="object 608" descr=""/>
          <p:cNvSpPr/>
          <p:nvPr/>
        </p:nvSpPr>
        <p:spPr>
          <a:xfrm>
            <a:off x="3420005" y="747717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9" name="object 609" descr=""/>
          <p:cNvSpPr/>
          <p:nvPr/>
        </p:nvSpPr>
        <p:spPr>
          <a:xfrm>
            <a:off x="3476164" y="747717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0" name="object 610" descr=""/>
          <p:cNvSpPr/>
          <p:nvPr/>
        </p:nvSpPr>
        <p:spPr>
          <a:xfrm>
            <a:off x="3532324" y="747717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1" name="object 611" descr=""/>
          <p:cNvSpPr/>
          <p:nvPr/>
        </p:nvSpPr>
        <p:spPr>
          <a:xfrm>
            <a:off x="3589504" y="747717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2" name="object 612" descr=""/>
          <p:cNvSpPr/>
          <p:nvPr/>
        </p:nvSpPr>
        <p:spPr>
          <a:xfrm>
            <a:off x="3645663" y="747717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3" name="object 613" descr=""/>
          <p:cNvSpPr/>
          <p:nvPr/>
        </p:nvSpPr>
        <p:spPr>
          <a:xfrm>
            <a:off x="3701823" y="747717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4" name="object 614" descr=""/>
          <p:cNvSpPr/>
          <p:nvPr/>
        </p:nvSpPr>
        <p:spPr>
          <a:xfrm>
            <a:off x="3894603" y="7413870"/>
            <a:ext cx="273685" cy="74930"/>
          </a:xfrm>
          <a:custGeom>
            <a:avLst/>
            <a:gdLst/>
            <a:ahLst/>
            <a:cxnLst/>
            <a:rect l="l" t="t" r="r" b="b"/>
            <a:pathLst>
              <a:path w="273685" h="74929">
                <a:moveTo>
                  <a:pt x="13886" y="21442"/>
                </a:moveTo>
                <a:lnTo>
                  <a:pt x="1021" y="19196"/>
                </a:lnTo>
                <a:lnTo>
                  <a:pt x="1701" y="15792"/>
                </a:lnTo>
                <a:lnTo>
                  <a:pt x="1797" y="15316"/>
                </a:lnTo>
                <a:lnTo>
                  <a:pt x="1906" y="14771"/>
                </a:lnTo>
                <a:lnTo>
                  <a:pt x="3267" y="11231"/>
                </a:lnTo>
                <a:lnTo>
                  <a:pt x="5105" y="8577"/>
                </a:lnTo>
                <a:lnTo>
                  <a:pt x="6875" y="5922"/>
                </a:lnTo>
                <a:lnTo>
                  <a:pt x="9393" y="3812"/>
                </a:lnTo>
                <a:lnTo>
                  <a:pt x="12735" y="2212"/>
                </a:lnTo>
                <a:lnTo>
                  <a:pt x="15928" y="748"/>
                </a:lnTo>
                <a:lnTo>
                  <a:pt x="19570" y="0"/>
                </a:lnTo>
                <a:lnTo>
                  <a:pt x="30462" y="0"/>
                </a:lnTo>
                <a:lnTo>
                  <a:pt x="35976" y="2212"/>
                </a:lnTo>
                <a:lnTo>
                  <a:pt x="43532" y="10244"/>
                </a:lnTo>
                <a:lnTo>
                  <a:pt x="44118" y="11640"/>
                </a:lnTo>
                <a:lnTo>
                  <a:pt x="20693" y="11640"/>
                </a:lnTo>
                <a:lnTo>
                  <a:pt x="18821" y="12389"/>
                </a:lnTo>
                <a:lnTo>
                  <a:pt x="16949" y="14090"/>
                </a:lnTo>
                <a:lnTo>
                  <a:pt x="15248" y="15792"/>
                </a:lnTo>
                <a:lnTo>
                  <a:pt x="14227" y="18243"/>
                </a:lnTo>
                <a:lnTo>
                  <a:pt x="13886" y="21442"/>
                </a:lnTo>
                <a:close/>
              </a:path>
              <a:path w="273685" h="74929">
                <a:moveTo>
                  <a:pt x="17971" y="40536"/>
                </a:moveTo>
                <a:lnTo>
                  <a:pt x="19502" y="29202"/>
                </a:lnTo>
                <a:lnTo>
                  <a:pt x="23555" y="29202"/>
                </a:lnTo>
                <a:lnTo>
                  <a:pt x="26207" y="28454"/>
                </a:lnTo>
                <a:lnTo>
                  <a:pt x="28181" y="26752"/>
                </a:lnTo>
                <a:lnTo>
                  <a:pt x="30155" y="24982"/>
                </a:lnTo>
                <a:lnTo>
                  <a:pt x="31142" y="22633"/>
                </a:lnTo>
                <a:lnTo>
                  <a:pt x="31142" y="17256"/>
                </a:lnTo>
                <a:lnTo>
                  <a:pt x="30428" y="15316"/>
                </a:lnTo>
                <a:lnTo>
                  <a:pt x="27501" y="12389"/>
                </a:lnTo>
                <a:lnTo>
                  <a:pt x="25526" y="11640"/>
                </a:lnTo>
                <a:lnTo>
                  <a:pt x="44118" y="11640"/>
                </a:lnTo>
                <a:lnTo>
                  <a:pt x="45148" y="14090"/>
                </a:lnTo>
                <a:lnTo>
                  <a:pt x="45233" y="25254"/>
                </a:lnTo>
                <a:lnTo>
                  <a:pt x="41728" y="30428"/>
                </a:lnTo>
                <a:lnTo>
                  <a:pt x="34716" y="34308"/>
                </a:lnTo>
                <a:lnTo>
                  <a:pt x="38869" y="35193"/>
                </a:lnTo>
                <a:lnTo>
                  <a:pt x="42204" y="37201"/>
                </a:lnTo>
                <a:lnTo>
                  <a:pt x="44066" y="39515"/>
                </a:lnTo>
                <a:lnTo>
                  <a:pt x="22565" y="39515"/>
                </a:lnTo>
                <a:lnTo>
                  <a:pt x="20421" y="39856"/>
                </a:lnTo>
                <a:lnTo>
                  <a:pt x="17971" y="40536"/>
                </a:lnTo>
                <a:close/>
              </a:path>
              <a:path w="273685" h="74929">
                <a:moveTo>
                  <a:pt x="46298" y="63204"/>
                </a:moveTo>
                <a:lnTo>
                  <a:pt x="26752" y="63204"/>
                </a:lnTo>
                <a:lnTo>
                  <a:pt x="29168" y="62115"/>
                </a:lnTo>
                <a:lnTo>
                  <a:pt x="31142" y="59937"/>
                </a:lnTo>
                <a:lnTo>
                  <a:pt x="33117" y="57691"/>
                </a:lnTo>
                <a:lnTo>
                  <a:pt x="34104" y="54729"/>
                </a:lnTo>
                <a:lnTo>
                  <a:pt x="34012" y="47241"/>
                </a:lnTo>
                <a:lnTo>
                  <a:pt x="33151" y="44689"/>
                </a:lnTo>
                <a:lnTo>
                  <a:pt x="29407" y="40536"/>
                </a:lnTo>
                <a:lnTo>
                  <a:pt x="27126" y="39515"/>
                </a:lnTo>
                <a:lnTo>
                  <a:pt x="44066" y="39515"/>
                </a:lnTo>
                <a:lnTo>
                  <a:pt x="47241" y="43463"/>
                </a:lnTo>
                <a:lnTo>
                  <a:pt x="48501" y="47241"/>
                </a:lnTo>
                <a:lnTo>
                  <a:pt x="48501" y="58065"/>
                </a:lnTo>
                <a:lnTo>
                  <a:pt x="46298" y="63204"/>
                </a:lnTo>
                <a:close/>
              </a:path>
              <a:path w="273685" h="74929">
                <a:moveTo>
                  <a:pt x="30938" y="74845"/>
                </a:moveTo>
                <a:lnTo>
                  <a:pt x="17392" y="74845"/>
                </a:lnTo>
                <a:lnTo>
                  <a:pt x="11912" y="72939"/>
                </a:lnTo>
                <a:lnTo>
                  <a:pt x="3199" y="65315"/>
                </a:lnTo>
                <a:lnTo>
                  <a:pt x="680" y="60311"/>
                </a:lnTo>
                <a:lnTo>
                  <a:pt x="67" y="54729"/>
                </a:lnTo>
                <a:lnTo>
                  <a:pt x="0" y="54117"/>
                </a:lnTo>
                <a:lnTo>
                  <a:pt x="13580" y="52483"/>
                </a:lnTo>
                <a:lnTo>
                  <a:pt x="13988" y="55955"/>
                </a:lnTo>
                <a:lnTo>
                  <a:pt x="15146" y="58609"/>
                </a:lnTo>
                <a:lnTo>
                  <a:pt x="18958" y="62285"/>
                </a:lnTo>
                <a:lnTo>
                  <a:pt x="21238" y="63204"/>
                </a:lnTo>
                <a:lnTo>
                  <a:pt x="46298" y="63204"/>
                </a:lnTo>
                <a:lnTo>
                  <a:pt x="46152" y="63545"/>
                </a:lnTo>
                <a:lnTo>
                  <a:pt x="41455" y="68106"/>
                </a:lnTo>
                <a:lnTo>
                  <a:pt x="36758" y="72598"/>
                </a:lnTo>
                <a:lnTo>
                  <a:pt x="30938" y="74845"/>
                </a:lnTo>
                <a:close/>
              </a:path>
              <a:path w="273685" h="74929">
                <a:moveTo>
                  <a:pt x="60345" y="31245"/>
                </a:moveTo>
                <a:lnTo>
                  <a:pt x="60345" y="18481"/>
                </a:lnTo>
                <a:lnTo>
                  <a:pt x="64021" y="17256"/>
                </a:lnTo>
                <a:lnTo>
                  <a:pt x="68003" y="14975"/>
                </a:lnTo>
                <a:lnTo>
                  <a:pt x="72292" y="11640"/>
                </a:lnTo>
                <a:lnTo>
                  <a:pt x="76512" y="8304"/>
                </a:lnTo>
                <a:lnTo>
                  <a:pt x="79440" y="4424"/>
                </a:lnTo>
                <a:lnTo>
                  <a:pt x="81073" y="0"/>
                </a:lnTo>
                <a:lnTo>
                  <a:pt x="92407" y="0"/>
                </a:lnTo>
                <a:lnTo>
                  <a:pt x="92407" y="20625"/>
                </a:lnTo>
                <a:lnTo>
                  <a:pt x="78418" y="20625"/>
                </a:lnTo>
                <a:lnTo>
                  <a:pt x="73313" y="25390"/>
                </a:lnTo>
                <a:lnTo>
                  <a:pt x="67289" y="28930"/>
                </a:lnTo>
                <a:lnTo>
                  <a:pt x="60345" y="31245"/>
                </a:lnTo>
                <a:close/>
              </a:path>
              <a:path w="273685" h="74929">
                <a:moveTo>
                  <a:pt x="92407" y="73517"/>
                </a:moveTo>
                <a:lnTo>
                  <a:pt x="78418" y="73517"/>
                </a:lnTo>
                <a:lnTo>
                  <a:pt x="78418" y="20625"/>
                </a:lnTo>
                <a:lnTo>
                  <a:pt x="92407" y="20625"/>
                </a:lnTo>
                <a:lnTo>
                  <a:pt x="92407" y="73517"/>
                </a:lnTo>
                <a:close/>
              </a:path>
              <a:path w="273685" h="74929">
                <a:moveTo>
                  <a:pt x="163883" y="58814"/>
                </a:moveTo>
                <a:lnTo>
                  <a:pt x="111399" y="58814"/>
                </a:lnTo>
                <a:lnTo>
                  <a:pt x="111399" y="46561"/>
                </a:lnTo>
                <a:lnTo>
                  <a:pt x="143053" y="102"/>
                </a:lnTo>
                <a:lnTo>
                  <a:pt x="154795" y="102"/>
                </a:lnTo>
                <a:lnTo>
                  <a:pt x="154795" y="21646"/>
                </a:lnTo>
                <a:lnTo>
                  <a:pt x="141215" y="21646"/>
                </a:lnTo>
                <a:lnTo>
                  <a:pt x="124469" y="46561"/>
                </a:lnTo>
                <a:lnTo>
                  <a:pt x="163883" y="46561"/>
                </a:lnTo>
                <a:lnTo>
                  <a:pt x="163883" y="58814"/>
                </a:lnTo>
                <a:close/>
              </a:path>
              <a:path w="273685" h="74929">
                <a:moveTo>
                  <a:pt x="154795" y="46561"/>
                </a:moveTo>
                <a:lnTo>
                  <a:pt x="141215" y="46561"/>
                </a:lnTo>
                <a:lnTo>
                  <a:pt x="141215" y="21646"/>
                </a:lnTo>
                <a:lnTo>
                  <a:pt x="154795" y="21646"/>
                </a:lnTo>
                <a:lnTo>
                  <a:pt x="154795" y="46561"/>
                </a:lnTo>
                <a:close/>
              </a:path>
              <a:path w="273685" h="74929">
                <a:moveTo>
                  <a:pt x="154795" y="73517"/>
                </a:moveTo>
                <a:lnTo>
                  <a:pt x="141215" y="73517"/>
                </a:lnTo>
                <a:lnTo>
                  <a:pt x="141215" y="58814"/>
                </a:lnTo>
                <a:lnTo>
                  <a:pt x="154795" y="58814"/>
                </a:lnTo>
                <a:lnTo>
                  <a:pt x="154795" y="73517"/>
                </a:lnTo>
                <a:close/>
              </a:path>
              <a:path w="273685" h="74929">
                <a:moveTo>
                  <a:pt x="200778" y="74845"/>
                </a:moveTo>
                <a:lnTo>
                  <a:pt x="186551" y="74845"/>
                </a:lnTo>
                <a:lnTo>
                  <a:pt x="180799" y="72088"/>
                </a:lnTo>
                <a:lnTo>
                  <a:pt x="169916" y="37473"/>
                </a:lnTo>
                <a:lnTo>
                  <a:pt x="169907" y="37269"/>
                </a:lnTo>
                <a:lnTo>
                  <a:pt x="170300" y="28828"/>
                </a:lnTo>
                <a:lnTo>
                  <a:pt x="170354" y="27671"/>
                </a:lnTo>
                <a:lnTo>
                  <a:pt x="171661" y="19706"/>
                </a:lnTo>
                <a:lnTo>
                  <a:pt x="186551" y="0"/>
                </a:lnTo>
                <a:lnTo>
                  <a:pt x="200778" y="0"/>
                </a:lnTo>
                <a:lnTo>
                  <a:pt x="206217" y="2484"/>
                </a:lnTo>
                <a:lnTo>
                  <a:pt x="210160" y="7453"/>
                </a:lnTo>
                <a:lnTo>
                  <a:pt x="212660" y="11640"/>
                </a:lnTo>
                <a:lnTo>
                  <a:pt x="191997" y="11640"/>
                </a:lnTo>
                <a:lnTo>
                  <a:pt x="190499" y="12184"/>
                </a:lnTo>
                <a:lnTo>
                  <a:pt x="184786" y="47027"/>
                </a:lnTo>
                <a:lnTo>
                  <a:pt x="185155" y="51938"/>
                </a:lnTo>
                <a:lnTo>
                  <a:pt x="186040" y="55138"/>
                </a:lnTo>
                <a:lnTo>
                  <a:pt x="186857" y="58405"/>
                </a:lnTo>
                <a:lnTo>
                  <a:pt x="187879" y="60481"/>
                </a:lnTo>
                <a:lnTo>
                  <a:pt x="190499" y="62660"/>
                </a:lnTo>
                <a:lnTo>
                  <a:pt x="191997" y="63204"/>
                </a:lnTo>
                <a:lnTo>
                  <a:pt x="212702" y="63204"/>
                </a:lnTo>
                <a:lnTo>
                  <a:pt x="210240" y="67391"/>
                </a:lnTo>
                <a:lnTo>
                  <a:pt x="206292" y="72360"/>
                </a:lnTo>
                <a:lnTo>
                  <a:pt x="200778" y="74845"/>
                </a:lnTo>
                <a:close/>
              </a:path>
              <a:path w="273685" h="74929">
                <a:moveTo>
                  <a:pt x="212702" y="63204"/>
                </a:moveTo>
                <a:lnTo>
                  <a:pt x="195332" y="63204"/>
                </a:lnTo>
                <a:lnTo>
                  <a:pt x="196796" y="62660"/>
                </a:lnTo>
                <a:lnTo>
                  <a:pt x="199382" y="60481"/>
                </a:lnTo>
                <a:lnTo>
                  <a:pt x="200403" y="58541"/>
                </a:lnTo>
                <a:lnTo>
                  <a:pt x="202105" y="52143"/>
                </a:lnTo>
                <a:lnTo>
                  <a:pt x="202505" y="47027"/>
                </a:lnTo>
                <a:lnTo>
                  <a:pt x="202502" y="27671"/>
                </a:lnTo>
                <a:lnTo>
                  <a:pt x="195332" y="11640"/>
                </a:lnTo>
                <a:lnTo>
                  <a:pt x="212660" y="11640"/>
                </a:lnTo>
                <a:lnTo>
                  <a:pt x="217387" y="37473"/>
                </a:lnTo>
                <a:lnTo>
                  <a:pt x="216990" y="46050"/>
                </a:lnTo>
                <a:lnTo>
                  <a:pt x="216945" y="47027"/>
                </a:lnTo>
                <a:lnTo>
                  <a:pt x="215630" y="55138"/>
                </a:lnTo>
                <a:lnTo>
                  <a:pt x="215601" y="55317"/>
                </a:lnTo>
                <a:lnTo>
                  <a:pt x="213367" y="62075"/>
                </a:lnTo>
                <a:lnTo>
                  <a:pt x="212702" y="63204"/>
                </a:lnTo>
                <a:close/>
              </a:path>
              <a:path w="273685" h="74929">
                <a:moveTo>
                  <a:pt x="256937" y="74845"/>
                </a:moveTo>
                <a:lnTo>
                  <a:pt x="242710" y="74845"/>
                </a:lnTo>
                <a:lnTo>
                  <a:pt x="236958" y="72088"/>
                </a:lnTo>
                <a:lnTo>
                  <a:pt x="226067" y="37269"/>
                </a:lnTo>
                <a:lnTo>
                  <a:pt x="226459" y="28828"/>
                </a:lnTo>
                <a:lnTo>
                  <a:pt x="226513" y="27671"/>
                </a:lnTo>
                <a:lnTo>
                  <a:pt x="227820" y="19706"/>
                </a:lnTo>
                <a:lnTo>
                  <a:pt x="227854" y="19502"/>
                </a:lnTo>
                <a:lnTo>
                  <a:pt x="230087" y="12763"/>
                </a:lnTo>
                <a:lnTo>
                  <a:pt x="233214" y="7453"/>
                </a:lnTo>
                <a:lnTo>
                  <a:pt x="237162" y="2484"/>
                </a:lnTo>
                <a:lnTo>
                  <a:pt x="242710" y="0"/>
                </a:lnTo>
                <a:lnTo>
                  <a:pt x="256937" y="0"/>
                </a:lnTo>
                <a:lnTo>
                  <a:pt x="262377" y="2484"/>
                </a:lnTo>
                <a:lnTo>
                  <a:pt x="266319" y="7453"/>
                </a:lnTo>
                <a:lnTo>
                  <a:pt x="268819" y="11640"/>
                </a:lnTo>
                <a:lnTo>
                  <a:pt x="248156" y="11640"/>
                </a:lnTo>
                <a:lnTo>
                  <a:pt x="246658" y="12184"/>
                </a:lnTo>
                <a:lnTo>
                  <a:pt x="240946" y="47027"/>
                </a:lnTo>
                <a:lnTo>
                  <a:pt x="241315" y="51938"/>
                </a:lnTo>
                <a:lnTo>
                  <a:pt x="242200" y="55138"/>
                </a:lnTo>
                <a:lnTo>
                  <a:pt x="243017" y="58405"/>
                </a:lnTo>
                <a:lnTo>
                  <a:pt x="244038" y="60481"/>
                </a:lnTo>
                <a:lnTo>
                  <a:pt x="246658" y="62660"/>
                </a:lnTo>
                <a:lnTo>
                  <a:pt x="248156" y="63204"/>
                </a:lnTo>
                <a:lnTo>
                  <a:pt x="268862" y="63204"/>
                </a:lnTo>
                <a:lnTo>
                  <a:pt x="266399" y="67391"/>
                </a:lnTo>
                <a:lnTo>
                  <a:pt x="262451" y="72360"/>
                </a:lnTo>
                <a:lnTo>
                  <a:pt x="256937" y="74845"/>
                </a:lnTo>
                <a:close/>
              </a:path>
              <a:path w="273685" h="74929">
                <a:moveTo>
                  <a:pt x="268862" y="63204"/>
                </a:moveTo>
                <a:lnTo>
                  <a:pt x="251491" y="63204"/>
                </a:lnTo>
                <a:lnTo>
                  <a:pt x="252955" y="62660"/>
                </a:lnTo>
                <a:lnTo>
                  <a:pt x="255542" y="60481"/>
                </a:lnTo>
                <a:lnTo>
                  <a:pt x="256563" y="58541"/>
                </a:lnTo>
                <a:lnTo>
                  <a:pt x="258265" y="52143"/>
                </a:lnTo>
                <a:lnTo>
                  <a:pt x="258665" y="47027"/>
                </a:lnTo>
                <a:lnTo>
                  <a:pt x="258661" y="27671"/>
                </a:lnTo>
                <a:lnTo>
                  <a:pt x="251491" y="11640"/>
                </a:lnTo>
                <a:lnTo>
                  <a:pt x="268819" y="11640"/>
                </a:lnTo>
                <a:lnTo>
                  <a:pt x="273547" y="37473"/>
                </a:lnTo>
                <a:lnTo>
                  <a:pt x="273149" y="46050"/>
                </a:lnTo>
                <a:lnTo>
                  <a:pt x="273104" y="47027"/>
                </a:lnTo>
                <a:lnTo>
                  <a:pt x="271789" y="55138"/>
                </a:lnTo>
                <a:lnTo>
                  <a:pt x="271760" y="55317"/>
                </a:lnTo>
                <a:lnTo>
                  <a:pt x="269526" y="62075"/>
                </a:lnTo>
                <a:lnTo>
                  <a:pt x="268862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15" name="object 615" descr=""/>
          <p:cNvGrpSpPr/>
          <p:nvPr/>
        </p:nvGrpSpPr>
        <p:grpSpPr>
          <a:xfrm>
            <a:off x="362687" y="7641545"/>
            <a:ext cx="1768475" cy="95885"/>
            <a:chOff x="362687" y="7641545"/>
            <a:chExt cx="1768475" cy="95885"/>
          </a:xfrm>
        </p:grpSpPr>
        <p:pic>
          <p:nvPicPr>
            <p:cNvPr id="616" name="object 616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62687" y="7641545"/>
              <a:ext cx="1738388" cy="95879"/>
            </a:xfrm>
            <a:prstGeom prst="rect">
              <a:avLst/>
            </a:prstGeom>
          </p:spPr>
        </p:pic>
        <p:sp>
          <p:nvSpPr>
            <p:cNvPr id="617" name="object 617" descr=""/>
            <p:cNvSpPr/>
            <p:nvPr/>
          </p:nvSpPr>
          <p:spPr>
            <a:xfrm>
              <a:off x="2120578" y="7705771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10210" y="10210"/>
                  </a:moveTo>
                  <a:lnTo>
                    <a:pt x="0" y="10210"/>
                  </a:lnTo>
                  <a:lnTo>
                    <a:pt x="0" y="0"/>
                  </a:lnTo>
                  <a:lnTo>
                    <a:pt x="10210" y="0"/>
                  </a:lnTo>
                  <a:lnTo>
                    <a:pt x="10210" y="1021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18" name="object 618" descr=""/>
          <p:cNvSpPr/>
          <p:nvPr/>
        </p:nvSpPr>
        <p:spPr>
          <a:xfrm>
            <a:off x="2176738" y="770577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9" name="object 619" descr=""/>
          <p:cNvSpPr/>
          <p:nvPr/>
        </p:nvSpPr>
        <p:spPr>
          <a:xfrm>
            <a:off x="2232897" y="770577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0" name="object 620" descr=""/>
          <p:cNvSpPr/>
          <p:nvPr/>
        </p:nvSpPr>
        <p:spPr>
          <a:xfrm>
            <a:off x="2289057" y="770577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1" name="object 621" descr=""/>
          <p:cNvSpPr/>
          <p:nvPr/>
        </p:nvSpPr>
        <p:spPr>
          <a:xfrm>
            <a:off x="2345216" y="770577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2" name="object 622" descr=""/>
          <p:cNvSpPr/>
          <p:nvPr/>
        </p:nvSpPr>
        <p:spPr>
          <a:xfrm>
            <a:off x="2402397" y="770577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3" name="object 623" descr=""/>
          <p:cNvSpPr/>
          <p:nvPr/>
        </p:nvSpPr>
        <p:spPr>
          <a:xfrm>
            <a:off x="2458556" y="770577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4" name="object 624" descr=""/>
          <p:cNvSpPr/>
          <p:nvPr/>
        </p:nvSpPr>
        <p:spPr>
          <a:xfrm>
            <a:off x="2514715" y="770577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5" name="object 625" descr=""/>
          <p:cNvSpPr/>
          <p:nvPr/>
        </p:nvSpPr>
        <p:spPr>
          <a:xfrm>
            <a:off x="2570875" y="770577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6" name="object 626" descr=""/>
          <p:cNvSpPr/>
          <p:nvPr/>
        </p:nvSpPr>
        <p:spPr>
          <a:xfrm>
            <a:off x="2628055" y="770577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7" name="object 627" descr=""/>
          <p:cNvSpPr/>
          <p:nvPr/>
        </p:nvSpPr>
        <p:spPr>
          <a:xfrm>
            <a:off x="2684215" y="770577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8" name="object 628" descr=""/>
          <p:cNvSpPr/>
          <p:nvPr/>
        </p:nvSpPr>
        <p:spPr>
          <a:xfrm>
            <a:off x="2740374" y="770577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9" name="object 629" descr=""/>
          <p:cNvSpPr/>
          <p:nvPr/>
        </p:nvSpPr>
        <p:spPr>
          <a:xfrm>
            <a:off x="2796533" y="770577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0" name="object 630" descr=""/>
          <p:cNvSpPr/>
          <p:nvPr/>
        </p:nvSpPr>
        <p:spPr>
          <a:xfrm>
            <a:off x="2854735" y="770577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1" name="object 631" descr=""/>
          <p:cNvSpPr/>
          <p:nvPr/>
        </p:nvSpPr>
        <p:spPr>
          <a:xfrm>
            <a:off x="2910894" y="770577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2" name="object 632" descr=""/>
          <p:cNvSpPr/>
          <p:nvPr/>
        </p:nvSpPr>
        <p:spPr>
          <a:xfrm>
            <a:off x="2967054" y="770577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3" name="object 633" descr=""/>
          <p:cNvSpPr/>
          <p:nvPr/>
        </p:nvSpPr>
        <p:spPr>
          <a:xfrm>
            <a:off x="3024234" y="770577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4" name="object 634" descr=""/>
          <p:cNvSpPr/>
          <p:nvPr/>
        </p:nvSpPr>
        <p:spPr>
          <a:xfrm>
            <a:off x="3080394" y="770577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5" name="object 635" descr=""/>
          <p:cNvSpPr/>
          <p:nvPr/>
        </p:nvSpPr>
        <p:spPr>
          <a:xfrm>
            <a:off x="3136553" y="770577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6" name="object 636" descr=""/>
          <p:cNvSpPr/>
          <p:nvPr/>
        </p:nvSpPr>
        <p:spPr>
          <a:xfrm>
            <a:off x="3192713" y="770577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7" name="object 637" descr=""/>
          <p:cNvSpPr/>
          <p:nvPr/>
        </p:nvSpPr>
        <p:spPr>
          <a:xfrm>
            <a:off x="3248872" y="770577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8" name="object 638" descr=""/>
          <p:cNvSpPr/>
          <p:nvPr/>
        </p:nvSpPr>
        <p:spPr>
          <a:xfrm>
            <a:off x="3306052" y="770577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9" name="object 639" descr=""/>
          <p:cNvSpPr/>
          <p:nvPr/>
        </p:nvSpPr>
        <p:spPr>
          <a:xfrm>
            <a:off x="3362212" y="770577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0" name="object 640" descr=""/>
          <p:cNvSpPr/>
          <p:nvPr/>
        </p:nvSpPr>
        <p:spPr>
          <a:xfrm>
            <a:off x="3418371" y="770577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1" name="object 641" descr=""/>
          <p:cNvSpPr/>
          <p:nvPr/>
        </p:nvSpPr>
        <p:spPr>
          <a:xfrm>
            <a:off x="3474531" y="770577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2" name="object 642" descr=""/>
          <p:cNvSpPr/>
          <p:nvPr/>
        </p:nvSpPr>
        <p:spPr>
          <a:xfrm>
            <a:off x="3531711" y="770577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3" name="object 643" descr=""/>
          <p:cNvSpPr/>
          <p:nvPr/>
        </p:nvSpPr>
        <p:spPr>
          <a:xfrm>
            <a:off x="3587870" y="770577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4" name="object 644" descr=""/>
          <p:cNvSpPr/>
          <p:nvPr/>
        </p:nvSpPr>
        <p:spPr>
          <a:xfrm>
            <a:off x="3644030" y="770577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5" name="object 645" descr=""/>
          <p:cNvSpPr/>
          <p:nvPr/>
        </p:nvSpPr>
        <p:spPr>
          <a:xfrm>
            <a:off x="3700189" y="770577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6" name="object 646" descr=""/>
          <p:cNvSpPr/>
          <p:nvPr/>
        </p:nvSpPr>
        <p:spPr>
          <a:xfrm>
            <a:off x="3894603" y="7642464"/>
            <a:ext cx="273685" cy="74930"/>
          </a:xfrm>
          <a:custGeom>
            <a:avLst/>
            <a:gdLst/>
            <a:ahLst/>
            <a:cxnLst/>
            <a:rect l="l" t="t" r="r" b="b"/>
            <a:pathLst>
              <a:path w="273685" h="74929">
                <a:moveTo>
                  <a:pt x="13886" y="21442"/>
                </a:moveTo>
                <a:lnTo>
                  <a:pt x="1021" y="19196"/>
                </a:lnTo>
                <a:lnTo>
                  <a:pt x="1701" y="15792"/>
                </a:lnTo>
                <a:lnTo>
                  <a:pt x="1797" y="15316"/>
                </a:lnTo>
                <a:lnTo>
                  <a:pt x="1906" y="14771"/>
                </a:lnTo>
                <a:lnTo>
                  <a:pt x="3267" y="11231"/>
                </a:lnTo>
                <a:lnTo>
                  <a:pt x="5105" y="8577"/>
                </a:lnTo>
                <a:lnTo>
                  <a:pt x="6875" y="5922"/>
                </a:lnTo>
                <a:lnTo>
                  <a:pt x="9393" y="3812"/>
                </a:lnTo>
                <a:lnTo>
                  <a:pt x="12735" y="2212"/>
                </a:lnTo>
                <a:lnTo>
                  <a:pt x="15928" y="748"/>
                </a:lnTo>
                <a:lnTo>
                  <a:pt x="19570" y="0"/>
                </a:lnTo>
                <a:lnTo>
                  <a:pt x="30462" y="0"/>
                </a:lnTo>
                <a:lnTo>
                  <a:pt x="35976" y="2212"/>
                </a:lnTo>
                <a:lnTo>
                  <a:pt x="43532" y="10244"/>
                </a:lnTo>
                <a:lnTo>
                  <a:pt x="44118" y="11640"/>
                </a:lnTo>
                <a:lnTo>
                  <a:pt x="20693" y="11640"/>
                </a:lnTo>
                <a:lnTo>
                  <a:pt x="18821" y="12389"/>
                </a:lnTo>
                <a:lnTo>
                  <a:pt x="16949" y="14090"/>
                </a:lnTo>
                <a:lnTo>
                  <a:pt x="15248" y="15792"/>
                </a:lnTo>
                <a:lnTo>
                  <a:pt x="14227" y="18243"/>
                </a:lnTo>
                <a:lnTo>
                  <a:pt x="13886" y="21442"/>
                </a:lnTo>
                <a:close/>
              </a:path>
              <a:path w="273685" h="74929">
                <a:moveTo>
                  <a:pt x="17971" y="40536"/>
                </a:moveTo>
                <a:lnTo>
                  <a:pt x="19502" y="29202"/>
                </a:lnTo>
                <a:lnTo>
                  <a:pt x="23555" y="29202"/>
                </a:lnTo>
                <a:lnTo>
                  <a:pt x="26207" y="28454"/>
                </a:lnTo>
                <a:lnTo>
                  <a:pt x="28181" y="26752"/>
                </a:lnTo>
                <a:lnTo>
                  <a:pt x="30155" y="24982"/>
                </a:lnTo>
                <a:lnTo>
                  <a:pt x="31142" y="22633"/>
                </a:lnTo>
                <a:lnTo>
                  <a:pt x="31142" y="17256"/>
                </a:lnTo>
                <a:lnTo>
                  <a:pt x="30428" y="15316"/>
                </a:lnTo>
                <a:lnTo>
                  <a:pt x="27501" y="12389"/>
                </a:lnTo>
                <a:lnTo>
                  <a:pt x="25526" y="11640"/>
                </a:lnTo>
                <a:lnTo>
                  <a:pt x="44118" y="11640"/>
                </a:lnTo>
                <a:lnTo>
                  <a:pt x="45148" y="14090"/>
                </a:lnTo>
                <a:lnTo>
                  <a:pt x="45233" y="25254"/>
                </a:lnTo>
                <a:lnTo>
                  <a:pt x="41728" y="30428"/>
                </a:lnTo>
                <a:lnTo>
                  <a:pt x="34716" y="34308"/>
                </a:lnTo>
                <a:lnTo>
                  <a:pt x="38869" y="35193"/>
                </a:lnTo>
                <a:lnTo>
                  <a:pt x="42204" y="37201"/>
                </a:lnTo>
                <a:lnTo>
                  <a:pt x="44066" y="39515"/>
                </a:lnTo>
                <a:lnTo>
                  <a:pt x="22565" y="39515"/>
                </a:lnTo>
                <a:lnTo>
                  <a:pt x="20421" y="39856"/>
                </a:lnTo>
                <a:lnTo>
                  <a:pt x="17971" y="40536"/>
                </a:lnTo>
                <a:close/>
              </a:path>
              <a:path w="273685" h="74929">
                <a:moveTo>
                  <a:pt x="46298" y="63204"/>
                </a:moveTo>
                <a:lnTo>
                  <a:pt x="26752" y="63204"/>
                </a:lnTo>
                <a:lnTo>
                  <a:pt x="29168" y="62115"/>
                </a:lnTo>
                <a:lnTo>
                  <a:pt x="31142" y="59937"/>
                </a:lnTo>
                <a:lnTo>
                  <a:pt x="33117" y="57691"/>
                </a:lnTo>
                <a:lnTo>
                  <a:pt x="34104" y="54729"/>
                </a:lnTo>
                <a:lnTo>
                  <a:pt x="34012" y="47241"/>
                </a:lnTo>
                <a:lnTo>
                  <a:pt x="33151" y="44689"/>
                </a:lnTo>
                <a:lnTo>
                  <a:pt x="29407" y="40536"/>
                </a:lnTo>
                <a:lnTo>
                  <a:pt x="27126" y="39515"/>
                </a:lnTo>
                <a:lnTo>
                  <a:pt x="44066" y="39515"/>
                </a:lnTo>
                <a:lnTo>
                  <a:pt x="47241" y="43463"/>
                </a:lnTo>
                <a:lnTo>
                  <a:pt x="48501" y="47241"/>
                </a:lnTo>
                <a:lnTo>
                  <a:pt x="48501" y="58065"/>
                </a:lnTo>
                <a:lnTo>
                  <a:pt x="46298" y="63204"/>
                </a:lnTo>
                <a:close/>
              </a:path>
              <a:path w="273685" h="74929">
                <a:moveTo>
                  <a:pt x="30938" y="74845"/>
                </a:moveTo>
                <a:lnTo>
                  <a:pt x="17392" y="74845"/>
                </a:lnTo>
                <a:lnTo>
                  <a:pt x="11912" y="72939"/>
                </a:lnTo>
                <a:lnTo>
                  <a:pt x="3199" y="65315"/>
                </a:lnTo>
                <a:lnTo>
                  <a:pt x="680" y="60311"/>
                </a:lnTo>
                <a:lnTo>
                  <a:pt x="67" y="54729"/>
                </a:lnTo>
                <a:lnTo>
                  <a:pt x="0" y="54117"/>
                </a:lnTo>
                <a:lnTo>
                  <a:pt x="13580" y="52483"/>
                </a:lnTo>
                <a:lnTo>
                  <a:pt x="13988" y="55955"/>
                </a:lnTo>
                <a:lnTo>
                  <a:pt x="15146" y="58609"/>
                </a:lnTo>
                <a:lnTo>
                  <a:pt x="18958" y="62285"/>
                </a:lnTo>
                <a:lnTo>
                  <a:pt x="21238" y="63204"/>
                </a:lnTo>
                <a:lnTo>
                  <a:pt x="46298" y="63204"/>
                </a:lnTo>
                <a:lnTo>
                  <a:pt x="46152" y="63545"/>
                </a:lnTo>
                <a:lnTo>
                  <a:pt x="41455" y="68106"/>
                </a:lnTo>
                <a:lnTo>
                  <a:pt x="36758" y="72598"/>
                </a:lnTo>
                <a:lnTo>
                  <a:pt x="30938" y="74845"/>
                </a:lnTo>
                <a:close/>
              </a:path>
              <a:path w="273685" h="74929">
                <a:moveTo>
                  <a:pt x="60345" y="31245"/>
                </a:moveTo>
                <a:lnTo>
                  <a:pt x="60345" y="18481"/>
                </a:lnTo>
                <a:lnTo>
                  <a:pt x="64021" y="17256"/>
                </a:lnTo>
                <a:lnTo>
                  <a:pt x="68003" y="14975"/>
                </a:lnTo>
                <a:lnTo>
                  <a:pt x="72292" y="11640"/>
                </a:lnTo>
                <a:lnTo>
                  <a:pt x="76512" y="8304"/>
                </a:lnTo>
                <a:lnTo>
                  <a:pt x="79440" y="4424"/>
                </a:lnTo>
                <a:lnTo>
                  <a:pt x="81073" y="0"/>
                </a:lnTo>
                <a:lnTo>
                  <a:pt x="92407" y="0"/>
                </a:lnTo>
                <a:lnTo>
                  <a:pt x="92407" y="20625"/>
                </a:lnTo>
                <a:lnTo>
                  <a:pt x="78418" y="20625"/>
                </a:lnTo>
                <a:lnTo>
                  <a:pt x="73313" y="25390"/>
                </a:lnTo>
                <a:lnTo>
                  <a:pt x="67289" y="28930"/>
                </a:lnTo>
                <a:lnTo>
                  <a:pt x="60345" y="31245"/>
                </a:lnTo>
                <a:close/>
              </a:path>
              <a:path w="273685" h="74929">
                <a:moveTo>
                  <a:pt x="92407" y="73517"/>
                </a:moveTo>
                <a:lnTo>
                  <a:pt x="78418" y="73517"/>
                </a:lnTo>
                <a:lnTo>
                  <a:pt x="78418" y="20625"/>
                </a:lnTo>
                <a:lnTo>
                  <a:pt x="92407" y="20625"/>
                </a:lnTo>
                <a:lnTo>
                  <a:pt x="92407" y="73517"/>
                </a:lnTo>
                <a:close/>
              </a:path>
              <a:path w="273685" h="74929">
                <a:moveTo>
                  <a:pt x="127022" y="40945"/>
                </a:moveTo>
                <a:lnTo>
                  <a:pt x="115688" y="39311"/>
                </a:lnTo>
                <a:lnTo>
                  <a:pt x="122835" y="1327"/>
                </a:lnTo>
                <a:lnTo>
                  <a:pt x="159901" y="1327"/>
                </a:lnTo>
                <a:lnTo>
                  <a:pt x="159901" y="14397"/>
                </a:lnTo>
                <a:lnTo>
                  <a:pt x="133455" y="14397"/>
                </a:lnTo>
                <a:lnTo>
                  <a:pt x="131221" y="26786"/>
                </a:lnTo>
                <a:lnTo>
                  <a:pt x="152345" y="26786"/>
                </a:lnTo>
                <a:lnTo>
                  <a:pt x="156633" y="31347"/>
                </a:lnTo>
                <a:lnTo>
                  <a:pt x="160792" y="35635"/>
                </a:lnTo>
                <a:lnTo>
                  <a:pt x="133829" y="35635"/>
                </a:lnTo>
                <a:lnTo>
                  <a:pt x="130221" y="37405"/>
                </a:lnTo>
                <a:lnTo>
                  <a:pt x="127022" y="40945"/>
                </a:lnTo>
                <a:close/>
              </a:path>
              <a:path w="273685" h="74929">
                <a:moveTo>
                  <a:pt x="152345" y="26786"/>
                </a:moveTo>
                <a:lnTo>
                  <a:pt x="131344" y="26786"/>
                </a:lnTo>
                <a:lnTo>
                  <a:pt x="134340" y="25288"/>
                </a:lnTo>
                <a:lnTo>
                  <a:pt x="137539" y="24505"/>
                </a:lnTo>
                <a:lnTo>
                  <a:pt x="147069" y="24505"/>
                </a:lnTo>
                <a:lnTo>
                  <a:pt x="152345" y="26786"/>
                </a:lnTo>
                <a:close/>
              </a:path>
              <a:path w="273685" h="74929">
                <a:moveTo>
                  <a:pt x="159076" y="63613"/>
                </a:moveTo>
                <a:lnTo>
                  <a:pt x="141181" y="63613"/>
                </a:lnTo>
                <a:lnTo>
                  <a:pt x="143665" y="62422"/>
                </a:lnTo>
                <a:lnTo>
                  <a:pt x="147750" y="57656"/>
                </a:lnTo>
                <a:lnTo>
                  <a:pt x="148771" y="54049"/>
                </a:lnTo>
                <a:lnTo>
                  <a:pt x="148771" y="44655"/>
                </a:lnTo>
                <a:lnTo>
                  <a:pt x="147750" y="41251"/>
                </a:lnTo>
                <a:lnTo>
                  <a:pt x="145708" y="39005"/>
                </a:lnTo>
                <a:lnTo>
                  <a:pt x="143734" y="36758"/>
                </a:lnTo>
                <a:lnTo>
                  <a:pt x="141113" y="35635"/>
                </a:lnTo>
                <a:lnTo>
                  <a:pt x="160792" y="35635"/>
                </a:lnTo>
                <a:lnTo>
                  <a:pt x="160990" y="35839"/>
                </a:lnTo>
                <a:lnTo>
                  <a:pt x="163168" y="41728"/>
                </a:lnTo>
                <a:lnTo>
                  <a:pt x="163168" y="55002"/>
                </a:lnTo>
                <a:lnTo>
                  <a:pt x="161432" y="60379"/>
                </a:lnTo>
                <a:lnTo>
                  <a:pt x="159076" y="63613"/>
                </a:lnTo>
                <a:close/>
              </a:path>
              <a:path w="273685" h="74929">
                <a:moveTo>
                  <a:pt x="146593" y="74845"/>
                </a:moveTo>
                <a:lnTo>
                  <a:pt x="131344" y="74845"/>
                </a:lnTo>
                <a:lnTo>
                  <a:pt x="125831" y="73041"/>
                </a:lnTo>
                <a:lnTo>
                  <a:pt x="117322" y="65757"/>
                </a:lnTo>
                <a:lnTo>
                  <a:pt x="114769" y="60856"/>
                </a:lnTo>
                <a:lnTo>
                  <a:pt x="113988" y="55002"/>
                </a:lnTo>
                <a:lnTo>
                  <a:pt x="113952" y="54729"/>
                </a:lnTo>
                <a:lnTo>
                  <a:pt x="127941" y="53300"/>
                </a:lnTo>
                <a:lnTo>
                  <a:pt x="128349" y="56499"/>
                </a:lnTo>
                <a:lnTo>
                  <a:pt x="129541" y="59018"/>
                </a:lnTo>
                <a:lnTo>
                  <a:pt x="133489" y="62694"/>
                </a:lnTo>
                <a:lnTo>
                  <a:pt x="135735" y="63613"/>
                </a:lnTo>
                <a:lnTo>
                  <a:pt x="159076" y="63613"/>
                </a:lnTo>
                <a:lnTo>
                  <a:pt x="153196" y="71611"/>
                </a:lnTo>
                <a:lnTo>
                  <a:pt x="146593" y="74845"/>
                </a:lnTo>
                <a:close/>
              </a:path>
              <a:path w="273685" h="74929">
                <a:moveTo>
                  <a:pt x="200778" y="74845"/>
                </a:moveTo>
                <a:lnTo>
                  <a:pt x="186551" y="74845"/>
                </a:lnTo>
                <a:lnTo>
                  <a:pt x="180799" y="72088"/>
                </a:lnTo>
                <a:lnTo>
                  <a:pt x="169916" y="37473"/>
                </a:lnTo>
                <a:lnTo>
                  <a:pt x="169907" y="37269"/>
                </a:lnTo>
                <a:lnTo>
                  <a:pt x="170300" y="28828"/>
                </a:lnTo>
                <a:lnTo>
                  <a:pt x="170354" y="27671"/>
                </a:lnTo>
                <a:lnTo>
                  <a:pt x="171661" y="19706"/>
                </a:lnTo>
                <a:lnTo>
                  <a:pt x="186551" y="0"/>
                </a:lnTo>
                <a:lnTo>
                  <a:pt x="200778" y="0"/>
                </a:lnTo>
                <a:lnTo>
                  <a:pt x="206217" y="2484"/>
                </a:lnTo>
                <a:lnTo>
                  <a:pt x="210160" y="7453"/>
                </a:lnTo>
                <a:lnTo>
                  <a:pt x="212660" y="11640"/>
                </a:lnTo>
                <a:lnTo>
                  <a:pt x="191997" y="11640"/>
                </a:lnTo>
                <a:lnTo>
                  <a:pt x="190499" y="12184"/>
                </a:lnTo>
                <a:lnTo>
                  <a:pt x="184786" y="47027"/>
                </a:lnTo>
                <a:lnTo>
                  <a:pt x="185155" y="51938"/>
                </a:lnTo>
                <a:lnTo>
                  <a:pt x="186040" y="55138"/>
                </a:lnTo>
                <a:lnTo>
                  <a:pt x="186857" y="58405"/>
                </a:lnTo>
                <a:lnTo>
                  <a:pt x="187879" y="60481"/>
                </a:lnTo>
                <a:lnTo>
                  <a:pt x="190499" y="62660"/>
                </a:lnTo>
                <a:lnTo>
                  <a:pt x="191997" y="63204"/>
                </a:lnTo>
                <a:lnTo>
                  <a:pt x="212702" y="63204"/>
                </a:lnTo>
                <a:lnTo>
                  <a:pt x="210240" y="67391"/>
                </a:lnTo>
                <a:lnTo>
                  <a:pt x="206292" y="72360"/>
                </a:lnTo>
                <a:lnTo>
                  <a:pt x="200778" y="74845"/>
                </a:lnTo>
                <a:close/>
              </a:path>
              <a:path w="273685" h="74929">
                <a:moveTo>
                  <a:pt x="212702" y="63204"/>
                </a:moveTo>
                <a:lnTo>
                  <a:pt x="195332" y="63204"/>
                </a:lnTo>
                <a:lnTo>
                  <a:pt x="196796" y="62660"/>
                </a:lnTo>
                <a:lnTo>
                  <a:pt x="199382" y="60481"/>
                </a:lnTo>
                <a:lnTo>
                  <a:pt x="200403" y="58541"/>
                </a:lnTo>
                <a:lnTo>
                  <a:pt x="202105" y="52143"/>
                </a:lnTo>
                <a:lnTo>
                  <a:pt x="202505" y="47027"/>
                </a:lnTo>
                <a:lnTo>
                  <a:pt x="202502" y="27671"/>
                </a:lnTo>
                <a:lnTo>
                  <a:pt x="195332" y="11640"/>
                </a:lnTo>
                <a:lnTo>
                  <a:pt x="212660" y="11640"/>
                </a:lnTo>
                <a:lnTo>
                  <a:pt x="217387" y="37473"/>
                </a:lnTo>
                <a:lnTo>
                  <a:pt x="216990" y="46050"/>
                </a:lnTo>
                <a:lnTo>
                  <a:pt x="216945" y="47027"/>
                </a:lnTo>
                <a:lnTo>
                  <a:pt x="215630" y="55138"/>
                </a:lnTo>
                <a:lnTo>
                  <a:pt x="215601" y="55317"/>
                </a:lnTo>
                <a:lnTo>
                  <a:pt x="213367" y="62075"/>
                </a:lnTo>
                <a:lnTo>
                  <a:pt x="212702" y="63204"/>
                </a:lnTo>
                <a:close/>
              </a:path>
              <a:path w="273685" h="74929">
                <a:moveTo>
                  <a:pt x="256937" y="74845"/>
                </a:moveTo>
                <a:lnTo>
                  <a:pt x="242710" y="74845"/>
                </a:lnTo>
                <a:lnTo>
                  <a:pt x="236958" y="72088"/>
                </a:lnTo>
                <a:lnTo>
                  <a:pt x="226067" y="37269"/>
                </a:lnTo>
                <a:lnTo>
                  <a:pt x="226459" y="28828"/>
                </a:lnTo>
                <a:lnTo>
                  <a:pt x="226513" y="27671"/>
                </a:lnTo>
                <a:lnTo>
                  <a:pt x="227820" y="19706"/>
                </a:lnTo>
                <a:lnTo>
                  <a:pt x="227854" y="19502"/>
                </a:lnTo>
                <a:lnTo>
                  <a:pt x="230087" y="12763"/>
                </a:lnTo>
                <a:lnTo>
                  <a:pt x="233214" y="7453"/>
                </a:lnTo>
                <a:lnTo>
                  <a:pt x="237162" y="2484"/>
                </a:lnTo>
                <a:lnTo>
                  <a:pt x="242710" y="0"/>
                </a:lnTo>
                <a:lnTo>
                  <a:pt x="256937" y="0"/>
                </a:lnTo>
                <a:lnTo>
                  <a:pt x="262377" y="2484"/>
                </a:lnTo>
                <a:lnTo>
                  <a:pt x="266319" y="7453"/>
                </a:lnTo>
                <a:lnTo>
                  <a:pt x="268819" y="11640"/>
                </a:lnTo>
                <a:lnTo>
                  <a:pt x="248156" y="11640"/>
                </a:lnTo>
                <a:lnTo>
                  <a:pt x="246658" y="12184"/>
                </a:lnTo>
                <a:lnTo>
                  <a:pt x="240946" y="47027"/>
                </a:lnTo>
                <a:lnTo>
                  <a:pt x="241315" y="51938"/>
                </a:lnTo>
                <a:lnTo>
                  <a:pt x="242200" y="55138"/>
                </a:lnTo>
                <a:lnTo>
                  <a:pt x="243017" y="58405"/>
                </a:lnTo>
                <a:lnTo>
                  <a:pt x="244038" y="60481"/>
                </a:lnTo>
                <a:lnTo>
                  <a:pt x="246658" y="62660"/>
                </a:lnTo>
                <a:lnTo>
                  <a:pt x="248156" y="63204"/>
                </a:lnTo>
                <a:lnTo>
                  <a:pt x="268862" y="63204"/>
                </a:lnTo>
                <a:lnTo>
                  <a:pt x="266399" y="67391"/>
                </a:lnTo>
                <a:lnTo>
                  <a:pt x="262451" y="72360"/>
                </a:lnTo>
                <a:lnTo>
                  <a:pt x="256937" y="74845"/>
                </a:lnTo>
                <a:close/>
              </a:path>
              <a:path w="273685" h="74929">
                <a:moveTo>
                  <a:pt x="268862" y="63204"/>
                </a:moveTo>
                <a:lnTo>
                  <a:pt x="251491" y="63204"/>
                </a:lnTo>
                <a:lnTo>
                  <a:pt x="252955" y="62660"/>
                </a:lnTo>
                <a:lnTo>
                  <a:pt x="255542" y="60481"/>
                </a:lnTo>
                <a:lnTo>
                  <a:pt x="256563" y="58541"/>
                </a:lnTo>
                <a:lnTo>
                  <a:pt x="258265" y="52143"/>
                </a:lnTo>
                <a:lnTo>
                  <a:pt x="258665" y="47027"/>
                </a:lnTo>
                <a:lnTo>
                  <a:pt x="258661" y="27671"/>
                </a:lnTo>
                <a:lnTo>
                  <a:pt x="251491" y="11640"/>
                </a:lnTo>
                <a:lnTo>
                  <a:pt x="268819" y="11640"/>
                </a:lnTo>
                <a:lnTo>
                  <a:pt x="273547" y="37473"/>
                </a:lnTo>
                <a:lnTo>
                  <a:pt x="273149" y="46050"/>
                </a:lnTo>
                <a:lnTo>
                  <a:pt x="273104" y="47027"/>
                </a:lnTo>
                <a:lnTo>
                  <a:pt x="271789" y="55138"/>
                </a:lnTo>
                <a:lnTo>
                  <a:pt x="271760" y="55317"/>
                </a:lnTo>
                <a:lnTo>
                  <a:pt x="269526" y="62075"/>
                </a:lnTo>
                <a:lnTo>
                  <a:pt x="268862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47" name="object 647" descr="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362687" y="7871531"/>
            <a:ext cx="2093009" cy="74436"/>
          </a:xfrm>
          <a:prstGeom prst="rect">
            <a:avLst/>
          </a:prstGeom>
        </p:spPr>
      </p:pic>
      <p:sp>
        <p:nvSpPr>
          <p:cNvPr id="648" name="object 648" descr=""/>
          <p:cNvSpPr/>
          <p:nvPr/>
        </p:nvSpPr>
        <p:spPr>
          <a:xfrm>
            <a:off x="2515941" y="793442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9" name="object 649" descr=""/>
          <p:cNvSpPr/>
          <p:nvPr/>
        </p:nvSpPr>
        <p:spPr>
          <a:xfrm>
            <a:off x="2573121" y="793442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0" name="object 650" descr=""/>
          <p:cNvSpPr/>
          <p:nvPr/>
        </p:nvSpPr>
        <p:spPr>
          <a:xfrm>
            <a:off x="2629280" y="793442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1" name="object 651" descr=""/>
          <p:cNvSpPr/>
          <p:nvPr/>
        </p:nvSpPr>
        <p:spPr>
          <a:xfrm>
            <a:off x="2685440" y="793442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2" name="object 652" descr=""/>
          <p:cNvSpPr/>
          <p:nvPr/>
        </p:nvSpPr>
        <p:spPr>
          <a:xfrm>
            <a:off x="2741599" y="793442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3" name="object 653" descr=""/>
          <p:cNvSpPr/>
          <p:nvPr/>
        </p:nvSpPr>
        <p:spPr>
          <a:xfrm>
            <a:off x="2797759" y="793442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4" name="object 654" descr=""/>
          <p:cNvSpPr/>
          <p:nvPr/>
        </p:nvSpPr>
        <p:spPr>
          <a:xfrm>
            <a:off x="2854939" y="793442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5" name="object 655" descr=""/>
          <p:cNvSpPr/>
          <p:nvPr/>
        </p:nvSpPr>
        <p:spPr>
          <a:xfrm>
            <a:off x="2911099" y="793442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6" name="object 656" descr=""/>
          <p:cNvSpPr/>
          <p:nvPr/>
        </p:nvSpPr>
        <p:spPr>
          <a:xfrm>
            <a:off x="2967258" y="793442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7" name="object 657" descr=""/>
          <p:cNvSpPr/>
          <p:nvPr/>
        </p:nvSpPr>
        <p:spPr>
          <a:xfrm>
            <a:off x="3023417" y="793442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8" name="object 658" descr=""/>
          <p:cNvSpPr/>
          <p:nvPr/>
        </p:nvSpPr>
        <p:spPr>
          <a:xfrm>
            <a:off x="3080598" y="793442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9" name="object 659" descr=""/>
          <p:cNvSpPr/>
          <p:nvPr/>
        </p:nvSpPr>
        <p:spPr>
          <a:xfrm>
            <a:off x="3136757" y="793442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0" name="object 660" descr=""/>
          <p:cNvSpPr/>
          <p:nvPr/>
        </p:nvSpPr>
        <p:spPr>
          <a:xfrm>
            <a:off x="3192917" y="793442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1" name="object 661" descr=""/>
          <p:cNvSpPr/>
          <p:nvPr/>
        </p:nvSpPr>
        <p:spPr>
          <a:xfrm>
            <a:off x="3249076" y="793442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2" name="object 662" descr=""/>
          <p:cNvSpPr/>
          <p:nvPr/>
        </p:nvSpPr>
        <p:spPr>
          <a:xfrm>
            <a:off x="3306257" y="793442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3" name="object 663" descr=""/>
          <p:cNvSpPr/>
          <p:nvPr/>
        </p:nvSpPr>
        <p:spPr>
          <a:xfrm>
            <a:off x="3362416" y="793442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4" name="object 664" descr=""/>
          <p:cNvSpPr/>
          <p:nvPr/>
        </p:nvSpPr>
        <p:spPr>
          <a:xfrm>
            <a:off x="3418575" y="793442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5" name="object 665" descr=""/>
          <p:cNvSpPr/>
          <p:nvPr/>
        </p:nvSpPr>
        <p:spPr>
          <a:xfrm>
            <a:off x="3474735" y="793442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6" name="object 666" descr=""/>
          <p:cNvSpPr/>
          <p:nvPr/>
        </p:nvSpPr>
        <p:spPr>
          <a:xfrm>
            <a:off x="3530894" y="793442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7" name="object 667" descr=""/>
          <p:cNvSpPr/>
          <p:nvPr/>
        </p:nvSpPr>
        <p:spPr>
          <a:xfrm>
            <a:off x="3588075" y="793442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8" name="object 668" descr=""/>
          <p:cNvSpPr/>
          <p:nvPr/>
        </p:nvSpPr>
        <p:spPr>
          <a:xfrm>
            <a:off x="3644234" y="793442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9" name="object 669" descr=""/>
          <p:cNvSpPr/>
          <p:nvPr/>
        </p:nvSpPr>
        <p:spPr>
          <a:xfrm>
            <a:off x="3700393" y="793442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0" name="object 670" descr=""/>
          <p:cNvSpPr/>
          <p:nvPr/>
        </p:nvSpPr>
        <p:spPr>
          <a:xfrm>
            <a:off x="3894603" y="7871122"/>
            <a:ext cx="273685" cy="74930"/>
          </a:xfrm>
          <a:custGeom>
            <a:avLst/>
            <a:gdLst/>
            <a:ahLst/>
            <a:cxnLst/>
            <a:rect l="l" t="t" r="r" b="b"/>
            <a:pathLst>
              <a:path w="273685" h="74929">
                <a:moveTo>
                  <a:pt x="13886" y="21442"/>
                </a:moveTo>
                <a:lnTo>
                  <a:pt x="1021" y="19196"/>
                </a:lnTo>
                <a:lnTo>
                  <a:pt x="1701" y="15792"/>
                </a:lnTo>
                <a:lnTo>
                  <a:pt x="1797" y="15316"/>
                </a:lnTo>
                <a:lnTo>
                  <a:pt x="1906" y="14771"/>
                </a:lnTo>
                <a:lnTo>
                  <a:pt x="3267" y="11231"/>
                </a:lnTo>
                <a:lnTo>
                  <a:pt x="5105" y="8577"/>
                </a:lnTo>
                <a:lnTo>
                  <a:pt x="6875" y="5922"/>
                </a:lnTo>
                <a:lnTo>
                  <a:pt x="9393" y="3812"/>
                </a:lnTo>
                <a:lnTo>
                  <a:pt x="12735" y="2212"/>
                </a:lnTo>
                <a:lnTo>
                  <a:pt x="15928" y="748"/>
                </a:lnTo>
                <a:lnTo>
                  <a:pt x="19570" y="0"/>
                </a:lnTo>
                <a:lnTo>
                  <a:pt x="30462" y="0"/>
                </a:lnTo>
                <a:lnTo>
                  <a:pt x="35976" y="2212"/>
                </a:lnTo>
                <a:lnTo>
                  <a:pt x="43532" y="10244"/>
                </a:lnTo>
                <a:lnTo>
                  <a:pt x="44118" y="11640"/>
                </a:lnTo>
                <a:lnTo>
                  <a:pt x="20693" y="11640"/>
                </a:lnTo>
                <a:lnTo>
                  <a:pt x="18821" y="12389"/>
                </a:lnTo>
                <a:lnTo>
                  <a:pt x="16949" y="14090"/>
                </a:lnTo>
                <a:lnTo>
                  <a:pt x="15248" y="15792"/>
                </a:lnTo>
                <a:lnTo>
                  <a:pt x="14227" y="18243"/>
                </a:lnTo>
                <a:lnTo>
                  <a:pt x="13886" y="21442"/>
                </a:lnTo>
                <a:close/>
              </a:path>
              <a:path w="273685" h="74929">
                <a:moveTo>
                  <a:pt x="17971" y="40536"/>
                </a:moveTo>
                <a:lnTo>
                  <a:pt x="19502" y="29202"/>
                </a:lnTo>
                <a:lnTo>
                  <a:pt x="23555" y="29202"/>
                </a:lnTo>
                <a:lnTo>
                  <a:pt x="26207" y="28454"/>
                </a:lnTo>
                <a:lnTo>
                  <a:pt x="28181" y="26752"/>
                </a:lnTo>
                <a:lnTo>
                  <a:pt x="30155" y="24982"/>
                </a:lnTo>
                <a:lnTo>
                  <a:pt x="31142" y="22633"/>
                </a:lnTo>
                <a:lnTo>
                  <a:pt x="31142" y="17256"/>
                </a:lnTo>
                <a:lnTo>
                  <a:pt x="30428" y="15316"/>
                </a:lnTo>
                <a:lnTo>
                  <a:pt x="27501" y="12389"/>
                </a:lnTo>
                <a:lnTo>
                  <a:pt x="25526" y="11640"/>
                </a:lnTo>
                <a:lnTo>
                  <a:pt x="44118" y="11640"/>
                </a:lnTo>
                <a:lnTo>
                  <a:pt x="45148" y="14090"/>
                </a:lnTo>
                <a:lnTo>
                  <a:pt x="45233" y="25254"/>
                </a:lnTo>
                <a:lnTo>
                  <a:pt x="41728" y="30428"/>
                </a:lnTo>
                <a:lnTo>
                  <a:pt x="34716" y="34308"/>
                </a:lnTo>
                <a:lnTo>
                  <a:pt x="38869" y="35193"/>
                </a:lnTo>
                <a:lnTo>
                  <a:pt x="42204" y="37201"/>
                </a:lnTo>
                <a:lnTo>
                  <a:pt x="44066" y="39515"/>
                </a:lnTo>
                <a:lnTo>
                  <a:pt x="22565" y="39515"/>
                </a:lnTo>
                <a:lnTo>
                  <a:pt x="20421" y="39856"/>
                </a:lnTo>
                <a:lnTo>
                  <a:pt x="17971" y="40536"/>
                </a:lnTo>
                <a:close/>
              </a:path>
              <a:path w="273685" h="74929">
                <a:moveTo>
                  <a:pt x="46298" y="63204"/>
                </a:moveTo>
                <a:lnTo>
                  <a:pt x="26752" y="63204"/>
                </a:lnTo>
                <a:lnTo>
                  <a:pt x="29168" y="62115"/>
                </a:lnTo>
                <a:lnTo>
                  <a:pt x="31142" y="59937"/>
                </a:lnTo>
                <a:lnTo>
                  <a:pt x="33117" y="57691"/>
                </a:lnTo>
                <a:lnTo>
                  <a:pt x="34104" y="54729"/>
                </a:lnTo>
                <a:lnTo>
                  <a:pt x="34012" y="47241"/>
                </a:lnTo>
                <a:lnTo>
                  <a:pt x="33151" y="44689"/>
                </a:lnTo>
                <a:lnTo>
                  <a:pt x="29407" y="40536"/>
                </a:lnTo>
                <a:lnTo>
                  <a:pt x="27126" y="39515"/>
                </a:lnTo>
                <a:lnTo>
                  <a:pt x="44066" y="39515"/>
                </a:lnTo>
                <a:lnTo>
                  <a:pt x="47241" y="43463"/>
                </a:lnTo>
                <a:lnTo>
                  <a:pt x="48501" y="47241"/>
                </a:lnTo>
                <a:lnTo>
                  <a:pt x="48501" y="58065"/>
                </a:lnTo>
                <a:lnTo>
                  <a:pt x="46298" y="63204"/>
                </a:lnTo>
                <a:close/>
              </a:path>
              <a:path w="273685" h="74929">
                <a:moveTo>
                  <a:pt x="30938" y="74845"/>
                </a:moveTo>
                <a:lnTo>
                  <a:pt x="17392" y="74845"/>
                </a:lnTo>
                <a:lnTo>
                  <a:pt x="11912" y="72939"/>
                </a:lnTo>
                <a:lnTo>
                  <a:pt x="3199" y="65315"/>
                </a:lnTo>
                <a:lnTo>
                  <a:pt x="680" y="60311"/>
                </a:lnTo>
                <a:lnTo>
                  <a:pt x="67" y="54729"/>
                </a:lnTo>
                <a:lnTo>
                  <a:pt x="0" y="54117"/>
                </a:lnTo>
                <a:lnTo>
                  <a:pt x="13580" y="52483"/>
                </a:lnTo>
                <a:lnTo>
                  <a:pt x="13988" y="55955"/>
                </a:lnTo>
                <a:lnTo>
                  <a:pt x="15146" y="58609"/>
                </a:lnTo>
                <a:lnTo>
                  <a:pt x="18958" y="62285"/>
                </a:lnTo>
                <a:lnTo>
                  <a:pt x="21238" y="63204"/>
                </a:lnTo>
                <a:lnTo>
                  <a:pt x="46298" y="63204"/>
                </a:lnTo>
                <a:lnTo>
                  <a:pt x="46152" y="63545"/>
                </a:lnTo>
                <a:lnTo>
                  <a:pt x="41455" y="68106"/>
                </a:lnTo>
                <a:lnTo>
                  <a:pt x="36758" y="72598"/>
                </a:lnTo>
                <a:lnTo>
                  <a:pt x="30938" y="74845"/>
                </a:lnTo>
                <a:close/>
              </a:path>
              <a:path w="273685" h="74929">
                <a:moveTo>
                  <a:pt x="60345" y="31245"/>
                </a:moveTo>
                <a:lnTo>
                  <a:pt x="60345" y="18481"/>
                </a:lnTo>
                <a:lnTo>
                  <a:pt x="64021" y="17256"/>
                </a:lnTo>
                <a:lnTo>
                  <a:pt x="68003" y="14975"/>
                </a:lnTo>
                <a:lnTo>
                  <a:pt x="72292" y="11640"/>
                </a:lnTo>
                <a:lnTo>
                  <a:pt x="76512" y="8304"/>
                </a:lnTo>
                <a:lnTo>
                  <a:pt x="79440" y="4424"/>
                </a:lnTo>
                <a:lnTo>
                  <a:pt x="81073" y="0"/>
                </a:lnTo>
                <a:lnTo>
                  <a:pt x="92407" y="0"/>
                </a:lnTo>
                <a:lnTo>
                  <a:pt x="92407" y="20625"/>
                </a:lnTo>
                <a:lnTo>
                  <a:pt x="78418" y="20625"/>
                </a:lnTo>
                <a:lnTo>
                  <a:pt x="73313" y="25390"/>
                </a:lnTo>
                <a:lnTo>
                  <a:pt x="67289" y="28930"/>
                </a:lnTo>
                <a:lnTo>
                  <a:pt x="60345" y="31245"/>
                </a:lnTo>
                <a:close/>
              </a:path>
              <a:path w="273685" h="74929">
                <a:moveTo>
                  <a:pt x="92407" y="73517"/>
                </a:moveTo>
                <a:lnTo>
                  <a:pt x="78418" y="73517"/>
                </a:lnTo>
                <a:lnTo>
                  <a:pt x="78418" y="20625"/>
                </a:lnTo>
                <a:lnTo>
                  <a:pt x="92407" y="20625"/>
                </a:lnTo>
                <a:lnTo>
                  <a:pt x="92407" y="73517"/>
                </a:lnTo>
                <a:close/>
              </a:path>
              <a:path w="273685" h="74929">
                <a:moveTo>
                  <a:pt x="145946" y="74845"/>
                </a:moveTo>
                <a:lnTo>
                  <a:pt x="114195" y="47103"/>
                </a:lnTo>
                <a:lnTo>
                  <a:pt x="113829" y="36350"/>
                </a:lnTo>
                <a:lnTo>
                  <a:pt x="114214" y="28583"/>
                </a:lnTo>
                <a:lnTo>
                  <a:pt x="132604" y="0"/>
                </a:lnTo>
                <a:lnTo>
                  <a:pt x="146014" y="0"/>
                </a:lnTo>
                <a:lnTo>
                  <a:pt x="150609" y="1565"/>
                </a:lnTo>
                <a:lnTo>
                  <a:pt x="154285" y="4696"/>
                </a:lnTo>
                <a:lnTo>
                  <a:pt x="157893" y="7828"/>
                </a:lnTo>
                <a:lnTo>
                  <a:pt x="159842" y="11640"/>
                </a:lnTo>
                <a:lnTo>
                  <a:pt x="136654" y="11640"/>
                </a:lnTo>
                <a:lnTo>
                  <a:pt x="134169" y="12967"/>
                </a:lnTo>
                <a:lnTo>
                  <a:pt x="130085" y="18277"/>
                </a:lnTo>
                <a:lnTo>
                  <a:pt x="128792" y="23825"/>
                </a:lnTo>
                <a:lnTo>
                  <a:pt x="128247" y="32266"/>
                </a:lnTo>
                <a:lnTo>
                  <a:pt x="155855" y="32266"/>
                </a:lnTo>
                <a:lnTo>
                  <a:pt x="159681" y="36350"/>
                </a:lnTo>
                <a:lnTo>
                  <a:pt x="136416" y="36350"/>
                </a:lnTo>
                <a:lnTo>
                  <a:pt x="134135" y="37405"/>
                </a:lnTo>
                <a:lnTo>
                  <a:pt x="132229" y="39515"/>
                </a:lnTo>
                <a:lnTo>
                  <a:pt x="130391" y="41626"/>
                </a:lnTo>
                <a:lnTo>
                  <a:pt x="129472" y="44757"/>
                </a:lnTo>
                <a:lnTo>
                  <a:pt x="129472" y="53470"/>
                </a:lnTo>
                <a:lnTo>
                  <a:pt x="130528" y="57010"/>
                </a:lnTo>
                <a:lnTo>
                  <a:pt x="132638" y="59528"/>
                </a:lnTo>
                <a:lnTo>
                  <a:pt x="134748" y="61979"/>
                </a:lnTo>
                <a:lnTo>
                  <a:pt x="137131" y="63204"/>
                </a:lnTo>
                <a:lnTo>
                  <a:pt x="160489" y="63204"/>
                </a:lnTo>
                <a:lnTo>
                  <a:pt x="160377" y="63511"/>
                </a:lnTo>
                <a:lnTo>
                  <a:pt x="151596" y="72564"/>
                </a:lnTo>
                <a:lnTo>
                  <a:pt x="145946" y="74845"/>
                </a:lnTo>
                <a:close/>
              </a:path>
              <a:path w="273685" h="74929">
                <a:moveTo>
                  <a:pt x="147648" y="19808"/>
                </a:moveTo>
                <a:lnTo>
                  <a:pt x="147307" y="17018"/>
                </a:lnTo>
                <a:lnTo>
                  <a:pt x="146456" y="14975"/>
                </a:lnTo>
                <a:lnTo>
                  <a:pt x="143665" y="12321"/>
                </a:lnTo>
                <a:lnTo>
                  <a:pt x="141828" y="11640"/>
                </a:lnTo>
                <a:lnTo>
                  <a:pt x="159842" y="11640"/>
                </a:lnTo>
                <a:lnTo>
                  <a:pt x="160190" y="12321"/>
                </a:lnTo>
                <a:lnTo>
                  <a:pt x="161228" y="18277"/>
                </a:lnTo>
                <a:lnTo>
                  <a:pt x="147648" y="19808"/>
                </a:lnTo>
                <a:close/>
              </a:path>
              <a:path w="273685" h="74929">
                <a:moveTo>
                  <a:pt x="155855" y="32266"/>
                </a:moveTo>
                <a:lnTo>
                  <a:pt x="128247" y="32266"/>
                </a:lnTo>
                <a:lnTo>
                  <a:pt x="131787" y="28113"/>
                </a:lnTo>
                <a:lnTo>
                  <a:pt x="136144" y="26037"/>
                </a:lnTo>
                <a:lnTo>
                  <a:pt x="147171" y="26037"/>
                </a:lnTo>
                <a:lnTo>
                  <a:pt x="152174" y="28283"/>
                </a:lnTo>
                <a:lnTo>
                  <a:pt x="155855" y="32266"/>
                </a:lnTo>
                <a:close/>
              </a:path>
              <a:path w="273685" h="74929">
                <a:moveTo>
                  <a:pt x="160489" y="63204"/>
                </a:moveTo>
                <a:lnTo>
                  <a:pt x="142372" y="63204"/>
                </a:lnTo>
                <a:lnTo>
                  <a:pt x="144550" y="62183"/>
                </a:lnTo>
                <a:lnTo>
                  <a:pt x="146320" y="60141"/>
                </a:lnTo>
                <a:lnTo>
                  <a:pt x="148022" y="58099"/>
                </a:lnTo>
                <a:lnTo>
                  <a:pt x="148873" y="54763"/>
                </a:lnTo>
                <a:lnTo>
                  <a:pt x="148873" y="45369"/>
                </a:lnTo>
                <a:lnTo>
                  <a:pt x="147954" y="41898"/>
                </a:lnTo>
                <a:lnTo>
                  <a:pt x="144642" y="37984"/>
                </a:lnTo>
                <a:lnTo>
                  <a:pt x="144068" y="37405"/>
                </a:lnTo>
                <a:lnTo>
                  <a:pt x="141862" y="36350"/>
                </a:lnTo>
                <a:lnTo>
                  <a:pt x="159681" y="36350"/>
                </a:lnTo>
                <a:lnTo>
                  <a:pt x="160479" y="37201"/>
                </a:lnTo>
                <a:lnTo>
                  <a:pt x="162555" y="42953"/>
                </a:lnTo>
                <a:lnTo>
                  <a:pt x="162555" y="57520"/>
                </a:lnTo>
                <a:lnTo>
                  <a:pt x="160489" y="63204"/>
                </a:lnTo>
                <a:close/>
              </a:path>
              <a:path w="273685" h="74929">
                <a:moveTo>
                  <a:pt x="200778" y="74845"/>
                </a:moveTo>
                <a:lnTo>
                  <a:pt x="186551" y="74845"/>
                </a:lnTo>
                <a:lnTo>
                  <a:pt x="180799" y="72088"/>
                </a:lnTo>
                <a:lnTo>
                  <a:pt x="169916" y="37473"/>
                </a:lnTo>
                <a:lnTo>
                  <a:pt x="169907" y="37269"/>
                </a:lnTo>
                <a:lnTo>
                  <a:pt x="170300" y="28828"/>
                </a:lnTo>
                <a:lnTo>
                  <a:pt x="170354" y="27671"/>
                </a:lnTo>
                <a:lnTo>
                  <a:pt x="171661" y="19706"/>
                </a:lnTo>
                <a:lnTo>
                  <a:pt x="186551" y="0"/>
                </a:lnTo>
                <a:lnTo>
                  <a:pt x="200778" y="0"/>
                </a:lnTo>
                <a:lnTo>
                  <a:pt x="206217" y="2484"/>
                </a:lnTo>
                <a:lnTo>
                  <a:pt x="210160" y="7453"/>
                </a:lnTo>
                <a:lnTo>
                  <a:pt x="212660" y="11640"/>
                </a:lnTo>
                <a:lnTo>
                  <a:pt x="191997" y="11640"/>
                </a:lnTo>
                <a:lnTo>
                  <a:pt x="190499" y="12184"/>
                </a:lnTo>
                <a:lnTo>
                  <a:pt x="184786" y="47027"/>
                </a:lnTo>
                <a:lnTo>
                  <a:pt x="185155" y="51938"/>
                </a:lnTo>
                <a:lnTo>
                  <a:pt x="186040" y="55138"/>
                </a:lnTo>
                <a:lnTo>
                  <a:pt x="186857" y="58405"/>
                </a:lnTo>
                <a:lnTo>
                  <a:pt x="187879" y="60481"/>
                </a:lnTo>
                <a:lnTo>
                  <a:pt x="190499" y="62660"/>
                </a:lnTo>
                <a:lnTo>
                  <a:pt x="191997" y="63204"/>
                </a:lnTo>
                <a:lnTo>
                  <a:pt x="212702" y="63204"/>
                </a:lnTo>
                <a:lnTo>
                  <a:pt x="210240" y="67391"/>
                </a:lnTo>
                <a:lnTo>
                  <a:pt x="206292" y="72360"/>
                </a:lnTo>
                <a:lnTo>
                  <a:pt x="200778" y="74845"/>
                </a:lnTo>
                <a:close/>
              </a:path>
              <a:path w="273685" h="74929">
                <a:moveTo>
                  <a:pt x="212702" y="63204"/>
                </a:moveTo>
                <a:lnTo>
                  <a:pt x="195332" y="63204"/>
                </a:lnTo>
                <a:lnTo>
                  <a:pt x="196796" y="62660"/>
                </a:lnTo>
                <a:lnTo>
                  <a:pt x="199382" y="60481"/>
                </a:lnTo>
                <a:lnTo>
                  <a:pt x="200403" y="58541"/>
                </a:lnTo>
                <a:lnTo>
                  <a:pt x="202105" y="52143"/>
                </a:lnTo>
                <a:lnTo>
                  <a:pt x="202505" y="47027"/>
                </a:lnTo>
                <a:lnTo>
                  <a:pt x="202502" y="27671"/>
                </a:lnTo>
                <a:lnTo>
                  <a:pt x="195332" y="11640"/>
                </a:lnTo>
                <a:lnTo>
                  <a:pt x="212660" y="11640"/>
                </a:lnTo>
                <a:lnTo>
                  <a:pt x="217387" y="37473"/>
                </a:lnTo>
                <a:lnTo>
                  <a:pt x="216990" y="46050"/>
                </a:lnTo>
                <a:lnTo>
                  <a:pt x="216945" y="47027"/>
                </a:lnTo>
                <a:lnTo>
                  <a:pt x="215630" y="55138"/>
                </a:lnTo>
                <a:lnTo>
                  <a:pt x="215601" y="55317"/>
                </a:lnTo>
                <a:lnTo>
                  <a:pt x="213367" y="62075"/>
                </a:lnTo>
                <a:lnTo>
                  <a:pt x="212702" y="63204"/>
                </a:lnTo>
                <a:close/>
              </a:path>
              <a:path w="273685" h="74929">
                <a:moveTo>
                  <a:pt x="256937" y="74845"/>
                </a:moveTo>
                <a:lnTo>
                  <a:pt x="242710" y="74845"/>
                </a:lnTo>
                <a:lnTo>
                  <a:pt x="236958" y="72088"/>
                </a:lnTo>
                <a:lnTo>
                  <a:pt x="226067" y="37269"/>
                </a:lnTo>
                <a:lnTo>
                  <a:pt x="226459" y="28828"/>
                </a:lnTo>
                <a:lnTo>
                  <a:pt x="226513" y="27671"/>
                </a:lnTo>
                <a:lnTo>
                  <a:pt x="227820" y="19706"/>
                </a:lnTo>
                <a:lnTo>
                  <a:pt x="227854" y="19502"/>
                </a:lnTo>
                <a:lnTo>
                  <a:pt x="230087" y="12763"/>
                </a:lnTo>
                <a:lnTo>
                  <a:pt x="233214" y="7453"/>
                </a:lnTo>
                <a:lnTo>
                  <a:pt x="237162" y="2484"/>
                </a:lnTo>
                <a:lnTo>
                  <a:pt x="242710" y="0"/>
                </a:lnTo>
                <a:lnTo>
                  <a:pt x="256937" y="0"/>
                </a:lnTo>
                <a:lnTo>
                  <a:pt x="262377" y="2484"/>
                </a:lnTo>
                <a:lnTo>
                  <a:pt x="266319" y="7453"/>
                </a:lnTo>
                <a:lnTo>
                  <a:pt x="268819" y="11640"/>
                </a:lnTo>
                <a:lnTo>
                  <a:pt x="248156" y="11640"/>
                </a:lnTo>
                <a:lnTo>
                  <a:pt x="246658" y="12184"/>
                </a:lnTo>
                <a:lnTo>
                  <a:pt x="240946" y="47027"/>
                </a:lnTo>
                <a:lnTo>
                  <a:pt x="241315" y="51938"/>
                </a:lnTo>
                <a:lnTo>
                  <a:pt x="242200" y="55138"/>
                </a:lnTo>
                <a:lnTo>
                  <a:pt x="243017" y="58405"/>
                </a:lnTo>
                <a:lnTo>
                  <a:pt x="244038" y="60481"/>
                </a:lnTo>
                <a:lnTo>
                  <a:pt x="246658" y="62660"/>
                </a:lnTo>
                <a:lnTo>
                  <a:pt x="248156" y="63204"/>
                </a:lnTo>
                <a:lnTo>
                  <a:pt x="268862" y="63204"/>
                </a:lnTo>
                <a:lnTo>
                  <a:pt x="266399" y="67391"/>
                </a:lnTo>
                <a:lnTo>
                  <a:pt x="262451" y="72360"/>
                </a:lnTo>
                <a:lnTo>
                  <a:pt x="256937" y="74845"/>
                </a:lnTo>
                <a:close/>
              </a:path>
              <a:path w="273685" h="74929">
                <a:moveTo>
                  <a:pt x="268862" y="63204"/>
                </a:moveTo>
                <a:lnTo>
                  <a:pt x="251491" y="63204"/>
                </a:lnTo>
                <a:lnTo>
                  <a:pt x="252955" y="62660"/>
                </a:lnTo>
                <a:lnTo>
                  <a:pt x="255542" y="60481"/>
                </a:lnTo>
                <a:lnTo>
                  <a:pt x="256563" y="58541"/>
                </a:lnTo>
                <a:lnTo>
                  <a:pt x="258265" y="52143"/>
                </a:lnTo>
                <a:lnTo>
                  <a:pt x="258665" y="47027"/>
                </a:lnTo>
                <a:lnTo>
                  <a:pt x="258661" y="27671"/>
                </a:lnTo>
                <a:lnTo>
                  <a:pt x="251491" y="11640"/>
                </a:lnTo>
                <a:lnTo>
                  <a:pt x="268819" y="11640"/>
                </a:lnTo>
                <a:lnTo>
                  <a:pt x="273547" y="37473"/>
                </a:lnTo>
                <a:lnTo>
                  <a:pt x="273149" y="46050"/>
                </a:lnTo>
                <a:lnTo>
                  <a:pt x="273104" y="47027"/>
                </a:lnTo>
                <a:lnTo>
                  <a:pt x="271789" y="55138"/>
                </a:lnTo>
                <a:lnTo>
                  <a:pt x="271760" y="55317"/>
                </a:lnTo>
                <a:lnTo>
                  <a:pt x="269526" y="62075"/>
                </a:lnTo>
                <a:lnTo>
                  <a:pt x="268862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71" name="object 671" descr=""/>
          <p:cNvGrpSpPr/>
          <p:nvPr/>
        </p:nvGrpSpPr>
        <p:grpSpPr>
          <a:xfrm>
            <a:off x="362687" y="8098491"/>
            <a:ext cx="2728595" cy="96520"/>
            <a:chOff x="362687" y="8098491"/>
            <a:chExt cx="2728595" cy="96520"/>
          </a:xfrm>
        </p:grpSpPr>
        <p:pic>
          <p:nvPicPr>
            <p:cNvPr id="672" name="object 672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62687" y="8098491"/>
              <a:ext cx="2698204" cy="96185"/>
            </a:xfrm>
            <a:prstGeom prst="rect">
              <a:avLst/>
            </a:prstGeom>
          </p:spPr>
        </p:pic>
        <p:sp>
          <p:nvSpPr>
            <p:cNvPr id="673" name="object 673" descr=""/>
            <p:cNvSpPr/>
            <p:nvPr/>
          </p:nvSpPr>
          <p:spPr>
            <a:xfrm>
              <a:off x="3080700" y="8163023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10210" y="10210"/>
                  </a:moveTo>
                  <a:lnTo>
                    <a:pt x="0" y="10210"/>
                  </a:lnTo>
                  <a:lnTo>
                    <a:pt x="0" y="0"/>
                  </a:lnTo>
                  <a:lnTo>
                    <a:pt x="10210" y="0"/>
                  </a:lnTo>
                  <a:lnTo>
                    <a:pt x="10210" y="1021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74" name="object 674" descr=""/>
          <p:cNvSpPr/>
          <p:nvPr/>
        </p:nvSpPr>
        <p:spPr>
          <a:xfrm>
            <a:off x="3136859" y="816302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5" name="object 675" descr=""/>
          <p:cNvSpPr/>
          <p:nvPr/>
        </p:nvSpPr>
        <p:spPr>
          <a:xfrm>
            <a:off x="3193019" y="816302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6" name="object 676" descr=""/>
          <p:cNvSpPr/>
          <p:nvPr/>
        </p:nvSpPr>
        <p:spPr>
          <a:xfrm>
            <a:off x="3249178" y="816302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7" name="object 677" descr=""/>
          <p:cNvSpPr/>
          <p:nvPr/>
        </p:nvSpPr>
        <p:spPr>
          <a:xfrm>
            <a:off x="3305338" y="816302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8" name="object 678" descr=""/>
          <p:cNvSpPr/>
          <p:nvPr/>
        </p:nvSpPr>
        <p:spPr>
          <a:xfrm>
            <a:off x="3362518" y="816302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9" name="object 679" descr=""/>
          <p:cNvSpPr/>
          <p:nvPr/>
        </p:nvSpPr>
        <p:spPr>
          <a:xfrm>
            <a:off x="3418678" y="816302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0" name="object 680" descr=""/>
          <p:cNvSpPr/>
          <p:nvPr/>
        </p:nvSpPr>
        <p:spPr>
          <a:xfrm>
            <a:off x="3474837" y="816302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1" name="object 681" descr=""/>
          <p:cNvSpPr/>
          <p:nvPr/>
        </p:nvSpPr>
        <p:spPr>
          <a:xfrm>
            <a:off x="3530996" y="816302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2" name="object 682" descr=""/>
          <p:cNvSpPr/>
          <p:nvPr/>
        </p:nvSpPr>
        <p:spPr>
          <a:xfrm>
            <a:off x="3588177" y="816302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3" name="object 683" descr=""/>
          <p:cNvSpPr/>
          <p:nvPr/>
        </p:nvSpPr>
        <p:spPr>
          <a:xfrm>
            <a:off x="3644336" y="816302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4" name="object 684" descr=""/>
          <p:cNvSpPr/>
          <p:nvPr/>
        </p:nvSpPr>
        <p:spPr>
          <a:xfrm>
            <a:off x="3700496" y="816302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5" name="object 685" descr=""/>
          <p:cNvSpPr/>
          <p:nvPr/>
        </p:nvSpPr>
        <p:spPr>
          <a:xfrm>
            <a:off x="3894603" y="8099717"/>
            <a:ext cx="273685" cy="74930"/>
          </a:xfrm>
          <a:custGeom>
            <a:avLst/>
            <a:gdLst/>
            <a:ahLst/>
            <a:cxnLst/>
            <a:rect l="l" t="t" r="r" b="b"/>
            <a:pathLst>
              <a:path w="273685" h="74929">
                <a:moveTo>
                  <a:pt x="13886" y="21442"/>
                </a:moveTo>
                <a:lnTo>
                  <a:pt x="1021" y="19196"/>
                </a:lnTo>
                <a:lnTo>
                  <a:pt x="1701" y="15792"/>
                </a:lnTo>
                <a:lnTo>
                  <a:pt x="1797" y="15316"/>
                </a:lnTo>
                <a:lnTo>
                  <a:pt x="1906" y="14771"/>
                </a:lnTo>
                <a:lnTo>
                  <a:pt x="3267" y="11231"/>
                </a:lnTo>
                <a:lnTo>
                  <a:pt x="5105" y="8577"/>
                </a:lnTo>
                <a:lnTo>
                  <a:pt x="6875" y="5922"/>
                </a:lnTo>
                <a:lnTo>
                  <a:pt x="9393" y="3812"/>
                </a:lnTo>
                <a:lnTo>
                  <a:pt x="12735" y="2212"/>
                </a:lnTo>
                <a:lnTo>
                  <a:pt x="15928" y="748"/>
                </a:lnTo>
                <a:lnTo>
                  <a:pt x="19570" y="0"/>
                </a:lnTo>
                <a:lnTo>
                  <a:pt x="30462" y="0"/>
                </a:lnTo>
                <a:lnTo>
                  <a:pt x="35976" y="2212"/>
                </a:lnTo>
                <a:lnTo>
                  <a:pt x="43532" y="10244"/>
                </a:lnTo>
                <a:lnTo>
                  <a:pt x="44118" y="11640"/>
                </a:lnTo>
                <a:lnTo>
                  <a:pt x="20693" y="11640"/>
                </a:lnTo>
                <a:lnTo>
                  <a:pt x="18821" y="12389"/>
                </a:lnTo>
                <a:lnTo>
                  <a:pt x="16949" y="14090"/>
                </a:lnTo>
                <a:lnTo>
                  <a:pt x="15248" y="15792"/>
                </a:lnTo>
                <a:lnTo>
                  <a:pt x="14227" y="18243"/>
                </a:lnTo>
                <a:lnTo>
                  <a:pt x="13886" y="21442"/>
                </a:lnTo>
                <a:close/>
              </a:path>
              <a:path w="273685" h="74929">
                <a:moveTo>
                  <a:pt x="17971" y="40536"/>
                </a:moveTo>
                <a:lnTo>
                  <a:pt x="19502" y="29202"/>
                </a:lnTo>
                <a:lnTo>
                  <a:pt x="23555" y="29202"/>
                </a:lnTo>
                <a:lnTo>
                  <a:pt x="26207" y="28454"/>
                </a:lnTo>
                <a:lnTo>
                  <a:pt x="28181" y="26752"/>
                </a:lnTo>
                <a:lnTo>
                  <a:pt x="30155" y="24982"/>
                </a:lnTo>
                <a:lnTo>
                  <a:pt x="31142" y="22633"/>
                </a:lnTo>
                <a:lnTo>
                  <a:pt x="31142" y="17256"/>
                </a:lnTo>
                <a:lnTo>
                  <a:pt x="30428" y="15316"/>
                </a:lnTo>
                <a:lnTo>
                  <a:pt x="27501" y="12389"/>
                </a:lnTo>
                <a:lnTo>
                  <a:pt x="25526" y="11640"/>
                </a:lnTo>
                <a:lnTo>
                  <a:pt x="44118" y="11640"/>
                </a:lnTo>
                <a:lnTo>
                  <a:pt x="45148" y="14090"/>
                </a:lnTo>
                <a:lnTo>
                  <a:pt x="45233" y="25254"/>
                </a:lnTo>
                <a:lnTo>
                  <a:pt x="41728" y="30428"/>
                </a:lnTo>
                <a:lnTo>
                  <a:pt x="34716" y="34308"/>
                </a:lnTo>
                <a:lnTo>
                  <a:pt x="38869" y="35193"/>
                </a:lnTo>
                <a:lnTo>
                  <a:pt x="42204" y="37201"/>
                </a:lnTo>
                <a:lnTo>
                  <a:pt x="44066" y="39515"/>
                </a:lnTo>
                <a:lnTo>
                  <a:pt x="22565" y="39515"/>
                </a:lnTo>
                <a:lnTo>
                  <a:pt x="20421" y="39856"/>
                </a:lnTo>
                <a:lnTo>
                  <a:pt x="17971" y="40536"/>
                </a:lnTo>
                <a:close/>
              </a:path>
              <a:path w="273685" h="74929">
                <a:moveTo>
                  <a:pt x="46298" y="63204"/>
                </a:moveTo>
                <a:lnTo>
                  <a:pt x="26752" y="63204"/>
                </a:lnTo>
                <a:lnTo>
                  <a:pt x="29168" y="62115"/>
                </a:lnTo>
                <a:lnTo>
                  <a:pt x="31142" y="59937"/>
                </a:lnTo>
                <a:lnTo>
                  <a:pt x="33117" y="57691"/>
                </a:lnTo>
                <a:lnTo>
                  <a:pt x="34104" y="54729"/>
                </a:lnTo>
                <a:lnTo>
                  <a:pt x="34012" y="47241"/>
                </a:lnTo>
                <a:lnTo>
                  <a:pt x="33151" y="44689"/>
                </a:lnTo>
                <a:lnTo>
                  <a:pt x="29407" y="40536"/>
                </a:lnTo>
                <a:lnTo>
                  <a:pt x="27126" y="39515"/>
                </a:lnTo>
                <a:lnTo>
                  <a:pt x="44066" y="39515"/>
                </a:lnTo>
                <a:lnTo>
                  <a:pt x="47241" y="43463"/>
                </a:lnTo>
                <a:lnTo>
                  <a:pt x="48501" y="47241"/>
                </a:lnTo>
                <a:lnTo>
                  <a:pt x="48501" y="58065"/>
                </a:lnTo>
                <a:lnTo>
                  <a:pt x="46298" y="63204"/>
                </a:lnTo>
                <a:close/>
              </a:path>
              <a:path w="273685" h="74929">
                <a:moveTo>
                  <a:pt x="30938" y="74845"/>
                </a:moveTo>
                <a:lnTo>
                  <a:pt x="17392" y="74845"/>
                </a:lnTo>
                <a:lnTo>
                  <a:pt x="11912" y="72939"/>
                </a:lnTo>
                <a:lnTo>
                  <a:pt x="3199" y="65315"/>
                </a:lnTo>
                <a:lnTo>
                  <a:pt x="680" y="60311"/>
                </a:lnTo>
                <a:lnTo>
                  <a:pt x="67" y="54729"/>
                </a:lnTo>
                <a:lnTo>
                  <a:pt x="0" y="54117"/>
                </a:lnTo>
                <a:lnTo>
                  <a:pt x="13580" y="52483"/>
                </a:lnTo>
                <a:lnTo>
                  <a:pt x="13988" y="55955"/>
                </a:lnTo>
                <a:lnTo>
                  <a:pt x="15146" y="58609"/>
                </a:lnTo>
                <a:lnTo>
                  <a:pt x="18958" y="62285"/>
                </a:lnTo>
                <a:lnTo>
                  <a:pt x="21238" y="63204"/>
                </a:lnTo>
                <a:lnTo>
                  <a:pt x="46298" y="63204"/>
                </a:lnTo>
                <a:lnTo>
                  <a:pt x="46152" y="63545"/>
                </a:lnTo>
                <a:lnTo>
                  <a:pt x="41455" y="68106"/>
                </a:lnTo>
                <a:lnTo>
                  <a:pt x="36758" y="72598"/>
                </a:lnTo>
                <a:lnTo>
                  <a:pt x="30938" y="74845"/>
                </a:lnTo>
                <a:close/>
              </a:path>
              <a:path w="273685" h="74929">
                <a:moveTo>
                  <a:pt x="60345" y="31245"/>
                </a:moveTo>
                <a:lnTo>
                  <a:pt x="60345" y="18481"/>
                </a:lnTo>
                <a:lnTo>
                  <a:pt x="64021" y="17256"/>
                </a:lnTo>
                <a:lnTo>
                  <a:pt x="68003" y="14975"/>
                </a:lnTo>
                <a:lnTo>
                  <a:pt x="72292" y="11640"/>
                </a:lnTo>
                <a:lnTo>
                  <a:pt x="76512" y="8304"/>
                </a:lnTo>
                <a:lnTo>
                  <a:pt x="79440" y="4424"/>
                </a:lnTo>
                <a:lnTo>
                  <a:pt x="81073" y="0"/>
                </a:lnTo>
                <a:lnTo>
                  <a:pt x="92407" y="0"/>
                </a:lnTo>
                <a:lnTo>
                  <a:pt x="92407" y="20625"/>
                </a:lnTo>
                <a:lnTo>
                  <a:pt x="78418" y="20625"/>
                </a:lnTo>
                <a:lnTo>
                  <a:pt x="73313" y="25390"/>
                </a:lnTo>
                <a:lnTo>
                  <a:pt x="67289" y="28930"/>
                </a:lnTo>
                <a:lnTo>
                  <a:pt x="60345" y="31245"/>
                </a:lnTo>
                <a:close/>
              </a:path>
              <a:path w="273685" h="74929">
                <a:moveTo>
                  <a:pt x="92407" y="73517"/>
                </a:moveTo>
                <a:lnTo>
                  <a:pt x="78418" y="73517"/>
                </a:lnTo>
                <a:lnTo>
                  <a:pt x="78418" y="20625"/>
                </a:lnTo>
                <a:lnTo>
                  <a:pt x="92407" y="20625"/>
                </a:lnTo>
                <a:lnTo>
                  <a:pt x="92407" y="73517"/>
                </a:lnTo>
                <a:close/>
              </a:path>
              <a:path w="273685" h="74929">
                <a:moveTo>
                  <a:pt x="137131" y="73517"/>
                </a:moveTo>
                <a:lnTo>
                  <a:pt x="123652" y="73517"/>
                </a:lnTo>
                <a:lnTo>
                  <a:pt x="124079" y="67050"/>
                </a:lnTo>
                <a:lnTo>
                  <a:pt x="136799" y="27594"/>
                </a:lnTo>
                <a:lnTo>
                  <a:pt x="145708" y="14295"/>
                </a:lnTo>
                <a:lnTo>
                  <a:pt x="113748" y="14295"/>
                </a:lnTo>
                <a:lnTo>
                  <a:pt x="113748" y="1327"/>
                </a:lnTo>
                <a:lnTo>
                  <a:pt x="161739" y="1327"/>
                </a:lnTo>
                <a:lnTo>
                  <a:pt x="161739" y="11538"/>
                </a:lnTo>
                <a:lnTo>
                  <a:pt x="157790" y="15418"/>
                </a:lnTo>
                <a:lnTo>
                  <a:pt x="153774" y="21000"/>
                </a:lnTo>
                <a:lnTo>
                  <a:pt x="138186" y="59733"/>
                </a:lnTo>
                <a:lnTo>
                  <a:pt x="137131" y="67050"/>
                </a:lnTo>
                <a:lnTo>
                  <a:pt x="137131" y="73517"/>
                </a:lnTo>
                <a:close/>
              </a:path>
              <a:path w="273685" h="74929">
                <a:moveTo>
                  <a:pt x="200778" y="74845"/>
                </a:moveTo>
                <a:lnTo>
                  <a:pt x="186551" y="74845"/>
                </a:lnTo>
                <a:lnTo>
                  <a:pt x="180799" y="72088"/>
                </a:lnTo>
                <a:lnTo>
                  <a:pt x="169916" y="37473"/>
                </a:lnTo>
                <a:lnTo>
                  <a:pt x="169907" y="37269"/>
                </a:lnTo>
                <a:lnTo>
                  <a:pt x="170300" y="28828"/>
                </a:lnTo>
                <a:lnTo>
                  <a:pt x="170354" y="27671"/>
                </a:lnTo>
                <a:lnTo>
                  <a:pt x="171661" y="19706"/>
                </a:lnTo>
                <a:lnTo>
                  <a:pt x="186551" y="0"/>
                </a:lnTo>
                <a:lnTo>
                  <a:pt x="200778" y="0"/>
                </a:lnTo>
                <a:lnTo>
                  <a:pt x="206217" y="2484"/>
                </a:lnTo>
                <a:lnTo>
                  <a:pt x="210160" y="7453"/>
                </a:lnTo>
                <a:lnTo>
                  <a:pt x="212660" y="11640"/>
                </a:lnTo>
                <a:lnTo>
                  <a:pt x="191997" y="11640"/>
                </a:lnTo>
                <a:lnTo>
                  <a:pt x="190499" y="12184"/>
                </a:lnTo>
                <a:lnTo>
                  <a:pt x="184786" y="47027"/>
                </a:lnTo>
                <a:lnTo>
                  <a:pt x="185155" y="51938"/>
                </a:lnTo>
                <a:lnTo>
                  <a:pt x="186040" y="55138"/>
                </a:lnTo>
                <a:lnTo>
                  <a:pt x="186857" y="58405"/>
                </a:lnTo>
                <a:lnTo>
                  <a:pt x="187879" y="60481"/>
                </a:lnTo>
                <a:lnTo>
                  <a:pt x="190499" y="62660"/>
                </a:lnTo>
                <a:lnTo>
                  <a:pt x="191997" y="63204"/>
                </a:lnTo>
                <a:lnTo>
                  <a:pt x="212702" y="63204"/>
                </a:lnTo>
                <a:lnTo>
                  <a:pt x="210240" y="67391"/>
                </a:lnTo>
                <a:lnTo>
                  <a:pt x="206292" y="72360"/>
                </a:lnTo>
                <a:lnTo>
                  <a:pt x="200778" y="74845"/>
                </a:lnTo>
                <a:close/>
              </a:path>
              <a:path w="273685" h="74929">
                <a:moveTo>
                  <a:pt x="212702" y="63204"/>
                </a:moveTo>
                <a:lnTo>
                  <a:pt x="195332" y="63204"/>
                </a:lnTo>
                <a:lnTo>
                  <a:pt x="196796" y="62660"/>
                </a:lnTo>
                <a:lnTo>
                  <a:pt x="199382" y="60481"/>
                </a:lnTo>
                <a:lnTo>
                  <a:pt x="200403" y="58541"/>
                </a:lnTo>
                <a:lnTo>
                  <a:pt x="202105" y="52143"/>
                </a:lnTo>
                <a:lnTo>
                  <a:pt x="202505" y="47027"/>
                </a:lnTo>
                <a:lnTo>
                  <a:pt x="202502" y="27671"/>
                </a:lnTo>
                <a:lnTo>
                  <a:pt x="195332" y="11640"/>
                </a:lnTo>
                <a:lnTo>
                  <a:pt x="212660" y="11640"/>
                </a:lnTo>
                <a:lnTo>
                  <a:pt x="217387" y="37473"/>
                </a:lnTo>
                <a:lnTo>
                  <a:pt x="216990" y="46050"/>
                </a:lnTo>
                <a:lnTo>
                  <a:pt x="216945" y="47027"/>
                </a:lnTo>
                <a:lnTo>
                  <a:pt x="215630" y="55138"/>
                </a:lnTo>
                <a:lnTo>
                  <a:pt x="215601" y="55317"/>
                </a:lnTo>
                <a:lnTo>
                  <a:pt x="213367" y="62075"/>
                </a:lnTo>
                <a:lnTo>
                  <a:pt x="212702" y="63204"/>
                </a:lnTo>
                <a:close/>
              </a:path>
              <a:path w="273685" h="74929">
                <a:moveTo>
                  <a:pt x="256937" y="74845"/>
                </a:moveTo>
                <a:lnTo>
                  <a:pt x="242710" y="74845"/>
                </a:lnTo>
                <a:lnTo>
                  <a:pt x="236958" y="72088"/>
                </a:lnTo>
                <a:lnTo>
                  <a:pt x="226067" y="37269"/>
                </a:lnTo>
                <a:lnTo>
                  <a:pt x="226459" y="28828"/>
                </a:lnTo>
                <a:lnTo>
                  <a:pt x="226513" y="27671"/>
                </a:lnTo>
                <a:lnTo>
                  <a:pt x="227820" y="19706"/>
                </a:lnTo>
                <a:lnTo>
                  <a:pt x="227854" y="19502"/>
                </a:lnTo>
                <a:lnTo>
                  <a:pt x="230087" y="12763"/>
                </a:lnTo>
                <a:lnTo>
                  <a:pt x="233214" y="7453"/>
                </a:lnTo>
                <a:lnTo>
                  <a:pt x="237162" y="2484"/>
                </a:lnTo>
                <a:lnTo>
                  <a:pt x="242710" y="0"/>
                </a:lnTo>
                <a:lnTo>
                  <a:pt x="256937" y="0"/>
                </a:lnTo>
                <a:lnTo>
                  <a:pt x="262377" y="2484"/>
                </a:lnTo>
                <a:lnTo>
                  <a:pt x="266319" y="7453"/>
                </a:lnTo>
                <a:lnTo>
                  <a:pt x="268819" y="11640"/>
                </a:lnTo>
                <a:lnTo>
                  <a:pt x="248156" y="11640"/>
                </a:lnTo>
                <a:lnTo>
                  <a:pt x="246658" y="12184"/>
                </a:lnTo>
                <a:lnTo>
                  <a:pt x="240946" y="47027"/>
                </a:lnTo>
                <a:lnTo>
                  <a:pt x="241315" y="51938"/>
                </a:lnTo>
                <a:lnTo>
                  <a:pt x="242200" y="55138"/>
                </a:lnTo>
                <a:lnTo>
                  <a:pt x="243017" y="58405"/>
                </a:lnTo>
                <a:lnTo>
                  <a:pt x="244038" y="60481"/>
                </a:lnTo>
                <a:lnTo>
                  <a:pt x="246658" y="62660"/>
                </a:lnTo>
                <a:lnTo>
                  <a:pt x="248156" y="63204"/>
                </a:lnTo>
                <a:lnTo>
                  <a:pt x="268862" y="63204"/>
                </a:lnTo>
                <a:lnTo>
                  <a:pt x="266399" y="67391"/>
                </a:lnTo>
                <a:lnTo>
                  <a:pt x="262451" y="72360"/>
                </a:lnTo>
                <a:lnTo>
                  <a:pt x="256937" y="74845"/>
                </a:lnTo>
                <a:close/>
              </a:path>
              <a:path w="273685" h="74929">
                <a:moveTo>
                  <a:pt x="268862" y="63204"/>
                </a:moveTo>
                <a:lnTo>
                  <a:pt x="251491" y="63204"/>
                </a:lnTo>
                <a:lnTo>
                  <a:pt x="252955" y="62660"/>
                </a:lnTo>
                <a:lnTo>
                  <a:pt x="255542" y="60481"/>
                </a:lnTo>
                <a:lnTo>
                  <a:pt x="256563" y="58541"/>
                </a:lnTo>
                <a:lnTo>
                  <a:pt x="258265" y="52143"/>
                </a:lnTo>
                <a:lnTo>
                  <a:pt x="258665" y="47027"/>
                </a:lnTo>
                <a:lnTo>
                  <a:pt x="258661" y="27671"/>
                </a:lnTo>
                <a:lnTo>
                  <a:pt x="251491" y="11640"/>
                </a:lnTo>
                <a:lnTo>
                  <a:pt x="268819" y="11640"/>
                </a:lnTo>
                <a:lnTo>
                  <a:pt x="273547" y="37473"/>
                </a:lnTo>
                <a:lnTo>
                  <a:pt x="273149" y="46050"/>
                </a:lnTo>
                <a:lnTo>
                  <a:pt x="273104" y="47027"/>
                </a:lnTo>
                <a:lnTo>
                  <a:pt x="271789" y="55138"/>
                </a:lnTo>
                <a:lnTo>
                  <a:pt x="271760" y="55317"/>
                </a:lnTo>
                <a:lnTo>
                  <a:pt x="269526" y="62075"/>
                </a:lnTo>
                <a:lnTo>
                  <a:pt x="268862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86" name="object 686" descr=""/>
          <p:cNvGrpSpPr/>
          <p:nvPr/>
        </p:nvGrpSpPr>
        <p:grpSpPr>
          <a:xfrm>
            <a:off x="2270760" y="1482851"/>
            <a:ext cx="91440" cy="90170"/>
            <a:chOff x="2270760" y="1482851"/>
            <a:chExt cx="91440" cy="90170"/>
          </a:xfrm>
        </p:grpSpPr>
        <p:sp>
          <p:nvSpPr>
            <p:cNvPr id="687" name="object 687" descr=""/>
            <p:cNvSpPr/>
            <p:nvPr/>
          </p:nvSpPr>
          <p:spPr>
            <a:xfrm>
              <a:off x="2270760" y="1482851"/>
              <a:ext cx="91440" cy="90170"/>
            </a:xfrm>
            <a:custGeom>
              <a:avLst/>
              <a:gdLst/>
              <a:ahLst/>
              <a:cxnLst/>
              <a:rect l="l" t="t" r="r" b="b"/>
              <a:pathLst>
                <a:path w="91439" h="90169">
                  <a:moveTo>
                    <a:pt x="91440" y="89916"/>
                  </a:moveTo>
                  <a:lnTo>
                    <a:pt x="0" y="89916"/>
                  </a:lnTo>
                  <a:lnTo>
                    <a:pt x="0" y="0"/>
                  </a:lnTo>
                  <a:lnTo>
                    <a:pt x="91440" y="0"/>
                  </a:lnTo>
                  <a:lnTo>
                    <a:pt x="91440" y="899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8" name="object 688" descr=""/>
            <p:cNvSpPr/>
            <p:nvPr/>
          </p:nvSpPr>
          <p:spPr>
            <a:xfrm>
              <a:off x="2289048" y="1501140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4">
                  <a:moveTo>
                    <a:pt x="54864" y="21336"/>
                  </a:moveTo>
                  <a:lnTo>
                    <a:pt x="31991" y="21336"/>
                  </a:lnTo>
                  <a:lnTo>
                    <a:pt x="31991" y="0"/>
                  </a:lnTo>
                  <a:lnTo>
                    <a:pt x="22860" y="0"/>
                  </a:lnTo>
                  <a:lnTo>
                    <a:pt x="22860" y="21336"/>
                  </a:lnTo>
                  <a:lnTo>
                    <a:pt x="0" y="21336"/>
                  </a:lnTo>
                  <a:lnTo>
                    <a:pt x="0" y="32004"/>
                  </a:lnTo>
                  <a:lnTo>
                    <a:pt x="22860" y="32004"/>
                  </a:lnTo>
                  <a:lnTo>
                    <a:pt x="22860" y="54864"/>
                  </a:lnTo>
                  <a:lnTo>
                    <a:pt x="31991" y="54864"/>
                  </a:lnTo>
                  <a:lnTo>
                    <a:pt x="31991" y="32004"/>
                  </a:lnTo>
                  <a:lnTo>
                    <a:pt x="54864" y="32004"/>
                  </a:lnTo>
                  <a:lnTo>
                    <a:pt x="54864" y="213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67284" y="1338072"/>
            <a:ext cx="2018030" cy="9525"/>
          </a:xfrm>
          <a:custGeom>
            <a:avLst/>
            <a:gdLst/>
            <a:ahLst/>
            <a:cxnLst/>
            <a:rect l="l" t="t" r="r" b="b"/>
            <a:pathLst>
              <a:path w="2018030" h="9525">
                <a:moveTo>
                  <a:pt x="2017763" y="0"/>
                </a:moveTo>
                <a:lnTo>
                  <a:pt x="2017763" y="0"/>
                </a:lnTo>
                <a:lnTo>
                  <a:pt x="0" y="0"/>
                </a:lnTo>
                <a:lnTo>
                  <a:pt x="0" y="3048"/>
                </a:lnTo>
                <a:lnTo>
                  <a:pt x="0" y="6096"/>
                </a:lnTo>
                <a:lnTo>
                  <a:pt x="0" y="9144"/>
                </a:lnTo>
                <a:lnTo>
                  <a:pt x="431279" y="9144"/>
                </a:lnTo>
                <a:lnTo>
                  <a:pt x="434340" y="9144"/>
                </a:lnTo>
                <a:lnTo>
                  <a:pt x="1726679" y="9144"/>
                </a:lnTo>
                <a:lnTo>
                  <a:pt x="1729740" y="9144"/>
                </a:lnTo>
                <a:lnTo>
                  <a:pt x="2017763" y="9144"/>
                </a:lnTo>
                <a:lnTo>
                  <a:pt x="2017763" y="3048"/>
                </a:lnTo>
                <a:lnTo>
                  <a:pt x="2017763" y="0"/>
                </a:lnTo>
                <a:close/>
              </a:path>
            </a:pathLst>
          </a:custGeom>
          <a:solidFill>
            <a:srgbClr val="23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367284" y="1566672"/>
            <a:ext cx="2018030" cy="9525"/>
          </a:xfrm>
          <a:custGeom>
            <a:avLst/>
            <a:gdLst/>
            <a:ahLst/>
            <a:cxnLst/>
            <a:rect l="l" t="t" r="r" b="b"/>
            <a:pathLst>
              <a:path w="2018030" h="9525">
                <a:moveTo>
                  <a:pt x="2017763" y="0"/>
                </a:moveTo>
                <a:lnTo>
                  <a:pt x="2017763" y="0"/>
                </a:lnTo>
                <a:lnTo>
                  <a:pt x="0" y="0"/>
                </a:lnTo>
                <a:lnTo>
                  <a:pt x="0" y="3048"/>
                </a:lnTo>
                <a:lnTo>
                  <a:pt x="0" y="6096"/>
                </a:lnTo>
                <a:lnTo>
                  <a:pt x="0" y="9144"/>
                </a:lnTo>
                <a:lnTo>
                  <a:pt x="431279" y="9144"/>
                </a:lnTo>
                <a:lnTo>
                  <a:pt x="434340" y="9144"/>
                </a:lnTo>
                <a:lnTo>
                  <a:pt x="1726679" y="9144"/>
                </a:lnTo>
                <a:lnTo>
                  <a:pt x="1729740" y="9144"/>
                </a:lnTo>
                <a:lnTo>
                  <a:pt x="2017763" y="9144"/>
                </a:lnTo>
                <a:lnTo>
                  <a:pt x="2017763" y="3048"/>
                </a:lnTo>
                <a:lnTo>
                  <a:pt x="2017763" y="0"/>
                </a:lnTo>
                <a:close/>
              </a:path>
            </a:pathLst>
          </a:custGeom>
          <a:solidFill>
            <a:srgbClr val="231F1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93052" y="256031"/>
            <a:ext cx="405383" cy="109728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3004261" y="254660"/>
            <a:ext cx="1555115" cy="113664"/>
          </a:xfrm>
          <a:custGeom>
            <a:avLst/>
            <a:gdLst/>
            <a:ahLst/>
            <a:cxnLst/>
            <a:rect l="l" t="t" r="r" b="b"/>
            <a:pathLst>
              <a:path w="1555114" h="113664">
                <a:moveTo>
                  <a:pt x="46729" y="110994"/>
                </a:moveTo>
                <a:lnTo>
                  <a:pt x="0" y="110994"/>
                </a:lnTo>
                <a:lnTo>
                  <a:pt x="0" y="1981"/>
                </a:lnTo>
                <a:lnTo>
                  <a:pt x="52222" y="1981"/>
                </a:lnTo>
                <a:lnTo>
                  <a:pt x="58674" y="2336"/>
                </a:lnTo>
                <a:lnTo>
                  <a:pt x="67208" y="3759"/>
                </a:lnTo>
                <a:lnTo>
                  <a:pt x="71018" y="5283"/>
                </a:lnTo>
                <a:lnTo>
                  <a:pt x="74371" y="7620"/>
                </a:lnTo>
                <a:lnTo>
                  <a:pt x="77724" y="9855"/>
                </a:lnTo>
                <a:lnTo>
                  <a:pt x="80518" y="12852"/>
                </a:lnTo>
                <a:lnTo>
                  <a:pt x="82753" y="16611"/>
                </a:lnTo>
                <a:lnTo>
                  <a:pt x="84782" y="20116"/>
                </a:lnTo>
                <a:lnTo>
                  <a:pt x="22098" y="20116"/>
                </a:lnTo>
                <a:lnTo>
                  <a:pt x="22098" y="45161"/>
                </a:lnTo>
                <a:lnTo>
                  <a:pt x="80880" y="45161"/>
                </a:lnTo>
                <a:lnTo>
                  <a:pt x="79247" y="47701"/>
                </a:lnTo>
                <a:lnTo>
                  <a:pt x="75539" y="50901"/>
                </a:lnTo>
                <a:lnTo>
                  <a:pt x="70866" y="53035"/>
                </a:lnTo>
                <a:lnTo>
                  <a:pt x="77470" y="54965"/>
                </a:lnTo>
                <a:lnTo>
                  <a:pt x="82549" y="58267"/>
                </a:lnTo>
                <a:lnTo>
                  <a:pt x="86453" y="63398"/>
                </a:lnTo>
                <a:lnTo>
                  <a:pt x="22098" y="63398"/>
                </a:lnTo>
                <a:lnTo>
                  <a:pt x="22098" y="92659"/>
                </a:lnTo>
                <a:lnTo>
                  <a:pt x="88544" y="92659"/>
                </a:lnTo>
                <a:lnTo>
                  <a:pt x="87934" y="93878"/>
                </a:lnTo>
                <a:lnTo>
                  <a:pt x="85699" y="98552"/>
                </a:lnTo>
                <a:lnTo>
                  <a:pt x="82549" y="102311"/>
                </a:lnTo>
                <a:lnTo>
                  <a:pt x="78485" y="105156"/>
                </a:lnTo>
                <a:lnTo>
                  <a:pt x="74523" y="108000"/>
                </a:lnTo>
                <a:lnTo>
                  <a:pt x="69595" y="109728"/>
                </a:lnTo>
                <a:lnTo>
                  <a:pt x="63703" y="110337"/>
                </a:lnTo>
                <a:lnTo>
                  <a:pt x="59988" y="110613"/>
                </a:lnTo>
                <a:lnTo>
                  <a:pt x="54330" y="110832"/>
                </a:lnTo>
                <a:lnTo>
                  <a:pt x="46729" y="110994"/>
                </a:lnTo>
                <a:close/>
              </a:path>
              <a:path w="1555114" h="113664">
                <a:moveTo>
                  <a:pt x="80880" y="45161"/>
                </a:moveTo>
                <a:lnTo>
                  <a:pt x="50444" y="45161"/>
                </a:lnTo>
                <a:lnTo>
                  <a:pt x="52578" y="44958"/>
                </a:lnTo>
                <a:lnTo>
                  <a:pt x="56337" y="44450"/>
                </a:lnTo>
                <a:lnTo>
                  <a:pt x="59283" y="43129"/>
                </a:lnTo>
                <a:lnTo>
                  <a:pt x="63550" y="38862"/>
                </a:lnTo>
                <a:lnTo>
                  <a:pt x="64617" y="36017"/>
                </a:lnTo>
                <a:lnTo>
                  <a:pt x="64617" y="29108"/>
                </a:lnTo>
                <a:lnTo>
                  <a:pt x="50291" y="20116"/>
                </a:lnTo>
                <a:lnTo>
                  <a:pt x="84782" y="20116"/>
                </a:lnTo>
                <a:lnTo>
                  <a:pt x="84958" y="20421"/>
                </a:lnTo>
                <a:lnTo>
                  <a:pt x="85108" y="20929"/>
                </a:lnTo>
                <a:lnTo>
                  <a:pt x="86105" y="24739"/>
                </a:lnTo>
                <a:lnTo>
                  <a:pt x="86105" y="34493"/>
                </a:lnTo>
                <a:lnTo>
                  <a:pt x="84823" y="38862"/>
                </a:lnTo>
                <a:lnTo>
                  <a:pt x="84734" y="39166"/>
                </a:lnTo>
                <a:lnTo>
                  <a:pt x="80880" y="45161"/>
                </a:lnTo>
                <a:close/>
              </a:path>
              <a:path w="1555114" h="113664">
                <a:moveTo>
                  <a:pt x="88544" y="92659"/>
                </a:moveTo>
                <a:lnTo>
                  <a:pt x="50444" y="92659"/>
                </a:lnTo>
                <a:lnTo>
                  <a:pt x="55473" y="92456"/>
                </a:lnTo>
                <a:lnTo>
                  <a:pt x="60858" y="91440"/>
                </a:lnTo>
                <a:lnTo>
                  <a:pt x="63550" y="89966"/>
                </a:lnTo>
                <a:lnTo>
                  <a:pt x="65684" y="87630"/>
                </a:lnTo>
                <a:lnTo>
                  <a:pt x="67716" y="85293"/>
                </a:lnTo>
                <a:lnTo>
                  <a:pt x="68732" y="82194"/>
                </a:lnTo>
                <a:lnTo>
                  <a:pt x="68732" y="75082"/>
                </a:lnTo>
                <a:lnTo>
                  <a:pt x="49987" y="63398"/>
                </a:lnTo>
                <a:lnTo>
                  <a:pt x="86453" y="63398"/>
                </a:lnTo>
                <a:lnTo>
                  <a:pt x="89661" y="67614"/>
                </a:lnTo>
                <a:lnTo>
                  <a:pt x="91439" y="73101"/>
                </a:lnTo>
                <a:lnTo>
                  <a:pt x="91439" y="84378"/>
                </a:lnTo>
                <a:lnTo>
                  <a:pt x="90271" y="89204"/>
                </a:lnTo>
                <a:lnTo>
                  <a:pt x="88646" y="92456"/>
                </a:lnTo>
                <a:lnTo>
                  <a:pt x="88544" y="92659"/>
                </a:lnTo>
                <a:close/>
              </a:path>
              <a:path w="1555114" h="113664">
                <a:moveTo>
                  <a:pt x="121920" y="111099"/>
                </a:moveTo>
                <a:lnTo>
                  <a:pt x="98602" y="111099"/>
                </a:lnTo>
                <a:lnTo>
                  <a:pt x="140970" y="1981"/>
                </a:lnTo>
                <a:lnTo>
                  <a:pt x="164287" y="1981"/>
                </a:lnTo>
                <a:lnTo>
                  <a:pt x="174488" y="27432"/>
                </a:lnTo>
                <a:lnTo>
                  <a:pt x="152552" y="27432"/>
                </a:lnTo>
                <a:lnTo>
                  <a:pt x="137769" y="67818"/>
                </a:lnTo>
                <a:lnTo>
                  <a:pt x="190677" y="67818"/>
                </a:lnTo>
                <a:lnTo>
                  <a:pt x="198068" y="86258"/>
                </a:lnTo>
                <a:lnTo>
                  <a:pt x="131064" y="86258"/>
                </a:lnTo>
                <a:lnTo>
                  <a:pt x="121920" y="111099"/>
                </a:lnTo>
                <a:close/>
              </a:path>
              <a:path w="1555114" h="113664">
                <a:moveTo>
                  <a:pt x="190677" y="67818"/>
                </a:moveTo>
                <a:lnTo>
                  <a:pt x="167640" y="67818"/>
                </a:lnTo>
                <a:lnTo>
                  <a:pt x="152552" y="27432"/>
                </a:lnTo>
                <a:lnTo>
                  <a:pt x="174488" y="27432"/>
                </a:lnTo>
                <a:lnTo>
                  <a:pt x="190677" y="67818"/>
                </a:lnTo>
                <a:close/>
              </a:path>
              <a:path w="1555114" h="113664">
                <a:moveTo>
                  <a:pt x="208026" y="111099"/>
                </a:moveTo>
                <a:lnTo>
                  <a:pt x="184251" y="111099"/>
                </a:lnTo>
                <a:lnTo>
                  <a:pt x="174802" y="86258"/>
                </a:lnTo>
                <a:lnTo>
                  <a:pt x="198068" y="86258"/>
                </a:lnTo>
                <a:lnTo>
                  <a:pt x="208026" y="111099"/>
                </a:lnTo>
                <a:close/>
              </a:path>
              <a:path w="1555114" h="113664">
                <a:moveTo>
                  <a:pt x="296875" y="111099"/>
                </a:moveTo>
                <a:lnTo>
                  <a:pt x="220065" y="111099"/>
                </a:lnTo>
                <a:lnTo>
                  <a:pt x="220065" y="2895"/>
                </a:lnTo>
                <a:lnTo>
                  <a:pt x="242163" y="2895"/>
                </a:lnTo>
                <a:lnTo>
                  <a:pt x="242163" y="92659"/>
                </a:lnTo>
                <a:lnTo>
                  <a:pt x="296875" y="92659"/>
                </a:lnTo>
                <a:lnTo>
                  <a:pt x="296875" y="111099"/>
                </a:lnTo>
                <a:close/>
              </a:path>
              <a:path w="1555114" h="113664">
                <a:moveTo>
                  <a:pt x="324612" y="111099"/>
                </a:moveTo>
                <a:lnTo>
                  <a:pt x="301294" y="111099"/>
                </a:lnTo>
                <a:lnTo>
                  <a:pt x="343662" y="1981"/>
                </a:lnTo>
                <a:lnTo>
                  <a:pt x="366979" y="1981"/>
                </a:lnTo>
                <a:lnTo>
                  <a:pt x="377180" y="27432"/>
                </a:lnTo>
                <a:lnTo>
                  <a:pt x="355244" y="27432"/>
                </a:lnTo>
                <a:lnTo>
                  <a:pt x="340461" y="67818"/>
                </a:lnTo>
                <a:lnTo>
                  <a:pt x="393369" y="67818"/>
                </a:lnTo>
                <a:lnTo>
                  <a:pt x="400760" y="86258"/>
                </a:lnTo>
                <a:lnTo>
                  <a:pt x="333756" y="86258"/>
                </a:lnTo>
                <a:lnTo>
                  <a:pt x="324612" y="111099"/>
                </a:lnTo>
                <a:close/>
              </a:path>
              <a:path w="1555114" h="113664">
                <a:moveTo>
                  <a:pt x="393369" y="67818"/>
                </a:moveTo>
                <a:lnTo>
                  <a:pt x="370332" y="67818"/>
                </a:lnTo>
                <a:lnTo>
                  <a:pt x="355244" y="27432"/>
                </a:lnTo>
                <a:lnTo>
                  <a:pt x="377180" y="27432"/>
                </a:lnTo>
                <a:lnTo>
                  <a:pt x="393369" y="67818"/>
                </a:lnTo>
                <a:close/>
              </a:path>
              <a:path w="1555114" h="113664">
                <a:moveTo>
                  <a:pt x="410718" y="111099"/>
                </a:moveTo>
                <a:lnTo>
                  <a:pt x="386943" y="111099"/>
                </a:lnTo>
                <a:lnTo>
                  <a:pt x="377494" y="86258"/>
                </a:lnTo>
                <a:lnTo>
                  <a:pt x="400760" y="86258"/>
                </a:lnTo>
                <a:lnTo>
                  <a:pt x="410718" y="111099"/>
                </a:lnTo>
                <a:close/>
              </a:path>
              <a:path w="1555114" h="113664">
                <a:moveTo>
                  <a:pt x="444093" y="111099"/>
                </a:moveTo>
                <a:lnTo>
                  <a:pt x="423672" y="111099"/>
                </a:lnTo>
                <a:lnTo>
                  <a:pt x="423672" y="1981"/>
                </a:lnTo>
                <a:lnTo>
                  <a:pt x="445008" y="1981"/>
                </a:lnTo>
                <a:lnTo>
                  <a:pt x="467955" y="39319"/>
                </a:lnTo>
                <a:lnTo>
                  <a:pt x="444093" y="39319"/>
                </a:lnTo>
                <a:lnTo>
                  <a:pt x="444093" y="111099"/>
                </a:lnTo>
                <a:close/>
              </a:path>
              <a:path w="1555114" h="113664">
                <a:moveTo>
                  <a:pt x="510387" y="75133"/>
                </a:moveTo>
                <a:lnTo>
                  <a:pt x="489965" y="75133"/>
                </a:lnTo>
                <a:lnTo>
                  <a:pt x="489965" y="1981"/>
                </a:lnTo>
                <a:lnTo>
                  <a:pt x="510387" y="1981"/>
                </a:lnTo>
                <a:lnTo>
                  <a:pt x="510387" y="75133"/>
                </a:lnTo>
                <a:close/>
              </a:path>
              <a:path w="1555114" h="113664">
                <a:moveTo>
                  <a:pt x="510387" y="111099"/>
                </a:moveTo>
                <a:lnTo>
                  <a:pt x="488289" y="111099"/>
                </a:lnTo>
                <a:lnTo>
                  <a:pt x="444093" y="39319"/>
                </a:lnTo>
                <a:lnTo>
                  <a:pt x="467955" y="39319"/>
                </a:lnTo>
                <a:lnTo>
                  <a:pt x="489965" y="75133"/>
                </a:lnTo>
                <a:lnTo>
                  <a:pt x="510387" y="75133"/>
                </a:lnTo>
                <a:lnTo>
                  <a:pt x="510387" y="111099"/>
                </a:lnTo>
                <a:close/>
              </a:path>
              <a:path w="1555114" h="113664">
                <a:moveTo>
                  <a:pt x="579120" y="112928"/>
                </a:moveTo>
                <a:lnTo>
                  <a:pt x="543458" y="97993"/>
                </a:lnTo>
                <a:lnTo>
                  <a:pt x="529437" y="57454"/>
                </a:lnTo>
                <a:lnTo>
                  <a:pt x="530313" y="44577"/>
                </a:lnTo>
                <a:lnTo>
                  <a:pt x="551087" y="8486"/>
                </a:lnTo>
                <a:lnTo>
                  <a:pt x="580491" y="0"/>
                </a:lnTo>
                <a:lnTo>
                  <a:pt x="590073" y="742"/>
                </a:lnTo>
                <a:lnTo>
                  <a:pt x="619375" y="18897"/>
                </a:lnTo>
                <a:lnTo>
                  <a:pt x="571296" y="18897"/>
                </a:lnTo>
                <a:lnTo>
                  <a:pt x="564743" y="21793"/>
                </a:lnTo>
                <a:lnTo>
                  <a:pt x="552145" y="55778"/>
                </a:lnTo>
                <a:lnTo>
                  <a:pt x="552611" y="65389"/>
                </a:lnTo>
                <a:lnTo>
                  <a:pt x="571042" y="94030"/>
                </a:lnTo>
                <a:lnTo>
                  <a:pt x="617351" y="94030"/>
                </a:lnTo>
                <a:lnTo>
                  <a:pt x="613533" y="99250"/>
                </a:lnTo>
                <a:lnTo>
                  <a:pt x="608228" y="104241"/>
                </a:lnTo>
                <a:lnTo>
                  <a:pt x="602122" y="108042"/>
                </a:lnTo>
                <a:lnTo>
                  <a:pt x="595236" y="110756"/>
                </a:lnTo>
                <a:lnTo>
                  <a:pt x="587568" y="112385"/>
                </a:lnTo>
                <a:lnTo>
                  <a:pt x="579120" y="112928"/>
                </a:lnTo>
                <a:close/>
              </a:path>
              <a:path w="1555114" h="113664">
                <a:moveTo>
                  <a:pt x="602437" y="37185"/>
                </a:moveTo>
                <a:lnTo>
                  <a:pt x="601234" y="32003"/>
                </a:lnTo>
                <a:lnTo>
                  <a:pt x="601116" y="31496"/>
                </a:lnTo>
                <a:lnTo>
                  <a:pt x="598424" y="27025"/>
                </a:lnTo>
                <a:lnTo>
                  <a:pt x="590296" y="20523"/>
                </a:lnTo>
                <a:lnTo>
                  <a:pt x="585317" y="18897"/>
                </a:lnTo>
                <a:lnTo>
                  <a:pt x="619375" y="18897"/>
                </a:lnTo>
                <a:lnTo>
                  <a:pt x="621792" y="23266"/>
                </a:lnTo>
                <a:lnTo>
                  <a:pt x="624230" y="32003"/>
                </a:lnTo>
                <a:lnTo>
                  <a:pt x="602437" y="37185"/>
                </a:lnTo>
                <a:close/>
              </a:path>
              <a:path w="1555114" h="113664">
                <a:moveTo>
                  <a:pt x="617351" y="94030"/>
                </a:moveTo>
                <a:lnTo>
                  <a:pt x="584860" y="94030"/>
                </a:lnTo>
                <a:lnTo>
                  <a:pt x="589889" y="92151"/>
                </a:lnTo>
                <a:lnTo>
                  <a:pt x="594055" y="88392"/>
                </a:lnTo>
                <a:lnTo>
                  <a:pt x="598322" y="84734"/>
                </a:lnTo>
                <a:lnTo>
                  <a:pt x="601370" y="78892"/>
                </a:lnTo>
                <a:lnTo>
                  <a:pt x="603199" y="70866"/>
                </a:lnTo>
                <a:lnTo>
                  <a:pt x="624535" y="77419"/>
                </a:lnTo>
                <a:lnTo>
                  <a:pt x="621687" y="85839"/>
                </a:lnTo>
                <a:lnTo>
                  <a:pt x="618020" y="93116"/>
                </a:lnTo>
                <a:lnTo>
                  <a:pt x="617351" y="94030"/>
                </a:lnTo>
                <a:close/>
              </a:path>
              <a:path w="1555114" h="113664">
                <a:moveTo>
                  <a:pt x="726033" y="111099"/>
                </a:moveTo>
                <a:lnTo>
                  <a:pt x="643128" y="111099"/>
                </a:lnTo>
                <a:lnTo>
                  <a:pt x="643128" y="1981"/>
                </a:lnTo>
                <a:lnTo>
                  <a:pt x="723900" y="1981"/>
                </a:lnTo>
                <a:lnTo>
                  <a:pt x="723900" y="20421"/>
                </a:lnTo>
                <a:lnTo>
                  <a:pt x="665226" y="20421"/>
                </a:lnTo>
                <a:lnTo>
                  <a:pt x="665226" y="44653"/>
                </a:lnTo>
                <a:lnTo>
                  <a:pt x="719785" y="44653"/>
                </a:lnTo>
                <a:lnTo>
                  <a:pt x="719785" y="63093"/>
                </a:lnTo>
                <a:lnTo>
                  <a:pt x="665226" y="63093"/>
                </a:lnTo>
                <a:lnTo>
                  <a:pt x="665226" y="92659"/>
                </a:lnTo>
                <a:lnTo>
                  <a:pt x="726033" y="92659"/>
                </a:lnTo>
                <a:lnTo>
                  <a:pt x="726033" y="111099"/>
                </a:lnTo>
                <a:close/>
              </a:path>
              <a:path w="1555114" h="113664">
                <a:moveTo>
                  <a:pt x="835812" y="111099"/>
                </a:moveTo>
                <a:lnTo>
                  <a:pt x="786384" y="111099"/>
                </a:lnTo>
                <a:lnTo>
                  <a:pt x="786384" y="1981"/>
                </a:lnTo>
                <a:lnTo>
                  <a:pt x="835660" y="1981"/>
                </a:lnTo>
                <a:lnTo>
                  <a:pt x="842568" y="2692"/>
                </a:lnTo>
                <a:lnTo>
                  <a:pt x="847344" y="4114"/>
                </a:lnTo>
                <a:lnTo>
                  <a:pt x="853744" y="5943"/>
                </a:lnTo>
                <a:lnTo>
                  <a:pt x="859180" y="9296"/>
                </a:lnTo>
                <a:lnTo>
                  <a:pt x="863650" y="14173"/>
                </a:lnTo>
                <a:lnTo>
                  <a:pt x="868222" y="18948"/>
                </a:lnTo>
                <a:lnTo>
                  <a:pt x="869099" y="20421"/>
                </a:lnTo>
                <a:lnTo>
                  <a:pt x="808482" y="20421"/>
                </a:lnTo>
                <a:lnTo>
                  <a:pt x="808482" y="92659"/>
                </a:lnTo>
                <a:lnTo>
                  <a:pt x="869204" y="92659"/>
                </a:lnTo>
                <a:lnTo>
                  <a:pt x="867714" y="95148"/>
                </a:lnTo>
                <a:lnTo>
                  <a:pt x="842314" y="110337"/>
                </a:lnTo>
                <a:lnTo>
                  <a:pt x="835812" y="111099"/>
                </a:lnTo>
                <a:close/>
              </a:path>
              <a:path w="1555114" h="113664">
                <a:moveTo>
                  <a:pt x="869204" y="92659"/>
                </a:moveTo>
                <a:lnTo>
                  <a:pt x="831037" y="92659"/>
                </a:lnTo>
                <a:lnTo>
                  <a:pt x="835456" y="92303"/>
                </a:lnTo>
                <a:lnTo>
                  <a:pt x="841756" y="90678"/>
                </a:lnTo>
                <a:lnTo>
                  <a:pt x="844702" y="89154"/>
                </a:lnTo>
                <a:lnTo>
                  <a:pt x="849376" y="84886"/>
                </a:lnTo>
                <a:lnTo>
                  <a:pt x="851255" y="81381"/>
                </a:lnTo>
                <a:lnTo>
                  <a:pt x="852678" y="76504"/>
                </a:lnTo>
                <a:lnTo>
                  <a:pt x="854202" y="71628"/>
                </a:lnTo>
                <a:lnTo>
                  <a:pt x="854964" y="64973"/>
                </a:lnTo>
                <a:lnTo>
                  <a:pt x="854964" y="48107"/>
                </a:lnTo>
                <a:lnTo>
                  <a:pt x="854202" y="41656"/>
                </a:lnTo>
                <a:lnTo>
                  <a:pt x="852733" y="37347"/>
                </a:lnTo>
                <a:lnTo>
                  <a:pt x="851255" y="32613"/>
                </a:lnTo>
                <a:lnTo>
                  <a:pt x="827328" y="20421"/>
                </a:lnTo>
                <a:lnTo>
                  <a:pt x="869099" y="20421"/>
                </a:lnTo>
                <a:lnTo>
                  <a:pt x="871728" y="24841"/>
                </a:lnTo>
                <a:lnTo>
                  <a:pt x="874166" y="31851"/>
                </a:lnTo>
                <a:lnTo>
                  <a:pt x="875654" y="37185"/>
                </a:lnTo>
                <a:lnTo>
                  <a:pt x="875700" y="37347"/>
                </a:lnTo>
                <a:lnTo>
                  <a:pt x="876795" y="43472"/>
                </a:lnTo>
                <a:lnTo>
                  <a:pt x="877452" y="50225"/>
                </a:lnTo>
                <a:lnTo>
                  <a:pt x="877671" y="57607"/>
                </a:lnTo>
                <a:lnTo>
                  <a:pt x="877671" y="66548"/>
                </a:lnTo>
                <a:lnTo>
                  <a:pt x="876554" y="74269"/>
                </a:lnTo>
                <a:lnTo>
                  <a:pt x="871575" y="88696"/>
                </a:lnTo>
                <a:lnTo>
                  <a:pt x="869204" y="92659"/>
                </a:lnTo>
                <a:close/>
              </a:path>
              <a:path w="1555114" h="113664">
                <a:moveTo>
                  <a:pt x="979017" y="111099"/>
                </a:moveTo>
                <a:lnTo>
                  <a:pt x="896112" y="111099"/>
                </a:lnTo>
                <a:lnTo>
                  <a:pt x="896112" y="1981"/>
                </a:lnTo>
                <a:lnTo>
                  <a:pt x="976884" y="1981"/>
                </a:lnTo>
                <a:lnTo>
                  <a:pt x="976884" y="20421"/>
                </a:lnTo>
                <a:lnTo>
                  <a:pt x="918210" y="20421"/>
                </a:lnTo>
                <a:lnTo>
                  <a:pt x="918210" y="44653"/>
                </a:lnTo>
                <a:lnTo>
                  <a:pt x="972769" y="44653"/>
                </a:lnTo>
                <a:lnTo>
                  <a:pt x="972769" y="63093"/>
                </a:lnTo>
                <a:lnTo>
                  <a:pt x="918210" y="63093"/>
                </a:lnTo>
                <a:lnTo>
                  <a:pt x="918210" y="92659"/>
                </a:lnTo>
                <a:lnTo>
                  <a:pt x="979017" y="92659"/>
                </a:lnTo>
                <a:lnTo>
                  <a:pt x="979017" y="111099"/>
                </a:lnTo>
                <a:close/>
              </a:path>
              <a:path w="1555114" h="113664">
                <a:moveTo>
                  <a:pt x="1062990" y="111099"/>
                </a:moveTo>
                <a:lnTo>
                  <a:pt x="1040892" y="111099"/>
                </a:lnTo>
                <a:lnTo>
                  <a:pt x="1040892" y="1981"/>
                </a:lnTo>
                <a:lnTo>
                  <a:pt x="1082954" y="1981"/>
                </a:lnTo>
                <a:lnTo>
                  <a:pt x="1092860" y="2400"/>
                </a:lnTo>
                <a:lnTo>
                  <a:pt x="1122504" y="20421"/>
                </a:lnTo>
                <a:lnTo>
                  <a:pt x="1062990" y="20421"/>
                </a:lnTo>
                <a:lnTo>
                  <a:pt x="1062990" y="51511"/>
                </a:lnTo>
                <a:lnTo>
                  <a:pt x="1121237" y="51511"/>
                </a:lnTo>
                <a:lnTo>
                  <a:pt x="1118311" y="56997"/>
                </a:lnTo>
                <a:lnTo>
                  <a:pt x="1087272" y="69951"/>
                </a:lnTo>
                <a:lnTo>
                  <a:pt x="1062990" y="69951"/>
                </a:lnTo>
                <a:lnTo>
                  <a:pt x="1062990" y="111099"/>
                </a:lnTo>
                <a:close/>
              </a:path>
              <a:path w="1555114" h="113664">
                <a:moveTo>
                  <a:pt x="1121237" y="51511"/>
                </a:moveTo>
                <a:lnTo>
                  <a:pt x="1083665" y="51511"/>
                </a:lnTo>
                <a:lnTo>
                  <a:pt x="1089456" y="50952"/>
                </a:lnTo>
                <a:lnTo>
                  <a:pt x="1092403" y="49834"/>
                </a:lnTo>
                <a:lnTo>
                  <a:pt x="1101699" y="39116"/>
                </a:lnTo>
                <a:lnTo>
                  <a:pt x="1101699" y="31902"/>
                </a:lnTo>
                <a:lnTo>
                  <a:pt x="1100531" y="28600"/>
                </a:lnTo>
                <a:lnTo>
                  <a:pt x="1098194" y="26060"/>
                </a:lnTo>
                <a:lnTo>
                  <a:pt x="1095857" y="23418"/>
                </a:lnTo>
                <a:lnTo>
                  <a:pt x="1092911" y="21793"/>
                </a:lnTo>
                <a:lnTo>
                  <a:pt x="1089355" y="21183"/>
                </a:lnTo>
                <a:lnTo>
                  <a:pt x="1086713" y="20675"/>
                </a:lnTo>
                <a:lnTo>
                  <a:pt x="1081481" y="20421"/>
                </a:lnTo>
                <a:lnTo>
                  <a:pt x="1122504" y="20421"/>
                </a:lnTo>
                <a:lnTo>
                  <a:pt x="1124407" y="26873"/>
                </a:lnTo>
                <a:lnTo>
                  <a:pt x="1124407" y="42214"/>
                </a:lnTo>
                <a:lnTo>
                  <a:pt x="1123188" y="47853"/>
                </a:lnTo>
                <a:lnTo>
                  <a:pt x="1121237" y="51511"/>
                </a:lnTo>
                <a:close/>
              </a:path>
              <a:path w="1555114" h="113664">
                <a:moveTo>
                  <a:pt x="1193749" y="111099"/>
                </a:moveTo>
                <a:lnTo>
                  <a:pt x="1171651" y="111099"/>
                </a:lnTo>
                <a:lnTo>
                  <a:pt x="1171651" y="65227"/>
                </a:lnTo>
                <a:lnTo>
                  <a:pt x="1131722" y="1981"/>
                </a:lnTo>
                <a:lnTo>
                  <a:pt x="1157478" y="1981"/>
                </a:lnTo>
                <a:lnTo>
                  <a:pt x="1183233" y="45110"/>
                </a:lnTo>
                <a:lnTo>
                  <a:pt x="1206563" y="45110"/>
                </a:lnTo>
                <a:lnTo>
                  <a:pt x="1193845" y="65227"/>
                </a:lnTo>
                <a:lnTo>
                  <a:pt x="1193749" y="111099"/>
                </a:lnTo>
                <a:close/>
              </a:path>
              <a:path w="1555114" h="113664">
                <a:moveTo>
                  <a:pt x="1206563" y="45110"/>
                </a:moveTo>
                <a:lnTo>
                  <a:pt x="1183233" y="45110"/>
                </a:lnTo>
                <a:lnTo>
                  <a:pt x="1208379" y="1981"/>
                </a:lnTo>
                <a:lnTo>
                  <a:pt x="1233830" y="1981"/>
                </a:lnTo>
                <a:lnTo>
                  <a:pt x="1206563" y="45110"/>
                </a:lnTo>
                <a:close/>
              </a:path>
              <a:path w="1555114" h="113664">
                <a:moveTo>
                  <a:pt x="1263700" y="111099"/>
                </a:moveTo>
                <a:lnTo>
                  <a:pt x="1243279" y="111099"/>
                </a:lnTo>
                <a:lnTo>
                  <a:pt x="1243279" y="1981"/>
                </a:lnTo>
                <a:lnTo>
                  <a:pt x="1276350" y="1981"/>
                </a:lnTo>
                <a:lnTo>
                  <a:pt x="1282473" y="25146"/>
                </a:lnTo>
                <a:lnTo>
                  <a:pt x="1263853" y="25146"/>
                </a:lnTo>
                <a:lnTo>
                  <a:pt x="1263762" y="76352"/>
                </a:lnTo>
                <a:lnTo>
                  <a:pt x="1263700" y="111099"/>
                </a:lnTo>
                <a:close/>
              </a:path>
              <a:path w="1555114" h="113664">
                <a:moveTo>
                  <a:pt x="1315121" y="76352"/>
                </a:moveTo>
                <a:lnTo>
                  <a:pt x="1296009" y="76352"/>
                </a:lnTo>
                <a:lnTo>
                  <a:pt x="1315212" y="1981"/>
                </a:lnTo>
                <a:lnTo>
                  <a:pt x="1348435" y="1981"/>
                </a:lnTo>
                <a:lnTo>
                  <a:pt x="1348435" y="25146"/>
                </a:lnTo>
                <a:lnTo>
                  <a:pt x="1328013" y="25146"/>
                </a:lnTo>
                <a:lnTo>
                  <a:pt x="1315121" y="76352"/>
                </a:lnTo>
                <a:close/>
              </a:path>
              <a:path w="1555114" h="113664">
                <a:moveTo>
                  <a:pt x="1306372" y="111099"/>
                </a:moveTo>
                <a:lnTo>
                  <a:pt x="1285189" y="111099"/>
                </a:lnTo>
                <a:lnTo>
                  <a:pt x="1263853" y="25146"/>
                </a:lnTo>
                <a:lnTo>
                  <a:pt x="1282473" y="25146"/>
                </a:lnTo>
                <a:lnTo>
                  <a:pt x="1296009" y="76352"/>
                </a:lnTo>
                <a:lnTo>
                  <a:pt x="1315121" y="76352"/>
                </a:lnTo>
                <a:lnTo>
                  <a:pt x="1306372" y="111099"/>
                </a:lnTo>
                <a:close/>
              </a:path>
              <a:path w="1555114" h="113664">
                <a:moveTo>
                  <a:pt x="1348435" y="111099"/>
                </a:moveTo>
                <a:lnTo>
                  <a:pt x="1328013" y="111099"/>
                </a:lnTo>
                <a:lnTo>
                  <a:pt x="1328013" y="25146"/>
                </a:lnTo>
                <a:lnTo>
                  <a:pt x="1348435" y="25146"/>
                </a:lnTo>
                <a:lnTo>
                  <a:pt x="1348435" y="111099"/>
                </a:lnTo>
                <a:close/>
              </a:path>
              <a:path w="1555114" h="113664">
                <a:moveTo>
                  <a:pt x="1454505" y="111099"/>
                </a:moveTo>
                <a:lnTo>
                  <a:pt x="1371600" y="111099"/>
                </a:lnTo>
                <a:lnTo>
                  <a:pt x="1371600" y="1981"/>
                </a:lnTo>
                <a:lnTo>
                  <a:pt x="1452372" y="1981"/>
                </a:lnTo>
                <a:lnTo>
                  <a:pt x="1452372" y="20421"/>
                </a:lnTo>
                <a:lnTo>
                  <a:pt x="1393698" y="20421"/>
                </a:lnTo>
                <a:lnTo>
                  <a:pt x="1393698" y="44653"/>
                </a:lnTo>
                <a:lnTo>
                  <a:pt x="1448257" y="44653"/>
                </a:lnTo>
                <a:lnTo>
                  <a:pt x="1448257" y="63093"/>
                </a:lnTo>
                <a:lnTo>
                  <a:pt x="1393698" y="63093"/>
                </a:lnTo>
                <a:lnTo>
                  <a:pt x="1393698" y="92659"/>
                </a:lnTo>
                <a:lnTo>
                  <a:pt x="1454505" y="92659"/>
                </a:lnTo>
                <a:lnTo>
                  <a:pt x="1454505" y="111099"/>
                </a:lnTo>
                <a:close/>
              </a:path>
              <a:path w="1555114" h="113664">
                <a:moveTo>
                  <a:pt x="1551443" y="94488"/>
                </a:moveTo>
                <a:lnTo>
                  <a:pt x="1518665" y="94488"/>
                </a:lnTo>
                <a:lnTo>
                  <a:pt x="1524000" y="92964"/>
                </a:lnTo>
                <a:lnTo>
                  <a:pt x="1531213" y="86969"/>
                </a:lnTo>
                <a:lnTo>
                  <a:pt x="1532991" y="83464"/>
                </a:lnTo>
                <a:lnTo>
                  <a:pt x="1532991" y="76860"/>
                </a:lnTo>
                <a:lnTo>
                  <a:pt x="1505254" y="63398"/>
                </a:lnTo>
                <a:lnTo>
                  <a:pt x="1497082" y="61064"/>
                </a:lnTo>
                <a:lnTo>
                  <a:pt x="1470507" y="39217"/>
                </a:lnTo>
                <a:lnTo>
                  <a:pt x="1470507" y="24993"/>
                </a:lnTo>
                <a:lnTo>
                  <a:pt x="1501800" y="0"/>
                </a:lnTo>
                <a:lnTo>
                  <a:pt x="1510131" y="0"/>
                </a:lnTo>
                <a:lnTo>
                  <a:pt x="1545631" y="14030"/>
                </a:lnTo>
                <a:lnTo>
                  <a:pt x="1548128" y="18288"/>
                </a:lnTo>
                <a:lnTo>
                  <a:pt x="1503578" y="18288"/>
                </a:lnTo>
                <a:lnTo>
                  <a:pt x="1498982" y="19507"/>
                </a:lnTo>
                <a:lnTo>
                  <a:pt x="1498737" y="19507"/>
                </a:lnTo>
                <a:lnTo>
                  <a:pt x="1492707" y="23977"/>
                </a:lnTo>
                <a:lnTo>
                  <a:pt x="1491598" y="26146"/>
                </a:lnTo>
                <a:lnTo>
                  <a:pt x="1491538" y="31648"/>
                </a:lnTo>
                <a:lnTo>
                  <a:pt x="1492605" y="33832"/>
                </a:lnTo>
                <a:lnTo>
                  <a:pt x="1494739" y="35661"/>
                </a:lnTo>
                <a:lnTo>
                  <a:pt x="1497583" y="37998"/>
                </a:lnTo>
                <a:lnTo>
                  <a:pt x="1504340" y="40436"/>
                </a:lnTo>
                <a:lnTo>
                  <a:pt x="1525676" y="45516"/>
                </a:lnTo>
                <a:lnTo>
                  <a:pt x="1533601" y="48158"/>
                </a:lnTo>
                <a:lnTo>
                  <a:pt x="1555089" y="72491"/>
                </a:lnTo>
                <a:lnTo>
                  <a:pt x="1555089" y="85598"/>
                </a:lnTo>
                <a:lnTo>
                  <a:pt x="1553362" y="91440"/>
                </a:lnTo>
                <a:lnTo>
                  <a:pt x="1551443" y="94488"/>
                </a:lnTo>
                <a:close/>
              </a:path>
              <a:path w="1555114" h="113664">
                <a:moveTo>
                  <a:pt x="1529791" y="34137"/>
                </a:moveTo>
                <a:lnTo>
                  <a:pt x="1516075" y="18288"/>
                </a:lnTo>
                <a:lnTo>
                  <a:pt x="1548128" y="18288"/>
                </a:lnTo>
                <a:lnTo>
                  <a:pt x="1548843" y="19507"/>
                </a:lnTo>
                <a:lnTo>
                  <a:pt x="1549682" y="21945"/>
                </a:lnTo>
                <a:lnTo>
                  <a:pt x="1551041" y="26146"/>
                </a:lnTo>
                <a:lnTo>
                  <a:pt x="1551889" y="33375"/>
                </a:lnTo>
                <a:lnTo>
                  <a:pt x="1529791" y="34137"/>
                </a:lnTo>
                <a:close/>
              </a:path>
              <a:path w="1555114" h="113664">
                <a:moveTo>
                  <a:pt x="1520901" y="113080"/>
                </a:moveTo>
                <a:lnTo>
                  <a:pt x="1511350" y="113080"/>
                </a:lnTo>
                <a:lnTo>
                  <a:pt x="1501654" y="112480"/>
                </a:lnTo>
                <a:lnTo>
                  <a:pt x="1468021" y="84334"/>
                </a:lnTo>
                <a:lnTo>
                  <a:pt x="1466392" y="75742"/>
                </a:lnTo>
                <a:lnTo>
                  <a:pt x="1487881" y="73609"/>
                </a:lnTo>
                <a:lnTo>
                  <a:pt x="1489202" y="80822"/>
                </a:lnTo>
                <a:lnTo>
                  <a:pt x="1491792" y="86106"/>
                </a:lnTo>
                <a:lnTo>
                  <a:pt x="1495653" y="89458"/>
                </a:lnTo>
                <a:lnTo>
                  <a:pt x="1499615" y="92811"/>
                </a:lnTo>
                <a:lnTo>
                  <a:pt x="1504950" y="94488"/>
                </a:lnTo>
                <a:lnTo>
                  <a:pt x="1551443" y="94488"/>
                </a:lnTo>
                <a:lnTo>
                  <a:pt x="1546453" y="102412"/>
                </a:lnTo>
                <a:lnTo>
                  <a:pt x="1541525" y="106476"/>
                </a:lnTo>
                <a:lnTo>
                  <a:pt x="1528826" y="111760"/>
                </a:lnTo>
                <a:lnTo>
                  <a:pt x="1520901" y="113080"/>
                </a:lnTo>
                <a:close/>
              </a:path>
            </a:pathLst>
          </a:custGeom>
          <a:solidFill>
            <a:srgbClr val="231F1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 descr=""/>
          <p:cNvGrpSpPr/>
          <p:nvPr/>
        </p:nvGrpSpPr>
        <p:grpSpPr>
          <a:xfrm>
            <a:off x="4277023" y="1828388"/>
            <a:ext cx="1731645" cy="185420"/>
            <a:chOff x="4277023" y="1828388"/>
            <a:chExt cx="1731645" cy="185420"/>
          </a:xfrm>
        </p:grpSpPr>
        <p:sp>
          <p:nvSpPr>
            <p:cNvPr id="7" name="object 7" descr=""/>
            <p:cNvSpPr/>
            <p:nvPr/>
          </p:nvSpPr>
          <p:spPr>
            <a:xfrm>
              <a:off x="4333064" y="1828388"/>
              <a:ext cx="441959" cy="66040"/>
            </a:xfrm>
            <a:custGeom>
              <a:avLst/>
              <a:gdLst/>
              <a:ahLst/>
              <a:cxnLst/>
              <a:rect l="l" t="t" r="r" b="b"/>
              <a:pathLst>
                <a:path w="441960" h="66039">
                  <a:moveTo>
                    <a:pt x="11844" y="64437"/>
                  </a:moveTo>
                  <a:lnTo>
                    <a:pt x="0" y="64437"/>
                  </a:lnTo>
                  <a:lnTo>
                    <a:pt x="0" y="1149"/>
                  </a:lnTo>
                  <a:lnTo>
                    <a:pt x="12374" y="1149"/>
                  </a:lnTo>
                  <a:lnTo>
                    <a:pt x="25684" y="22805"/>
                  </a:lnTo>
                  <a:lnTo>
                    <a:pt x="11844" y="22805"/>
                  </a:lnTo>
                  <a:lnTo>
                    <a:pt x="11844" y="64437"/>
                  </a:lnTo>
                  <a:close/>
                </a:path>
                <a:path w="441960" h="66039">
                  <a:moveTo>
                    <a:pt x="50295" y="43577"/>
                  </a:moveTo>
                  <a:lnTo>
                    <a:pt x="38450" y="43577"/>
                  </a:lnTo>
                  <a:lnTo>
                    <a:pt x="38450" y="1149"/>
                  </a:lnTo>
                  <a:lnTo>
                    <a:pt x="50295" y="1149"/>
                  </a:lnTo>
                  <a:lnTo>
                    <a:pt x="50295" y="43577"/>
                  </a:lnTo>
                  <a:close/>
                </a:path>
                <a:path w="441960" h="66039">
                  <a:moveTo>
                    <a:pt x="50295" y="64437"/>
                  </a:moveTo>
                  <a:lnTo>
                    <a:pt x="37478" y="64437"/>
                  </a:lnTo>
                  <a:lnTo>
                    <a:pt x="11844" y="22805"/>
                  </a:lnTo>
                  <a:lnTo>
                    <a:pt x="25684" y="22805"/>
                  </a:lnTo>
                  <a:lnTo>
                    <a:pt x="38450" y="43577"/>
                  </a:lnTo>
                  <a:lnTo>
                    <a:pt x="50295" y="43577"/>
                  </a:lnTo>
                  <a:lnTo>
                    <a:pt x="50295" y="64437"/>
                  </a:lnTo>
                  <a:close/>
                </a:path>
                <a:path w="441960" h="66039">
                  <a:moveTo>
                    <a:pt x="101061" y="65586"/>
                  </a:moveTo>
                  <a:lnTo>
                    <a:pt x="82381" y="65586"/>
                  </a:lnTo>
                  <a:lnTo>
                    <a:pt x="74897" y="62699"/>
                  </a:lnTo>
                  <a:lnTo>
                    <a:pt x="63760" y="51208"/>
                  </a:lnTo>
                  <a:lnTo>
                    <a:pt x="60990" y="43282"/>
                  </a:lnTo>
                  <a:lnTo>
                    <a:pt x="60990" y="26723"/>
                  </a:lnTo>
                  <a:lnTo>
                    <a:pt x="86476" y="0"/>
                  </a:lnTo>
                  <a:lnTo>
                    <a:pt x="100973" y="0"/>
                  </a:lnTo>
                  <a:lnTo>
                    <a:pt x="108427" y="2887"/>
                  </a:lnTo>
                  <a:lnTo>
                    <a:pt x="114025" y="8662"/>
                  </a:lnTo>
                  <a:lnTo>
                    <a:pt x="115673" y="10813"/>
                  </a:lnTo>
                  <a:lnTo>
                    <a:pt x="115786" y="10960"/>
                  </a:lnTo>
                  <a:lnTo>
                    <a:pt x="86506" y="10960"/>
                  </a:lnTo>
                  <a:lnTo>
                    <a:pt x="82263" y="12757"/>
                  </a:lnTo>
                  <a:lnTo>
                    <a:pt x="79022" y="16352"/>
                  </a:lnTo>
                  <a:lnTo>
                    <a:pt x="75885" y="19888"/>
                  </a:lnTo>
                  <a:lnTo>
                    <a:pt x="75398" y="21302"/>
                  </a:lnTo>
                  <a:lnTo>
                    <a:pt x="74213" y="25309"/>
                  </a:lnTo>
                  <a:lnTo>
                    <a:pt x="74230" y="40152"/>
                  </a:lnTo>
                  <a:lnTo>
                    <a:pt x="75810" y="45345"/>
                  </a:lnTo>
                  <a:lnTo>
                    <a:pt x="79110" y="49057"/>
                  </a:lnTo>
                  <a:lnTo>
                    <a:pt x="82469" y="52770"/>
                  </a:lnTo>
                  <a:lnTo>
                    <a:pt x="86683" y="54626"/>
                  </a:lnTo>
                  <a:lnTo>
                    <a:pt x="115872" y="54626"/>
                  </a:lnTo>
                  <a:lnTo>
                    <a:pt x="114114" y="56924"/>
                  </a:lnTo>
                  <a:lnTo>
                    <a:pt x="108515" y="62699"/>
                  </a:lnTo>
                  <a:lnTo>
                    <a:pt x="101061" y="65586"/>
                  </a:lnTo>
                  <a:close/>
                </a:path>
                <a:path w="441960" h="66039">
                  <a:moveTo>
                    <a:pt x="115872" y="54626"/>
                  </a:moveTo>
                  <a:lnTo>
                    <a:pt x="96877" y="54626"/>
                  </a:lnTo>
                  <a:lnTo>
                    <a:pt x="101087" y="52770"/>
                  </a:lnTo>
                  <a:lnTo>
                    <a:pt x="106582" y="46582"/>
                  </a:lnTo>
                  <a:lnTo>
                    <a:pt x="107628" y="45345"/>
                  </a:lnTo>
                  <a:lnTo>
                    <a:pt x="109184" y="40152"/>
                  </a:lnTo>
                  <a:lnTo>
                    <a:pt x="109252" y="25309"/>
                  </a:lnTo>
                  <a:lnTo>
                    <a:pt x="107661" y="19888"/>
                  </a:lnTo>
                  <a:lnTo>
                    <a:pt x="104479" y="16352"/>
                  </a:lnTo>
                  <a:lnTo>
                    <a:pt x="101297" y="12757"/>
                  </a:lnTo>
                  <a:lnTo>
                    <a:pt x="97054" y="10960"/>
                  </a:lnTo>
                  <a:lnTo>
                    <a:pt x="115786" y="10960"/>
                  </a:lnTo>
                  <a:lnTo>
                    <a:pt x="122422" y="32881"/>
                  </a:lnTo>
                  <a:lnTo>
                    <a:pt x="121919" y="39923"/>
                  </a:lnTo>
                  <a:lnTo>
                    <a:pt x="121903" y="40152"/>
                  </a:lnTo>
                  <a:lnTo>
                    <a:pt x="120345" y="46582"/>
                  </a:lnTo>
                  <a:lnTo>
                    <a:pt x="117749" y="52173"/>
                  </a:lnTo>
                  <a:lnTo>
                    <a:pt x="115872" y="54626"/>
                  </a:lnTo>
                  <a:close/>
                </a:path>
                <a:path w="441960" h="66039">
                  <a:moveTo>
                    <a:pt x="178286" y="11844"/>
                  </a:moveTo>
                  <a:lnTo>
                    <a:pt x="128080" y="11844"/>
                  </a:lnTo>
                  <a:lnTo>
                    <a:pt x="128080" y="1149"/>
                  </a:lnTo>
                  <a:lnTo>
                    <a:pt x="178286" y="1149"/>
                  </a:lnTo>
                  <a:lnTo>
                    <a:pt x="178286" y="11844"/>
                  </a:lnTo>
                  <a:close/>
                </a:path>
                <a:path w="441960" h="66039">
                  <a:moveTo>
                    <a:pt x="188274" y="64437"/>
                  </a:moveTo>
                  <a:lnTo>
                    <a:pt x="174750" y="64437"/>
                  </a:lnTo>
                  <a:lnTo>
                    <a:pt x="199323" y="1149"/>
                  </a:lnTo>
                  <a:lnTo>
                    <a:pt x="212847" y="1149"/>
                  </a:lnTo>
                  <a:lnTo>
                    <a:pt x="218764" y="15910"/>
                  </a:lnTo>
                  <a:lnTo>
                    <a:pt x="206041" y="15910"/>
                  </a:lnTo>
                  <a:lnTo>
                    <a:pt x="197467" y="39334"/>
                  </a:lnTo>
                  <a:lnTo>
                    <a:pt x="228154" y="39334"/>
                  </a:lnTo>
                  <a:lnTo>
                    <a:pt x="232441" y="50029"/>
                  </a:lnTo>
                  <a:lnTo>
                    <a:pt x="193578" y="50029"/>
                  </a:lnTo>
                  <a:lnTo>
                    <a:pt x="188274" y="64437"/>
                  </a:lnTo>
                  <a:close/>
                </a:path>
                <a:path w="441960" h="66039">
                  <a:moveTo>
                    <a:pt x="159635" y="64437"/>
                  </a:moveTo>
                  <a:lnTo>
                    <a:pt x="146819" y="64437"/>
                  </a:lnTo>
                  <a:lnTo>
                    <a:pt x="146819" y="11844"/>
                  </a:lnTo>
                  <a:lnTo>
                    <a:pt x="159635" y="11844"/>
                  </a:lnTo>
                  <a:lnTo>
                    <a:pt x="159635" y="64437"/>
                  </a:lnTo>
                  <a:close/>
                </a:path>
                <a:path w="441960" h="66039">
                  <a:moveTo>
                    <a:pt x="228154" y="39334"/>
                  </a:moveTo>
                  <a:lnTo>
                    <a:pt x="214792" y="39334"/>
                  </a:lnTo>
                  <a:lnTo>
                    <a:pt x="206041" y="15910"/>
                  </a:lnTo>
                  <a:lnTo>
                    <a:pt x="218764" y="15910"/>
                  </a:lnTo>
                  <a:lnTo>
                    <a:pt x="228154" y="39334"/>
                  </a:lnTo>
                  <a:close/>
                </a:path>
                <a:path w="441960" h="66039">
                  <a:moveTo>
                    <a:pt x="238216" y="64437"/>
                  </a:moveTo>
                  <a:lnTo>
                    <a:pt x="224427" y="64437"/>
                  </a:lnTo>
                  <a:lnTo>
                    <a:pt x="218946" y="50029"/>
                  </a:lnTo>
                  <a:lnTo>
                    <a:pt x="232441" y="50029"/>
                  </a:lnTo>
                  <a:lnTo>
                    <a:pt x="238216" y="64437"/>
                  </a:lnTo>
                  <a:close/>
                </a:path>
                <a:path w="441960" h="66039">
                  <a:moveTo>
                    <a:pt x="291700" y="54803"/>
                  </a:moveTo>
                  <a:lnTo>
                    <a:pt x="272689" y="54803"/>
                  </a:lnTo>
                  <a:lnTo>
                    <a:pt x="276092" y="53830"/>
                  </a:lnTo>
                  <a:lnTo>
                    <a:pt x="275889" y="53830"/>
                  </a:lnTo>
                  <a:lnTo>
                    <a:pt x="279966" y="50442"/>
                  </a:lnTo>
                  <a:lnTo>
                    <a:pt x="280998" y="48409"/>
                  </a:lnTo>
                  <a:lnTo>
                    <a:pt x="280998" y="44579"/>
                  </a:lnTo>
                  <a:lnTo>
                    <a:pt x="258075" y="35062"/>
                  </a:lnTo>
                  <a:lnTo>
                    <a:pt x="253301" y="32970"/>
                  </a:lnTo>
                  <a:lnTo>
                    <a:pt x="250591" y="30495"/>
                  </a:lnTo>
                  <a:lnTo>
                    <a:pt x="246702" y="27018"/>
                  </a:lnTo>
                  <a:lnTo>
                    <a:pt x="244757" y="22746"/>
                  </a:lnTo>
                  <a:lnTo>
                    <a:pt x="262907" y="0"/>
                  </a:lnTo>
                  <a:lnTo>
                    <a:pt x="275694" y="0"/>
                  </a:lnTo>
                  <a:lnTo>
                    <a:pt x="281675" y="1767"/>
                  </a:lnTo>
                  <a:lnTo>
                    <a:pt x="285682" y="5303"/>
                  </a:lnTo>
                  <a:lnTo>
                    <a:pt x="289690" y="8780"/>
                  </a:lnTo>
                  <a:lnTo>
                    <a:pt x="290505" y="10607"/>
                  </a:lnTo>
                  <a:lnTo>
                    <a:pt x="263938" y="10607"/>
                  </a:lnTo>
                  <a:lnTo>
                    <a:pt x="261273" y="11314"/>
                  </a:lnTo>
                  <a:lnTo>
                    <a:pt x="261130" y="11314"/>
                  </a:lnTo>
                  <a:lnTo>
                    <a:pt x="257633" y="13907"/>
                  </a:lnTo>
                  <a:lnTo>
                    <a:pt x="256955" y="15232"/>
                  </a:lnTo>
                  <a:lnTo>
                    <a:pt x="256955" y="18356"/>
                  </a:lnTo>
                  <a:lnTo>
                    <a:pt x="276755" y="26399"/>
                  </a:lnTo>
                  <a:lnTo>
                    <a:pt x="281351" y="27931"/>
                  </a:lnTo>
                  <a:lnTo>
                    <a:pt x="287303" y="31055"/>
                  </a:lnTo>
                  <a:lnTo>
                    <a:pt x="289631" y="33205"/>
                  </a:lnTo>
                  <a:lnTo>
                    <a:pt x="292989" y="38686"/>
                  </a:lnTo>
                  <a:lnTo>
                    <a:pt x="293815" y="42045"/>
                  </a:lnTo>
                  <a:lnTo>
                    <a:pt x="293727" y="49941"/>
                  </a:lnTo>
                  <a:lnTo>
                    <a:pt x="292813" y="53035"/>
                  </a:lnTo>
                  <a:lnTo>
                    <a:pt x="291700" y="54803"/>
                  </a:lnTo>
                  <a:close/>
                </a:path>
                <a:path w="441960" h="66039">
                  <a:moveTo>
                    <a:pt x="279141" y="19799"/>
                  </a:moveTo>
                  <a:lnTo>
                    <a:pt x="271186" y="10607"/>
                  </a:lnTo>
                  <a:lnTo>
                    <a:pt x="290505" y="10607"/>
                  </a:lnTo>
                  <a:lnTo>
                    <a:pt x="291781" y="13465"/>
                  </a:lnTo>
                  <a:lnTo>
                    <a:pt x="291874" y="16558"/>
                  </a:lnTo>
                  <a:lnTo>
                    <a:pt x="291958" y="19357"/>
                  </a:lnTo>
                  <a:lnTo>
                    <a:pt x="279141" y="19799"/>
                  </a:lnTo>
                  <a:close/>
                </a:path>
                <a:path w="441960" h="66039">
                  <a:moveTo>
                    <a:pt x="273985" y="65586"/>
                  </a:moveTo>
                  <a:lnTo>
                    <a:pt x="260491" y="65586"/>
                  </a:lnTo>
                  <a:lnTo>
                    <a:pt x="254362" y="63730"/>
                  </a:lnTo>
                  <a:lnTo>
                    <a:pt x="250060" y="60018"/>
                  </a:lnTo>
                  <a:lnTo>
                    <a:pt x="245759" y="56364"/>
                  </a:lnTo>
                  <a:lnTo>
                    <a:pt x="243195" y="51002"/>
                  </a:lnTo>
                  <a:lnTo>
                    <a:pt x="242446" y="44579"/>
                  </a:lnTo>
                  <a:lnTo>
                    <a:pt x="242370" y="43930"/>
                  </a:lnTo>
                  <a:lnTo>
                    <a:pt x="254834" y="42693"/>
                  </a:lnTo>
                  <a:lnTo>
                    <a:pt x="255600" y="46877"/>
                  </a:lnTo>
                  <a:lnTo>
                    <a:pt x="257102" y="49941"/>
                  </a:lnTo>
                  <a:lnTo>
                    <a:pt x="259342" y="51886"/>
                  </a:lnTo>
                  <a:lnTo>
                    <a:pt x="261640" y="53830"/>
                  </a:lnTo>
                  <a:lnTo>
                    <a:pt x="264734" y="54803"/>
                  </a:lnTo>
                  <a:lnTo>
                    <a:pt x="291700" y="54803"/>
                  </a:lnTo>
                  <a:lnTo>
                    <a:pt x="288806" y="59399"/>
                  </a:lnTo>
                  <a:lnTo>
                    <a:pt x="285948" y="61756"/>
                  </a:lnTo>
                  <a:lnTo>
                    <a:pt x="278582" y="64820"/>
                  </a:lnTo>
                  <a:lnTo>
                    <a:pt x="273985" y="65586"/>
                  </a:lnTo>
                  <a:close/>
                </a:path>
                <a:path w="441960" h="66039">
                  <a:moveTo>
                    <a:pt x="357486" y="64437"/>
                  </a:moveTo>
                  <a:lnTo>
                    <a:pt x="328818" y="64437"/>
                  </a:lnTo>
                  <a:lnTo>
                    <a:pt x="328818" y="1149"/>
                  </a:lnTo>
                  <a:lnTo>
                    <a:pt x="357398" y="1149"/>
                  </a:lnTo>
                  <a:lnTo>
                    <a:pt x="361405" y="1561"/>
                  </a:lnTo>
                  <a:lnTo>
                    <a:pt x="364175" y="2386"/>
                  </a:lnTo>
                  <a:lnTo>
                    <a:pt x="367887" y="3447"/>
                  </a:lnTo>
                  <a:lnTo>
                    <a:pt x="371040" y="5391"/>
                  </a:lnTo>
                  <a:lnTo>
                    <a:pt x="373632" y="8220"/>
                  </a:lnTo>
                  <a:lnTo>
                    <a:pt x="376284" y="10990"/>
                  </a:lnTo>
                  <a:lnTo>
                    <a:pt x="376792" y="11844"/>
                  </a:lnTo>
                  <a:lnTo>
                    <a:pt x="341635" y="11844"/>
                  </a:lnTo>
                  <a:lnTo>
                    <a:pt x="341635" y="53742"/>
                  </a:lnTo>
                  <a:lnTo>
                    <a:pt x="376854" y="53742"/>
                  </a:lnTo>
                  <a:lnTo>
                    <a:pt x="375990" y="55186"/>
                  </a:lnTo>
                  <a:lnTo>
                    <a:pt x="361258" y="63995"/>
                  </a:lnTo>
                  <a:lnTo>
                    <a:pt x="357486" y="64437"/>
                  </a:lnTo>
                  <a:close/>
                </a:path>
                <a:path w="441960" h="66039">
                  <a:moveTo>
                    <a:pt x="376854" y="53742"/>
                  </a:moveTo>
                  <a:lnTo>
                    <a:pt x="354717" y="53742"/>
                  </a:lnTo>
                  <a:lnTo>
                    <a:pt x="357280" y="53536"/>
                  </a:lnTo>
                  <a:lnTo>
                    <a:pt x="360933" y="52593"/>
                  </a:lnTo>
                  <a:lnTo>
                    <a:pt x="362642" y="51709"/>
                  </a:lnTo>
                  <a:lnTo>
                    <a:pt x="365353" y="49234"/>
                  </a:lnTo>
                  <a:lnTo>
                    <a:pt x="366443" y="47201"/>
                  </a:lnTo>
                  <a:lnTo>
                    <a:pt x="367268" y="44372"/>
                  </a:lnTo>
                  <a:lnTo>
                    <a:pt x="368152" y="41544"/>
                  </a:lnTo>
                  <a:lnTo>
                    <a:pt x="368490" y="38597"/>
                  </a:lnTo>
                  <a:lnTo>
                    <a:pt x="368542" y="27460"/>
                  </a:lnTo>
                  <a:lnTo>
                    <a:pt x="368152" y="24160"/>
                  </a:lnTo>
                  <a:lnTo>
                    <a:pt x="367268" y="21567"/>
                  </a:lnTo>
                  <a:lnTo>
                    <a:pt x="366443" y="18915"/>
                  </a:lnTo>
                  <a:lnTo>
                    <a:pt x="352566" y="11844"/>
                  </a:lnTo>
                  <a:lnTo>
                    <a:pt x="376792" y="11844"/>
                  </a:lnTo>
                  <a:lnTo>
                    <a:pt x="378317" y="14407"/>
                  </a:lnTo>
                  <a:lnTo>
                    <a:pt x="379732" y="18473"/>
                  </a:lnTo>
                  <a:lnTo>
                    <a:pt x="381087" y="22481"/>
                  </a:lnTo>
                  <a:lnTo>
                    <a:pt x="381765" y="27460"/>
                  </a:lnTo>
                  <a:lnTo>
                    <a:pt x="381765" y="38597"/>
                  </a:lnTo>
                  <a:lnTo>
                    <a:pt x="381116" y="43076"/>
                  </a:lnTo>
                  <a:lnTo>
                    <a:pt x="378229" y="51444"/>
                  </a:lnTo>
                  <a:lnTo>
                    <a:pt x="376977" y="53536"/>
                  </a:lnTo>
                  <a:lnTo>
                    <a:pt x="376854" y="53742"/>
                  </a:lnTo>
                  <a:close/>
                </a:path>
                <a:path w="441960" h="66039">
                  <a:moveTo>
                    <a:pt x="441429" y="64437"/>
                  </a:moveTo>
                  <a:lnTo>
                    <a:pt x="393344" y="64437"/>
                  </a:lnTo>
                  <a:lnTo>
                    <a:pt x="393344" y="1149"/>
                  </a:lnTo>
                  <a:lnTo>
                    <a:pt x="440192" y="1149"/>
                  </a:lnTo>
                  <a:lnTo>
                    <a:pt x="440192" y="11844"/>
                  </a:lnTo>
                  <a:lnTo>
                    <a:pt x="406161" y="11844"/>
                  </a:lnTo>
                  <a:lnTo>
                    <a:pt x="406161" y="25898"/>
                  </a:lnTo>
                  <a:lnTo>
                    <a:pt x="437805" y="25898"/>
                  </a:lnTo>
                  <a:lnTo>
                    <a:pt x="437805" y="36594"/>
                  </a:lnTo>
                  <a:lnTo>
                    <a:pt x="406161" y="36594"/>
                  </a:lnTo>
                  <a:lnTo>
                    <a:pt x="406161" y="53742"/>
                  </a:lnTo>
                  <a:lnTo>
                    <a:pt x="441429" y="53742"/>
                  </a:lnTo>
                  <a:lnTo>
                    <a:pt x="441429" y="64437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77023" y="1930481"/>
              <a:ext cx="1731267" cy="83000"/>
            </a:xfrm>
            <a:prstGeom prst="rect">
              <a:avLst/>
            </a:prstGeom>
          </p:spPr>
        </p:pic>
      </p:grpSp>
      <p:grpSp>
        <p:nvGrpSpPr>
          <p:cNvPr id="9" name="object 9" descr=""/>
          <p:cNvGrpSpPr/>
          <p:nvPr/>
        </p:nvGrpSpPr>
        <p:grpSpPr>
          <a:xfrm>
            <a:off x="6161905" y="1930481"/>
            <a:ext cx="1071880" cy="83185"/>
            <a:chOff x="6161905" y="1930481"/>
            <a:chExt cx="1071880" cy="83185"/>
          </a:xfrm>
        </p:grpSpPr>
        <p:sp>
          <p:nvSpPr>
            <p:cNvPr id="10" name="object 10" descr=""/>
            <p:cNvSpPr/>
            <p:nvPr/>
          </p:nvSpPr>
          <p:spPr>
            <a:xfrm>
              <a:off x="6161905" y="1930481"/>
              <a:ext cx="942340" cy="82550"/>
            </a:xfrm>
            <a:custGeom>
              <a:avLst/>
              <a:gdLst/>
              <a:ahLst/>
              <a:cxnLst/>
              <a:rect l="l" t="t" r="r" b="b"/>
              <a:pathLst>
                <a:path w="942340" h="82550">
                  <a:moveTo>
                    <a:pt x="48085" y="64437"/>
                  </a:moveTo>
                  <a:lnTo>
                    <a:pt x="0" y="64437"/>
                  </a:lnTo>
                  <a:lnTo>
                    <a:pt x="0" y="1149"/>
                  </a:lnTo>
                  <a:lnTo>
                    <a:pt x="46847" y="1149"/>
                  </a:lnTo>
                  <a:lnTo>
                    <a:pt x="46847" y="11844"/>
                  </a:lnTo>
                  <a:lnTo>
                    <a:pt x="12816" y="11844"/>
                  </a:lnTo>
                  <a:lnTo>
                    <a:pt x="12816" y="25898"/>
                  </a:lnTo>
                  <a:lnTo>
                    <a:pt x="44461" y="25898"/>
                  </a:lnTo>
                  <a:lnTo>
                    <a:pt x="44461" y="36594"/>
                  </a:lnTo>
                  <a:lnTo>
                    <a:pt x="12816" y="36594"/>
                  </a:lnTo>
                  <a:lnTo>
                    <a:pt x="12816" y="53742"/>
                  </a:lnTo>
                  <a:lnTo>
                    <a:pt x="48085" y="53742"/>
                  </a:lnTo>
                  <a:lnTo>
                    <a:pt x="48085" y="64437"/>
                  </a:lnTo>
                  <a:close/>
                </a:path>
                <a:path w="942340" h="82550">
                  <a:moveTo>
                    <a:pt x="92917" y="54626"/>
                  </a:moveTo>
                  <a:lnTo>
                    <a:pt x="76989" y="54626"/>
                  </a:lnTo>
                  <a:lnTo>
                    <a:pt x="78992" y="53801"/>
                  </a:lnTo>
                  <a:lnTo>
                    <a:pt x="80171" y="52151"/>
                  </a:lnTo>
                  <a:lnTo>
                    <a:pt x="81350" y="50560"/>
                  </a:lnTo>
                  <a:lnTo>
                    <a:pt x="81939" y="47171"/>
                  </a:lnTo>
                  <a:lnTo>
                    <a:pt x="81939" y="1149"/>
                  </a:lnTo>
                  <a:lnTo>
                    <a:pt x="94756" y="1149"/>
                  </a:lnTo>
                  <a:lnTo>
                    <a:pt x="94680" y="47171"/>
                  </a:lnTo>
                  <a:lnTo>
                    <a:pt x="94381" y="49735"/>
                  </a:lnTo>
                  <a:lnTo>
                    <a:pt x="94284" y="50560"/>
                  </a:lnTo>
                  <a:lnTo>
                    <a:pt x="92917" y="54626"/>
                  </a:lnTo>
                  <a:close/>
                </a:path>
                <a:path w="942340" h="82550">
                  <a:moveTo>
                    <a:pt x="79110" y="65586"/>
                  </a:moveTo>
                  <a:lnTo>
                    <a:pt x="67560" y="65586"/>
                  </a:lnTo>
                  <a:lnTo>
                    <a:pt x="62758" y="63848"/>
                  </a:lnTo>
                  <a:lnTo>
                    <a:pt x="59399" y="60371"/>
                  </a:lnTo>
                  <a:lnTo>
                    <a:pt x="55981" y="56894"/>
                  </a:lnTo>
                  <a:lnTo>
                    <a:pt x="54272" y="51768"/>
                  </a:lnTo>
                  <a:lnTo>
                    <a:pt x="54272" y="44991"/>
                  </a:lnTo>
                  <a:lnTo>
                    <a:pt x="66382" y="43577"/>
                  </a:lnTo>
                  <a:lnTo>
                    <a:pt x="66500" y="47171"/>
                  </a:lnTo>
                  <a:lnTo>
                    <a:pt x="67030" y="49735"/>
                  </a:lnTo>
                  <a:lnTo>
                    <a:pt x="69328" y="53506"/>
                  </a:lnTo>
                  <a:lnTo>
                    <a:pt x="71391" y="54626"/>
                  </a:lnTo>
                  <a:lnTo>
                    <a:pt x="92917" y="54626"/>
                  </a:lnTo>
                  <a:lnTo>
                    <a:pt x="92154" y="56894"/>
                  </a:lnTo>
                  <a:lnTo>
                    <a:pt x="92104" y="57042"/>
                  </a:lnTo>
                  <a:lnTo>
                    <a:pt x="89865" y="59988"/>
                  </a:lnTo>
                  <a:lnTo>
                    <a:pt x="83383" y="64467"/>
                  </a:lnTo>
                  <a:lnTo>
                    <a:pt x="79110" y="65586"/>
                  </a:lnTo>
                  <a:close/>
                </a:path>
                <a:path w="942340" h="82550">
                  <a:moveTo>
                    <a:pt x="155923" y="64437"/>
                  </a:moveTo>
                  <a:lnTo>
                    <a:pt x="107838" y="64437"/>
                  </a:lnTo>
                  <a:lnTo>
                    <a:pt x="107838" y="1149"/>
                  </a:lnTo>
                  <a:lnTo>
                    <a:pt x="154685" y="1149"/>
                  </a:lnTo>
                  <a:lnTo>
                    <a:pt x="154685" y="11844"/>
                  </a:lnTo>
                  <a:lnTo>
                    <a:pt x="120655" y="11844"/>
                  </a:lnTo>
                  <a:lnTo>
                    <a:pt x="120655" y="25898"/>
                  </a:lnTo>
                  <a:lnTo>
                    <a:pt x="152299" y="25898"/>
                  </a:lnTo>
                  <a:lnTo>
                    <a:pt x="152299" y="36594"/>
                  </a:lnTo>
                  <a:lnTo>
                    <a:pt x="120655" y="36594"/>
                  </a:lnTo>
                  <a:lnTo>
                    <a:pt x="120655" y="53742"/>
                  </a:lnTo>
                  <a:lnTo>
                    <a:pt x="155923" y="53742"/>
                  </a:lnTo>
                  <a:lnTo>
                    <a:pt x="155923" y="64437"/>
                  </a:lnTo>
                  <a:close/>
                </a:path>
                <a:path w="942340" h="82550">
                  <a:moveTo>
                    <a:pt x="180761" y="64437"/>
                  </a:moveTo>
                  <a:lnTo>
                    <a:pt x="167944" y="64437"/>
                  </a:lnTo>
                  <a:lnTo>
                    <a:pt x="167944" y="1149"/>
                  </a:lnTo>
                  <a:lnTo>
                    <a:pt x="201592" y="1149"/>
                  </a:lnTo>
                  <a:lnTo>
                    <a:pt x="206513" y="1708"/>
                  </a:lnTo>
                  <a:lnTo>
                    <a:pt x="218829" y="11815"/>
                  </a:lnTo>
                  <a:lnTo>
                    <a:pt x="180761" y="11815"/>
                  </a:lnTo>
                  <a:lnTo>
                    <a:pt x="180761" y="27931"/>
                  </a:lnTo>
                  <a:lnTo>
                    <a:pt x="218018" y="27931"/>
                  </a:lnTo>
                  <a:lnTo>
                    <a:pt x="215588" y="30672"/>
                  </a:lnTo>
                  <a:lnTo>
                    <a:pt x="212818" y="33736"/>
                  </a:lnTo>
                  <a:lnTo>
                    <a:pt x="208664" y="35680"/>
                  </a:lnTo>
                  <a:lnTo>
                    <a:pt x="203124" y="36505"/>
                  </a:lnTo>
                  <a:lnTo>
                    <a:pt x="205684" y="38008"/>
                  </a:lnTo>
                  <a:lnTo>
                    <a:pt x="180761" y="38008"/>
                  </a:lnTo>
                  <a:lnTo>
                    <a:pt x="180761" y="64437"/>
                  </a:lnTo>
                  <a:close/>
                </a:path>
                <a:path w="942340" h="82550">
                  <a:moveTo>
                    <a:pt x="218018" y="27931"/>
                  </a:moveTo>
                  <a:lnTo>
                    <a:pt x="196348" y="27931"/>
                  </a:lnTo>
                  <a:lnTo>
                    <a:pt x="201880" y="27548"/>
                  </a:lnTo>
                  <a:lnTo>
                    <a:pt x="200518" y="27548"/>
                  </a:lnTo>
                  <a:lnTo>
                    <a:pt x="203242" y="26605"/>
                  </a:lnTo>
                  <a:lnTo>
                    <a:pt x="204421" y="25722"/>
                  </a:lnTo>
                  <a:lnTo>
                    <a:pt x="206130" y="23188"/>
                  </a:lnTo>
                  <a:lnTo>
                    <a:pt x="206572" y="21597"/>
                  </a:lnTo>
                  <a:lnTo>
                    <a:pt x="206572" y="17590"/>
                  </a:lnTo>
                  <a:lnTo>
                    <a:pt x="206012" y="15881"/>
                  </a:lnTo>
                  <a:lnTo>
                    <a:pt x="203714" y="13229"/>
                  </a:lnTo>
                  <a:lnTo>
                    <a:pt x="202093" y="12374"/>
                  </a:lnTo>
                  <a:lnTo>
                    <a:pt x="198828" y="11815"/>
                  </a:lnTo>
                  <a:lnTo>
                    <a:pt x="218829" y="11815"/>
                  </a:lnTo>
                  <a:lnTo>
                    <a:pt x="219742" y="15144"/>
                  </a:lnTo>
                  <a:lnTo>
                    <a:pt x="219742" y="23630"/>
                  </a:lnTo>
                  <a:lnTo>
                    <a:pt x="218357" y="27548"/>
                  </a:lnTo>
                  <a:lnTo>
                    <a:pt x="218018" y="27931"/>
                  </a:lnTo>
                  <a:close/>
                </a:path>
                <a:path w="942340" h="82550">
                  <a:moveTo>
                    <a:pt x="224869" y="64437"/>
                  </a:moveTo>
                  <a:lnTo>
                    <a:pt x="209577" y="64437"/>
                  </a:lnTo>
                  <a:lnTo>
                    <a:pt x="200473" y="50648"/>
                  </a:lnTo>
                  <a:lnTo>
                    <a:pt x="197173" y="45698"/>
                  </a:lnTo>
                  <a:lnTo>
                    <a:pt x="194904" y="42604"/>
                  </a:lnTo>
                  <a:lnTo>
                    <a:pt x="193666" y="41367"/>
                  </a:lnTo>
                  <a:lnTo>
                    <a:pt x="192429" y="40071"/>
                  </a:lnTo>
                  <a:lnTo>
                    <a:pt x="191132" y="39187"/>
                  </a:lnTo>
                  <a:lnTo>
                    <a:pt x="188422" y="38244"/>
                  </a:lnTo>
                  <a:lnTo>
                    <a:pt x="186271" y="38008"/>
                  </a:lnTo>
                  <a:lnTo>
                    <a:pt x="205722" y="38008"/>
                  </a:lnTo>
                  <a:lnTo>
                    <a:pt x="217179" y="52062"/>
                  </a:lnTo>
                  <a:lnTo>
                    <a:pt x="224869" y="64437"/>
                  </a:lnTo>
                  <a:close/>
                </a:path>
                <a:path w="942340" h="82550">
                  <a:moveTo>
                    <a:pt x="264940" y="65498"/>
                  </a:moveTo>
                  <a:lnTo>
                    <a:pt x="249736" y="65498"/>
                  </a:lnTo>
                  <a:lnTo>
                    <a:pt x="242842" y="62610"/>
                  </a:lnTo>
                  <a:lnTo>
                    <a:pt x="237420" y="56836"/>
                  </a:lnTo>
                  <a:lnTo>
                    <a:pt x="231999" y="51120"/>
                  </a:lnTo>
                  <a:lnTo>
                    <a:pt x="229288" y="43282"/>
                  </a:lnTo>
                  <a:lnTo>
                    <a:pt x="229288" y="33323"/>
                  </a:lnTo>
                  <a:lnTo>
                    <a:pt x="229797" y="25854"/>
                  </a:lnTo>
                  <a:lnTo>
                    <a:pt x="250060" y="0"/>
                  </a:lnTo>
                  <a:lnTo>
                    <a:pt x="266678" y="0"/>
                  </a:lnTo>
                  <a:lnTo>
                    <a:pt x="272983" y="2298"/>
                  </a:lnTo>
                  <a:lnTo>
                    <a:pt x="277816" y="6894"/>
                  </a:lnTo>
                  <a:lnTo>
                    <a:pt x="280703" y="9605"/>
                  </a:lnTo>
                  <a:lnTo>
                    <a:pt x="281453" y="10960"/>
                  </a:lnTo>
                  <a:lnTo>
                    <a:pt x="253567" y="10960"/>
                  </a:lnTo>
                  <a:lnTo>
                    <a:pt x="249766" y="12640"/>
                  </a:lnTo>
                  <a:lnTo>
                    <a:pt x="246878" y="15998"/>
                  </a:lnTo>
                  <a:lnTo>
                    <a:pt x="244009" y="19269"/>
                  </a:lnTo>
                  <a:lnTo>
                    <a:pt x="243335" y="21567"/>
                  </a:lnTo>
                  <a:lnTo>
                    <a:pt x="242459" y="24808"/>
                  </a:lnTo>
                  <a:lnTo>
                    <a:pt x="242459" y="40365"/>
                  </a:lnTo>
                  <a:lnTo>
                    <a:pt x="243828" y="45757"/>
                  </a:lnTo>
                  <a:lnTo>
                    <a:pt x="243902" y="46052"/>
                  </a:lnTo>
                  <a:lnTo>
                    <a:pt x="246790" y="49411"/>
                  </a:lnTo>
                  <a:lnTo>
                    <a:pt x="249677" y="52828"/>
                  </a:lnTo>
                  <a:lnTo>
                    <a:pt x="253419" y="54537"/>
                  </a:lnTo>
                  <a:lnTo>
                    <a:pt x="280929" y="54537"/>
                  </a:lnTo>
                  <a:lnTo>
                    <a:pt x="279532" y="56836"/>
                  </a:lnTo>
                  <a:lnTo>
                    <a:pt x="279407" y="57042"/>
                  </a:lnTo>
                  <a:lnTo>
                    <a:pt x="274987" y="60460"/>
                  </a:lnTo>
                  <a:lnTo>
                    <a:pt x="270567" y="63819"/>
                  </a:lnTo>
                  <a:lnTo>
                    <a:pt x="264940" y="65498"/>
                  </a:lnTo>
                  <a:close/>
                </a:path>
                <a:path w="942340" h="82550">
                  <a:moveTo>
                    <a:pt x="271628" y="21567"/>
                  </a:moveTo>
                  <a:lnTo>
                    <a:pt x="261699" y="10960"/>
                  </a:lnTo>
                  <a:lnTo>
                    <a:pt x="281453" y="10960"/>
                  </a:lnTo>
                  <a:lnTo>
                    <a:pt x="282854" y="13494"/>
                  </a:lnTo>
                  <a:lnTo>
                    <a:pt x="284186" y="18267"/>
                  </a:lnTo>
                  <a:lnTo>
                    <a:pt x="284268" y="18562"/>
                  </a:lnTo>
                  <a:lnTo>
                    <a:pt x="271628" y="21567"/>
                  </a:lnTo>
                  <a:close/>
                </a:path>
                <a:path w="942340" h="82550">
                  <a:moveTo>
                    <a:pt x="280929" y="54537"/>
                  </a:moveTo>
                  <a:lnTo>
                    <a:pt x="261434" y="54537"/>
                  </a:lnTo>
                  <a:lnTo>
                    <a:pt x="264350" y="53447"/>
                  </a:lnTo>
                  <a:lnTo>
                    <a:pt x="266767" y="51267"/>
                  </a:lnTo>
                  <a:lnTo>
                    <a:pt x="269242" y="49145"/>
                  </a:lnTo>
                  <a:lnTo>
                    <a:pt x="271009" y="45757"/>
                  </a:lnTo>
                  <a:lnTo>
                    <a:pt x="272070" y="41102"/>
                  </a:lnTo>
                  <a:lnTo>
                    <a:pt x="284445" y="44903"/>
                  </a:lnTo>
                  <a:lnTo>
                    <a:pt x="282559" y="51856"/>
                  </a:lnTo>
                  <a:lnTo>
                    <a:pt x="280929" y="54537"/>
                  </a:lnTo>
                  <a:close/>
                </a:path>
                <a:path w="942340" h="82550">
                  <a:moveTo>
                    <a:pt x="308488" y="64437"/>
                  </a:moveTo>
                  <a:lnTo>
                    <a:pt x="295671" y="64437"/>
                  </a:lnTo>
                  <a:lnTo>
                    <a:pt x="295671" y="1149"/>
                  </a:lnTo>
                  <a:lnTo>
                    <a:pt x="308488" y="1149"/>
                  </a:lnTo>
                  <a:lnTo>
                    <a:pt x="308488" y="64437"/>
                  </a:lnTo>
                  <a:close/>
                </a:path>
                <a:path w="942340" h="82550">
                  <a:moveTo>
                    <a:pt x="355100" y="65498"/>
                  </a:moveTo>
                  <a:lnTo>
                    <a:pt x="339896" y="65498"/>
                  </a:lnTo>
                  <a:lnTo>
                    <a:pt x="333002" y="62610"/>
                  </a:lnTo>
                  <a:lnTo>
                    <a:pt x="327580" y="56836"/>
                  </a:lnTo>
                  <a:lnTo>
                    <a:pt x="322159" y="51120"/>
                  </a:lnTo>
                  <a:lnTo>
                    <a:pt x="319448" y="43282"/>
                  </a:lnTo>
                  <a:lnTo>
                    <a:pt x="319448" y="33323"/>
                  </a:lnTo>
                  <a:lnTo>
                    <a:pt x="340220" y="0"/>
                  </a:lnTo>
                  <a:lnTo>
                    <a:pt x="356838" y="0"/>
                  </a:lnTo>
                  <a:lnTo>
                    <a:pt x="363143" y="2298"/>
                  </a:lnTo>
                  <a:lnTo>
                    <a:pt x="367975" y="6894"/>
                  </a:lnTo>
                  <a:lnTo>
                    <a:pt x="370863" y="9605"/>
                  </a:lnTo>
                  <a:lnTo>
                    <a:pt x="371612" y="10960"/>
                  </a:lnTo>
                  <a:lnTo>
                    <a:pt x="343727" y="10960"/>
                  </a:lnTo>
                  <a:lnTo>
                    <a:pt x="339926" y="12640"/>
                  </a:lnTo>
                  <a:lnTo>
                    <a:pt x="337038" y="15998"/>
                  </a:lnTo>
                  <a:lnTo>
                    <a:pt x="334169" y="19269"/>
                  </a:lnTo>
                  <a:lnTo>
                    <a:pt x="333495" y="21567"/>
                  </a:lnTo>
                  <a:lnTo>
                    <a:pt x="332619" y="24808"/>
                  </a:lnTo>
                  <a:lnTo>
                    <a:pt x="332619" y="40365"/>
                  </a:lnTo>
                  <a:lnTo>
                    <a:pt x="333987" y="45757"/>
                  </a:lnTo>
                  <a:lnTo>
                    <a:pt x="334062" y="46052"/>
                  </a:lnTo>
                  <a:lnTo>
                    <a:pt x="336950" y="49411"/>
                  </a:lnTo>
                  <a:lnTo>
                    <a:pt x="339837" y="52828"/>
                  </a:lnTo>
                  <a:lnTo>
                    <a:pt x="343579" y="54537"/>
                  </a:lnTo>
                  <a:lnTo>
                    <a:pt x="371089" y="54537"/>
                  </a:lnTo>
                  <a:lnTo>
                    <a:pt x="369692" y="56836"/>
                  </a:lnTo>
                  <a:lnTo>
                    <a:pt x="369566" y="57042"/>
                  </a:lnTo>
                  <a:lnTo>
                    <a:pt x="365147" y="60460"/>
                  </a:lnTo>
                  <a:lnTo>
                    <a:pt x="360727" y="63819"/>
                  </a:lnTo>
                  <a:lnTo>
                    <a:pt x="355100" y="65498"/>
                  </a:lnTo>
                  <a:close/>
                </a:path>
                <a:path w="942340" h="82550">
                  <a:moveTo>
                    <a:pt x="361788" y="21567"/>
                  </a:moveTo>
                  <a:lnTo>
                    <a:pt x="351859" y="10960"/>
                  </a:lnTo>
                  <a:lnTo>
                    <a:pt x="371612" y="10960"/>
                  </a:lnTo>
                  <a:lnTo>
                    <a:pt x="373014" y="13494"/>
                  </a:lnTo>
                  <a:lnTo>
                    <a:pt x="374346" y="18267"/>
                  </a:lnTo>
                  <a:lnTo>
                    <a:pt x="374428" y="18562"/>
                  </a:lnTo>
                  <a:lnTo>
                    <a:pt x="361788" y="21567"/>
                  </a:lnTo>
                  <a:close/>
                </a:path>
                <a:path w="942340" h="82550">
                  <a:moveTo>
                    <a:pt x="371089" y="54537"/>
                  </a:moveTo>
                  <a:lnTo>
                    <a:pt x="351593" y="54537"/>
                  </a:lnTo>
                  <a:lnTo>
                    <a:pt x="354510" y="53447"/>
                  </a:lnTo>
                  <a:lnTo>
                    <a:pt x="356926" y="51267"/>
                  </a:lnTo>
                  <a:lnTo>
                    <a:pt x="359401" y="49145"/>
                  </a:lnTo>
                  <a:lnTo>
                    <a:pt x="361169" y="45757"/>
                  </a:lnTo>
                  <a:lnTo>
                    <a:pt x="362230" y="41102"/>
                  </a:lnTo>
                  <a:lnTo>
                    <a:pt x="374605" y="44903"/>
                  </a:lnTo>
                  <a:lnTo>
                    <a:pt x="372719" y="51856"/>
                  </a:lnTo>
                  <a:lnTo>
                    <a:pt x="371089" y="54537"/>
                  </a:lnTo>
                  <a:close/>
                </a:path>
                <a:path w="942340" h="82550">
                  <a:moveTo>
                    <a:pt x="397764" y="64437"/>
                  </a:moveTo>
                  <a:lnTo>
                    <a:pt x="384947" y="64437"/>
                  </a:lnTo>
                  <a:lnTo>
                    <a:pt x="384947" y="1149"/>
                  </a:lnTo>
                  <a:lnTo>
                    <a:pt x="397764" y="1149"/>
                  </a:lnTo>
                  <a:lnTo>
                    <a:pt x="397764" y="64437"/>
                  </a:lnTo>
                  <a:close/>
                </a:path>
                <a:path w="942340" h="82550">
                  <a:moveTo>
                    <a:pt x="447558" y="65586"/>
                  </a:moveTo>
                  <a:lnTo>
                    <a:pt x="428877" y="65586"/>
                  </a:lnTo>
                  <a:lnTo>
                    <a:pt x="421394" y="62699"/>
                  </a:lnTo>
                  <a:lnTo>
                    <a:pt x="410256" y="51208"/>
                  </a:lnTo>
                  <a:lnTo>
                    <a:pt x="407487" y="43282"/>
                  </a:lnTo>
                  <a:lnTo>
                    <a:pt x="407487" y="26723"/>
                  </a:lnTo>
                  <a:lnTo>
                    <a:pt x="408459" y="21302"/>
                  </a:lnTo>
                  <a:lnTo>
                    <a:pt x="411818" y="13700"/>
                  </a:lnTo>
                  <a:lnTo>
                    <a:pt x="413663" y="10960"/>
                  </a:lnTo>
                  <a:lnTo>
                    <a:pt x="413762" y="10813"/>
                  </a:lnTo>
                  <a:lnTo>
                    <a:pt x="432973" y="0"/>
                  </a:lnTo>
                  <a:lnTo>
                    <a:pt x="447469" y="0"/>
                  </a:lnTo>
                  <a:lnTo>
                    <a:pt x="454924" y="2887"/>
                  </a:lnTo>
                  <a:lnTo>
                    <a:pt x="460522" y="8662"/>
                  </a:lnTo>
                  <a:lnTo>
                    <a:pt x="462170" y="10813"/>
                  </a:lnTo>
                  <a:lnTo>
                    <a:pt x="462283" y="10960"/>
                  </a:lnTo>
                  <a:lnTo>
                    <a:pt x="433002" y="10960"/>
                  </a:lnTo>
                  <a:lnTo>
                    <a:pt x="428760" y="12757"/>
                  </a:lnTo>
                  <a:lnTo>
                    <a:pt x="425519" y="16352"/>
                  </a:lnTo>
                  <a:lnTo>
                    <a:pt x="422382" y="19888"/>
                  </a:lnTo>
                  <a:lnTo>
                    <a:pt x="421894" y="21302"/>
                  </a:lnTo>
                  <a:lnTo>
                    <a:pt x="420709" y="25309"/>
                  </a:lnTo>
                  <a:lnTo>
                    <a:pt x="420726" y="40152"/>
                  </a:lnTo>
                  <a:lnTo>
                    <a:pt x="422307" y="45345"/>
                  </a:lnTo>
                  <a:lnTo>
                    <a:pt x="425607" y="49057"/>
                  </a:lnTo>
                  <a:lnTo>
                    <a:pt x="428966" y="52770"/>
                  </a:lnTo>
                  <a:lnTo>
                    <a:pt x="433179" y="54626"/>
                  </a:lnTo>
                  <a:lnTo>
                    <a:pt x="462369" y="54626"/>
                  </a:lnTo>
                  <a:lnTo>
                    <a:pt x="460610" y="56924"/>
                  </a:lnTo>
                  <a:lnTo>
                    <a:pt x="455012" y="62699"/>
                  </a:lnTo>
                  <a:lnTo>
                    <a:pt x="447558" y="65586"/>
                  </a:lnTo>
                  <a:close/>
                </a:path>
                <a:path w="942340" h="82550">
                  <a:moveTo>
                    <a:pt x="462369" y="54626"/>
                  </a:moveTo>
                  <a:lnTo>
                    <a:pt x="443374" y="54626"/>
                  </a:lnTo>
                  <a:lnTo>
                    <a:pt x="447584" y="52770"/>
                  </a:lnTo>
                  <a:lnTo>
                    <a:pt x="453078" y="46582"/>
                  </a:lnTo>
                  <a:lnTo>
                    <a:pt x="454125" y="45345"/>
                  </a:lnTo>
                  <a:lnTo>
                    <a:pt x="455680" y="40152"/>
                  </a:lnTo>
                  <a:lnTo>
                    <a:pt x="455749" y="25309"/>
                  </a:lnTo>
                  <a:lnTo>
                    <a:pt x="454158" y="19888"/>
                  </a:lnTo>
                  <a:lnTo>
                    <a:pt x="450975" y="16352"/>
                  </a:lnTo>
                  <a:lnTo>
                    <a:pt x="447793" y="12757"/>
                  </a:lnTo>
                  <a:lnTo>
                    <a:pt x="443551" y="10960"/>
                  </a:lnTo>
                  <a:lnTo>
                    <a:pt x="462283" y="10960"/>
                  </a:lnTo>
                  <a:lnTo>
                    <a:pt x="464196" y="13457"/>
                  </a:lnTo>
                  <a:lnTo>
                    <a:pt x="466820" y="19092"/>
                  </a:lnTo>
                  <a:lnTo>
                    <a:pt x="468332" y="25309"/>
                  </a:lnTo>
                  <a:lnTo>
                    <a:pt x="468375" y="25486"/>
                  </a:lnTo>
                  <a:lnTo>
                    <a:pt x="468919" y="32881"/>
                  </a:lnTo>
                  <a:lnTo>
                    <a:pt x="468416" y="39923"/>
                  </a:lnTo>
                  <a:lnTo>
                    <a:pt x="468400" y="40152"/>
                  </a:lnTo>
                  <a:lnTo>
                    <a:pt x="466842" y="46582"/>
                  </a:lnTo>
                  <a:lnTo>
                    <a:pt x="464245" y="52173"/>
                  </a:lnTo>
                  <a:lnTo>
                    <a:pt x="462369" y="54626"/>
                  </a:lnTo>
                  <a:close/>
                </a:path>
                <a:path w="942340" h="82550">
                  <a:moveTo>
                    <a:pt x="546085" y="81939"/>
                  </a:moveTo>
                  <a:lnTo>
                    <a:pt x="495702" y="81939"/>
                  </a:lnTo>
                  <a:lnTo>
                    <a:pt x="495702" y="74072"/>
                  </a:lnTo>
                  <a:lnTo>
                    <a:pt x="546085" y="74072"/>
                  </a:lnTo>
                  <a:lnTo>
                    <a:pt x="546085" y="81939"/>
                  </a:lnTo>
                  <a:close/>
                </a:path>
                <a:path w="942340" h="82550">
                  <a:moveTo>
                    <a:pt x="594701" y="81939"/>
                  </a:moveTo>
                  <a:lnTo>
                    <a:pt x="546085" y="81939"/>
                  </a:lnTo>
                  <a:lnTo>
                    <a:pt x="546085" y="74072"/>
                  </a:lnTo>
                  <a:lnTo>
                    <a:pt x="594701" y="74072"/>
                  </a:lnTo>
                  <a:lnTo>
                    <a:pt x="594701" y="81939"/>
                  </a:lnTo>
                  <a:close/>
                </a:path>
                <a:path w="942340" h="82550">
                  <a:moveTo>
                    <a:pt x="596469" y="81939"/>
                  </a:moveTo>
                  <a:lnTo>
                    <a:pt x="594701" y="81939"/>
                  </a:lnTo>
                  <a:lnTo>
                    <a:pt x="594701" y="74072"/>
                  </a:lnTo>
                  <a:lnTo>
                    <a:pt x="596469" y="74072"/>
                  </a:lnTo>
                  <a:lnTo>
                    <a:pt x="596469" y="81939"/>
                  </a:lnTo>
                  <a:close/>
                </a:path>
                <a:path w="942340" h="82550">
                  <a:moveTo>
                    <a:pt x="645084" y="81939"/>
                  </a:moveTo>
                  <a:lnTo>
                    <a:pt x="596469" y="81939"/>
                  </a:lnTo>
                  <a:lnTo>
                    <a:pt x="596469" y="74072"/>
                  </a:lnTo>
                  <a:lnTo>
                    <a:pt x="645084" y="74072"/>
                  </a:lnTo>
                  <a:lnTo>
                    <a:pt x="645084" y="81939"/>
                  </a:lnTo>
                  <a:close/>
                </a:path>
                <a:path w="942340" h="82550">
                  <a:moveTo>
                    <a:pt x="693700" y="81939"/>
                  </a:moveTo>
                  <a:lnTo>
                    <a:pt x="645084" y="81939"/>
                  </a:lnTo>
                  <a:lnTo>
                    <a:pt x="645084" y="74072"/>
                  </a:lnTo>
                  <a:lnTo>
                    <a:pt x="693700" y="74072"/>
                  </a:lnTo>
                  <a:lnTo>
                    <a:pt x="693700" y="81939"/>
                  </a:lnTo>
                  <a:close/>
                </a:path>
                <a:path w="942340" h="82550">
                  <a:moveTo>
                    <a:pt x="695468" y="81939"/>
                  </a:moveTo>
                  <a:lnTo>
                    <a:pt x="693700" y="81939"/>
                  </a:lnTo>
                  <a:lnTo>
                    <a:pt x="693700" y="74072"/>
                  </a:lnTo>
                  <a:lnTo>
                    <a:pt x="695468" y="74072"/>
                  </a:lnTo>
                  <a:lnTo>
                    <a:pt x="695468" y="81939"/>
                  </a:lnTo>
                  <a:close/>
                </a:path>
                <a:path w="942340" h="82550">
                  <a:moveTo>
                    <a:pt x="742316" y="81939"/>
                  </a:moveTo>
                  <a:lnTo>
                    <a:pt x="695468" y="81939"/>
                  </a:lnTo>
                  <a:lnTo>
                    <a:pt x="695468" y="74072"/>
                  </a:lnTo>
                  <a:lnTo>
                    <a:pt x="742316" y="74072"/>
                  </a:lnTo>
                  <a:lnTo>
                    <a:pt x="742316" y="81939"/>
                  </a:lnTo>
                  <a:close/>
                </a:path>
                <a:path w="942340" h="82550">
                  <a:moveTo>
                    <a:pt x="744083" y="81939"/>
                  </a:moveTo>
                  <a:lnTo>
                    <a:pt x="742316" y="81939"/>
                  </a:lnTo>
                  <a:lnTo>
                    <a:pt x="742316" y="74072"/>
                  </a:lnTo>
                  <a:lnTo>
                    <a:pt x="744083" y="74072"/>
                  </a:lnTo>
                  <a:lnTo>
                    <a:pt x="744083" y="81939"/>
                  </a:lnTo>
                  <a:close/>
                </a:path>
                <a:path w="942340" h="82550">
                  <a:moveTo>
                    <a:pt x="792699" y="81939"/>
                  </a:moveTo>
                  <a:lnTo>
                    <a:pt x="744083" y="81939"/>
                  </a:lnTo>
                  <a:lnTo>
                    <a:pt x="744083" y="74072"/>
                  </a:lnTo>
                  <a:lnTo>
                    <a:pt x="792699" y="74072"/>
                  </a:lnTo>
                  <a:lnTo>
                    <a:pt x="792699" y="81939"/>
                  </a:lnTo>
                  <a:close/>
                </a:path>
                <a:path w="942340" h="82550">
                  <a:moveTo>
                    <a:pt x="841315" y="81939"/>
                  </a:moveTo>
                  <a:lnTo>
                    <a:pt x="792699" y="81939"/>
                  </a:lnTo>
                  <a:lnTo>
                    <a:pt x="792699" y="74072"/>
                  </a:lnTo>
                  <a:lnTo>
                    <a:pt x="841315" y="74072"/>
                  </a:lnTo>
                  <a:lnTo>
                    <a:pt x="841315" y="81939"/>
                  </a:lnTo>
                  <a:close/>
                </a:path>
                <a:path w="942340" h="82550">
                  <a:moveTo>
                    <a:pt x="843082" y="81939"/>
                  </a:moveTo>
                  <a:lnTo>
                    <a:pt x="841315" y="81939"/>
                  </a:lnTo>
                  <a:lnTo>
                    <a:pt x="841315" y="74072"/>
                  </a:lnTo>
                  <a:lnTo>
                    <a:pt x="843082" y="74072"/>
                  </a:lnTo>
                  <a:lnTo>
                    <a:pt x="843082" y="81939"/>
                  </a:lnTo>
                  <a:close/>
                </a:path>
                <a:path w="942340" h="82550">
                  <a:moveTo>
                    <a:pt x="891698" y="81939"/>
                  </a:moveTo>
                  <a:lnTo>
                    <a:pt x="843082" y="81939"/>
                  </a:lnTo>
                  <a:lnTo>
                    <a:pt x="843082" y="74072"/>
                  </a:lnTo>
                  <a:lnTo>
                    <a:pt x="891698" y="74072"/>
                  </a:lnTo>
                  <a:lnTo>
                    <a:pt x="891698" y="81939"/>
                  </a:lnTo>
                  <a:close/>
                </a:path>
                <a:path w="942340" h="82550">
                  <a:moveTo>
                    <a:pt x="942081" y="81939"/>
                  </a:moveTo>
                  <a:lnTo>
                    <a:pt x="891698" y="81939"/>
                  </a:lnTo>
                  <a:lnTo>
                    <a:pt x="891698" y="74072"/>
                  </a:lnTo>
                  <a:lnTo>
                    <a:pt x="942081" y="74072"/>
                  </a:lnTo>
                  <a:lnTo>
                    <a:pt x="942081" y="81939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33156" y="1930569"/>
              <a:ext cx="100413" cy="82911"/>
            </a:xfrm>
            <a:prstGeom prst="rect">
              <a:avLst/>
            </a:prstGeom>
          </p:spPr>
        </p:pic>
      </p:grpSp>
      <p:graphicFrame>
        <p:nvGraphicFramePr>
          <p:cNvPr id="12" name="object 12" descr=""/>
          <p:cNvGraphicFramePr>
            <a:graphicFrameLocks noGrp="1"/>
          </p:cNvGraphicFramePr>
          <p:nvPr/>
        </p:nvGraphicFramePr>
        <p:xfrm>
          <a:off x="252983" y="649224"/>
          <a:ext cx="7131050" cy="95973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2290"/>
                <a:gridCol w="1295399"/>
                <a:gridCol w="396239"/>
                <a:gridCol w="1324610"/>
                <a:gridCol w="431800"/>
                <a:gridCol w="613410"/>
                <a:gridCol w="1223010"/>
                <a:gridCol w="1221739"/>
              </a:tblGrid>
              <a:tr h="2311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B76004712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71755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</a:tcPr>
                </a:tc>
                <a:tc gridSpan="5"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12700">
                      <a:solidFill>
                        <a:srgbClr val="231F1F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91313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37160" marR="490855">
                        <a:lnSpc>
                          <a:spcPct val="111300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CENTRO</a:t>
                      </a:r>
                      <a:r>
                        <a:rPr dirty="0"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ESTUDIOS MASTER ANUSCHEH</a:t>
                      </a:r>
                      <a:r>
                        <a:rPr dirty="0" sz="8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 CANARIAS,S.L.UNIPERSONAL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B w="12700">
                      <a:solidFill>
                        <a:srgbClr val="23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12700">
                      <a:solidFill>
                        <a:srgbClr val="231F1F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30504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151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800" spc="-20">
                          <a:latin typeface="Arial"/>
                          <a:cs typeface="Arial"/>
                        </a:rPr>
                        <a:t>2023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7429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913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dirty="0" sz="800" spc="-20">
                          <a:latin typeface="Arial"/>
                          <a:cs typeface="Arial"/>
                        </a:rPr>
                        <a:t>2022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794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12700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">
                <a:tc gridSpan="4" rowSpan="1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15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15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15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461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1.400.370,98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4889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937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1.393.494,47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651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461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1.301.603,00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096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937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1.252.438,33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651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270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100.000,00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096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000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41.980,73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651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461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1.201.603,00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8419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937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1.210.457,60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5244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6695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397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98.767,98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5244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937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141.056,14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5244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397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98.767,98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937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141.056,14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5244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461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1.491.045,94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4635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937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1.472.323,54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397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72940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B w="9525">
                      <a:solidFill>
                        <a:srgbClr val="21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22580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1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pic>
        <p:nvPicPr>
          <p:cNvPr id="13" name="object 13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7190" y="767067"/>
            <a:ext cx="202539" cy="81838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05442" y="1627296"/>
            <a:ext cx="2241002" cy="81939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6676" y="1022407"/>
            <a:ext cx="1214370" cy="92816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26501" y="1930481"/>
            <a:ext cx="1249420" cy="65586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7284" y="2159508"/>
            <a:ext cx="97535" cy="96011"/>
          </a:xfrm>
          <a:prstGeom prst="rect">
            <a:avLst/>
          </a:prstGeom>
        </p:spPr>
      </p:pic>
      <p:grpSp>
        <p:nvGrpSpPr>
          <p:cNvPr id="18" name="object 18" descr=""/>
          <p:cNvGrpSpPr/>
          <p:nvPr/>
        </p:nvGrpSpPr>
        <p:grpSpPr>
          <a:xfrm>
            <a:off x="621792" y="2159507"/>
            <a:ext cx="989330" cy="76200"/>
            <a:chOff x="621792" y="2159507"/>
            <a:chExt cx="989330" cy="76200"/>
          </a:xfrm>
        </p:grpSpPr>
        <p:pic>
          <p:nvPicPr>
            <p:cNvPr id="19" name="object 1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1792" y="2159507"/>
              <a:ext cx="364235" cy="76200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24128" y="2159507"/>
              <a:ext cx="586739" cy="76200"/>
            </a:xfrm>
            <a:prstGeom prst="rect">
              <a:avLst/>
            </a:prstGeom>
          </p:spPr>
        </p:pic>
      </p:grpSp>
      <p:sp>
        <p:nvSpPr>
          <p:cNvPr id="21" name="object 21" descr=""/>
          <p:cNvSpPr/>
          <p:nvPr/>
        </p:nvSpPr>
        <p:spPr>
          <a:xfrm>
            <a:off x="1670078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1727258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1783418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1839577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1895737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1952917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2009077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2065236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2121395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2177555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2234735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/>
          <p:nvPr/>
        </p:nvSpPr>
        <p:spPr>
          <a:xfrm>
            <a:off x="2290895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2347054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2403213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/>
          <p:nvPr/>
        </p:nvSpPr>
        <p:spPr>
          <a:xfrm>
            <a:off x="2460394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2516553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/>
          <p:nvPr/>
        </p:nvSpPr>
        <p:spPr>
          <a:xfrm>
            <a:off x="2572713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/>
          <p:nvPr/>
        </p:nvSpPr>
        <p:spPr>
          <a:xfrm>
            <a:off x="2628872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/>
          <p:nvPr/>
        </p:nvSpPr>
        <p:spPr>
          <a:xfrm>
            <a:off x="2685032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/>
          <p:nvPr/>
        </p:nvSpPr>
        <p:spPr>
          <a:xfrm>
            <a:off x="2742212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/>
          <p:nvPr/>
        </p:nvSpPr>
        <p:spPr>
          <a:xfrm>
            <a:off x="2798372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/>
          <p:nvPr/>
        </p:nvSpPr>
        <p:spPr>
          <a:xfrm>
            <a:off x="2854531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/>
          <p:nvPr/>
        </p:nvSpPr>
        <p:spPr>
          <a:xfrm>
            <a:off x="2912733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/>
          <p:nvPr/>
        </p:nvSpPr>
        <p:spPr>
          <a:xfrm>
            <a:off x="2968892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/>
          <p:nvPr/>
        </p:nvSpPr>
        <p:spPr>
          <a:xfrm>
            <a:off x="3025051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/>
          <p:nvPr/>
        </p:nvSpPr>
        <p:spPr>
          <a:xfrm>
            <a:off x="3082232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 descr=""/>
          <p:cNvSpPr/>
          <p:nvPr/>
        </p:nvSpPr>
        <p:spPr>
          <a:xfrm>
            <a:off x="3138391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 descr=""/>
          <p:cNvSpPr/>
          <p:nvPr/>
        </p:nvSpPr>
        <p:spPr>
          <a:xfrm>
            <a:off x="3194550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 descr=""/>
          <p:cNvSpPr/>
          <p:nvPr/>
        </p:nvSpPr>
        <p:spPr>
          <a:xfrm>
            <a:off x="3250710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 descr=""/>
          <p:cNvSpPr/>
          <p:nvPr/>
        </p:nvSpPr>
        <p:spPr>
          <a:xfrm>
            <a:off x="3306869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 descr=""/>
          <p:cNvSpPr/>
          <p:nvPr/>
        </p:nvSpPr>
        <p:spPr>
          <a:xfrm>
            <a:off x="3364050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 descr=""/>
          <p:cNvSpPr/>
          <p:nvPr/>
        </p:nvSpPr>
        <p:spPr>
          <a:xfrm>
            <a:off x="3420209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 descr=""/>
          <p:cNvSpPr/>
          <p:nvPr/>
        </p:nvSpPr>
        <p:spPr>
          <a:xfrm>
            <a:off x="3476368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 descr=""/>
          <p:cNvSpPr/>
          <p:nvPr/>
        </p:nvSpPr>
        <p:spPr>
          <a:xfrm>
            <a:off x="3532528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 descr=""/>
          <p:cNvSpPr/>
          <p:nvPr/>
        </p:nvSpPr>
        <p:spPr>
          <a:xfrm>
            <a:off x="3589708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 descr=""/>
          <p:cNvSpPr/>
          <p:nvPr/>
        </p:nvSpPr>
        <p:spPr>
          <a:xfrm>
            <a:off x="3645868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 descr=""/>
          <p:cNvSpPr/>
          <p:nvPr/>
        </p:nvSpPr>
        <p:spPr>
          <a:xfrm>
            <a:off x="3702027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 descr=""/>
          <p:cNvSpPr/>
          <p:nvPr/>
        </p:nvSpPr>
        <p:spPr>
          <a:xfrm>
            <a:off x="3894603" y="2160707"/>
            <a:ext cx="273685" cy="74930"/>
          </a:xfrm>
          <a:custGeom>
            <a:avLst/>
            <a:gdLst/>
            <a:ahLst/>
            <a:cxnLst/>
            <a:rect l="l" t="t" r="r" b="b"/>
            <a:pathLst>
              <a:path w="273685" h="74930">
                <a:moveTo>
                  <a:pt x="13886" y="21442"/>
                </a:moveTo>
                <a:lnTo>
                  <a:pt x="1021" y="19196"/>
                </a:lnTo>
                <a:lnTo>
                  <a:pt x="1701" y="15792"/>
                </a:lnTo>
                <a:lnTo>
                  <a:pt x="1797" y="15316"/>
                </a:lnTo>
                <a:lnTo>
                  <a:pt x="1906" y="14771"/>
                </a:lnTo>
                <a:lnTo>
                  <a:pt x="3267" y="11231"/>
                </a:lnTo>
                <a:lnTo>
                  <a:pt x="5105" y="8577"/>
                </a:lnTo>
                <a:lnTo>
                  <a:pt x="6875" y="5922"/>
                </a:lnTo>
                <a:lnTo>
                  <a:pt x="9393" y="3812"/>
                </a:lnTo>
                <a:lnTo>
                  <a:pt x="12735" y="2212"/>
                </a:lnTo>
                <a:lnTo>
                  <a:pt x="15928" y="748"/>
                </a:lnTo>
                <a:lnTo>
                  <a:pt x="19570" y="0"/>
                </a:lnTo>
                <a:lnTo>
                  <a:pt x="30462" y="0"/>
                </a:lnTo>
                <a:lnTo>
                  <a:pt x="35976" y="2212"/>
                </a:lnTo>
                <a:lnTo>
                  <a:pt x="43532" y="10244"/>
                </a:lnTo>
                <a:lnTo>
                  <a:pt x="44118" y="11640"/>
                </a:lnTo>
                <a:lnTo>
                  <a:pt x="20693" y="11640"/>
                </a:lnTo>
                <a:lnTo>
                  <a:pt x="18821" y="12389"/>
                </a:lnTo>
                <a:lnTo>
                  <a:pt x="16949" y="14090"/>
                </a:lnTo>
                <a:lnTo>
                  <a:pt x="15248" y="15792"/>
                </a:lnTo>
                <a:lnTo>
                  <a:pt x="14227" y="18243"/>
                </a:lnTo>
                <a:lnTo>
                  <a:pt x="13886" y="21442"/>
                </a:lnTo>
                <a:close/>
              </a:path>
              <a:path w="273685" h="74930">
                <a:moveTo>
                  <a:pt x="17971" y="40536"/>
                </a:moveTo>
                <a:lnTo>
                  <a:pt x="19502" y="29202"/>
                </a:lnTo>
                <a:lnTo>
                  <a:pt x="23555" y="29202"/>
                </a:lnTo>
                <a:lnTo>
                  <a:pt x="26207" y="28454"/>
                </a:lnTo>
                <a:lnTo>
                  <a:pt x="28181" y="26752"/>
                </a:lnTo>
                <a:lnTo>
                  <a:pt x="30155" y="24982"/>
                </a:lnTo>
                <a:lnTo>
                  <a:pt x="31142" y="22633"/>
                </a:lnTo>
                <a:lnTo>
                  <a:pt x="31142" y="17256"/>
                </a:lnTo>
                <a:lnTo>
                  <a:pt x="30428" y="15316"/>
                </a:lnTo>
                <a:lnTo>
                  <a:pt x="27501" y="12389"/>
                </a:lnTo>
                <a:lnTo>
                  <a:pt x="25526" y="11640"/>
                </a:lnTo>
                <a:lnTo>
                  <a:pt x="44118" y="11640"/>
                </a:lnTo>
                <a:lnTo>
                  <a:pt x="45148" y="14090"/>
                </a:lnTo>
                <a:lnTo>
                  <a:pt x="45233" y="25254"/>
                </a:lnTo>
                <a:lnTo>
                  <a:pt x="41728" y="30428"/>
                </a:lnTo>
                <a:lnTo>
                  <a:pt x="34716" y="34308"/>
                </a:lnTo>
                <a:lnTo>
                  <a:pt x="38869" y="35193"/>
                </a:lnTo>
                <a:lnTo>
                  <a:pt x="42204" y="37201"/>
                </a:lnTo>
                <a:lnTo>
                  <a:pt x="44066" y="39515"/>
                </a:lnTo>
                <a:lnTo>
                  <a:pt x="22565" y="39515"/>
                </a:lnTo>
                <a:lnTo>
                  <a:pt x="20421" y="39856"/>
                </a:lnTo>
                <a:lnTo>
                  <a:pt x="17971" y="40536"/>
                </a:lnTo>
                <a:close/>
              </a:path>
              <a:path w="273685" h="74930">
                <a:moveTo>
                  <a:pt x="46298" y="63204"/>
                </a:moveTo>
                <a:lnTo>
                  <a:pt x="26752" y="63204"/>
                </a:lnTo>
                <a:lnTo>
                  <a:pt x="29168" y="62115"/>
                </a:lnTo>
                <a:lnTo>
                  <a:pt x="31142" y="59937"/>
                </a:lnTo>
                <a:lnTo>
                  <a:pt x="33117" y="57691"/>
                </a:lnTo>
                <a:lnTo>
                  <a:pt x="34104" y="54729"/>
                </a:lnTo>
                <a:lnTo>
                  <a:pt x="34012" y="47241"/>
                </a:lnTo>
                <a:lnTo>
                  <a:pt x="33151" y="44689"/>
                </a:lnTo>
                <a:lnTo>
                  <a:pt x="29407" y="40536"/>
                </a:lnTo>
                <a:lnTo>
                  <a:pt x="27126" y="39515"/>
                </a:lnTo>
                <a:lnTo>
                  <a:pt x="44066" y="39515"/>
                </a:lnTo>
                <a:lnTo>
                  <a:pt x="47241" y="43463"/>
                </a:lnTo>
                <a:lnTo>
                  <a:pt x="48501" y="47241"/>
                </a:lnTo>
                <a:lnTo>
                  <a:pt x="48501" y="58065"/>
                </a:lnTo>
                <a:lnTo>
                  <a:pt x="46298" y="63204"/>
                </a:lnTo>
                <a:close/>
              </a:path>
              <a:path w="273685" h="74930">
                <a:moveTo>
                  <a:pt x="30938" y="74845"/>
                </a:moveTo>
                <a:lnTo>
                  <a:pt x="17392" y="74845"/>
                </a:lnTo>
                <a:lnTo>
                  <a:pt x="11912" y="72939"/>
                </a:lnTo>
                <a:lnTo>
                  <a:pt x="3199" y="65315"/>
                </a:lnTo>
                <a:lnTo>
                  <a:pt x="680" y="60311"/>
                </a:lnTo>
                <a:lnTo>
                  <a:pt x="67" y="54729"/>
                </a:lnTo>
                <a:lnTo>
                  <a:pt x="0" y="54117"/>
                </a:lnTo>
                <a:lnTo>
                  <a:pt x="13580" y="52483"/>
                </a:lnTo>
                <a:lnTo>
                  <a:pt x="13988" y="55955"/>
                </a:lnTo>
                <a:lnTo>
                  <a:pt x="15146" y="58609"/>
                </a:lnTo>
                <a:lnTo>
                  <a:pt x="18958" y="62285"/>
                </a:lnTo>
                <a:lnTo>
                  <a:pt x="21238" y="63204"/>
                </a:lnTo>
                <a:lnTo>
                  <a:pt x="46298" y="63204"/>
                </a:lnTo>
                <a:lnTo>
                  <a:pt x="46152" y="63545"/>
                </a:lnTo>
                <a:lnTo>
                  <a:pt x="41455" y="68106"/>
                </a:lnTo>
                <a:lnTo>
                  <a:pt x="36758" y="72598"/>
                </a:lnTo>
                <a:lnTo>
                  <a:pt x="30938" y="74845"/>
                </a:lnTo>
                <a:close/>
              </a:path>
              <a:path w="273685" h="74930">
                <a:moveTo>
                  <a:pt x="70454" y="23076"/>
                </a:moveTo>
                <a:lnTo>
                  <a:pt x="56465" y="21646"/>
                </a:lnTo>
                <a:lnTo>
                  <a:pt x="57058" y="16064"/>
                </a:lnTo>
                <a:lnTo>
                  <a:pt x="57083" y="15826"/>
                </a:lnTo>
                <a:lnTo>
                  <a:pt x="57210" y="14635"/>
                </a:lnTo>
                <a:lnTo>
                  <a:pt x="57282" y="13954"/>
                </a:lnTo>
                <a:lnTo>
                  <a:pt x="59903" y="8406"/>
                </a:lnTo>
                <a:lnTo>
                  <a:pt x="68684" y="1667"/>
                </a:lnTo>
                <a:lnTo>
                  <a:pt x="74164" y="0"/>
                </a:lnTo>
                <a:lnTo>
                  <a:pt x="87983" y="0"/>
                </a:lnTo>
                <a:lnTo>
                  <a:pt x="93633" y="1940"/>
                </a:lnTo>
                <a:lnTo>
                  <a:pt x="101869" y="9768"/>
                </a:lnTo>
                <a:lnTo>
                  <a:pt x="102668" y="11640"/>
                </a:lnTo>
                <a:lnTo>
                  <a:pt x="77499" y="11640"/>
                </a:lnTo>
                <a:lnTo>
                  <a:pt x="75274" y="12491"/>
                </a:lnTo>
                <a:lnTo>
                  <a:pt x="73517" y="14193"/>
                </a:lnTo>
                <a:lnTo>
                  <a:pt x="71713" y="16064"/>
                </a:lnTo>
                <a:lnTo>
                  <a:pt x="70726" y="18992"/>
                </a:lnTo>
                <a:lnTo>
                  <a:pt x="70549" y="21646"/>
                </a:lnTo>
                <a:lnTo>
                  <a:pt x="70454" y="23076"/>
                </a:lnTo>
                <a:close/>
              </a:path>
              <a:path w="273685" h="74930">
                <a:moveTo>
                  <a:pt x="103945" y="73517"/>
                </a:moveTo>
                <a:lnTo>
                  <a:pt x="54831" y="73517"/>
                </a:lnTo>
                <a:lnTo>
                  <a:pt x="55376" y="68616"/>
                </a:lnTo>
                <a:lnTo>
                  <a:pt x="56976" y="63953"/>
                </a:lnTo>
                <a:lnTo>
                  <a:pt x="62163" y="55308"/>
                </a:lnTo>
                <a:lnTo>
                  <a:pt x="62285" y="55104"/>
                </a:lnTo>
                <a:lnTo>
                  <a:pt x="67527" y="49250"/>
                </a:lnTo>
                <a:lnTo>
                  <a:pt x="81785" y="35942"/>
                </a:lnTo>
                <a:lnTo>
                  <a:pt x="85566" y="32027"/>
                </a:lnTo>
                <a:lnTo>
                  <a:pt x="88902" y="27058"/>
                </a:lnTo>
                <a:lnTo>
                  <a:pt x="89855" y="24199"/>
                </a:lnTo>
                <a:lnTo>
                  <a:pt x="89855" y="18209"/>
                </a:lnTo>
                <a:lnTo>
                  <a:pt x="89089" y="16064"/>
                </a:lnTo>
                <a:lnTo>
                  <a:pt x="89004" y="15826"/>
                </a:lnTo>
                <a:lnTo>
                  <a:pt x="87302" y="14193"/>
                </a:lnTo>
                <a:lnTo>
                  <a:pt x="85668" y="12491"/>
                </a:lnTo>
                <a:lnTo>
                  <a:pt x="83354" y="11640"/>
                </a:lnTo>
                <a:lnTo>
                  <a:pt x="102668" y="11640"/>
                </a:lnTo>
                <a:lnTo>
                  <a:pt x="103945" y="14635"/>
                </a:lnTo>
                <a:lnTo>
                  <a:pt x="103851" y="24199"/>
                </a:lnTo>
                <a:lnTo>
                  <a:pt x="82911" y="52585"/>
                </a:lnTo>
                <a:lnTo>
                  <a:pt x="80086" y="55308"/>
                </a:lnTo>
                <a:lnTo>
                  <a:pt x="78929" y="56669"/>
                </a:lnTo>
                <a:lnTo>
                  <a:pt x="77772" y="57963"/>
                </a:lnTo>
                <a:lnTo>
                  <a:pt x="76819" y="59256"/>
                </a:lnTo>
                <a:lnTo>
                  <a:pt x="76070" y="60550"/>
                </a:lnTo>
                <a:lnTo>
                  <a:pt x="103945" y="60550"/>
                </a:lnTo>
                <a:lnTo>
                  <a:pt x="103945" y="73517"/>
                </a:lnTo>
                <a:close/>
              </a:path>
              <a:path w="273685" h="74930">
                <a:moveTo>
                  <a:pt x="144618" y="74845"/>
                </a:moveTo>
                <a:lnTo>
                  <a:pt x="130391" y="74845"/>
                </a:lnTo>
                <a:lnTo>
                  <a:pt x="124639" y="72088"/>
                </a:lnTo>
                <a:lnTo>
                  <a:pt x="113756" y="37473"/>
                </a:lnTo>
                <a:lnTo>
                  <a:pt x="113748" y="37269"/>
                </a:lnTo>
                <a:lnTo>
                  <a:pt x="130391" y="0"/>
                </a:lnTo>
                <a:lnTo>
                  <a:pt x="144618" y="0"/>
                </a:lnTo>
                <a:lnTo>
                  <a:pt x="150058" y="2484"/>
                </a:lnTo>
                <a:lnTo>
                  <a:pt x="154000" y="7453"/>
                </a:lnTo>
                <a:lnTo>
                  <a:pt x="156500" y="11640"/>
                </a:lnTo>
                <a:lnTo>
                  <a:pt x="135837" y="11640"/>
                </a:lnTo>
                <a:lnTo>
                  <a:pt x="134340" y="12184"/>
                </a:lnTo>
                <a:lnTo>
                  <a:pt x="128627" y="47027"/>
                </a:lnTo>
                <a:lnTo>
                  <a:pt x="128996" y="51938"/>
                </a:lnTo>
                <a:lnTo>
                  <a:pt x="129881" y="55138"/>
                </a:lnTo>
                <a:lnTo>
                  <a:pt x="130698" y="58405"/>
                </a:lnTo>
                <a:lnTo>
                  <a:pt x="131719" y="60481"/>
                </a:lnTo>
                <a:lnTo>
                  <a:pt x="134340" y="62660"/>
                </a:lnTo>
                <a:lnTo>
                  <a:pt x="135837" y="63204"/>
                </a:lnTo>
                <a:lnTo>
                  <a:pt x="156543" y="63204"/>
                </a:lnTo>
                <a:lnTo>
                  <a:pt x="154080" y="67391"/>
                </a:lnTo>
                <a:lnTo>
                  <a:pt x="150132" y="72360"/>
                </a:lnTo>
                <a:lnTo>
                  <a:pt x="144618" y="74845"/>
                </a:lnTo>
                <a:close/>
              </a:path>
              <a:path w="273685" h="74930">
                <a:moveTo>
                  <a:pt x="156543" y="63204"/>
                </a:moveTo>
                <a:lnTo>
                  <a:pt x="139173" y="63204"/>
                </a:lnTo>
                <a:lnTo>
                  <a:pt x="140636" y="62660"/>
                </a:lnTo>
                <a:lnTo>
                  <a:pt x="143223" y="60481"/>
                </a:lnTo>
                <a:lnTo>
                  <a:pt x="144244" y="58541"/>
                </a:lnTo>
                <a:lnTo>
                  <a:pt x="145946" y="52143"/>
                </a:lnTo>
                <a:lnTo>
                  <a:pt x="146346" y="47027"/>
                </a:lnTo>
                <a:lnTo>
                  <a:pt x="146343" y="27671"/>
                </a:lnTo>
                <a:lnTo>
                  <a:pt x="139173" y="11640"/>
                </a:lnTo>
                <a:lnTo>
                  <a:pt x="156500" y="11640"/>
                </a:lnTo>
                <a:lnTo>
                  <a:pt x="161228" y="37473"/>
                </a:lnTo>
                <a:lnTo>
                  <a:pt x="160831" y="46050"/>
                </a:lnTo>
                <a:lnTo>
                  <a:pt x="160785" y="47027"/>
                </a:lnTo>
                <a:lnTo>
                  <a:pt x="159470" y="55138"/>
                </a:lnTo>
                <a:lnTo>
                  <a:pt x="159441" y="55317"/>
                </a:lnTo>
                <a:lnTo>
                  <a:pt x="157208" y="62075"/>
                </a:lnTo>
                <a:lnTo>
                  <a:pt x="156543" y="63204"/>
                </a:lnTo>
                <a:close/>
              </a:path>
              <a:path w="273685" h="74930">
                <a:moveTo>
                  <a:pt x="200778" y="74845"/>
                </a:moveTo>
                <a:lnTo>
                  <a:pt x="186551" y="74845"/>
                </a:lnTo>
                <a:lnTo>
                  <a:pt x="180799" y="72088"/>
                </a:lnTo>
                <a:lnTo>
                  <a:pt x="169916" y="37473"/>
                </a:lnTo>
                <a:lnTo>
                  <a:pt x="169907" y="37269"/>
                </a:lnTo>
                <a:lnTo>
                  <a:pt x="170300" y="28828"/>
                </a:lnTo>
                <a:lnTo>
                  <a:pt x="170354" y="27671"/>
                </a:lnTo>
                <a:lnTo>
                  <a:pt x="171661" y="19706"/>
                </a:lnTo>
                <a:lnTo>
                  <a:pt x="186551" y="0"/>
                </a:lnTo>
                <a:lnTo>
                  <a:pt x="200778" y="0"/>
                </a:lnTo>
                <a:lnTo>
                  <a:pt x="206217" y="2484"/>
                </a:lnTo>
                <a:lnTo>
                  <a:pt x="210160" y="7453"/>
                </a:lnTo>
                <a:lnTo>
                  <a:pt x="212660" y="11640"/>
                </a:lnTo>
                <a:lnTo>
                  <a:pt x="191997" y="11640"/>
                </a:lnTo>
                <a:lnTo>
                  <a:pt x="190499" y="12184"/>
                </a:lnTo>
                <a:lnTo>
                  <a:pt x="184786" y="47027"/>
                </a:lnTo>
                <a:lnTo>
                  <a:pt x="185155" y="51938"/>
                </a:lnTo>
                <a:lnTo>
                  <a:pt x="186040" y="55138"/>
                </a:lnTo>
                <a:lnTo>
                  <a:pt x="186857" y="58405"/>
                </a:lnTo>
                <a:lnTo>
                  <a:pt x="187879" y="60481"/>
                </a:lnTo>
                <a:lnTo>
                  <a:pt x="190499" y="62660"/>
                </a:lnTo>
                <a:lnTo>
                  <a:pt x="191997" y="63204"/>
                </a:lnTo>
                <a:lnTo>
                  <a:pt x="212702" y="63204"/>
                </a:lnTo>
                <a:lnTo>
                  <a:pt x="210240" y="67391"/>
                </a:lnTo>
                <a:lnTo>
                  <a:pt x="206292" y="72360"/>
                </a:lnTo>
                <a:lnTo>
                  <a:pt x="200778" y="74845"/>
                </a:lnTo>
                <a:close/>
              </a:path>
              <a:path w="273685" h="74930">
                <a:moveTo>
                  <a:pt x="212702" y="63204"/>
                </a:moveTo>
                <a:lnTo>
                  <a:pt x="195332" y="63204"/>
                </a:lnTo>
                <a:lnTo>
                  <a:pt x="196796" y="62660"/>
                </a:lnTo>
                <a:lnTo>
                  <a:pt x="199382" y="60481"/>
                </a:lnTo>
                <a:lnTo>
                  <a:pt x="200403" y="58541"/>
                </a:lnTo>
                <a:lnTo>
                  <a:pt x="202105" y="52143"/>
                </a:lnTo>
                <a:lnTo>
                  <a:pt x="202505" y="47027"/>
                </a:lnTo>
                <a:lnTo>
                  <a:pt x="202502" y="27671"/>
                </a:lnTo>
                <a:lnTo>
                  <a:pt x="195332" y="11640"/>
                </a:lnTo>
                <a:lnTo>
                  <a:pt x="212660" y="11640"/>
                </a:lnTo>
                <a:lnTo>
                  <a:pt x="217387" y="37473"/>
                </a:lnTo>
                <a:lnTo>
                  <a:pt x="216990" y="46050"/>
                </a:lnTo>
                <a:lnTo>
                  <a:pt x="216945" y="47027"/>
                </a:lnTo>
                <a:lnTo>
                  <a:pt x="215630" y="55138"/>
                </a:lnTo>
                <a:lnTo>
                  <a:pt x="215601" y="55317"/>
                </a:lnTo>
                <a:lnTo>
                  <a:pt x="213367" y="62075"/>
                </a:lnTo>
                <a:lnTo>
                  <a:pt x="212702" y="63204"/>
                </a:lnTo>
                <a:close/>
              </a:path>
              <a:path w="273685" h="74930">
                <a:moveTo>
                  <a:pt x="256937" y="74845"/>
                </a:moveTo>
                <a:lnTo>
                  <a:pt x="242710" y="74845"/>
                </a:lnTo>
                <a:lnTo>
                  <a:pt x="236958" y="72088"/>
                </a:lnTo>
                <a:lnTo>
                  <a:pt x="226067" y="37269"/>
                </a:lnTo>
                <a:lnTo>
                  <a:pt x="226459" y="28828"/>
                </a:lnTo>
                <a:lnTo>
                  <a:pt x="226513" y="27671"/>
                </a:lnTo>
                <a:lnTo>
                  <a:pt x="227820" y="19706"/>
                </a:lnTo>
                <a:lnTo>
                  <a:pt x="227854" y="19502"/>
                </a:lnTo>
                <a:lnTo>
                  <a:pt x="230087" y="12763"/>
                </a:lnTo>
                <a:lnTo>
                  <a:pt x="233214" y="7453"/>
                </a:lnTo>
                <a:lnTo>
                  <a:pt x="237162" y="2484"/>
                </a:lnTo>
                <a:lnTo>
                  <a:pt x="242710" y="0"/>
                </a:lnTo>
                <a:lnTo>
                  <a:pt x="256937" y="0"/>
                </a:lnTo>
                <a:lnTo>
                  <a:pt x="262377" y="2484"/>
                </a:lnTo>
                <a:lnTo>
                  <a:pt x="266319" y="7453"/>
                </a:lnTo>
                <a:lnTo>
                  <a:pt x="268819" y="11640"/>
                </a:lnTo>
                <a:lnTo>
                  <a:pt x="248156" y="11640"/>
                </a:lnTo>
                <a:lnTo>
                  <a:pt x="246658" y="12184"/>
                </a:lnTo>
                <a:lnTo>
                  <a:pt x="240946" y="47027"/>
                </a:lnTo>
                <a:lnTo>
                  <a:pt x="241315" y="51938"/>
                </a:lnTo>
                <a:lnTo>
                  <a:pt x="242200" y="55138"/>
                </a:lnTo>
                <a:lnTo>
                  <a:pt x="243017" y="58405"/>
                </a:lnTo>
                <a:lnTo>
                  <a:pt x="244038" y="60481"/>
                </a:lnTo>
                <a:lnTo>
                  <a:pt x="246658" y="62660"/>
                </a:lnTo>
                <a:lnTo>
                  <a:pt x="248156" y="63204"/>
                </a:lnTo>
                <a:lnTo>
                  <a:pt x="268862" y="63204"/>
                </a:lnTo>
                <a:lnTo>
                  <a:pt x="266399" y="67391"/>
                </a:lnTo>
                <a:lnTo>
                  <a:pt x="262451" y="72360"/>
                </a:lnTo>
                <a:lnTo>
                  <a:pt x="256937" y="74845"/>
                </a:lnTo>
                <a:close/>
              </a:path>
              <a:path w="273685" h="74930">
                <a:moveTo>
                  <a:pt x="268862" y="63204"/>
                </a:moveTo>
                <a:lnTo>
                  <a:pt x="251491" y="63204"/>
                </a:lnTo>
                <a:lnTo>
                  <a:pt x="252955" y="62660"/>
                </a:lnTo>
                <a:lnTo>
                  <a:pt x="255542" y="60481"/>
                </a:lnTo>
                <a:lnTo>
                  <a:pt x="256563" y="58541"/>
                </a:lnTo>
                <a:lnTo>
                  <a:pt x="258265" y="52143"/>
                </a:lnTo>
                <a:lnTo>
                  <a:pt x="258665" y="47027"/>
                </a:lnTo>
                <a:lnTo>
                  <a:pt x="258661" y="27671"/>
                </a:lnTo>
                <a:lnTo>
                  <a:pt x="251491" y="11640"/>
                </a:lnTo>
                <a:lnTo>
                  <a:pt x="268819" y="11640"/>
                </a:lnTo>
                <a:lnTo>
                  <a:pt x="273547" y="37473"/>
                </a:lnTo>
                <a:lnTo>
                  <a:pt x="273149" y="46050"/>
                </a:lnTo>
                <a:lnTo>
                  <a:pt x="273104" y="47027"/>
                </a:lnTo>
                <a:lnTo>
                  <a:pt x="271789" y="55138"/>
                </a:lnTo>
                <a:lnTo>
                  <a:pt x="271760" y="55317"/>
                </a:lnTo>
                <a:lnTo>
                  <a:pt x="269526" y="62075"/>
                </a:lnTo>
                <a:lnTo>
                  <a:pt x="268862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9" name="object 59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69630" y="2389633"/>
            <a:ext cx="1472091" cy="93224"/>
          </a:xfrm>
          <a:prstGeom prst="rect">
            <a:avLst/>
          </a:prstGeom>
        </p:spPr>
      </p:pic>
      <p:sp>
        <p:nvSpPr>
          <p:cNvPr id="60" name="object 60" descr=""/>
          <p:cNvSpPr/>
          <p:nvPr/>
        </p:nvSpPr>
        <p:spPr>
          <a:xfrm>
            <a:off x="1895635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 descr=""/>
          <p:cNvSpPr/>
          <p:nvPr/>
        </p:nvSpPr>
        <p:spPr>
          <a:xfrm>
            <a:off x="1952815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 descr=""/>
          <p:cNvSpPr/>
          <p:nvPr/>
        </p:nvSpPr>
        <p:spPr>
          <a:xfrm>
            <a:off x="2008974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 descr=""/>
          <p:cNvSpPr/>
          <p:nvPr/>
        </p:nvSpPr>
        <p:spPr>
          <a:xfrm>
            <a:off x="2065134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 descr=""/>
          <p:cNvSpPr/>
          <p:nvPr/>
        </p:nvSpPr>
        <p:spPr>
          <a:xfrm>
            <a:off x="2121293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 descr=""/>
          <p:cNvSpPr/>
          <p:nvPr/>
        </p:nvSpPr>
        <p:spPr>
          <a:xfrm>
            <a:off x="2178474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 descr=""/>
          <p:cNvSpPr/>
          <p:nvPr/>
        </p:nvSpPr>
        <p:spPr>
          <a:xfrm>
            <a:off x="2234633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 descr=""/>
          <p:cNvSpPr/>
          <p:nvPr/>
        </p:nvSpPr>
        <p:spPr>
          <a:xfrm>
            <a:off x="2290793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 descr=""/>
          <p:cNvSpPr/>
          <p:nvPr/>
        </p:nvSpPr>
        <p:spPr>
          <a:xfrm>
            <a:off x="2346952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 descr=""/>
          <p:cNvSpPr/>
          <p:nvPr/>
        </p:nvSpPr>
        <p:spPr>
          <a:xfrm>
            <a:off x="2403111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 descr=""/>
          <p:cNvSpPr/>
          <p:nvPr/>
        </p:nvSpPr>
        <p:spPr>
          <a:xfrm>
            <a:off x="2460292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 descr=""/>
          <p:cNvSpPr/>
          <p:nvPr/>
        </p:nvSpPr>
        <p:spPr>
          <a:xfrm>
            <a:off x="2516451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 descr=""/>
          <p:cNvSpPr/>
          <p:nvPr/>
        </p:nvSpPr>
        <p:spPr>
          <a:xfrm>
            <a:off x="2572611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 descr=""/>
          <p:cNvSpPr/>
          <p:nvPr/>
        </p:nvSpPr>
        <p:spPr>
          <a:xfrm>
            <a:off x="2628770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 descr=""/>
          <p:cNvSpPr/>
          <p:nvPr/>
        </p:nvSpPr>
        <p:spPr>
          <a:xfrm>
            <a:off x="2685950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 descr=""/>
          <p:cNvSpPr/>
          <p:nvPr/>
        </p:nvSpPr>
        <p:spPr>
          <a:xfrm>
            <a:off x="2742110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 descr=""/>
          <p:cNvSpPr/>
          <p:nvPr/>
        </p:nvSpPr>
        <p:spPr>
          <a:xfrm>
            <a:off x="2798269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 descr=""/>
          <p:cNvSpPr/>
          <p:nvPr/>
        </p:nvSpPr>
        <p:spPr>
          <a:xfrm>
            <a:off x="2854429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 descr=""/>
          <p:cNvSpPr/>
          <p:nvPr/>
        </p:nvSpPr>
        <p:spPr>
          <a:xfrm>
            <a:off x="2910588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 descr=""/>
          <p:cNvSpPr/>
          <p:nvPr/>
        </p:nvSpPr>
        <p:spPr>
          <a:xfrm>
            <a:off x="2967769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 descr=""/>
          <p:cNvSpPr/>
          <p:nvPr/>
        </p:nvSpPr>
        <p:spPr>
          <a:xfrm>
            <a:off x="3023928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 descr=""/>
          <p:cNvSpPr/>
          <p:nvPr/>
        </p:nvSpPr>
        <p:spPr>
          <a:xfrm>
            <a:off x="3080087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 descr=""/>
          <p:cNvSpPr/>
          <p:nvPr/>
        </p:nvSpPr>
        <p:spPr>
          <a:xfrm>
            <a:off x="3138289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 descr=""/>
          <p:cNvSpPr/>
          <p:nvPr/>
        </p:nvSpPr>
        <p:spPr>
          <a:xfrm>
            <a:off x="3194448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 descr=""/>
          <p:cNvSpPr/>
          <p:nvPr/>
        </p:nvSpPr>
        <p:spPr>
          <a:xfrm>
            <a:off x="3250608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 descr=""/>
          <p:cNvSpPr/>
          <p:nvPr/>
        </p:nvSpPr>
        <p:spPr>
          <a:xfrm>
            <a:off x="3307788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 descr=""/>
          <p:cNvSpPr/>
          <p:nvPr/>
        </p:nvSpPr>
        <p:spPr>
          <a:xfrm>
            <a:off x="3363948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 descr=""/>
          <p:cNvSpPr/>
          <p:nvPr/>
        </p:nvSpPr>
        <p:spPr>
          <a:xfrm>
            <a:off x="3420107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 descr=""/>
          <p:cNvSpPr/>
          <p:nvPr/>
        </p:nvSpPr>
        <p:spPr>
          <a:xfrm>
            <a:off x="3476266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 descr=""/>
          <p:cNvSpPr/>
          <p:nvPr/>
        </p:nvSpPr>
        <p:spPr>
          <a:xfrm>
            <a:off x="3532426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 descr=""/>
          <p:cNvSpPr/>
          <p:nvPr/>
        </p:nvSpPr>
        <p:spPr>
          <a:xfrm>
            <a:off x="3589606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 descr=""/>
          <p:cNvSpPr/>
          <p:nvPr/>
        </p:nvSpPr>
        <p:spPr>
          <a:xfrm>
            <a:off x="3645766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 descr=""/>
          <p:cNvSpPr/>
          <p:nvPr/>
        </p:nvSpPr>
        <p:spPr>
          <a:xfrm>
            <a:off x="3701925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 descr=""/>
          <p:cNvSpPr/>
          <p:nvPr/>
        </p:nvSpPr>
        <p:spPr>
          <a:xfrm>
            <a:off x="3894603" y="2389225"/>
            <a:ext cx="273685" cy="74930"/>
          </a:xfrm>
          <a:custGeom>
            <a:avLst/>
            <a:gdLst/>
            <a:ahLst/>
            <a:cxnLst/>
            <a:rect l="l" t="t" r="r" b="b"/>
            <a:pathLst>
              <a:path w="273685" h="74930">
                <a:moveTo>
                  <a:pt x="13886" y="21442"/>
                </a:moveTo>
                <a:lnTo>
                  <a:pt x="1021" y="19196"/>
                </a:lnTo>
                <a:lnTo>
                  <a:pt x="1701" y="15792"/>
                </a:lnTo>
                <a:lnTo>
                  <a:pt x="1797" y="15316"/>
                </a:lnTo>
                <a:lnTo>
                  <a:pt x="1906" y="14771"/>
                </a:lnTo>
                <a:lnTo>
                  <a:pt x="3267" y="11231"/>
                </a:lnTo>
                <a:lnTo>
                  <a:pt x="5105" y="8577"/>
                </a:lnTo>
                <a:lnTo>
                  <a:pt x="6875" y="5922"/>
                </a:lnTo>
                <a:lnTo>
                  <a:pt x="9393" y="3812"/>
                </a:lnTo>
                <a:lnTo>
                  <a:pt x="12735" y="2212"/>
                </a:lnTo>
                <a:lnTo>
                  <a:pt x="15928" y="748"/>
                </a:lnTo>
                <a:lnTo>
                  <a:pt x="19570" y="0"/>
                </a:lnTo>
                <a:lnTo>
                  <a:pt x="30462" y="0"/>
                </a:lnTo>
                <a:lnTo>
                  <a:pt x="35976" y="2212"/>
                </a:lnTo>
                <a:lnTo>
                  <a:pt x="43532" y="10244"/>
                </a:lnTo>
                <a:lnTo>
                  <a:pt x="44118" y="11640"/>
                </a:lnTo>
                <a:lnTo>
                  <a:pt x="20693" y="11640"/>
                </a:lnTo>
                <a:lnTo>
                  <a:pt x="18821" y="12389"/>
                </a:lnTo>
                <a:lnTo>
                  <a:pt x="16949" y="14090"/>
                </a:lnTo>
                <a:lnTo>
                  <a:pt x="15248" y="15792"/>
                </a:lnTo>
                <a:lnTo>
                  <a:pt x="14227" y="18243"/>
                </a:lnTo>
                <a:lnTo>
                  <a:pt x="13886" y="21442"/>
                </a:lnTo>
                <a:close/>
              </a:path>
              <a:path w="273685" h="74930">
                <a:moveTo>
                  <a:pt x="17971" y="40536"/>
                </a:moveTo>
                <a:lnTo>
                  <a:pt x="19502" y="29202"/>
                </a:lnTo>
                <a:lnTo>
                  <a:pt x="23555" y="29202"/>
                </a:lnTo>
                <a:lnTo>
                  <a:pt x="26207" y="28454"/>
                </a:lnTo>
                <a:lnTo>
                  <a:pt x="28181" y="26752"/>
                </a:lnTo>
                <a:lnTo>
                  <a:pt x="30155" y="24982"/>
                </a:lnTo>
                <a:lnTo>
                  <a:pt x="31142" y="22633"/>
                </a:lnTo>
                <a:lnTo>
                  <a:pt x="31142" y="17256"/>
                </a:lnTo>
                <a:lnTo>
                  <a:pt x="30428" y="15316"/>
                </a:lnTo>
                <a:lnTo>
                  <a:pt x="27501" y="12389"/>
                </a:lnTo>
                <a:lnTo>
                  <a:pt x="25526" y="11640"/>
                </a:lnTo>
                <a:lnTo>
                  <a:pt x="44118" y="11640"/>
                </a:lnTo>
                <a:lnTo>
                  <a:pt x="45148" y="14090"/>
                </a:lnTo>
                <a:lnTo>
                  <a:pt x="45233" y="25254"/>
                </a:lnTo>
                <a:lnTo>
                  <a:pt x="41728" y="30428"/>
                </a:lnTo>
                <a:lnTo>
                  <a:pt x="34716" y="34308"/>
                </a:lnTo>
                <a:lnTo>
                  <a:pt x="38869" y="35193"/>
                </a:lnTo>
                <a:lnTo>
                  <a:pt x="42204" y="37201"/>
                </a:lnTo>
                <a:lnTo>
                  <a:pt x="44066" y="39515"/>
                </a:lnTo>
                <a:lnTo>
                  <a:pt x="22565" y="39515"/>
                </a:lnTo>
                <a:lnTo>
                  <a:pt x="20421" y="39856"/>
                </a:lnTo>
                <a:lnTo>
                  <a:pt x="17971" y="40536"/>
                </a:lnTo>
                <a:close/>
              </a:path>
              <a:path w="273685" h="74930">
                <a:moveTo>
                  <a:pt x="46298" y="63204"/>
                </a:moveTo>
                <a:lnTo>
                  <a:pt x="26752" y="63204"/>
                </a:lnTo>
                <a:lnTo>
                  <a:pt x="29168" y="62115"/>
                </a:lnTo>
                <a:lnTo>
                  <a:pt x="31142" y="59937"/>
                </a:lnTo>
                <a:lnTo>
                  <a:pt x="33117" y="57691"/>
                </a:lnTo>
                <a:lnTo>
                  <a:pt x="34104" y="54729"/>
                </a:lnTo>
                <a:lnTo>
                  <a:pt x="34012" y="47241"/>
                </a:lnTo>
                <a:lnTo>
                  <a:pt x="33151" y="44689"/>
                </a:lnTo>
                <a:lnTo>
                  <a:pt x="29407" y="40536"/>
                </a:lnTo>
                <a:lnTo>
                  <a:pt x="27126" y="39515"/>
                </a:lnTo>
                <a:lnTo>
                  <a:pt x="44066" y="39515"/>
                </a:lnTo>
                <a:lnTo>
                  <a:pt x="47241" y="43463"/>
                </a:lnTo>
                <a:lnTo>
                  <a:pt x="48501" y="47241"/>
                </a:lnTo>
                <a:lnTo>
                  <a:pt x="48501" y="58065"/>
                </a:lnTo>
                <a:lnTo>
                  <a:pt x="46298" y="63204"/>
                </a:lnTo>
                <a:close/>
              </a:path>
              <a:path w="273685" h="74930">
                <a:moveTo>
                  <a:pt x="30938" y="74845"/>
                </a:moveTo>
                <a:lnTo>
                  <a:pt x="17392" y="74845"/>
                </a:lnTo>
                <a:lnTo>
                  <a:pt x="11912" y="72939"/>
                </a:lnTo>
                <a:lnTo>
                  <a:pt x="3199" y="65315"/>
                </a:lnTo>
                <a:lnTo>
                  <a:pt x="680" y="60311"/>
                </a:lnTo>
                <a:lnTo>
                  <a:pt x="67" y="54729"/>
                </a:lnTo>
                <a:lnTo>
                  <a:pt x="0" y="54117"/>
                </a:lnTo>
                <a:lnTo>
                  <a:pt x="13580" y="52483"/>
                </a:lnTo>
                <a:lnTo>
                  <a:pt x="13988" y="55955"/>
                </a:lnTo>
                <a:lnTo>
                  <a:pt x="15146" y="58609"/>
                </a:lnTo>
                <a:lnTo>
                  <a:pt x="18958" y="62285"/>
                </a:lnTo>
                <a:lnTo>
                  <a:pt x="21238" y="63204"/>
                </a:lnTo>
                <a:lnTo>
                  <a:pt x="46298" y="63204"/>
                </a:lnTo>
                <a:lnTo>
                  <a:pt x="46152" y="63545"/>
                </a:lnTo>
                <a:lnTo>
                  <a:pt x="41455" y="68106"/>
                </a:lnTo>
                <a:lnTo>
                  <a:pt x="36758" y="72598"/>
                </a:lnTo>
                <a:lnTo>
                  <a:pt x="30938" y="74845"/>
                </a:lnTo>
                <a:close/>
              </a:path>
              <a:path w="273685" h="74930">
                <a:moveTo>
                  <a:pt x="70454" y="23076"/>
                </a:moveTo>
                <a:lnTo>
                  <a:pt x="56465" y="21646"/>
                </a:lnTo>
                <a:lnTo>
                  <a:pt x="57058" y="16064"/>
                </a:lnTo>
                <a:lnTo>
                  <a:pt x="57083" y="15826"/>
                </a:lnTo>
                <a:lnTo>
                  <a:pt x="57210" y="14635"/>
                </a:lnTo>
                <a:lnTo>
                  <a:pt x="57282" y="13954"/>
                </a:lnTo>
                <a:lnTo>
                  <a:pt x="59903" y="8406"/>
                </a:lnTo>
                <a:lnTo>
                  <a:pt x="68684" y="1667"/>
                </a:lnTo>
                <a:lnTo>
                  <a:pt x="74164" y="0"/>
                </a:lnTo>
                <a:lnTo>
                  <a:pt x="87983" y="0"/>
                </a:lnTo>
                <a:lnTo>
                  <a:pt x="93633" y="1940"/>
                </a:lnTo>
                <a:lnTo>
                  <a:pt x="101869" y="9768"/>
                </a:lnTo>
                <a:lnTo>
                  <a:pt x="102668" y="11640"/>
                </a:lnTo>
                <a:lnTo>
                  <a:pt x="77499" y="11640"/>
                </a:lnTo>
                <a:lnTo>
                  <a:pt x="75274" y="12491"/>
                </a:lnTo>
                <a:lnTo>
                  <a:pt x="73517" y="14193"/>
                </a:lnTo>
                <a:lnTo>
                  <a:pt x="71713" y="16064"/>
                </a:lnTo>
                <a:lnTo>
                  <a:pt x="70726" y="18992"/>
                </a:lnTo>
                <a:lnTo>
                  <a:pt x="70549" y="21646"/>
                </a:lnTo>
                <a:lnTo>
                  <a:pt x="70454" y="23076"/>
                </a:lnTo>
                <a:close/>
              </a:path>
              <a:path w="273685" h="74930">
                <a:moveTo>
                  <a:pt x="103945" y="73517"/>
                </a:moveTo>
                <a:lnTo>
                  <a:pt x="54831" y="73517"/>
                </a:lnTo>
                <a:lnTo>
                  <a:pt x="55376" y="68616"/>
                </a:lnTo>
                <a:lnTo>
                  <a:pt x="56976" y="63953"/>
                </a:lnTo>
                <a:lnTo>
                  <a:pt x="62163" y="55308"/>
                </a:lnTo>
                <a:lnTo>
                  <a:pt x="62285" y="55104"/>
                </a:lnTo>
                <a:lnTo>
                  <a:pt x="67527" y="49250"/>
                </a:lnTo>
                <a:lnTo>
                  <a:pt x="81785" y="35942"/>
                </a:lnTo>
                <a:lnTo>
                  <a:pt x="85566" y="32027"/>
                </a:lnTo>
                <a:lnTo>
                  <a:pt x="88902" y="27058"/>
                </a:lnTo>
                <a:lnTo>
                  <a:pt x="89855" y="24199"/>
                </a:lnTo>
                <a:lnTo>
                  <a:pt x="89855" y="18209"/>
                </a:lnTo>
                <a:lnTo>
                  <a:pt x="89089" y="16064"/>
                </a:lnTo>
                <a:lnTo>
                  <a:pt x="89004" y="15826"/>
                </a:lnTo>
                <a:lnTo>
                  <a:pt x="87302" y="14193"/>
                </a:lnTo>
                <a:lnTo>
                  <a:pt x="85668" y="12491"/>
                </a:lnTo>
                <a:lnTo>
                  <a:pt x="83354" y="11640"/>
                </a:lnTo>
                <a:lnTo>
                  <a:pt x="102668" y="11640"/>
                </a:lnTo>
                <a:lnTo>
                  <a:pt x="103945" y="14635"/>
                </a:lnTo>
                <a:lnTo>
                  <a:pt x="103851" y="24199"/>
                </a:lnTo>
                <a:lnTo>
                  <a:pt x="82911" y="52585"/>
                </a:lnTo>
                <a:lnTo>
                  <a:pt x="80086" y="55308"/>
                </a:lnTo>
                <a:lnTo>
                  <a:pt x="78929" y="56669"/>
                </a:lnTo>
                <a:lnTo>
                  <a:pt x="77772" y="57963"/>
                </a:lnTo>
                <a:lnTo>
                  <a:pt x="76819" y="59256"/>
                </a:lnTo>
                <a:lnTo>
                  <a:pt x="76070" y="60550"/>
                </a:lnTo>
                <a:lnTo>
                  <a:pt x="103945" y="60550"/>
                </a:lnTo>
                <a:lnTo>
                  <a:pt x="103945" y="73517"/>
                </a:lnTo>
                <a:close/>
              </a:path>
              <a:path w="273685" h="74930">
                <a:moveTo>
                  <a:pt x="127635" y="23076"/>
                </a:moveTo>
                <a:lnTo>
                  <a:pt x="113646" y="21646"/>
                </a:lnTo>
                <a:lnTo>
                  <a:pt x="114238" y="16064"/>
                </a:lnTo>
                <a:lnTo>
                  <a:pt x="114264" y="15826"/>
                </a:lnTo>
                <a:lnTo>
                  <a:pt x="131344" y="0"/>
                </a:lnTo>
                <a:lnTo>
                  <a:pt x="145163" y="0"/>
                </a:lnTo>
                <a:lnTo>
                  <a:pt x="150813" y="1940"/>
                </a:lnTo>
                <a:lnTo>
                  <a:pt x="159050" y="9768"/>
                </a:lnTo>
                <a:lnTo>
                  <a:pt x="159848" y="11640"/>
                </a:lnTo>
                <a:lnTo>
                  <a:pt x="134680" y="11640"/>
                </a:lnTo>
                <a:lnTo>
                  <a:pt x="132455" y="12491"/>
                </a:lnTo>
                <a:lnTo>
                  <a:pt x="130698" y="14193"/>
                </a:lnTo>
                <a:lnTo>
                  <a:pt x="128894" y="16064"/>
                </a:lnTo>
                <a:lnTo>
                  <a:pt x="127907" y="18992"/>
                </a:lnTo>
                <a:lnTo>
                  <a:pt x="127730" y="21646"/>
                </a:lnTo>
                <a:lnTo>
                  <a:pt x="127635" y="23076"/>
                </a:lnTo>
                <a:close/>
              </a:path>
              <a:path w="273685" h="74930">
                <a:moveTo>
                  <a:pt x="161126" y="73517"/>
                </a:moveTo>
                <a:lnTo>
                  <a:pt x="112012" y="73517"/>
                </a:lnTo>
                <a:lnTo>
                  <a:pt x="112557" y="68616"/>
                </a:lnTo>
                <a:lnTo>
                  <a:pt x="114156" y="63953"/>
                </a:lnTo>
                <a:lnTo>
                  <a:pt x="119343" y="55308"/>
                </a:lnTo>
                <a:lnTo>
                  <a:pt x="119466" y="55104"/>
                </a:lnTo>
                <a:lnTo>
                  <a:pt x="124707" y="49250"/>
                </a:lnTo>
                <a:lnTo>
                  <a:pt x="138965" y="35942"/>
                </a:lnTo>
                <a:lnTo>
                  <a:pt x="142746" y="32027"/>
                </a:lnTo>
                <a:lnTo>
                  <a:pt x="146082" y="27058"/>
                </a:lnTo>
                <a:lnTo>
                  <a:pt x="147035" y="24199"/>
                </a:lnTo>
                <a:lnTo>
                  <a:pt x="147035" y="18209"/>
                </a:lnTo>
                <a:lnTo>
                  <a:pt x="146269" y="16064"/>
                </a:lnTo>
                <a:lnTo>
                  <a:pt x="146184" y="15826"/>
                </a:lnTo>
                <a:lnTo>
                  <a:pt x="144482" y="14193"/>
                </a:lnTo>
                <a:lnTo>
                  <a:pt x="142849" y="12491"/>
                </a:lnTo>
                <a:lnTo>
                  <a:pt x="140534" y="11640"/>
                </a:lnTo>
                <a:lnTo>
                  <a:pt x="159848" y="11640"/>
                </a:lnTo>
                <a:lnTo>
                  <a:pt x="161126" y="14635"/>
                </a:lnTo>
                <a:lnTo>
                  <a:pt x="161032" y="24199"/>
                </a:lnTo>
                <a:lnTo>
                  <a:pt x="140092" y="52585"/>
                </a:lnTo>
                <a:lnTo>
                  <a:pt x="137267" y="55308"/>
                </a:lnTo>
                <a:lnTo>
                  <a:pt x="136109" y="56669"/>
                </a:lnTo>
                <a:lnTo>
                  <a:pt x="134952" y="57963"/>
                </a:lnTo>
                <a:lnTo>
                  <a:pt x="133999" y="59256"/>
                </a:lnTo>
                <a:lnTo>
                  <a:pt x="133250" y="60550"/>
                </a:lnTo>
                <a:lnTo>
                  <a:pt x="161126" y="60550"/>
                </a:lnTo>
                <a:lnTo>
                  <a:pt x="161126" y="73517"/>
                </a:lnTo>
                <a:close/>
              </a:path>
              <a:path w="273685" h="74930">
                <a:moveTo>
                  <a:pt x="200778" y="74845"/>
                </a:moveTo>
                <a:lnTo>
                  <a:pt x="186551" y="74845"/>
                </a:lnTo>
                <a:lnTo>
                  <a:pt x="180799" y="72088"/>
                </a:lnTo>
                <a:lnTo>
                  <a:pt x="169916" y="37473"/>
                </a:lnTo>
                <a:lnTo>
                  <a:pt x="169907" y="37269"/>
                </a:lnTo>
                <a:lnTo>
                  <a:pt x="170300" y="28828"/>
                </a:lnTo>
                <a:lnTo>
                  <a:pt x="170354" y="27671"/>
                </a:lnTo>
                <a:lnTo>
                  <a:pt x="171661" y="19706"/>
                </a:lnTo>
                <a:lnTo>
                  <a:pt x="186551" y="0"/>
                </a:lnTo>
                <a:lnTo>
                  <a:pt x="200778" y="0"/>
                </a:lnTo>
                <a:lnTo>
                  <a:pt x="206217" y="2484"/>
                </a:lnTo>
                <a:lnTo>
                  <a:pt x="210160" y="7453"/>
                </a:lnTo>
                <a:lnTo>
                  <a:pt x="212660" y="11640"/>
                </a:lnTo>
                <a:lnTo>
                  <a:pt x="191997" y="11640"/>
                </a:lnTo>
                <a:lnTo>
                  <a:pt x="190499" y="12184"/>
                </a:lnTo>
                <a:lnTo>
                  <a:pt x="184786" y="47027"/>
                </a:lnTo>
                <a:lnTo>
                  <a:pt x="185155" y="51938"/>
                </a:lnTo>
                <a:lnTo>
                  <a:pt x="186040" y="55138"/>
                </a:lnTo>
                <a:lnTo>
                  <a:pt x="186857" y="58405"/>
                </a:lnTo>
                <a:lnTo>
                  <a:pt x="187879" y="60481"/>
                </a:lnTo>
                <a:lnTo>
                  <a:pt x="190499" y="62660"/>
                </a:lnTo>
                <a:lnTo>
                  <a:pt x="191997" y="63204"/>
                </a:lnTo>
                <a:lnTo>
                  <a:pt x="212702" y="63204"/>
                </a:lnTo>
                <a:lnTo>
                  <a:pt x="210240" y="67391"/>
                </a:lnTo>
                <a:lnTo>
                  <a:pt x="206292" y="72360"/>
                </a:lnTo>
                <a:lnTo>
                  <a:pt x="200778" y="74845"/>
                </a:lnTo>
                <a:close/>
              </a:path>
              <a:path w="273685" h="74930">
                <a:moveTo>
                  <a:pt x="212702" y="63204"/>
                </a:moveTo>
                <a:lnTo>
                  <a:pt x="195332" y="63204"/>
                </a:lnTo>
                <a:lnTo>
                  <a:pt x="196796" y="62660"/>
                </a:lnTo>
                <a:lnTo>
                  <a:pt x="199382" y="60481"/>
                </a:lnTo>
                <a:lnTo>
                  <a:pt x="200403" y="58541"/>
                </a:lnTo>
                <a:lnTo>
                  <a:pt x="202105" y="52143"/>
                </a:lnTo>
                <a:lnTo>
                  <a:pt x="202505" y="47027"/>
                </a:lnTo>
                <a:lnTo>
                  <a:pt x="202502" y="27671"/>
                </a:lnTo>
                <a:lnTo>
                  <a:pt x="195332" y="11640"/>
                </a:lnTo>
                <a:lnTo>
                  <a:pt x="212660" y="11640"/>
                </a:lnTo>
                <a:lnTo>
                  <a:pt x="217387" y="37473"/>
                </a:lnTo>
                <a:lnTo>
                  <a:pt x="216990" y="46050"/>
                </a:lnTo>
                <a:lnTo>
                  <a:pt x="216945" y="47027"/>
                </a:lnTo>
                <a:lnTo>
                  <a:pt x="215630" y="55138"/>
                </a:lnTo>
                <a:lnTo>
                  <a:pt x="215601" y="55317"/>
                </a:lnTo>
                <a:lnTo>
                  <a:pt x="213367" y="62075"/>
                </a:lnTo>
                <a:lnTo>
                  <a:pt x="212702" y="63204"/>
                </a:lnTo>
                <a:close/>
              </a:path>
              <a:path w="273685" h="74930">
                <a:moveTo>
                  <a:pt x="256937" y="74845"/>
                </a:moveTo>
                <a:lnTo>
                  <a:pt x="242710" y="74845"/>
                </a:lnTo>
                <a:lnTo>
                  <a:pt x="236958" y="72088"/>
                </a:lnTo>
                <a:lnTo>
                  <a:pt x="226067" y="37269"/>
                </a:lnTo>
                <a:lnTo>
                  <a:pt x="226459" y="28828"/>
                </a:lnTo>
                <a:lnTo>
                  <a:pt x="226513" y="27671"/>
                </a:lnTo>
                <a:lnTo>
                  <a:pt x="227820" y="19706"/>
                </a:lnTo>
                <a:lnTo>
                  <a:pt x="227854" y="19502"/>
                </a:lnTo>
                <a:lnTo>
                  <a:pt x="230087" y="12763"/>
                </a:lnTo>
                <a:lnTo>
                  <a:pt x="233214" y="7453"/>
                </a:lnTo>
                <a:lnTo>
                  <a:pt x="237162" y="2484"/>
                </a:lnTo>
                <a:lnTo>
                  <a:pt x="242710" y="0"/>
                </a:lnTo>
                <a:lnTo>
                  <a:pt x="256937" y="0"/>
                </a:lnTo>
                <a:lnTo>
                  <a:pt x="262377" y="2484"/>
                </a:lnTo>
                <a:lnTo>
                  <a:pt x="266319" y="7453"/>
                </a:lnTo>
                <a:lnTo>
                  <a:pt x="268819" y="11640"/>
                </a:lnTo>
                <a:lnTo>
                  <a:pt x="248156" y="11640"/>
                </a:lnTo>
                <a:lnTo>
                  <a:pt x="246658" y="12184"/>
                </a:lnTo>
                <a:lnTo>
                  <a:pt x="240946" y="47027"/>
                </a:lnTo>
                <a:lnTo>
                  <a:pt x="241315" y="51938"/>
                </a:lnTo>
                <a:lnTo>
                  <a:pt x="242200" y="55138"/>
                </a:lnTo>
                <a:lnTo>
                  <a:pt x="243017" y="58405"/>
                </a:lnTo>
                <a:lnTo>
                  <a:pt x="244038" y="60481"/>
                </a:lnTo>
                <a:lnTo>
                  <a:pt x="246658" y="62660"/>
                </a:lnTo>
                <a:lnTo>
                  <a:pt x="248156" y="63204"/>
                </a:lnTo>
                <a:lnTo>
                  <a:pt x="268862" y="63204"/>
                </a:lnTo>
                <a:lnTo>
                  <a:pt x="266399" y="67391"/>
                </a:lnTo>
                <a:lnTo>
                  <a:pt x="262451" y="72360"/>
                </a:lnTo>
                <a:lnTo>
                  <a:pt x="256937" y="74845"/>
                </a:lnTo>
                <a:close/>
              </a:path>
              <a:path w="273685" h="74930">
                <a:moveTo>
                  <a:pt x="268862" y="63204"/>
                </a:moveTo>
                <a:lnTo>
                  <a:pt x="251491" y="63204"/>
                </a:lnTo>
                <a:lnTo>
                  <a:pt x="252955" y="62660"/>
                </a:lnTo>
                <a:lnTo>
                  <a:pt x="255542" y="60481"/>
                </a:lnTo>
                <a:lnTo>
                  <a:pt x="256563" y="58541"/>
                </a:lnTo>
                <a:lnTo>
                  <a:pt x="258265" y="52143"/>
                </a:lnTo>
                <a:lnTo>
                  <a:pt x="258665" y="47027"/>
                </a:lnTo>
                <a:lnTo>
                  <a:pt x="258661" y="27671"/>
                </a:lnTo>
                <a:lnTo>
                  <a:pt x="251491" y="11640"/>
                </a:lnTo>
                <a:lnTo>
                  <a:pt x="268819" y="11640"/>
                </a:lnTo>
                <a:lnTo>
                  <a:pt x="273547" y="37473"/>
                </a:lnTo>
                <a:lnTo>
                  <a:pt x="273149" y="46050"/>
                </a:lnTo>
                <a:lnTo>
                  <a:pt x="273104" y="47027"/>
                </a:lnTo>
                <a:lnTo>
                  <a:pt x="271789" y="55138"/>
                </a:lnTo>
                <a:lnTo>
                  <a:pt x="271760" y="55317"/>
                </a:lnTo>
                <a:lnTo>
                  <a:pt x="269526" y="62075"/>
                </a:lnTo>
                <a:lnTo>
                  <a:pt x="268862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94" name="object 94" descr=""/>
          <p:cNvGrpSpPr/>
          <p:nvPr/>
        </p:nvGrpSpPr>
        <p:grpSpPr>
          <a:xfrm>
            <a:off x="369630" y="2616721"/>
            <a:ext cx="1310005" cy="93345"/>
            <a:chOff x="369630" y="2616721"/>
            <a:chExt cx="1310005" cy="93345"/>
          </a:xfrm>
        </p:grpSpPr>
        <p:pic>
          <p:nvPicPr>
            <p:cNvPr id="95" name="object 9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69630" y="2616721"/>
              <a:ext cx="1263790" cy="93224"/>
            </a:xfrm>
            <a:prstGeom prst="rect">
              <a:avLst/>
            </a:prstGeom>
          </p:spPr>
        </p:pic>
        <p:sp>
          <p:nvSpPr>
            <p:cNvPr id="96" name="object 96" descr=""/>
            <p:cNvSpPr/>
            <p:nvPr/>
          </p:nvSpPr>
          <p:spPr>
            <a:xfrm>
              <a:off x="1669057" y="2679620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4">
                  <a:moveTo>
                    <a:pt x="10210" y="10210"/>
                  </a:moveTo>
                  <a:lnTo>
                    <a:pt x="0" y="10210"/>
                  </a:lnTo>
                  <a:lnTo>
                    <a:pt x="0" y="0"/>
                  </a:lnTo>
                  <a:lnTo>
                    <a:pt x="10210" y="0"/>
                  </a:lnTo>
                  <a:lnTo>
                    <a:pt x="10210" y="1021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7" name="object 97" descr=""/>
          <p:cNvSpPr/>
          <p:nvPr/>
        </p:nvSpPr>
        <p:spPr>
          <a:xfrm>
            <a:off x="1725216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 descr=""/>
          <p:cNvSpPr/>
          <p:nvPr/>
        </p:nvSpPr>
        <p:spPr>
          <a:xfrm>
            <a:off x="1781376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 descr=""/>
          <p:cNvSpPr/>
          <p:nvPr/>
        </p:nvSpPr>
        <p:spPr>
          <a:xfrm>
            <a:off x="1838556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 descr=""/>
          <p:cNvSpPr/>
          <p:nvPr/>
        </p:nvSpPr>
        <p:spPr>
          <a:xfrm>
            <a:off x="1894715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 descr=""/>
          <p:cNvSpPr/>
          <p:nvPr/>
        </p:nvSpPr>
        <p:spPr>
          <a:xfrm>
            <a:off x="1950875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 descr=""/>
          <p:cNvSpPr/>
          <p:nvPr/>
        </p:nvSpPr>
        <p:spPr>
          <a:xfrm>
            <a:off x="2007034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 descr=""/>
          <p:cNvSpPr/>
          <p:nvPr/>
        </p:nvSpPr>
        <p:spPr>
          <a:xfrm>
            <a:off x="2063194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 descr=""/>
          <p:cNvSpPr/>
          <p:nvPr/>
        </p:nvSpPr>
        <p:spPr>
          <a:xfrm>
            <a:off x="2121395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 descr=""/>
          <p:cNvSpPr/>
          <p:nvPr/>
        </p:nvSpPr>
        <p:spPr>
          <a:xfrm>
            <a:off x="2177555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 descr=""/>
          <p:cNvSpPr/>
          <p:nvPr/>
        </p:nvSpPr>
        <p:spPr>
          <a:xfrm>
            <a:off x="2234735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 descr=""/>
          <p:cNvSpPr/>
          <p:nvPr/>
        </p:nvSpPr>
        <p:spPr>
          <a:xfrm>
            <a:off x="2290895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 descr=""/>
          <p:cNvSpPr/>
          <p:nvPr/>
        </p:nvSpPr>
        <p:spPr>
          <a:xfrm>
            <a:off x="2347054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 descr=""/>
          <p:cNvSpPr/>
          <p:nvPr/>
        </p:nvSpPr>
        <p:spPr>
          <a:xfrm>
            <a:off x="2403213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 descr=""/>
          <p:cNvSpPr/>
          <p:nvPr/>
        </p:nvSpPr>
        <p:spPr>
          <a:xfrm>
            <a:off x="2460394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 descr=""/>
          <p:cNvSpPr/>
          <p:nvPr/>
        </p:nvSpPr>
        <p:spPr>
          <a:xfrm>
            <a:off x="2516553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 descr=""/>
          <p:cNvSpPr/>
          <p:nvPr/>
        </p:nvSpPr>
        <p:spPr>
          <a:xfrm>
            <a:off x="2572713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 descr=""/>
          <p:cNvSpPr/>
          <p:nvPr/>
        </p:nvSpPr>
        <p:spPr>
          <a:xfrm>
            <a:off x="2628872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 descr=""/>
          <p:cNvSpPr/>
          <p:nvPr/>
        </p:nvSpPr>
        <p:spPr>
          <a:xfrm>
            <a:off x="2685032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 descr=""/>
          <p:cNvSpPr/>
          <p:nvPr/>
        </p:nvSpPr>
        <p:spPr>
          <a:xfrm>
            <a:off x="2742212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 descr=""/>
          <p:cNvSpPr/>
          <p:nvPr/>
        </p:nvSpPr>
        <p:spPr>
          <a:xfrm>
            <a:off x="2798371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 descr=""/>
          <p:cNvSpPr/>
          <p:nvPr/>
        </p:nvSpPr>
        <p:spPr>
          <a:xfrm>
            <a:off x="2854531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 descr=""/>
          <p:cNvSpPr/>
          <p:nvPr/>
        </p:nvSpPr>
        <p:spPr>
          <a:xfrm>
            <a:off x="2910690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 descr=""/>
          <p:cNvSpPr/>
          <p:nvPr/>
        </p:nvSpPr>
        <p:spPr>
          <a:xfrm>
            <a:off x="2967871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 descr=""/>
          <p:cNvSpPr/>
          <p:nvPr/>
        </p:nvSpPr>
        <p:spPr>
          <a:xfrm>
            <a:off x="3024030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 descr=""/>
          <p:cNvSpPr/>
          <p:nvPr/>
        </p:nvSpPr>
        <p:spPr>
          <a:xfrm>
            <a:off x="3080190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 descr=""/>
          <p:cNvSpPr/>
          <p:nvPr/>
        </p:nvSpPr>
        <p:spPr>
          <a:xfrm>
            <a:off x="3136349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 descr=""/>
          <p:cNvSpPr/>
          <p:nvPr/>
        </p:nvSpPr>
        <p:spPr>
          <a:xfrm>
            <a:off x="3192508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 descr=""/>
          <p:cNvSpPr/>
          <p:nvPr/>
        </p:nvSpPr>
        <p:spPr>
          <a:xfrm>
            <a:off x="3249689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object 125" descr=""/>
          <p:cNvSpPr/>
          <p:nvPr/>
        </p:nvSpPr>
        <p:spPr>
          <a:xfrm>
            <a:off x="3305848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 descr=""/>
          <p:cNvSpPr/>
          <p:nvPr/>
        </p:nvSpPr>
        <p:spPr>
          <a:xfrm>
            <a:off x="3362007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 descr=""/>
          <p:cNvSpPr/>
          <p:nvPr/>
        </p:nvSpPr>
        <p:spPr>
          <a:xfrm>
            <a:off x="3420209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 descr=""/>
          <p:cNvSpPr/>
          <p:nvPr/>
        </p:nvSpPr>
        <p:spPr>
          <a:xfrm>
            <a:off x="3476368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 descr=""/>
          <p:cNvSpPr/>
          <p:nvPr/>
        </p:nvSpPr>
        <p:spPr>
          <a:xfrm>
            <a:off x="3532528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 descr=""/>
          <p:cNvSpPr/>
          <p:nvPr/>
        </p:nvSpPr>
        <p:spPr>
          <a:xfrm>
            <a:off x="3589708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 descr=""/>
          <p:cNvSpPr/>
          <p:nvPr/>
        </p:nvSpPr>
        <p:spPr>
          <a:xfrm>
            <a:off x="3645868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132" descr=""/>
          <p:cNvSpPr/>
          <p:nvPr/>
        </p:nvSpPr>
        <p:spPr>
          <a:xfrm>
            <a:off x="3702027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 descr=""/>
          <p:cNvSpPr/>
          <p:nvPr/>
        </p:nvSpPr>
        <p:spPr>
          <a:xfrm>
            <a:off x="3894603" y="2616313"/>
            <a:ext cx="273685" cy="74930"/>
          </a:xfrm>
          <a:custGeom>
            <a:avLst/>
            <a:gdLst/>
            <a:ahLst/>
            <a:cxnLst/>
            <a:rect l="l" t="t" r="r" b="b"/>
            <a:pathLst>
              <a:path w="273685" h="74930">
                <a:moveTo>
                  <a:pt x="13886" y="21442"/>
                </a:moveTo>
                <a:lnTo>
                  <a:pt x="1021" y="19196"/>
                </a:lnTo>
                <a:lnTo>
                  <a:pt x="1701" y="15792"/>
                </a:lnTo>
                <a:lnTo>
                  <a:pt x="1797" y="15316"/>
                </a:lnTo>
                <a:lnTo>
                  <a:pt x="1906" y="14771"/>
                </a:lnTo>
                <a:lnTo>
                  <a:pt x="3267" y="11231"/>
                </a:lnTo>
                <a:lnTo>
                  <a:pt x="5105" y="8577"/>
                </a:lnTo>
                <a:lnTo>
                  <a:pt x="6875" y="5922"/>
                </a:lnTo>
                <a:lnTo>
                  <a:pt x="9393" y="3812"/>
                </a:lnTo>
                <a:lnTo>
                  <a:pt x="12735" y="2212"/>
                </a:lnTo>
                <a:lnTo>
                  <a:pt x="15928" y="748"/>
                </a:lnTo>
                <a:lnTo>
                  <a:pt x="19570" y="0"/>
                </a:lnTo>
                <a:lnTo>
                  <a:pt x="30462" y="0"/>
                </a:lnTo>
                <a:lnTo>
                  <a:pt x="35976" y="2212"/>
                </a:lnTo>
                <a:lnTo>
                  <a:pt x="43532" y="10244"/>
                </a:lnTo>
                <a:lnTo>
                  <a:pt x="44118" y="11640"/>
                </a:lnTo>
                <a:lnTo>
                  <a:pt x="20693" y="11640"/>
                </a:lnTo>
                <a:lnTo>
                  <a:pt x="18821" y="12389"/>
                </a:lnTo>
                <a:lnTo>
                  <a:pt x="16949" y="14090"/>
                </a:lnTo>
                <a:lnTo>
                  <a:pt x="15248" y="15792"/>
                </a:lnTo>
                <a:lnTo>
                  <a:pt x="14227" y="18243"/>
                </a:lnTo>
                <a:lnTo>
                  <a:pt x="13886" y="21442"/>
                </a:lnTo>
                <a:close/>
              </a:path>
              <a:path w="273685" h="74930">
                <a:moveTo>
                  <a:pt x="17971" y="40536"/>
                </a:moveTo>
                <a:lnTo>
                  <a:pt x="19502" y="29202"/>
                </a:lnTo>
                <a:lnTo>
                  <a:pt x="23555" y="29202"/>
                </a:lnTo>
                <a:lnTo>
                  <a:pt x="26207" y="28454"/>
                </a:lnTo>
                <a:lnTo>
                  <a:pt x="28181" y="26752"/>
                </a:lnTo>
                <a:lnTo>
                  <a:pt x="30155" y="24982"/>
                </a:lnTo>
                <a:lnTo>
                  <a:pt x="31142" y="22633"/>
                </a:lnTo>
                <a:lnTo>
                  <a:pt x="31142" y="17256"/>
                </a:lnTo>
                <a:lnTo>
                  <a:pt x="30428" y="15316"/>
                </a:lnTo>
                <a:lnTo>
                  <a:pt x="27501" y="12389"/>
                </a:lnTo>
                <a:lnTo>
                  <a:pt x="25526" y="11640"/>
                </a:lnTo>
                <a:lnTo>
                  <a:pt x="44118" y="11640"/>
                </a:lnTo>
                <a:lnTo>
                  <a:pt x="45148" y="14090"/>
                </a:lnTo>
                <a:lnTo>
                  <a:pt x="45233" y="25254"/>
                </a:lnTo>
                <a:lnTo>
                  <a:pt x="41728" y="30428"/>
                </a:lnTo>
                <a:lnTo>
                  <a:pt x="34716" y="34308"/>
                </a:lnTo>
                <a:lnTo>
                  <a:pt x="38869" y="35193"/>
                </a:lnTo>
                <a:lnTo>
                  <a:pt x="42204" y="37201"/>
                </a:lnTo>
                <a:lnTo>
                  <a:pt x="44066" y="39515"/>
                </a:lnTo>
                <a:lnTo>
                  <a:pt x="22565" y="39515"/>
                </a:lnTo>
                <a:lnTo>
                  <a:pt x="20421" y="39856"/>
                </a:lnTo>
                <a:lnTo>
                  <a:pt x="17971" y="40536"/>
                </a:lnTo>
                <a:close/>
              </a:path>
              <a:path w="273685" h="74930">
                <a:moveTo>
                  <a:pt x="46298" y="63204"/>
                </a:moveTo>
                <a:lnTo>
                  <a:pt x="26752" y="63204"/>
                </a:lnTo>
                <a:lnTo>
                  <a:pt x="29168" y="62115"/>
                </a:lnTo>
                <a:lnTo>
                  <a:pt x="31142" y="59937"/>
                </a:lnTo>
                <a:lnTo>
                  <a:pt x="33117" y="57691"/>
                </a:lnTo>
                <a:lnTo>
                  <a:pt x="34104" y="54729"/>
                </a:lnTo>
                <a:lnTo>
                  <a:pt x="34012" y="47241"/>
                </a:lnTo>
                <a:lnTo>
                  <a:pt x="33151" y="44689"/>
                </a:lnTo>
                <a:lnTo>
                  <a:pt x="29407" y="40536"/>
                </a:lnTo>
                <a:lnTo>
                  <a:pt x="27126" y="39515"/>
                </a:lnTo>
                <a:lnTo>
                  <a:pt x="44066" y="39515"/>
                </a:lnTo>
                <a:lnTo>
                  <a:pt x="47241" y="43463"/>
                </a:lnTo>
                <a:lnTo>
                  <a:pt x="48501" y="47241"/>
                </a:lnTo>
                <a:lnTo>
                  <a:pt x="48501" y="58065"/>
                </a:lnTo>
                <a:lnTo>
                  <a:pt x="46298" y="63204"/>
                </a:lnTo>
                <a:close/>
              </a:path>
              <a:path w="273685" h="74930">
                <a:moveTo>
                  <a:pt x="30938" y="74845"/>
                </a:moveTo>
                <a:lnTo>
                  <a:pt x="17392" y="74845"/>
                </a:lnTo>
                <a:lnTo>
                  <a:pt x="11912" y="72939"/>
                </a:lnTo>
                <a:lnTo>
                  <a:pt x="3199" y="65315"/>
                </a:lnTo>
                <a:lnTo>
                  <a:pt x="680" y="60311"/>
                </a:lnTo>
                <a:lnTo>
                  <a:pt x="67" y="54729"/>
                </a:lnTo>
                <a:lnTo>
                  <a:pt x="0" y="54117"/>
                </a:lnTo>
                <a:lnTo>
                  <a:pt x="13580" y="52483"/>
                </a:lnTo>
                <a:lnTo>
                  <a:pt x="13988" y="55955"/>
                </a:lnTo>
                <a:lnTo>
                  <a:pt x="15146" y="58609"/>
                </a:lnTo>
                <a:lnTo>
                  <a:pt x="18958" y="62285"/>
                </a:lnTo>
                <a:lnTo>
                  <a:pt x="21238" y="63204"/>
                </a:lnTo>
                <a:lnTo>
                  <a:pt x="46298" y="63204"/>
                </a:lnTo>
                <a:lnTo>
                  <a:pt x="46152" y="63545"/>
                </a:lnTo>
                <a:lnTo>
                  <a:pt x="41455" y="68106"/>
                </a:lnTo>
                <a:lnTo>
                  <a:pt x="36758" y="72598"/>
                </a:lnTo>
                <a:lnTo>
                  <a:pt x="30938" y="74845"/>
                </a:lnTo>
                <a:close/>
              </a:path>
              <a:path w="273685" h="74930">
                <a:moveTo>
                  <a:pt x="70454" y="23076"/>
                </a:moveTo>
                <a:lnTo>
                  <a:pt x="56465" y="21646"/>
                </a:lnTo>
                <a:lnTo>
                  <a:pt x="57058" y="16064"/>
                </a:lnTo>
                <a:lnTo>
                  <a:pt x="57083" y="15826"/>
                </a:lnTo>
                <a:lnTo>
                  <a:pt x="57210" y="14635"/>
                </a:lnTo>
                <a:lnTo>
                  <a:pt x="57282" y="13954"/>
                </a:lnTo>
                <a:lnTo>
                  <a:pt x="59903" y="8406"/>
                </a:lnTo>
                <a:lnTo>
                  <a:pt x="68684" y="1667"/>
                </a:lnTo>
                <a:lnTo>
                  <a:pt x="74164" y="0"/>
                </a:lnTo>
                <a:lnTo>
                  <a:pt x="87983" y="0"/>
                </a:lnTo>
                <a:lnTo>
                  <a:pt x="93633" y="1940"/>
                </a:lnTo>
                <a:lnTo>
                  <a:pt x="101869" y="9768"/>
                </a:lnTo>
                <a:lnTo>
                  <a:pt x="102668" y="11640"/>
                </a:lnTo>
                <a:lnTo>
                  <a:pt x="77499" y="11640"/>
                </a:lnTo>
                <a:lnTo>
                  <a:pt x="75274" y="12491"/>
                </a:lnTo>
                <a:lnTo>
                  <a:pt x="73517" y="14193"/>
                </a:lnTo>
                <a:lnTo>
                  <a:pt x="71713" y="16064"/>
                </a:lnTo>
                <a:lnTo>
                  <a:pt x="70726" y="18992"/>
                </a:lnTo>
                <a:lnTo>
                  <a:pt x="70549" y="21646"/>
                </a:lnTo>
                <a:lnTo>
                  <a:pt x="70454" y="23076"/>
                </a:lnTo>
                <a:close/>
              </a:path>
              <a:path w="273685" h="74930">
                <a:moveTo>
                  <a:pt x="103945" y="73517"/>
                </a:moveTo>
                <a:lnTo>
                  <a:pt x="54831" y="73517"/>
                </a:lnTo>
                <a:lnTo>
                  <a:pt x="55376" y="68616"/>
                </a:lnTo>
                <a:lnTo>
                  <a:pt x="56976" y="63953"/>
                </a:lnTo>
                <a:lnTo>
                  <a:pt x="62163" y="55308"/>
                </a:lnTo>
                <a:lnTo>
                  <a:pt x="62285" y="55104"/>
                </a:lnTo>
                <a:lnTo>
                  <a:pt x="67527" y="49250"/>
                </a:lnTo>
                <a:lnTo>
                  <a:pt x="81785" y="35942"/>
                </a:lnTo>
                <a:lnTo>
                  <a:pt x="85566" y="32027"/>
                </a:lnTo>
                <a:lnTo>
                  <a:pt x="88902" y="27058"/>
                </a:lnTo>
                <a:lnTo>
                  <a:pt x="89855" y="24199"/>
                </a:lnTo>
                <a:lnTo>
                  <a:pt x="89855" y="18209"/>
                </a:lnTo>
                <a:lnTo>
                  <a:pt x="89089" y="16064"/>
                </a:lnTo>
                <a:lnTo>
                  <a:pt x="89004" y="15826"/>
                </a:lnTo>
                <a:lnTo>
                  <a:pt x="87302" y="14193"/>
                </a:lnTo>
                <a:lnTo>
                  <a:pt x="85668" y="12491"/>
                </a:lnTo>
                <a:lnTo>
                  <a:pt x="83354" y="11640"/>
                </a:lnTo>
                <a:lnTo>
                  <a:pt x="102668" y="11640"/>
                </a:lnTo>
                <a:lnTo>
                  <a:pt x="103945" y="14635"/>
                </a:lnTo>
                <a:lnTo>
                  <a:pt x="103851" y="24199"/>
                </a:lnTo>
                <a:lnTo>
                  <a:pt x="82911" y="52585"/>
                </a:lnTo>
                <a:lnTo>
                  <a:pt x="80086" y="55308"/>
                </a:lnTo>
                <a:lnTo>
                  <a:pt x="78929" y="56669"/>
                </a:lnTo>
                <a:lnTo>
                  <a:pt x="77772" y="57963"/>
                </a:lnTo>
                <a:lnTo>
                  <a:pt x="76819" y="59256"/>
                </a:lnTo>
                <a:lnTo>
                  <a:pt x="76070" y="60550"/>
                </a:lnTo>
                <a:lnTo>
                  <a:pt x="103945" y="60550"/>
                </a:lnTo>
                <a:lnTo>
                  <a:pt x="103945" y="73517"/>
                </a:lnTo>
                <a:close/>
              </a:path>
              <a:path w="273685" h="74930">
                <a:moveTo>
                  <a:pt x="127226" y="21442"/>
                </a:moveTo>
                <a:lnTo>
                  <a:pt x="114360" y="19196"/>
                </a:lnTo>
                <a:lnTo>
                  <a:pt x="115041" y="15792"/>
                </a:lnTo>
                <a:lnTo>
                  <a:pt x="115136" y="15316"/>
                </a:lnTo>
                <a:lnTo>
                  <a:pt x="115245" y="14771"/>
                </a:lnTo>
                <a:lnTo>
                  <a:pt x="116607" y="11231"/>
                </a:lnTo>
                <a:lnTo>
                  <a:pt x="118445" y="8577"/>
                </a:lnTo>
                <a:lnTo>
                  <a:pt x="120215" y="5922"/>
                </a:lnTo>
                <a:lnTo>
                  <a:pt x="122733" y="3812"/>
                </a:lnTo>
                <a:lnTo>
                  <a:pt x="126075" y="2212"/>
                </a:lnTo>
                <a:lnTo>
                  <a:pt x="129268" y="748"/>
                </a:lnTo>
                <a:lnTo>
                  <a:pt x="132910" y="0"/>
                </a:lnTo>
                <a:lnTo>
                  <a:pt x="143802" y="0"/>
                </a:lnTo>
                <a:lnTo>
                  <a:pt x="149315" y="2212"/>
                </a:lnTo>
                <a:lnTo>
                  <a:pt x="156871" y="10244"/>
                </a:lnTo>
                <a:lnTo>
                  <a:pt x="157458" y="11640"/>
                </a:lnTo>
                <a:lnTo>
                  <a:pt x="134033" y="11640"/>
                </a:lnTo>
                <a:lnTo>
                  <a:pt x="132161" y="12389"/>
                </a:lnTo>
                <a:lnTo>
                  <a:pt x="130289" y="14090"/>
                </a:lnTo>
                <a:lnTo>
                  <a:pt x="128588" y="15792"/>
                </a:lnTo>
                <a:lnTo>
                  <a:pt x="127566" y="18243"/>
                </a:lnTo>
                <a:lnTo>
                  <a:pt x="127226" y="21442"/>
                </a:lnTo>
                <a:close/>
              </a:path>
              <a:path w="273685" h="74930">
                <a:moveTo>
                  <a:pt x="131310" y="40536"/>
                </a:moveTo>
                <a:lnTo>
                  <a:pt x="132842" y="29202"/>
                </a:lnTo>
                <a:lnTo>
                  <a:pt x="136895" y="29202"/>
                </a:lnTo>
                <a:lnTo>
                  <a:pt x="139547" y="28454"/>
                </a:lnTo>
                <a:lnTo>
                  <a:pt x="141521" y="26752"/>
                </a:lnTo>
                <a:lnTo>
                  <a:pt x="143495" y="24982"/>
                </a:lnTo>
                <a:lnTo>
                  <a:pt x="144482" y="22633"/>
                </a:lnTo>
                <a:lnTo>
                  <a:pt x="144482" y="17256"/>
                </a:lnTo>
                <a:lnTo>
                  <a:pt x="143768" y="15316"/>
                </a:lnTo>
                <a:lnTo>
                  <a:pt x="140840" y="12389"/>
                </a:lnTo>
                <a:lnTo>
                  <a:pt x="138866" y="11640"/>
                </a:lnTo>
                <a:lnTo>
                  <a:pt x="157458" y="11640"/>
                </a:lnTo>
                <a:lnTo>
                  <a:pt x="158487" y="14090"/>
                </a:lnTo>
                <a:lnTo>
                  <a:pt x="158573" y="25254"/>
                </a:lnTo>
                <a:lnTo>
                  <a:pt x="155068" y="30428"/>
                </a:lnTo>
                <a:lnTo>
                  <a:pt x="148056" y="34308"/>
                </a:lnTo>
                <a:lnTo>
                  <a:pt x="152208" y="35193"/>
                </a:lnTo>
                <a:lnTo>
                  <a:pt x="155544" y="37201"/>
                </a:lnTo>
                <a:lnTo>
                  <a:pt x="157406" y="39515"/>
                </a:lnTo>
                <a:lnTo>
                  <a:pt x="135905" y="39515"/>
                </a:lnTo>
                <a:lnTo>
                  <a:pt x="133761" y="39856"/>
                </a:lnTo>
                <a:lnTo>
                  <a:pt x="131310" y="40536"/>
                </a:lnTo>
                <a:close/>
              </a:path>
              <a:path w="273685" h="74930">
                <a:moveTo>
                  <a:pt x="159638" y="63204"/>
                </a:moveTo>
                <a:lnTo>
                  <a:pt x="140092" y="63204"/>
                </a:lnTo>
                <a:lnTo>
                  <a:pt x="142508" y="62115"/>
                </a:lnTo>
                <a:lnTo>
                  <a:pt x="144482" y="59937"/>
                </a:lnTo>
                <a:lnTo>
                  <a:pt x="146456" y="57691"/>
                </a:lnTo>
                <a:lnTo>
                  <a:pt x="147443" y="54729"/>
                </a:lnTo>
                <a:lnTo>
                  <a:pt x="147352" y="47241"/>
                </a:lnTo>
                <a:lnTo>
                  <a:pt x="146490" y="44689"/>
                </a:lnTo>
                <a:lnTo>
                  <a:pt x="142746" y="40536"/>
                </a:lnTo>
                <a:lnTo>
                  <a:pt x="140466" y="39515"/>
                </a:lnTo>
                <a:lnTo>
                  <a:pt x="157406" y="39515"/>
                </a:lnTo>
                <a:lnTo>
                  <a:pt x="160581" y="43463"/>
                </a:lnTo>
                <a:lnTo>
                  <a:pt x="161841" y="47241"/>
                </a:lnTo>
                <a:lnTo>
                  <a:pt x="161841" y="58065"/>
                </a:lnTo>
                <a:lnTo>
                  <a:pt x="159638" y="63204"/>
                </a:lnTo>
                <a:close/>
              </a:path>
              <a:path w="273685" h="74930">
                <a:moveTo>
                  <a:pt x="144278" y="74845"/>
                </a:moveTo>
                <a:lnTo>
                  <a:pt x="130732" y="74845"/>
                </a:lnTo>
                <a:lnTo>
                  <a:pt x="125252" y="72939"/>
                </a:lnTo>
                <a:lnTo>
                  <a:pt x="116539" y="65315"/>
                </a:lnTo>
                <a:lnTo>
                  <a:pt x="114020" y="60311"/>
                </a:lnTo>
                <a:lnTo>
                  <a:pt x="113407" y="54729"/>
                </a:lnTo>
                <a:lnTo>
                  <a:pt x="113339" y="54117"/>
                </a:lnTo>
                <a:lnTo>
                  <a:pt x="126920" y="52483"/>
                </a:lnTo>
                <a:lnTo>
                  <a:pt x="127328" y="55955"/>
                </a:lnTo>
                <a:lnTo>
                  <a:pt x="128485" y="58609"/>
                </a:lnTo>
                <a:lnTo>
                  <a:pt x="132297" y="62285"/>
                </a:lnTo>
                <a:lnTo>
                  <a:pt x="134578" y="63204"/>
                </a:lnTo>
                <a:lnTo>
                  <a:pt x="159638" y="63204"/>
                </a:lnTo>
                <a:lnTo>
                  <a:pt x="159492" y="63545"/>
                </a:lnTo>
                <a:lnTo>
                  <a:pt x="154795" y="68106"/>
                </a:lnTo>
                <a:lnTo>
                  <a:pt x="150098" y="72598"/>
                </a:lnTo>
                <a:lnTo>
                  <a:pt x="144278" y="74845"/>
                </a:lnTo>
                <a:close/>
              </a:path>
              <a:path w="273685" h="74930">
                <a:moveTo>
                  <a:pt x="200778" y="74845"/>
                </a:moveTo>
                <a:lnTo>
                  <a:pt x="186551" y="74845"/>
                </a:lnTo>
                <a:lnTo>
                  <a:pt x="180799" y="72088"/>
                </a:lnTo>
                <a:lnTo>
                  <a:pt x="169916" y="37473"/>
                </a:lnTo>
                <a:lnTo>
                  <a:pt x="169907" y="37269"/>
                </a:lnTo>
                <a:lnTo>
                  <a:pt x="170300" y="28828"/>
                </a:lnTo>
                <a:lnTo>
                  <a:pt x="170354" y="27671"/>
                </a:lnTo>
                <a:lnTo>
                  <a:pt x="171661" y="19706"/>
                </a:lnTo>
                <a:lnTo>
                  <a:pt x="186551" y="0"/>
                </a:lnTo>
                <a:lnTo>
                  <a:pt x="200778" y="0"/>
                </a:lnTo>
                <a:lnTo>
                  <a:pt x="206217" y="2484"/>
                </a:lnTo>
                <a:lnTo>
                  <a:pt x="210160" y="7453"/>
                </a:lnTo>
                <a:lnTo>
                  <a:pt x="212660" y="11640"/>
                </a:lnTo>
                <a:lnTo>
                  <a:pt x="191997" y="11640"/>
                </a:lnTo>
                <a:lnTo>
                  <a:pt x="190499" y="12184"/>
                </a:lnTo>
                <a:lnTo>
                  <a:pt x="184786" y="47027"/>
                </a:lnTo>
                <a:lnTo>
                  <a:pt x="185155" y="51938"/>
                </a:lnTo>
                <a:lnTo>
                  <a:pt x="186040" y="55138"/>
                </a:lnTo>
                <a:lnTo>
                  <a:pt x="186857" y="58405"/>
                </a:lnTo>
                <a:lnTo>
                  <a:pt x="187879" y="60481"/>
                </a:lnTo>
                <a:lnTo>
                  <a:pt x="190499" y="62660"/>
                </a:lnTo>
                <a:lnTo>
                  <a:pt x="191997" y="63204"/>
                </a:lnTo>
                <a:lnTo>
                  <a:pt x="212702" y="63204"/>
                </a:lnTo>
                <a:lnTo>
                  <a:pt x="210240" y="67391"/>
                </a:lnTo>
                <a:lnTo>
                  <a:pt x="206292" y="72360"/>
                </a:lnTo>
                <a:lnTo>
                  <a:pt x="200778" y="74845"/>
                </a:lnTo>
                <a:close/>
              </a:path>
              <a:path w="273685" h="74930">
                <a:moveTo>
                  <a:pt x="212702" y="63204"/>
                </a:moveTo>
                <a:lnTo>
                  <a:pt x="195332" y="63204"/>
                </a:lnTo>
                <a:lnTo>
                  <a:pt x="196796" y="62660"/>
                </a:lnTo>
                <a:lnTo>
                  <a:pt x="199382" y="60481"/>
                </a:lnTo>
                <a:lnTo>
                  <a:pt x="200403" y="58541"/>
                </a:lnTo>
                <a:lnTo>
                  <a:pt x="202105" y="52143"/>
                </a:lnTo>
                <a:lnTo>
                  <a:pt x="202505" y="47027"/>
                </a:lnTo>
                <a:lnTo>
                  <a:pt x="202502" y="27671"/>
                </a:lnTo>
                <a:lnTo>
                  <a:pt x="195332" y="11640"/>
                </a:lnTo>
                <a:lnTo>
                  <a:pt x="212660" y="11640"/>
                </a:lnTo>
                <a:lnTo>
                  <a:pt x="217387" y="37473"/>
                </a:lnTo>
                <a:lnTo>
                  <a:pt x="216990" y="46050"/>
                </a:lnTo>
                <a:lnTo>
                  <a:pt x="216945" y="47027"/>
                </a:lnTo>
                <a:lnTo>
                  <a:pt x="215630" y="55138"/>
                </a:lnTo>
                <a:lnTo>
                  <a:pt x="215601" y="55317"/>
                </a:lnTo>
                <a:lnTo>
                  <a:pt x="213367" y="62075"/>
                </a:lnTo>
                <a:lnTo>
                  <a:pt x="212702" y="63204"/>
                </a:lnTo>
                <a:close/>
              </a:path>
              <a:path w="273685" h="74930">
                <a:moveTo>
                  <a:pt x="256937" y="74845"/>
                </a:moveTo>
                <a:lnTo>
                  <a:pt x="242710" y="74845"/>
                </a:lnTo>
                <a:lnTo>
                  <a:pt x="236958" y="72088"/>
                </a:lnTo>
                <a:lnTo>
                  <a:pt x="226067" y="37269"/>
                </a:lnTo>
                <a:lnTo>
                  <a:pt x="226459" y="28828"/>
                </a:lnTo>
                <a:lnTo>
                  <a:pt x="226513" y="27671"/>
                </a:lnTo>
                <a:lnTo>
                  <a:pt x="227820" y="19706"/>
                </a:lnTo>
                <a:lnTo>
                  <a:pt x="227854" y="19502"/>
                </a:lnTo>
                <a:lnTo>
                  <a:pt x="230087" y="12763"/>
                </a:lnTo>
                <a:lnTo>
                  <a:pt x="233214" y="7453"/>
                </a:lnTo>
                <a:lnTo>
                  <a:pt x="237162" y="2484"/>
                </a:lnTo>
                <a:lnTo>
                  <a:pt x="242710" y="0"/>
                </a:lnTo>
                <a:lnTo>
                  <a:pt x="256937" y="0"/>
                </a:lnTo>
                <a:lnTo>
                  <a:pt x="262377" y="2484"/>
                </a:lnTo>
                <a:lnTo>
                  <a:pt x="266319" y="7453"/>
                </a:lnTo>
                <a:lnTo>
                  <a:pt x="268819" y="11640"/>
                </a:lnTo>
                <a:lnTo>
                  <a:pt x="248156" y="11640"/>
                </a:lnTo>
                <a:lnTo>
                  <a:pt x="246658" y="12184"/>
                </a:lnTo>
                <a:lnTo>
                  <a:pt x="240946" y="47027"/>
                </a:lnTo>
                <a:lnTo>
                  <a:pt x="241315" y="51938"/>
                </a:lnTo>
                <a:lnTo>
                  <a:pt x="242200" y="55138"/>
                </a:lnTo>
                <a:lnTo>
                  <a:pt x="243017" y="58405"/>
                </a:lnTo>
                <a:lnTo>
                  <a:pt x="244038" y="60481"/>
                </a:lnTo>
                <a:lnTo>
                  <a:pt x="246658" y="62660"/>
                </a:lnTo>
                <a:lnTo>
                  <a:pt x="248156" y="63204"/>
                </a:lnTo>
                <a:lnTo>
                  <a:pt x="268862" y="63204"/>
                </a:lnTo>
                <a:lnTo>
                  <a:pt x="266399" y="67391"/>
                </a:lnTo>
                <a:lnTo>
                  <a:pt x="262451" y="72360"/>
                </a:lnTo>
                <a:lnTo>
                  <a:pt x="256937" y="74845"/>
                </a:lnTo>
                <a:close/>
              </a:path>
              <a:path w="273685" h="74930">
                <a:moveTo>
                  <a:pt x="268862" y="63204"/>
                </a:moveTo>
                <a:lnTo>
                  <a:pt x="251491" y="63204"/>
                </a:lnTo>
                <a:lnTo>
                  <a:pt x="252955" y="62660"/>
                </a:lnTo>
                <a:lnTo>
                  <a:pt x="255542" y="60481"/>
                </a:lnTo>
                <a:lnTo>
                  <a:pt x="256563" y="58541"/>
                </a:lnTo>
                <a:lnTo>
                  <a:pt x="258265" y="52143"/>
                </a:lnTo>
                <a:lnTo>
                  <a:pt x="258665" y="47027"/>
                </a:lnTo>
                <a:lnTo>
                  <a:pt x="258661" y="27671"/>
                </a:lnTo>
                <a:lnTo>
                  <a:pt x="251491" y="11640"/>
                </a:lnTo>
                <a:lnTo>
                  <a:pt x="268819" y="11640"/>
                </a:lnTo>
                <a:lnTo>
                  <a:pt x="273547" y="37473"/>
                </a:lnTo>
                <a:lnTo>
                  <a:pt x="273149" y="46050"/>
                </a:lnTo>
                <a:lnTo>
                  <a:pt x="273104" y="47027"/>
                </a:lnTo>
                <a:lnTo>
                  <a:pt x="271789" y="55138"/>
                </a:lnTo>
                <a:lnTo>
                  <a:pt x="271760" y="55317"/>
                </a:lnTo>
                <a:lnTo>
                  <a:pt x="269526" y="62075"/>
                </a:lnTo>
                <a:lnTo>
                  <a:pt x="268862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34" name="object 134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73715" y="2844933"/>
            <a:ext cx="3338216" cy="74640"/>
          </a:xfrm>
          <a:prstGeom prst="rect">
            <a:avLst/>
          </a:prstGeom>
        </p:spPr>
      </p:pic>
      <p:sp>
        <p:nvSpPr>
          <p:cNvPr id="135" name="object 135" descr=""/>
          <p:cNvSpPr/>
          <p:nvPr/>
        </p:nvSpPr>
        <p:spPr>
          <a:xfrm>
            <a:off x="3894603" y="2844933"/>
            <a:ext cx="273685" cy="74930"/>
          </a:xfrm>
          <a:custGeom>
            <a:avLst/>
            <a:gdLst/>
            <a:ahLst/>
            <a:cxnLst/>
            <a:rect l="l" t="t" r="r" b="b"/>
            <a:pathLst>
              <a:path w="273685" h="74930">
                <a:moveTo>
                  <a:pt x="13886" y="21442"/>
                </a:moveTo>
                <a:lnTo>
                  <a:pt x="1021" y="19196"/>
                </a:lnTo>
                <a:lnTo>
                  <a:pt x="1701" y="15792"/>
                </a:lnTo>
                <a:lnTo>
                  <a:pt x="1797" y="15316"/>
                </a:lnTo>
                <a:lnTo>
                  <a:pt x="1906" y="14771"/>
                </a:lnTo>
                <a:lnTo>
                  <a:pt x="3267" y="11231"/>
                </a:lnTo>
                <a:lnTo>
                  <a:pt x="5105" y="8577"/>
                </a:lnTo>
                <a:lnTo>
                  <a:pt x="6875" y="5922"/>
                </a:lnTo>
                <a:lnTo>
                  <a:pt x="9393" y="3812"/>
                </a:lnTo>
                <a:lnTo>
                  <a:pt x="12735" y="2212"/>
                </a:lnTo>
                <a:lnTo>
                  <a:pt x="15928" y="748"/>
                </a:lnTo>
                <a:lnTo>
                  <a:pt x="19570" y="0"/>
                </a:lnTo>
                <a:lnTo>
                  <a:pt x="30462" y="0"/>
                </a:lnTo>
                <a:lnTo>
                  <a:pt x="35976" y="2212"/>
                </a:lnTo>
                <a:lnTo>
                  <a:pt x="43532" y="10244"/>
                </a:lnTo>
                <a:lnTo>
                  <a:pt x="44118" y="11640"/>
                </a:lnTo>
                <a:lnTo>
                  <a:pt x="20693" y="11640"/>
                </a:lnTo>
                <a:lnTo>
                  <a:pt x="18821" y="12389"/>
                </a:lnTo>
                <a:lnTo>
                  <a:pt x="16949" y="14090"/>
                </a:lnTo>
                <a:lnTo>
                  <a:pt x="15248" y="15792"/>
                </a:lnTo>
                <a:lnTo>
                  <a:pt x="14227" y="18243"/>
                </a:lnTo>
                <a:lnTo>
                  <a:pt x="13886" y="21442"/>
                </a:lnTo>
                <a:close/>
              </a:path>
              <a:path w="273685" h="74930">
                <a:moveTo>
                  <a:pt x="17971" y="40536"/>
                </a:moveTo>
                <a:lnTo>
                  <a:pt x="19502" y="29202"/>
                </a:lnTo>
                <a:lnTo>
                  <a:pt x="23555" y="29202"/>
                </a:lnTo>
                <a:lnTo>
                  <a:pt x="26207" y="28454"/>
                </a:lnTo>
                <a:lnTo>
                  <a:pt x="28181" y="26752"/>
                </a:lnTo>
                <a:lnTo>
                  <a:pt x="30155" y="24982"/>
                </a:lnTo>
                <a:lnTo>
                  <a:pt x="31142" y="22633"/>
                </a:lnTo>
                <a:lnTo>
                  <a:pt x="31142" y="17256"/>
                </a:lnTo>
                <a:lnTo>
                  <a:pt x="30428" y="15316"/>
                </a:lnTo>
                <a:lnTo>
                  <a:pt x="27501" y="12389"/>
                </a:lnTo>
                <a:lnTo>
                  <a:pt x="25526" y="11640"/>
                </a:lnTo>
                <a:lnTo>
                  <a:pt x="44118" y="11640"/>
                </a:lnTo>
                <a:lnTo>
                  <a:pt x="45148" y="14090"/>
                </a:lnTo>
                <a:lnTo>
                  <a:pt x="45233" y="25254"/>
                </a:lnTo>
                <a:lnTo>
                  <a:pt x="41728" y="30428"/>
                </a:lnTo>
                <a:lnTo>
                  <a:pt x="34716" y="34308"/>
                </a:lnTo>
                <a:lnTo>
                  <a:pt x="38869" y="35193"/>
                </a:lnTo>
                <a:lnTo>
                  <a:pt x="42204" y="37201"/>
                </a:lnTo>
                <a:lnTo>
                  <a:pt x="44066" y="39515"/>
                </a:lnTo>
                <a:lnTo>
                  <a:pt x="22565" y="39515"/>
                </a:lnTo>
                <a:lnTo>
                  <a:pt x="20421" y="39856"/>
                </a:lnTo>
                <a:lnTo>
                  <a:pt x="17971" y="40536"/>
                </a:lnTo>
                <a:close/>
              </a:path>
              <a:path w="273685" h="74930">
                <a:moveTo>
                  <a:pt x="46298" y="63204"/>
                </a:moveTo>
                <a:lnTo>
                  <a:pt x="26752" y="63204"/>
                </a:lnTo>
                <a:lnTo>
                  <a:pt x="29168" y="62115"/>
                </a:lnTo>
                <a:lnTo>
                  <a:pt x="31142" y="59937"/>
                </a:lnTo>
                <a:lnTo>
                  <a:pt x="33117" y="57691"/>
                </a:lnTo>
                <a:lnTo>
                  <a:pt x="34104" y="54729"/>
                </a:lnTo>
                <a:lnTo>
                  <a:pt x="34012" y="47241"/>
                </a:lnTo>
                <a:lnTo>
                  <a:pt x="33151" y="44689"/>
                </a:lnTo>
                <a:lnTo>
                  <a:pt x="29407" y="40536"/>
                </a:lnTo>
                <a:lnTo>
                  <a:pt x="27126" y="39515"/>
                </a:lnTo>
                <a:lnTo>
                  <a:pt x="44066" y="39515"/>
                </a:lnTo>
                <a:lnTo>
                  <a:pt x="47241" y="43463"/>
                </a:lnTo>
                <a:lnTo>
                  <a:pt x="48501" y="47241"/>
                </a:lnTo>
                <a:lnTo>
                  <a:pt x="48501" y="58065"/>
                </a:lnTo>
                <a:lnTo>
                  <a:pt x="46298" y="63204"/>
                </a:lnTo>
                <a:close/>
              </a:path>
              <a:path w="273685" h="74930">
                <a:moveTo>
                  <a:pt x="30938" y="74845"/>
                </a:moveTo>
                <a:lnTo>
                  <a:pt x="17392" y="74845"/>
                </a:lnTo>
                <a:lnTo>
                  <a:pt x="11912" y="72939"/>
                </a:lnTo>
                <a:lnTo>
                  <a:pt x="3199" y="65315"/>
                </a:lnTo>
                <a:lnTo>
                  <a:pt x="680" y="60311"/>
                </a:lnTo>
                <a:lnTo>
                  <a:pt x="67" y="54729"/>
                </a:lnTo>
                <a:lnTo>
                  <a:pt x="0" y="54117"/>
                </a:lnTo>
                <a:lnTo>
                  <a:pt x="13580" y="52483"/>
                </a:lnTo>
                <a:lnTo>
                  <a:pt x="13988" y="55955"/>
                </a:lnTo>
                <a:lnTo>
                  <a:pt x="15146" y="58609"/>
                </a:lnTo>
                <a:lnTo>
                  <a:pt x="18958" y="62285"/>
                </a:lnTo>
                <a:lnTo>
                  <a:pt x="21238" y="63204"/>
                </a:lnTo>
                <a:lnTo>
                  <a:pt x="46298" y="63204"/>
                </a:lnTo>
                <a:lnTo>
                  <a:pt x="46152" y="63545"/>
                </a:lnTo>
                <a:lnTo>
                  <a:pt x="41455" y="68106"/>
                </a:lnTo>
                <a:lnTo>
                  <a:pt x="36758" y="72598"/>
                </a:lnTo>
                <a:lnTo>
                  <a:pt x="30938" y="74845"/>
                </a:lnTo>
                <a:close/>
              </a:path>
              <a:path w="273685" h="74930">
                <a:moveTo>
                  <a:pt x="70454" y="23076"/>
                </a:moveTo>
                <a:lnTo>
                  <a:pt x="56465" y="21646"/>
                </a:lnTo>
                <a:lnTo>
                  <a:pt x="57058" y="16064"/>
                </a:lnTo>
                <a:lnTo>
                  <a:pt x="57083" y="15826"/>
                </a:lnTo>
                <a:lnTo>
                  <a:pt x="57210" y="14635"/>
                </a:lnTo>
                <a:lnTo>
                  <a:pt x="57282" y="13954"/>
                </a:lnTo>
                <a:lnTo>
                  <a:pt x="59903" y="8406"/>
                </a:lnTo>
                <a:lnTo>
                  <a:pt x="68684" y="1667"/>
                </a:lnTo>
                <a:lnTo>
                  <a:pt x="74164" y="0"/>
                </a:lnTo>
                <a:lnTo>
                  <a:pt x="87983" y="0"/>
                </a:lnTo>
                <a:lnTo>
                  <a:pt x="93633" y="1940"/>
                </a:lnTo>
                <a:lnTo>
                  <a:pt x="101869" y="9768"/>
                </a:lnTo>
                <a:lnTo>
                  <a:pt x="102668" y="11640"/>
                </a:lnTo>
                <a:lnTo>
                  <a:pt x="77499" y="11640"/>
                </a:lnTo>
                <a:lnTo>
                  <a:pt x="75274" y="12491"/>
                </a:lnTo>
                <a:lnTo>
                  <a:pt x="73517" y="14193"/>
                </a:lnTo>
                <a:lnTo>
                  <a:pt x="71713" y="16064"/>
                </a:lnTo>
                <a:lnTo>
                  <a:pt x="70726" y="18992"/>
                </a:lnTo>
                <a:lnTo>
                  <a:pt x="70549" y="21646"/>
                </a:lnTo>
                <a:lnTo>
                  <a:pt x="70454" y="23076"/>
                </a:lnTo>
                <a:close/>
              </a:path>
              <a:path w="273685" h="74930">
                <a:moveTo>
                  <a:pt x="103945" y="73517"/>
                </a:moveTo>
                <a:lnTo>
                  <a:pt x="54831" y="73517"/>
                </a:lnTo>
                <a:lnTo>
                  <a:pt x="55376" y="68616"/>
                </a:lnTo>
                <a:lnTo>
                  <a:pt x="56976" y="63953"/>
                </a:lnTo>
                <a:lnTo>
                  <a:pt x="62163" y="55308"/>
                </a:lnTo>
                <a:lnTo>
                  <a:pt x="62285" y="55104"/>
                </a:lnTo>
                <a:lnTo>
                  <a:pt x="67527" y="49250"/>
                </a:lnTo>
                <a:lnTo>
                  <a:pt x="81785" y="35942"/>
                </a:lnTo>
                <a:lnTo>
                  <a:pt x="85566" y="32027"/>
                </a:lnTo>
                <a:lnTo>
                  <a:pt x="88902" y="27058"/>
                </a:lnTo>
                <a:lnTo>
                  <a:pt x="89855" y="24199"/>
                </a:lnTo>
                <a:lnTo>
                  <a:pt x="89855" y="18209"/>
                </a:lnTo>
                <a:lnTo>
                  <a:pt x="89089" y="16064"/>
                </a:lnTo>
                <a:lnTo>
                  <a:pt x="89004" y="15826"/>
                </a:lnTo>
                <a:lnTo>
                  <a:pt x="87302" y="14193"/>
                </a:lnTo>
                <a:lnTo>
                  <a:pt x="85668" y="12491"/>
                </a:lnTo>
                <a:lnTo>
                  <a:pt x="83354" y="11640"/>
                </a:lnTo>
                <a:lnTo>
                  <a:pt x="102668" y="11640"/>
                </a:lnTo>
                <a:lnTo>
                  <a:pt x="103945" y="14635"/>
                </a:lnTo>
                <a:lnTo>
                  <a:pt x="103851" y="24199"/>
                </a:lnTo>
                <a:lnTo>
                  <a:pt x="82911" y="52585"/>
                </a:lnTo>
                <a:lnTo>
                  <a:pt x="80086" y="55308"/>
                </a:lnTo>
                <a:lnTo>
                  <a:pt x="78929" y="56669"/>
                </a:lnTo>
                <a:lnTo>
                  <a:pt x="77772" y="57963"/>
                </a:lnTo>
                <a:lnTo>
                  <a:pt x="76819" y="59256"/>
                </a:lnTo>
                <a:lnTo>
                  <a:pt x="76070" y="60550"/>
                </a:lnTo>
                <a:lnTo>
                  <a:pt x="103945" y="60550"/>
                </a:lnTo>
                <a:lnTo>
                  <a:pt x="103945" y="73517"/>
                </a:lnTo>
                <a:close/>
              </a:path>
              <a:path w="273685" h="74930">
                <a:moveTo>
                  <a:pt x="127226" y="21442"/>
                </a:moveTo>
                <a:lnTo>
                  <a:pt x="114360" y="19196"/>
                </a:lnTo>
                <a:lnTo>
                  <a:pt x="115041" y="15792"/>
                </a:lnTo>
                <a:lnTo>
                  <a:pt x="115136" y="15316"/>
                </a:lnTo>
                <a:lnTo>
                  <a:pt x="115245" y="14771"/>
                </a:lnTo>
                <a:lnTo>
                  <a:pt x="116607" y="11231"/>
                </a:lnTo>
                <a:lnTo>
                  <a:pt x="118445" y="8577"/>
                </a:lnTo>
                <a:lnTo>
                  <a:pt x="120215" y="5922"/>
                </a:lnTo>
                <a:lnTo>
                  <a:pt x="122733" y="3812"/>
                </a:lnTo>
                <a:lnTo>
                  <a:pt x="126075" y="2212"/>
                </a:lnTo>
                <a:lnTo>
                  <a:pt x="129268" y="748"/>
                </a:lnTo>
                <a:lnTo>
                  <a:pt x="132910" y="0"/>
                </a:lnTo>
                <a:lnTo>
                  <a:pt x="143802" y="0"/>
                </a:lnTo>
                <a:lnTo>
                  <a:pt x="149315" y="2212"/>
                </a:lnTo>
                <a:lnTo>
                  <a:pt x="156871" y="10244"/>
                </a:lnTo>
                <a:lnTo>
                  <a:pt x="157458" y="11640"/>
                </a:lnTo>
                <a:lnTo>
                  <a:pt x="134033" y="11640"/>
                </a:lnTo>
                <a:lnTo>
                  <a:pt x="132161" y="12389"/>
                </a:lnTo>
                <a:lnTo>
                  <a:pt x="130289" y="14090"/>
                </a:lnTo>
                <a:lnTo>
                  <a:pt x="128588" y="15792"/>
                </a:lnTo>
                <a:lnTo>
                  <a:pt x="127566" y="18243"/>
                </a:lnTo>
                <a:lnTo>
                  <a:pt x="127226" y="21442"/>
                </a:lnTo>
                <a:close/>
              </a:path>
              <a:path w="273685" h="74930">
                <a:moveTo>
                  <a:pt x="131310" y="40536"/>
                </a:moveTo>
                <a:lnTo>
                  <a:pt x="132842" y="29202"/>
                </a:lnTo>
                <a:lnTo>
                  <a:pt x="136895" y="29202"/>
                </a:lnTo>
                <a:lnTo>
                  <a:pt x="139547" y="28454"/>
                </a:lnTo>
                <a:lnTo>
                  <a:pt x="141521" y="26752"/>
                </a:lnTo>
                <a:lnTo>
                  <a:pt x="143495" y="24982"/>
                </a:lnTo>
                <a:lnTo>
                  <a:pt x="144482" y="22633"/>
                </a:lnTo>
                <a:lnTo>
                  <a:pt x="144482" y="17256"/>
                </a:lnTo>
                <a:lnTo>
                  <a:pt x="143768" y="15316"/>
                </a:lnTo>
                <a:lnTo>
                  <a:pt x="140840" y="12389"/>
                </a:lnTo>
                <a:lnTo>
                  <a:pt x="138866" y="11640"/>
                </a:lnTo>
                <a:lnTo>
                  <a:pt x="157458" y="11640"/>
                </a:lnTo>
                <a:lnTo>
                  <a:pt x="158487" y="14090"/>
                </a:lnTo>
                <a:lnTo>
                  <a:pt x="158573" y="25254"/>
                </a:lnTo>
                <a:lnTo>
                  <a:pt x="155068" y="30428"/>
                </a:lnTo>
                <a:lnTo>
                  <a:pt x="148056" y="34308"/>
                </a:lnTo>
                <a:lnTo>
                  <a:pt x="152208" y="35193"/>
                </a:lnTo>
                <a:lnTo>
                  <a:pt x="155544" y="37201"/>
                </a:lnTo>
                <a:lnTo>
                  <a:pt x="157406" y="39515"/>
                </a:lnTo>
                <a:lnTo>
                  <a:pt x="135905" y="39515"/>
                </a:lnTo>
                <a:lnTo>
                  <a:pt x="133761" y="39856"/>
                </a:lnTo>
                <a:lnTo>
                  <a:pt x="131310" y="40536"/>
                </a:lnTo>
                <a:close/>
              </a:path>
              <a:path w="273685" h="74930">
                <a:moveTo>
                  <a:pt x="159638" y="63204"/>
                </a:moveTo>
                <a:lnTo>
                  <a:pt x="140092" y="63204"/>
                </a:lnTo>
                <a:lnTo>
                  <a:pt x="142508" y="62115"/>
                </a:lnTo>
                <a:lnTo>
                  <a:pt x="144482" y="59937"/>
                </a:lnTo>
                <a:lnTo>
                  <a:pt x="146456" y="57691"/>
                </a:lnTo>
                <a:lnTo>
                  <a:pt x="147443" y="54729"/>
                </a:lnTo>
                <a:lnTo>
                  <a:pt x="147352" y="47241"/>
                </a:lnTo>
                <a:lnTo>
                  <a:pt x="146490" y="44689"/>
                </a:lnTo>
                <a:lnTo>
                  <a:pt x="142746" y="40536"/>
                </a:lnTo>
                <a:lnTo>
                  <a:pt x="140466" y="39515"/>
                </a:lnTo>
                <a:lnTo>
                  <a:pt x="157406" y="39515"/>
                </a:lnTo>
                <a:lnTo>
                  <a:pt x="160581" y="43463"/>
                </a:lnTo>
                <a:lnTo>
                  <a:pt x="161841" y="47241"/>
                </a:lnTo>
                <a:lnTo>
                  <a:pt x="161841" y="58065"/>
                </a:lnTo>
                <a:lnTo>
                  <a:pt x="159638" y="63204"/>
                </a:lnTo>
                <a:close/>
              </a:path>
              <a:path w="273685" h="74930">
                <a:moveTo>
                  <a:pt x="144278" y="74845"/>
                </a:moveTo>
                <a:lnTo>
                  <a:pt x="130732" y="74845"/>
                </a:lnTo>
                <a:lnTo>
                  <a:pt x="125252" y="72939"/>
                </a:lnTo>
                <a:lnTo>
                  <a:pt x="116539" y="65315"/>
                </a:lnTo>
                <a:lnTo>
                  <a:pt x="114020" y="60311"/>
                </a:lnTo>
                <a:lnTo>
                  <a:pt x="113407" y="54729"/>
                </a:lnTo>
                <a:lnTo>
                  <a:pt x="113339" y="54117"/>
                </a:lnTo>
                <a:lnTo>
                  <a:pt x="126920" y="52483"/>
                </a:lnTo>
                <a:lnTo>
                  <a:pt x="127328" y="55955"/>
                </a:lnTo>
                <a:lnTo>
                  <a:pt x="128485" y="58609"/>
                </a:lnTo>
                <a:lnTo>
                  <a:pt x="132297" y="62285"/>
                </a:lnTo>
                <a:lnTo>
                  <a:pt x="134578" y="63204"/>
                </a:lnTo>
                <a:lnTo>
                  <a:pt x="159638" y="63204"/>
                </a:lnTo>
                <a:lnTo>
                  <a:pt x="159492" y="63545"/>
                </a:lnTo>
                <a:lnTo>
                  <a:pt x="154795" y="68106"/>
                </a:lnTo>
                <a:lnTo>
                  <a:pt x="150098" y="72598"/>
                </a:lnTo>
                <a:lnTo>
                  <a:pt x="144278" y="74845"/>
                </a:lnTo>
                <a:close/>
              </a:path>
              <a:path w="273685" h="74930">
                <a:moveTo>
                  <a:pt x="183794" y="23076"/>
                </a:moveTo>
                <a:lnTo>
                  <a:pt x="169805" y="21646"/>
                </a:lnTo>
                <a:lnTo>
                  <a:pt x="170398" y="16064"/>
                </a:lnTo>
                <a:lnTo>
                  <a:pt x="170423" y="15826"/>
                </a:lnTo>
                <a:lnTo>
                  <a:pt x="170550" y="14635"/>
                </a:lnTo>
                <a:lnTo>
                  <a:pt x="170622" y="13954"/>
                </a:lnTo>
                <a:lnTo>
                  <a:pt x="173243" y="8406"/>
                </a:lnTo>
                <a:lnTo>
                  <a:pt x="182024" y="1667"/>
                </a:lnTo>
                <a:lnTo>
                  <a:pt x="187504" y="0"/>
                </a:lnTo>
                <a:lnTo>
                  <a:pt x="201322" y="0"/>
                </a:lnTo>
                <a:lnTo>
                  <a:pt x="206972" y="1940"/>
                </a:lnTo>
                <a:lnTo>
                  <a:pt x="215209" y="9768"/>
                </a:lnTo>
                <a:lnTo>
                  <a:pt x="216008" y="11640"/>
                </a:lnTo>
                <a:lnTo>
                  <a:pt x="190839" y="11640"/>
                </a:lnTo>
                <a:lnTo>
                  <a:pt x="188614" y="12491"/>
                </a:lnTo>
                <a:lnTo>
                  <a:pt x="186857" y="14193"/>
                </a:lnTo>
                <a:lnTo>
                  <a:pt x="185053" y="16064"/>
                </a:lnTo>
                <a:lnTo>
                  <a:pt x="184066" y="18992"/>
                </a:lnTo>
                <a:lnTo>
                  <a:pt x="183889" y="21646"/>
                </a:lnTo>
                <a:lnTo>
                  <a:pt x="183794" y="23076"/>
                </a:lnTo>
                <a:close/>
              </a:path>
              <a:path w="273685" h="74930">
                <a:moveTo>
                  <a:pt x="217285" y="73517"/>
                </a:moveTo>
                <a:lnTo>
                  <a:pt x="168171" y="73517"/>
                </a:lnTo>
                <a:lnTo>
                  <a:pt x="168716" y="68616"/>
                </a:lnTo>
                <a:lnTo>
                  <a:pt x="170316" y="63953"/>
                </a:lnTo>
                <a:lnTo>
                  <a:pt x="175503" y="55308"/>
                </a:lnTo>
                <a:lnTo>
                  <a:pt x="175625" y="55104"/>
                </a:lnTo>
                <a:lnTo>
                  <a:pt x="180867" y="49250"/>
                </a:lnTo>
                <a:lnTo>
                  <a:pt x="195124" y="35942"/>
                </a:lnTo>
                <a:lnTo>
                  <a:pt x="198906" y="32027"/>
                </a:lnTo>
                <a:lnTo>
                  <a:pt x="202241" y="27058"/>
                </a:lnTo>
                <a:lnTo>
                  <a:pt x="203194" y="24199"/>
                </a:lnTo>
                <a:lnTo>
                  <a:pt x="203194" y="18209"/>
                </a:lnTo>
                <a:lnTo>
                  <a:pt x="202429" y="16064"/>
                </a:lnTo>
                <a:lnTo>
                  <a:pt x="202344" y="15826"/>
                </a:lnTo>
                <a:lnTo>
                  <a:pt x="200642" y="14193"/>
                </a:lnTo>
                <a:lnTo>
                  <a:pt x="199008" y="12491"/>
                </a:lnTo>
                <a:lnTo>
                  <a:pt x="196694" y="11640"/>
                </a:lnTo>
                <a:lnTo>
                  <a:pt x="216008" y="11640"/>
                </a:lnTo>
                <a:lnTo>
                  <a:pt x="217285" y="14635"/>
                </a:lnTo>
                <a:lnTo>
                  <a:pt x="217191" y="24199"/>
                </a:lnTo>
                <a:lnTo>
                  <a:pt x="196251" y="52585"/>
                </a:lnTo>
                <a:lnTo>
                  <a:pt x="193426" y="55308"/>
                </a:lnTo>
                <a:lnTo>
                  <a:pt x="192269" y="56669"/>
                </a:lnTo>
                <a:lnTo>
                  <a:pt x="191112" y="57963"/>
                </a:lnTo>
                <a:lnTo>
                  <a:pt x="190159" y="59256"/>
                </a:lnTo>
                <a:lnTo>
                  <a:pt x="189410" y="60550"/>
                </a:lnTo>
                <a:lnTo>
                  <a:pt x="217285" y="60550"/>
                </a:lnTo>
                <a:lnTo>
                  <a:pt x="217285" y="73517"/>
                </a:lnTo>
                <a:close/>
              </a:path>
              <a:path w="273685" h="74930">
                <a:moveTo>
                  <a:pt x="256937" y="74845"/>
                </a:moveTo>
                <a:lnTo>
                  <a:pt x="242710" y="74845"/>
                </a:lnTo>
                <a:lnTo>
                  <a:pt x="236958" y="72088"/>
                </a:lnTo>
                <a:lnTo>
                  <a:pt x="226067" y="37269"/>
                </a:lnTo>
                <a:lnTo>
                  <a:pt x="226459" y="28828"/>
                </a:lnTo>
                <a:lnTo>
                  <a:pt x="226513" y="27671"/>
                </a:lnTo>
                <a:lnTo>
                  <a:pt x="227820" y="19706"/>
                </a:lnTo>
                <a:lnTo>
                  <a:pt x="227854" y="19502"/>
                </a:lnTo>
                <a:lnTo>
                  <a:pt x="230087" y="12763"/>
                </a:lnTo>
                <a:lnTo>
                  <a:pt x="233214" y="7453"/>
                </a:lnTo>
                <a:lnTo>
                  <a:pt x="237162" y="2484"/>
                </a:lnTo>
                <a:lnTo>
                  <a:pt x="242710" y="0"/>
                </a:lnTo>
                <a:lnTo>
                  <a:pt x="256937" y="0"/>
                </a:lnTo>
                <a:lnTo>
                  <a:pt x="262377" y="2484"/>
                </a:lnTo>
                <a:lnTo>
                  <a:pt x="266319" y="7453"/>
                </a:lnTo>
                <a:lnTo>
                  <a:pt x="268819" y="11640"/>
                </a:lnTo>
                <a:lnTo>
                  <a:pt x="248156" y="11640"/>
                </a:lnTo>
                <a:lnTo>
                  <a:pt x="246658" y="12184"/>
                </a:lnTo>
                <a:lnTo>
                  <a:pt x="240946" y="47027"/>
                </a:lnTo>
                <a:lnTo>
                  <a:pt x="241315" y="51938"/>
                </a:lnTo>
                <a:lnTo>
                  <a:pt x="242200" y="55138"/>
                </a:lnTo>
                <a:lnTo>
                  <a:pt x="243017" y="58405"/>
                </a:lnTo>
                <a:lnTo>
                  <a:pt x="244038" y="60481"/>
                </a:lnTo>
                <a:lnTo>
                  <a:pt x="246658" y="62660"/>
                </a:lnTo>
                <a:lnTo>
                  <a:pt x="248156" y="63204"/>
                </a:lnTo>
                <a:lnTo>
                  <a:pt x="268862" y="63204"/>
                </a:lnTo>
                <a:lnTo>
                  <a:pt x="266399" y="67391"/>
                </a:lnTo>
                <a:lnTo>
                  <a:pt x="262451" y="72360"/>
                </a:lnTo>
                <a:lnTo>
                  <a:pt x="256937" y="74845"/>
                </a:lnTo>
                <a:close/>
              </a:path>
              <a:path w="273685" h="74930">
                <a:moveTo>
                  <a:pt x="268862" y="63204"/>
                </a:moveTo>
                <a:lnTo>
                  <a:pt x="251491" y="63204"/>
                </a:lnTo>
                <a:lnTo>
                  <a:pt x="252955" y="62660"/>
                </a:lnTo>
                <a:lnTo>
                  <a:pt x="255542" y="60481"/>
                </a:lnTo>
                <a:lnTo>
                  <a:pt x="256563" y="58541"/>
                </a:lnTo>
                <a:lnTo>
                  <a:pt x="258265" y="52143"/>
                </a:lnTo>
                <a:lnTo>
                  <a:pt x="258665" y="47027"/>
                </a:lnTo>
                <a:lnTo>
                  <a:pt x="258661" y="27671"/>
                </a:lnTo>
                <a:lnTo>
                  <a:pt x="251491" y="11640"/>
                </a:lnTo>
                <a:lnTo>
                  <a:pt x="268819" y="11640"/>
                </a:lnTo>
                <a:lnTo>
                  <a:pt x="273547" y="37473"/>
                </a:lnTo>
                <a:lnTo>
                  <a:pt x="273149" y="46050"/>
                </a:lnTo>
                <a:lnTo>
                  <a:pt x="273104" y="47027"/>
                </a:lnTo>
                <a:lnTo>
                  <a:pt x="271789" y="55138"/>
                </a:lnTo>
                <a:lnTo>
                  <a:pt x="271760" y="55317"/>
                </a:lnTo>
                <a:lnTo>
                  <a:pt x="269526" y="62075"/>
                </a:lnTo>
                <a:lnTo>
                  <a:pt x="268862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36" name="object 136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65580" y="3072735"/>
            <a:ext cx="3346351" cy="94654"/>
          </a:xfrm>
          <a:prstGeom prst="rect">
            <a:avLst/>
          </a:prstGeom>
        </p:spPr>
      </p:pic>
      <p:sp>
        <p:nvSpPr>
          <p:cNvPr id="137" name="object 137" descr=""/>
          <p:cNvSpPr/>
          <p:nvPr/>
        </p:nvSpPr>
        <p:spPr>
          <a:xfrm>
            <a:off x="3894603" y="3073552"/>
            <a:ext cx="273685" cy="74930"/>
          </a:xfrm>
          <a:custGeom>
            <a:avLst/>
            <a:gdLst/>
            <a:ahLst/>
            <a:cxnLst/>
            <a:rect l="l" t="t" r="r" b="b"/>
            <a:pathLst>
              <a:path w="273685" h="74930">
                <a:moveTo>
                  <a:pt x="13886" y="21442"/>
                </a:moveTo>
                <a:lnTo>
                  <a:pt x="1021" y="19196"/>
                </a:lnTo>
                <a:lnTo>
                  <a:pt x="1701" y="15792"/>
                </a:lnTo>
                <a:lnTo>
                  <a:pt x="1797" y="15316"/>
                </a:lnTo>
                <a:lnTo>
                  <a:pt x="1906" y="14771"/>
                </a:lnTo>
                <a:lnTo>
                  <a:pt x="3267" y="11231"/>
                </a:lnTo>
                <a:lnTo>
                  <a:pt x="5105" y="8577"/>
                </a:lnTo>
                <a:lnTo>
                  <a:pt x="6875" y="5922"/>
                </a:lnTo>
                <a:lnTo>
                  <a:pt x="9393" y="3812"/>
                </a:lnTo>
                <a:lnTo>
                  <a:pt x="12735" y="2212"/>
                </a:lnTo>
                <a:lnTo>
                  <a:pt x="15928" y="748"/>
                </a:lnTo>
                <a:lnTo>
                  <a:pt x="19570" y="0"/>
                </a:lnTo>
                <a:lnTo>
                  <a:pt x="30462" y="0"/>
                </a:lnTo>
                <a:lnTo>
                  <a:pt x="35976" y="2212"/>
                </a:lnTo>
                <a:lnTo>
                  <a:pt x="43532" y="10244"/>
                </a:lnTo>
                <a:lnTo>
                  <a:pt x="44118" y="11640"/>
                </a:lnTo>
                <a:lnTo>
                  <a:pt x="20693" y="11640"/>
                </a:lnTo>
                <a:lnTo>
                  <a:pt x="18821" y="12389"/>
                </a:lnTo>
                <a:lnTo>
                  <a:pt x="16949" y="14090"/>
                </a:lnTo>
                <a:lnTo>
                  <a:pt x="15248" y="15792"/>
                </a:lnTo>
                <a:lnTo>
                  <a:pt x="14227" y="18243"/>
                </a:lnTo>
                <a:lnTo>
                  <a:pt x="13886" y="21442"/>
                </a:lnTo>
                <a:close/>
              </a:path>
              <a:path w="273685" h="74930">
                <a:moveTo>
                  <a:pt x="17971" y="40536"/>
                </a:moveTo>
                <a:lnTo>
                  <a:pt x="19502" y="29202"/>
                </a:lnTo>
                <a:lnTo>
                  <a:pt x="23555" y="29202"/>
                </a:lnTo>
                <a:lnTo>
                  <a:pt x="26207" y="28454"/>
                </a:lnTo>
                <a:lnTo>
                  <a:pt x="28181" y="26752"/>
                </a:lnTo>
                <a:lnTo>
                  <a:pt x="30155" y="24982"/>
                </a:lnTo>
                <a:lnTo>
                  <a:pt x="31142" y="22633"/>
                </a:lnTo>
                <a:lnTo>
                  <a:pt x="31142" y="17256"/>
                </a:lnTo>
                <a:lnTo>
                  <a:pt x="30428" y="15316"/>
                </a:lnTo>
                <a:lnTo>
                  <a:pt x="27501" y="12389"/>
                </a:lnTo>
                <a:lnTo>
                  <a:pt x="25526" y="11640"/>
                </a:lnTo>
                <a:lnTo>
                  <a:pt x="44118" y="11640"/>
                </a:lnTo>
                <a:lnTo>
                  <a:pt x="45148" y="14090"/>
                </a:lnTo>
                <a:lnTo>
                  <a:pt x="45233" y="25254"/>
                </a:lnTo>
                <a:lnTo>
                  <a:pt x="41728" y="30428"/>
                </a:lnTo>
                <a:lnTo>
                  <a:pt x="34716" y="34308"/>
                </a:lnTo>
                <a:lnTo>
                  <a:pt x="38869" y="35193"/>
                </a:lnTo>
                <a:lnTo>
                  <a:pt x="42204" y="37201"/>
                </a:lnTo>
                <a:lnTo>
                  <a:pt x="44066" y="39515"/>
                </a:lnTo>
                <a:lnTo>
                  <a:pt x="22565" y="39515"/>
                </a:lnTo>
                <a:lnTo>
                  <a:pt x="20421" y="39856"/>
                </a:lnTo>
                <a:lnTo>
                  <a:pt x="17971" y="40536"/>
                </a:lnTo>
                <a:close/>
              </a:path>
              <a:path w="273685" h="74930">
                <a:moveTo>
                  <a:pt x="46298" y="63204"/>
                </a:moveTo>
                <a:lnTo>
                  <a:pt x="26752" y="63204"/>
                </a:lnTo>
                <a:lnTo>
                  <a:pt x="29168" y="62115"/>
                </a:lnTo>
                <a:lnTo>
                  <a:pt x="31142" y="59937"/>
                </a:lnTo>
                <a:lnTo>
                  <a:pt x="33117" y="57691"/>
                </a:lnTo>
                <a:lnTo>
                  <a:pt x="34104" y="54729"/>
                </a:lnTo>
                <a:lnTo>
                  <a:pt x="34012" y="47241"/>
                </a:lnTo>
                <a:lnTo>
                  <a:pt x="33151" y="44689"/>
                </a:lnTo>
                <a:lnTo>
                  <a:pt x="29407" y="40536"/>
                </a:lnTo>
                <a:lnTo>
                  <a:pt x="27126" y="39515"/>
                </a:lnTo>
                <a:lnTo>
                  <a:pt x="44066" y="39515"/>
                </a:lnTo>
                <a:lnTo>
                  <a:pt x="47241" y="43463"/>
                </a:lnTo>
                <a:lnTo>
                  <a:pt x="48501" y="47241"/>
                </a:lnTo>
                <a:lnTo>
                  <a:pt x="48501" y="58065"/>
                </a:lnTo>
                <a:lnTo>
                  <a:pt x="46298" y="63204"/>
                </a:lnTo>
                <a:close/>
              </a:path>
              <a:path w="273685" h="74930">
                <a:moveTo>
                  <a:pt x="30938" y="74845"/>
                </a:moveTo>
                <a:lnTo>
                  <a:pt x="17392" y="74845"/>
                </a:lnTo>
                <a:lnTo>
                  <a:pt x="11912" y="72939"/>
                </a:lnTo>
                <a:lnTo>
                  <a:pt x="3199" y="65315"/>
                </a:lnTo>
                <a:lnTo>
                  <a:pt x="680" y="60311"/>
                </a:lnTo>
                <a:lnTo>
                  <a:pt x="67" y="54729"/>
                </a:lnTo>
                <a:lnTo>
                  <a:pt x="0" y="54117"/>
                </a:lnTo>
                <a:lnTo>
                  <a:pt x="13580" y="52483"/>
                </a:lnTo>
                <a:lnTo>
                  <a:pt x="13988" y="55955"/>
                </a:lnTo>
                <a:lnTo>
                  <a:pt x="15146" y="58609"/>
                </a:lnTo>
                <a:lnTo>
                  <a:pt x="18958" y="62285"/>
                </a:lnTo>
                <a:lnTo>
                  <a:pt x="21238" y="63204"/>
                </a:lnTo>
                <a:lnTo>
                  <a:pt x="46298" y="63204"/>
                </a:lnTo>
                <a:lnTo>
                  <a:pt x="46152" y="63545"/>
                </a:lnTo>
                <a:lnTo>
                  <a:pt x="41455" y="68106"/>
                </a:lnTo>
                <a:lnTo>
                  <a:pt x="36758" y="72598"/>
                </a:lnTo>
                <a:lnTo>
                  <a:pt x="30938" y="74845"/>
                </a:lnTo>
                <a:close/>
              </a:path>
              <a:path w="273685" h="74930">
                <a:moveTo>
                  <a:pt x="70454" y="23076"/>
                </a:moveTo>
                <a:lnTo>
                  <a:pt x="56465" y="21646"/>
                </a:lnTo>
                <a:lnTo>
                  <a:pt x="57058" y="16064"/>
                </a:lnTo>
                <a:lnTo>
                  <a:pt x="57083" y="15826"/>
                </a:lnTo>
                <a:lnTo>
                  <a:pt x="57210" y="14635"/>
                </a:lnTo>
                <a:lnTo>
                  <a:pt x="57282" y="13954"/>
                </a:lnTo>
                <a:lnTo>
                  <a:pt x="59903" y="8406"/>
                </a:lnTo>
                <a:lnTo>
                  <a:pt x="68684" y="1667"/>
                </a:lnTo>
                <a:lnTo>
                  <a:pt x="74164" y="0"/>
                </a:lnTo>
                <a:lnTo>
                  <a:pt x="87983" y="0"/>
                </a:lnTo>
                <a:lnTo>
                  <a:pt x="93633" y="1940"/>
                </a:lnTo>
                <a:lnTo>
                  <a:pt x="101869" y="9768"/>
                </a:lnTo>
                <a:lnTo>
                  <a:pt x="102668" y="11640"/>
                </a:lnTo>
                <a:lnTo>
                  <a:pt x="77499" y="11640"/>
                </a:lnTo>
                <a:lnTo>
                  <a:pt x="75274" y="12491"/>
                </a:lnTo>
                <a:lnTo>
                  <a:pt x="73517" y="14193"/>
                </a:lnTo>
                <a:lnTo>
                  <a:pt x="71713" y="16064"/>
                </a:lnTo>
                <a:lnTo>
                  <a:pt x="70726" y="18992"/>
                </a:lnTo>
                <a:lnTo>
                  <a:pt x="70549" y="21646"/>
                </a:lnTo>
                <a:lnTo>
                  <a:pt x="70454" y="23076"/>
                </a:lnTo>
                <a:close/>
              </a:path>
              <a:path w="273685" h="74930">
                <a:moveTo>
                  <a:pt x="103945" y="73517"/>
                </a:moveTo>
                <a:lnTo>
                  <a:pt x="54831" y="73517"/>
                </a:lnTo>
                <a:lnTo>
                  <a:pt x="55376" y="68616"/>
                </a:lnTo>
                <a:lnTo>
                  <a:pt x="56976" y="63953"/>
                </a:lnTo>
                <a:lnTo>
                  <a:pt x="62163" y="55308"/>
                </a:lnTo>
                <a:lnTo>
                  <a:pt x="62285" y="55104"/>
                </a:lnTo>
                <a:lnTo>
                  <a:pt x="67527" y="49250"/>
                </a:lnTo>
                <a:lnTo>
                  <a:pt x="81785" y="35942"/>
                </a:lnTo>
                <a:lnTo>
                  <a:pt x="85566" y="32027"/>
                </a:lnTo>
                <a:lnTo>
                  <a:pt x="88902" y="27058"/>
                </a:lnTo>
                <a:lnTo>
                  <a:pt x="89855" y="24199"/>
                </a:lnTo>
                <a:lnTo>
                  <a:pt x="89855" y="18209"/>
                </a:lnTo>
                <a:lnTo>
                  <a:pt x="89089" y="16064"/>
                </a:lnTo>
                <a:lnTo>
                  <a:pt x="89004" y="15826"/>
                </a:lnTo>
                <a:lnTo>
                  <a:pt x="87302" y="14193"/>
                </a:lnTo>
                <a:lnTo>
                  <a:pt x="85668" y="12491"/>
                </a:lnTo>
                <a:lnTo>
                  <a:pt x="83354" y="11640"/>
                </a:lnTo>
                <a:lnTo>
                  <a:pt x="102668" y="11640"/>
                </a:lnTo>
                <a:lnTo>
                  <a:pt x="103945" y="14635"/>
                </a:lnTo>
                <a:lnTo>
                  <a:pt x="103851" y="24199"/>
                </a:lnTo>
                <a:lnTo>
                  <a:pt x="82911" y="52585"/>
                </a:lnTo>
                <a:lnTo>
                  <a:pt x="80086" y="55308"/>
                </a:lnTo>
                <a:lnTo>
                  <a:pt x="78929" y="56669"/>
                </a:lnTo>
                <a:lnTo>
                  <a:pt x="77772" y="57963"/>
                </a:lnTo>
                <a:lnTo>
                  <a:pt x="76819" y="59256"/>
                </a:lnTo>
                <a:lnTo>
                  <a:pt x="76070" y="60550"/>
                </a:lnTo>
                <a:lnTo>
                  <a:pt x="103945" y="60550"/>
                </a:lnTo>
                <a:lnTo>
                  <a:pt x="103945" y="73517"/>
                </a:lnTo>
                <a:close/>
              </a:path>
              <a:path w="273685" h="74930">
                <a:moveTo>
                  <a:pt x="127226" y="21442"/>
                </a:moveTo>
                <a:lnTo>
                  <a:pt x="114360" y="19196"/>
                </a:lnTo>
                <a:lnTo>
                  <a:pt x="115041" y="15792"/>
                </a:lnTo>
                <a:lnTo>
                  <a:pt x="115136" y="15316"/>
                </a:lnTo>
                <a:lnTo>
                  <a:pt x="115245" y="14771"/>
                </a:lnTo>
                <a:lnTo>
                  <a:pt x="116607" y="11231"/>
                </a:lnTo>
                <a:lnTo>
                  <a:pt x="118445" y="8577"/>
                </a:lnTo>
                <a:lnTo>
                  <a:pt x="120215" y="5922"/>
                </a:lnTo>
                <a:lnTo>
                  <a:pt x="122733" y="3812"/>
                </a:lnTo>
                <a:lnTo>
                  <a:pt x="126075" y="2212"/>
                </a:lnTo>
                <a:lnTo>
                  <a:pt x="129268" y="748"/>
                </a:lnTo>
                <a:lnTo>
                  <a:pt x="132910" y="0"/>
                </a:lnTo>
                <a:lnTo>
                  <a:pt x="143802" y="0"/>
                </a:lnTo>
                <a:lnTo>
                  <a:pt x="149315" y="2212"/>
                </a:lnTo>
                <a:lnTo>
                  <a:pt x="156871" y="10244"/>
                </a:lnTo>
                <a:lnTo>
                  <a:pt x="157458" y="11640"/>
                </a:lnTo>
                <a:lnTo>
                  <a:pt x="134033" y="11640"/>
                </a:lnTo>
                <a:lnTo>
                  <a:pt x="132161" y="12389"/>
                </a:lnTo>
                <a:lnTo>
                  <a:pt x="130289" y="14090"/>
                </a:lnTo>
                <a:lnTo>
                  <a:pt x="128588" y="15792"/>
                </a:lnTo>
                <a:lnTo>
                  <a:pt x="127566" y="18243"/>
                </a:lnTo>
                <a:lnTo>
                  <a:pt x="127226" y="21442"/>
                </a:lnTo>
                <a:close/>
              </a:path>
              <a:path w="273685" h="74930">
                <a:moveTo>
                  <a:pt x="131310" y="40536"/>
                </a:moveTo>
                <a:lnTo>
                  <a:pt x="132842" y="29202"/>
                </a:lnTo>
                <a:lnTo>
                  <a:pt x="136895" y="29202"/>
                </a:lnTo>
                <a:lnTo>
                  <a:pt x="139547" y="28454"/>
                </a:lnTo>
                <a:lnTo>
                  <a:pt x="141521" y="26752"/>
                </a:lnTo>
                <a:lnTo>
                  <a:pt x="143495" y="24982"/>
                </a:lnTo>
                <a:lnTo>
                  <a:pt x="144482" y="22633"/>
                </a:lnTo>
                <a:lnTo>
                  <a:pt x="144482" y="17256"/>
                </a:lnTo>
                <a:lnTo>
                  <a:pt x="143768" y="15316"/>
                </a:lnTo>
                <a:lnTo>
                  <a:pt x="140840" y="12389"/>
                </a:lnTo>
                <a:lnTo>
                  <a:pt x="138866" y="11640"/>
                </a:lnTo>
                <a:lnTo>
                  <a:pt x="157458" y="11640"/>
                </a:lnTo>
                <a:lnTo>
                  <a:pt x="158487" y="14090"/>
                </a:lnTo>
                <a:lnTo>
                  <a:pt x="158573" y="25254"/>
                </a:lnTo>
                <a:lnTo>
                  <a:pt x="155068" y="30428"/>
                </a:lnTo>
                <a:lnTo>
                  <a:pt x="148056" y="34308"/>
                </a:lnTo>
                <a:lnTo>
                  <a:pt x="152208" y="35193"/>
                </a:lnTo>
                <a:lnTo>
                  <a:pt x="155544" y="37201"/>
                </a:lnTo>
                <a:lnTo>
                  <a:pt x="157406" y="39515"/>
                </a:lnTo>
                <a:lnTo>
                  <a:pt x="135905" y="39515"/>
                </a:lnTo>
                <a:lnTo>
                  <a:pt x="133761" y="39856"/>
                </a:lnTo>
                <a:lnTo>
                  <a:pt x="131310" y="40536"/>
                </a:lnTo>
                <a:close/>
              </a:path>
              <a:path w="273685" h="74930">
                <a:moveTo>
                  <a:pt x="159638" y="63204"/>
                </a:moveTo>
                <a:lnTo>
                  <a:pt x="140092" y="63204"/>
                </a:lnTo>
                <a:lnTo>
                  <a:pt x="142508" y="62115"/>
                </a:lnTo>
                <a:lnTo>
                  <a:pt x="144482" y="59937"/>
                </a:lnTo>
                <a:lnTo>
                  <a:pt x="146456" y="57691"/>
                </a:lnTo>
                <a:lnTo>
                  <a:pt x="147443" y="54729"/>
                </a:lnTo>
                <a:lnTo>
                  <a:pt x="147352" y="47241"/>
                </a:lnTo>
                <a:lnTo>
                  <a:pt x="146490" y="44689"/>
                </a:lnTo>
                <a:lnTo>
                  <a:pt x="142746" y="40536"/>
                </a:lnTo>
                <a:lnTo>
                  <a:pt x="140466" y="39515"/>
                </a:lnTo>
                <a:lnTo>
                  <a:pt x="157406" y="39515"/>
                </a:lnTo>
                <a:lnTo>
                  <a:pt x="160581" y="43463"/>
                </a:lnTo>
                <a:lnTo>
                  <a:pt x="161841" y="47241"/>
                </a:lnTo>
                <a:lnTo>
                  <a:pt x="161841" y="58065"/>
                </a:lnTo>
                <a:lnTo>
                  <a:pt x="159638" y="63204"/>
                </a:lnTo>
                <a:close/>
              </a:path>
              <a:path w="273685" h="74930">
                <a:moveTo>
                  <a:pt x="144278" y="74845"/>
                </a:moveTo>
                <a:lnTo>
                  <a:pt x="130732" y="74845"/>
                </a:lnTo>
                <a:lnTo>
                  <a:pt x="125252" y="72939"/>
                </a:lnTo>
                <a:lnTo>
                  <a:pt x="116539" y="65315"/>
                </a:lnTo>
                <a:lnTo>
                  <a:pt x="114020" y="60311"/>
                </a:lnTo>
                <a:lnTo>
                  <a:pt x="113407" y="54729"/>
                </a:lnTo>
                <a:lnTo>
                  <a:pt x="113339" y="54117"/>
                </a:lnTo>
                <a:lnTo>
                  <a:pt x="126920" y="52483"/>
                </a:lnTo>
                <a:lnTo>
                  <a:pt x="127328" y="55955"/>
                </a:lnTo>
                <a:lnTo>
                  <a:pt x="128485" y="58609"/>
                </a:lnTo>
                <a:lnTo>
                  <a:pt x="132297" y="62285"/>
                </a:lnTo>
                <a:lnTo>
                  <a:pt x="134578" y="63204"/>
                </a:lnTo>
                <a:lnTo>
                  <a:pt x="159638" y="63204"/>
                </a:lnTo>
                <a:lnTo>
                  <a:pt x="159492" y="63545"/>
                </a:lnTo>
                <a:lnTo>
                  <a:pt x="154795" y="68106"/>
                </a:lnTo>
                <a:lnTo>
                  <a:pt x="150098" y="72598"/>
                </a:lnTo>
                <a:lnTo>
                  <a:pt x="144278" y="74845"/>
                </a:lnTo>
                <a:close/>
              </a:path>
              <a:path w="273685" h="74930">
                <a:moveTo>
                  <a:pt x="183385" y="21442"/>
                </a:moveTo>
                <a:lnTo>
                  <a:pt x="170520" y="19196"/>
                </a:lnTo>
                <a:lnTo>
                  <a:pt x="171201" y="15792"/>
                </a:lnTo>
                <a:lnTo>
                  <a:pt x="171296" y="15316"/>
                </a:lnTo>
                <a:lnTo>
                  <a:pt x="171405" y="14771"/>
                </a:lnTo>
                <a:lnTo>
                  <a:pt x="172766" y="11231"/>
                </a:lnTo>
                <a:lnTo>
                  <a:pt x="174604" y="8577"/>
                </a:lnTo>
                <a:lnTo>
                  <a:pt x="176374" y="5922"/>
                </a:lnTo>
                <a:lnTo>
                  <a:pt x="178893" y="3812"/>
                </a:lnTo>
                <a:lnTo>
                  <a:pt x="182234" y="2212"/>
                </a:lnTo>
                <a:lnTo>
                  <a:pt x="185428" y="748"/>
                </a:lnTo>
                <a:lnTo>
                  <a:pt x="189069" y="0"/>
                </a:lnTo>
                <a:lnTo>
                  <a:pt x="199961" y="0"/>
                </a:lnTo>
                <a:lnTo>
                  <a:pt x="205475" y="2212"/>
                </a:lnTo>
                <a:lnTo>
                  <a:pt x="213031" y="10244"/>
                </a:lnTo>
                <a:lnTo>
                  <a:pt x="213617" y="11640"/>
                </a:lnTo>
                <a:lnTo>
                  <a:pt x="190193" y="11640"/>
                </a:lnTo>
                <a:lnTo>
                  <a:pt x="188321" y="12389"/>
                </a:lnTo>
                <a:lnTo>
                  <a:pt x="186449" y="14090"/>
                </a:lnTo>
                <a:lnTo>
                  <a:pt x="184747" y="15792"/>
                </a:lnTo>
                <a:lnTo>
                  <a:pt x="183726" y="18243"/>
                </a:lnTo>
                <a:lnTo>
                  <a:pt x="183385" y="21442"/>
                </a:lnTo>
                <a:close/>
              </a:path>
              <a:path w="273685" h="74930">
                <a:moveTo>
                  <a:pt x="187470" y="40536"/>
                </a:moveTo>
                <a:lnTo>
                  <a:pt x="189001" y="29202"/>
                </a:lnTo>
                <a:lnTo>
                  <a:pt x="193055" y="29202"/>
                </a:lnTo>
                <a:lnTo>
                  <a:pt x="195706" y="28454"/>
                </a:lnTo>
                <a:lnTo>
                  <a:pt x="197681" y="26752"/>
                </a:lnTo>
                <a:lnTo>
                  <a:pt x="199655" y="24982"/>
                </a:lnTo>
                <a:lnTo>
                  <a:pt x="200642" y="22633"/>
                </a:lnTo>
                <a:lnTo>
                  <a:pt x="200642" y="17256"/>
                </a:lnTo>
                <a:lnTo>
                  <a:pt x="199927" y="15316"/>
                </a:lnTo>
                <a:lnTo>
                  <a:pt x="197000" y="12389"/>
                </a:lnTo>
                <a:lnTo>
                  <a:pt x="195026" y="11640"/>
                </a:lnTo>
                <a:lnTo>
                  <a:pt x="213617" y="11640"/>
                </a:lnTo>
                <a:lnTo>
                  <a:pt x="214647" y="14090"/>
                </a:lnTo>
                <a:lnTo>
                  <a:pt x="214733" y="25254"/>
                </a:lnTo>
                <a:lnTo>
                  <a:pt x="211227" y="30428"/>
                </a:lnTo>
                <a:lnTo>
                  <a:pt x="204216" y="34308"/>
                </a:lnTo>
                <a:lnTo>
                  <a:pt x="208368" y="35193"/>
                </a:lnTo>
                <a:lnTo>
                  <a:pt x="211703" y="37201"/>
                </a:lnTo>
                <a:lnTo>
                  <a:pt x="213565" y="39515"/>
                </a:lnTo>
                <a:lnTo>
                  <a:pt x="192065" y="39515"/>
                </a:lnTo>
                <a:lnTo>
                  <a:pt x="189920" y="39856"/>
                </a:lnTo>
                <a:lnTo>
                  <a:pt x="187470" y="40536"/>
                </a:lnTo>
                <a:close/>
              </a:path>
              <a:path w="273685" h="74930">
                <a:moveTo>
                  <a:pt x="215797" y="63204"/>
                </a:moveTo>
                <a:lnTo>
                  <a:pt x="196251" y="63204"/>
                </a:lnTo>
                <a:lnTo>
                  <a:pt x="198668" y="62115"/>
                </a:lnTo>
                <a:lnTo>
                  <a:pt x="200642" y="59937"/>
                </a:lnTo>
                <a:lnTo>
                  <a:pt x="202616" y="57691"/>
                </a:lnTo>
                <a:lnTo>
                  <a:pt x="203603" y="54729"/>
                </a:lnTo>
                <a:lnTo>
                  <a:pt x="203511" y="47241"/>
                </a:lnTo>
                <a:lnTo>
                  <a:pt x="202650" y="44689"/>
                </a:lnTo>
                <a:lnTo>
                  <a:pt x="198906" y="40536"/>
                </a:lnTo>
                <a:lnTo>
                  <a:pt x="196625" y="39515"/>
                </a:lnTo>
                <a:lnTo>
                  <a:pt x="213565" y="39515"/>
                </a:lnTo>
                <a:lnTo>
                  <a:pt x="216741" y="43463"/>
                </a:lnTo>
                <a:lnTo>
                  <a:pt x="218000" y="47241"/>
                </a:lnTo>
                <a:lnTo>
                  <a:pt x="218000" y="58065"/>
                </a:lnTo>
                <a:lnTo>
                  <a:pt x="215797" y="63204"/>
                </a:lnTo>
                <a:close/>
              </a:path>
              <a:path w="273685" h="74930">
                <a:moveTo>
                  <a:pt x="200437" y="74845"/>
                </a:moveTo>
                <a:lnTo>
                  <a:pt x="186891" y="74845"/>
                </a:lnTo>
                <a:lnTo>
                  <a:pt x="181411" y="72939"/>
                </a:lnTo>
                <a:lnTo>
                  <a:pt x="172698" y="65315"/>
                </a:lnTo>
                <a:lnTo>
                  <a:pt x="170179" y="60311"/>
                </a:lnTo>
                <a:lnTo>
                  <a:pt x="169566" y="54729"/>
                </a:lnTo>
                <a:lnTo>
                  <a:pt x="169499" y="54117"/>
                </a:lnTo>
                <a:lnTo>
                  <a:pt x="183079" y="52483"/>
                </a:lnTo>
                <a:lnTo>
                  <a:pt x="183488" y="55955"/>
                </a:lnTo>
                <a:lnTo>
                  <a:pt x="184645" y="58609"/>
                </a:lnTo>
                <a:lnTo>
                  <a:pt x="188457" y="62285"/>
                </a:lnTo>
                <a:lnTo>
                  <a:pt x="190737" y="63204"/>
                </a:lnTo>
                <a:lnTo>
                  <a:pt x="215797" y="63204"/>
                </a:lnTo>
                <a:lnTo>
                  <a:pt x="215652" y="63545"/>
                </a:lnTo>
                <a:lnTo>
                  <a:pt x="210955" y="68106"/>
                </a:lnTo>
                <a:lnTo>
                  <a:pt x="206258" y="72598"/>
                </a:lnTo>
                <a:lnTo>
                  <a:pt x="200437" y="74845"/>
                </a:lnTo>
                <a:close/>
              </a:path>
              <a:path w="273685" h="74930">
                <a:moveTo>
                  <a:pt x="256937" y="74845"/>
                </a:moveTo>
                <a:lnTo>
                  <a:pt x="242710" y="74845"/>
                </a:lnTo>
                <a:lnTo>
                  <a:pt x="236958" y="72088"/>
                </a:lnTo>
                <a:lnTo>
                  <a:pt x="226067" y="37269"/>
                </a:lnTo>
                <a:lnTo>
                  <a:pt x="226459" y="28828"/>
                </a:lnTo>
                <a:lnTo>
                  <a:pt x="226513" y="27671"/>
                </a:lnTo>
                <a:lnTo>
                  <a:pt x="227820" y="19706"/>
                </a:lnTo>
                <a:lnTo>
                  <a:pt x="227854" y="19502"/>
                </a:lnTo>
                <a:lnTo>
                  <a:pt x="230087" y="12763"/>
                </a:lnTo>
                <a:lnTo>
                  <a:pt x="233214" y="7453"/>
                </a:lnTo>
                <a:lnTo>
                  <a:pt x="237162" y="2484"/>
                </a:lnTo>
                <a:lnTo>
                  <a:pt x="242710" y="0"/>
                </a:lnTo>
                <a:lnTo>
                  <a:pt x="256937" y="0"/>
                </a:lnTo>
                <a:lnTo>
                  <a:pt x="262377" y="2484"/>
                </a:lnTo>
                <a:lnTo>
                  <a:pt x="266319" y="7453"/>
                </a:lnTo>
                <a:lnTo>
                  <a:pt x="268819" y="11640"/>
                </a:lnTo>
                <a:lnTo>
                  <a:pt x="248156" y="11640"/>
                </a:lnTo>
                <a:lnTo>
                  <a:pt x="246658" y="12184"/>
                </a:lnTo>
                <a:lnTo>
                  <a:pt x="240946" y="47027"/>
                </a:lnTo>
                <a:lnTo>
                  <a:pt x="241315" y="51938"/>
                </a:lnTo>
                <a:lnTo>
                  <a:pt x="242200" y="55138"/>
                </a:lnTo>
                <a:lnTo>
                  <a:pt x="243017" y="58405"/>
                </a:lnTo>
                <a:lnTo>
                  <a:pt x="244038" y="60481"/>
                </a:lnTo>
                <a:lnTo>
                  <a:pt x="246658" y="62660"/>
                </a:lnTo>
                <a:lnTo>
                  <a:pt x="248156" y="63204"/>
                </a:lnTo>
                <a:lnTo>
                  <a:pt x="268862" y="63204"/>
                </a:lnTo>
                <a:lnTo>
                  <a:pt x="266399" y="67391"/>
                </a:lnTo>
                <a:lnTo>
                  <a:pt x="262451" y="72360"/>
                </a:lnTo>
                <a:lnTo>
                  <a:pt x="256937" y="74845"/>
                </a:lnTo>
                <a:close/>
              </a:path>
              <a:path w="273685" h="74930">
                <a:moveTo>
                  <a:pt x="268862" y="63204"/>
                </a:moveTo>
                <a:lnTo>
                  <a:pt x="251491" y="63204"/>
                </a:lnTo>
                <a:lnTo>
                  <a:pt x="252955" y="62660"/>
                </a:lnTo>
                <a:lnTo>
                  <a:pt x="255542" y="60481"/>
                </a:lnTo>
                <a:lnTo>
                  <a:pt x="256563" y="58541"/>
                </a:lnTo>
                <a:lnTo>
                  <a:pt x="258265" y="52143"/>
                </a:lnTo>
                <a:lnTo>
                  <a:pt x="258665" y="47027"/>
                </a:lnTo>
                <a:lnTo>
                  <a:pt x="258661" y="27671"/>
                </a:lnTo>
                <a:lnTo>
                  <a:pt x="251491" y="11640"/>
                </a:lnTo>
                <a:lnTo>
                  <a:pt x="268819" y="11640"/>
                </a:lnTo>
                <a:lnTo>
                  <a:pt x="273547" y="37473"/>
                </a:lnTo>
                <a:lnTo>
                  <a:pt x="273149" y="46050"/>
                </a:lnTo>
                <a:lnTo>
                  <a:pt x="273104" y="47027"/>
                </a:lnTo>
                <a:lnTo>
                  <a:pt x="271789" y="55138"/>
                </a:lnTo>
                <a:lnTo>
                  <a:pt x="271760" y="55317"/>
                </a:lnTo>
                <a:lnTo>
                  <a:pt x="269526" y="62075"/>
                </a:lnTo>
                <a:lnTo>
                  <a:pt x="268862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38" name="object 138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66976" y="3301355"/>
            <a:ext cx="3344955" cy="94654"/>
          </a:xfrm>
          <a:prstGeom prst="rect">
            <a:avLst/>
          </a:prstGeom>
        </p:spPr>
      </p:pic>
      <p:sp>
        <p:nvSpPr>
          <p:cNvPr id="139" name="object 139" descr=""/>
          <p:cNvSpPr/>
          <p:nvPr/>
        </p:nvSpPr>
        <p:spPr>
          <a:xfrm>
            <a:off x="3894603" y="3302172"/>
            <a:ext cx="273685" cy="74930"/>
          </a:xfrm>
          <a:custGeom>
            <a:avLst/>
            <a:gdLst/>
            <a:ahLst/>
            <a:cxnLst/>
            <a:rect l="l" t="t" r="r" b="b"/>
            <a:pathLst>
              <a:path w="273685" h="74929">
                <a:moveTo>
                  <a:pt x="13886" y="21442"/>
                </a:moveTo>
                <a:lnTo>
                  <a:pt x="1021" y="19196"/>
                </a:lnTo>
                <a:lnTo>
                  <a:pt x="1701" y="15792"/>
                </a:lnTo>
                <a:lnTo>
                  <a:pt x="1797" y="15316"/>
                </a:lnTo>
                <a:lnTo>
                  <a:pt x="1906" y="14771"/>
                </a:lnTo>
                <a:lnTo>
                  <a:pt x="3267" y="11231"/>
                </a:lnTo>
                <a:lnTo>
                  <a:pt x="5105" y="8577"/>
                </a:lnTo>
                <a:lnTo>
                  <a:pt x="6875" y="5922"/>
                </a:lnTo>
                <a:lnTo>
                  <a:pt x="9393" y="3812"/>
                </a:lnTo>
                <a:lnTo>
                  <a:pt x="12735" y="2212"/>
                </a:lnTo>
                <a:lnTo>
                  <a:pt x="15928" y="748"/>
                </a:lnTo>
                <a:lnTo>
                  <a:pt x="19570" y="0"/>
                </a:lnTo>
                <a:lnTo>
                  <a:pt x="30462" y="0"/>
                </a:lnTo>
                <a:lnTo>
                  <a:pt x="35976" y="2212"/>
                </a:lnTo>
                <a:lnTo>
                  <a:pt x="43532" y="10244"/>
                </a:lnTo>
                <a:lnTo>
                  <a:pt x="44118" y="11640"/>
                </a:lnTo>
                <a:lnTo>
                  <a:pt x="20693" y="11640"/>
                </a:lnTo>
                <a:lnTo>
                  <a:pt x="18821" y="12389"/>
                </a:lnTo>
                <a:lnTo>
                  <a:pt x="16949" y="14090"/>
                </a:lnTo>
                <a:lnTo>
                  <a:pt x="15248" y="15792"/>
                </a:lnTo>
                <a:lnTo>
                  <a:pt x="14227" y="18243"/>
                </a:lnTo>
                <a:lnTo>
                  <a:pt x="13886" y="21442"/>
                </a:lnTo>
                <a:close/>
              </a:path>
              <a:path w="273685" h="74929">
                <a:moveTo>
                  <a:pt x="17971" y="40536"/>
                </a:moveTo>
                <a:lnTo>
                  <a:pt x="19502" y="29202"/>
                </a:lnTo>
                <a:lnTo>
                  <a:pt x="23555" y="29202"/>
                </a:lnTo>
                <a:lnTo>
                  <a:pt x="26207" y="28454"/>
                </a:lnTo>
                <a:lnTo>
                  <a:pt x="28181" y="26752"/>
                </a:lnTo>
                <a:lnTo>
                  <a:pt x="30155" y="24982"/>
                </a:lnTo>
                <a:lnTo>
                  <a:pt x="31142" y="22633"/>
                </a:lnTo>
                <a:lnTo>
                  <a:pt x="31142" y="17256"/>
                </a:lnTo>
                <a:lnTo>
                  <a:pt x="30428" y="15316"/>
                </a:lnTo>
                <a:lnTo>
                  <a:pt x="27501" y="12389"/>
                </a:lnTo>
                <a:lnTo>
                  <a:pt x="25526" y="11640"/>
                </a:lnTo>
                <a:lnTo>
                  <a:pt x="44118" y="11640"/>
                </a:lnTo>
                <a:lnTo>
                  <a:pt x="45148" y="14090"/>
                </a:lnTo>
                <a:lnTo>
                  <a:pt x="45233" y="25254"/>
                </a:lnTo>
                <a:lnTo>
                  <a:pt x="41728" y="30428"/>
                </a:lnTo>
                <a:lnTo>
                  <a:pt x="34716" y="34308"/>
                </a:lnTo>
                <a:lnTo>
                  <a:pt x="38869" y="35193"/>
                </a:lnTo>
                <a:lnTo>
                  <a:pt x="42204" y="37201"/>
                </a:lnTo>
                <a:lnTo>
                  <a:pt x="44066" y="39515"/>
                </a:lnTo>
                <a:lnTo>
                  <a:pt x="22565" y="39515"/>
                </a:lnTo>
                <a:lnTo>
                  <a:pt x="20421" y="39856"/>
                </a:lnTo>
                <a:lnTo>
                  <a:pt x="17971" y="40536"/>
                </a:lnTo>
                <a:close/>
              </a:path>
              <a:path w="273685" h="74929">
                <a:moveTo>
                  <a:pt x="46298" y="63204"/>
                </a:moveTo>
                <a:lnTo>
                  <a:pt x="26752" y="63204"/>
                </a:lnTo>
                <a:lnTo>
                  <a:pt x="29168" y="62115"/>
                </a:lnTo>
                <a:lnTo>
                  <a:pt x="31142" y="59937"/>
                </a:lnTo>
                <a:lnTo>
                  <a:pt x="33117" y="57691"/>
                </a:lnTo>
                <a:lnTo>
                  <a:pt x="34104" y="54729"/>
                </a:lnTo>
                <a:lnTo>
                  <a:pt x="34012" y="47241"/>
                </a:lnTo>
                <a:lnTo>
                  <a:pt x="33151" y="44689"/>
                </a:lnTo>
                <a:lnTo>
                  <a:pt x="29407" y="40536"/>
                </a:lnTo>
                <a:lnTo>
                  <a:pt x="27126" y="39515"/>
                </a:lnTo>
                <a:lnTo>
                  <a:pt x="44066" y="39515"/>
                </a:lnTo>
                <a:lnTo>
                  <a:pt x="47241" y="43463"/>
                </a:lnTo>
                <a:lnTo>
                  <a:pt x="48501" y="47241"/>
                </a:lnTo>
                <a:lnTo>
                  <a:pt x="48501" y="58065"/>
                </a:lnTo>
                <a:lnTo>
                  <a:pt x="46298" y="63204"/>
                </a:lnTo>
                <a:close/>
              </a:path>
              <a:path w="273685" h="74929">
                <a:moveTo>
                  <a:pt x="30938" y="74845"/>
                </a:moveTo>
                <a:lnTo>
                  <a:pt x="17392" y="74845"/>
                </a:lnTo>
                <a:lnTo>
                  <a:pt x="11912" y="72939"/>
                </a:lnTo>
                <a:lnTo>
                  <a:pt x="3199" y="65315"/>
                </a:lnTo>
                <a:lnTo>
                  <a:pt x="680" y="60311"/>
                </a:lnTo>
                <a:lnTo>
                  <a:pt x="67" y="54729"/>
                </a:lnTo>
                <a:lnTo>
                  <a:pt x="0" y="54117"/>
                </a:lnTo>
                <a:lnTo>
                  <a:pt x="13580" y="52483"/>
                </a:lnTo>
                <a:lnTo>
                  <a:pt x="13988" y="55955"/>
                </a:lnTo>
                <a:lnTo>
                  <a:pt x="15146" y="58609"/>
                </a:lnTo>
                <a:lnTo>
                  <a:pt x="18958" y="62285"/>
                </a:lnTo>
                <a:lnTo>
                  <a:pt x="21238" y="63204"/>
                </a:lnTo>
                <a:lnTo>
                  <a:pt x="46298" y="63204"/>
                </a:lnTo>
                <a:lnTo>
                  <a:pt x="46152" y="63545"/>
                </a:lnTo>
                <a:lnTo>
                  <a:pt x="41455" y="68106"/>
                </a:lnTo>
                <a:lnTo>
                  <a:pt x="36758" y="72598"/>
                </a:lnTo>
                <a:lnTo>
                  <a:pt x="30938" y="74845"/>
                </a:lnTo>
                <a:close/>
              </a:path>
              <a:path w="273685" h="74929">
                <a:moveTo>
                  <a:pt x="70454" y="23076"/>
                </a:moveTo>
                <a:lnTo>
                  <a:pt x="56465" y="21646"/>
                </a:lnTo>
                <a:lnTo>
                  <a:pt x="57058" y="16064"/>
                </a:lnTo>
                <a:lnTo>
                  <a:pt x="57083" y="15826"/>
                </a:lnTo>
                <a:lnTo>
                  <a:pt x="57210" y="14635"/>
                </a:lnTo>
                <a:lnTo>
                  <a:pt x="57282" y="13954"/>
                </a:lnTo>
                <a:lnTo>
                  <a:pt x="59903" y="8406"/>
                </a:lnTo>
                <a:lnTo>
                  <a:pt x="68684" y="1667"/>
                </a:lnTo>
                <a:lnTo>
                  <a:pt x="74164" y="0"/>
                </a:lnTo>
                <a:lnTo>
                  <a:pt x="87983" y="0"/>
                </a:lnTo>
                <a:lnTo>
                  <a:pt x="93633" y="1940"/>
                </a:lnTo>
                <a:lnTo>
                  <a:pt x="101869" y="9768"/>
                </a:lnTo>
                <a:lnTo>
                  <a:pt x="102668" y="11640"/>
                </a:lnTo>
                <a:lnTo>
                  <a:pt x="77499" y="11640"/>
                </a:lnTo>
                <a:lnTo>
                  <a:pt x="75274" y="12491"/>
                </a:lnTo>
                <a:lnTo>
                  <a:pt x="73517" y="14193"/>
                </a:lnTo>
                <a:lnTo>
                  <a:pt x="71713" y="16064"/>
                </a:lnTo>
                <a:lnTo>
                  <a:pt x="70726" y="18992"/>
                </a:lnTo>
                <a:lnTo>
                  <a:pt x="70549" y="21646"/>
                </a:lnTo>
                <a:lnTo>
                  <a:pt x="70454" y="23076"/>
                </a:lnTo>
                <a:close/>
              </a:path>
              <a:path w="273685" h="74929">
                <a:moveTo>
                  <a:pt x="103945" y="73517"/>
                </a:moveTo>
                <a:lnTo>
                  <a:pt x="54831" y="73517"/>
                </a:lnTo>
                <a:lnTo>
                  <a:pt x="55376" y="68616"/>
                </a:lnTo>
                <a:lnTo>
                  <a:pt x="56976" y="63953"/>
                </a:lnTo>
                <a:lnTo>
                  <a:pt x="62163" y="55308"/>
                </a:lnTo>
                <a:lnTo>
                  <a:pt x="62285" y="55104"/>
                </a:lnTo>
                <a:lnTo>
                  <a:pt x="67527" y="49250"/>
                </a:lnTo>
                <a:lnTo>
                  <a:pt x="81785" y="35942"/>
                </a:lnTo>
                <a:lnTo>
                  <a:pt x="85566" y="32027"/>
                </a:lnTo>
                <a:lnTo>
                  <a:pt x="88902" y="27058"/>
                </a:lnTo>
                <a:lnTo>
                  <a:pt x="89855" y="24199"/>
                </a:lnTo>
                <a:lnTo>
                  <a:pt x="89855" y="18209"/>
                </a:lnTo>
                <a:lnTo>
                  <a:pt x="89089" y="16064"/>
                </a:lnTo>
                <a:lnTo>
                  <a:pt x="89004" y="15826"/>
                </a:lnTo>
                <a:lnTo>
                  <a:pt x="87302" y="14193"/>
                </a:lnTo>
                <a:lnTo>
                  <a:pt x="85668" y="12491"/>
                </a:lnTo>
                <a:lnTo>
                  <a:pt x="83354" y="11640"/>
                </a:lnTo>
                <a:lnTo>
                  <a:pt x="102668" y="11640"/>
                </a:lnTo>
                <a:lnTo>
                  <a:pt x="103945" y="14635"/>
                </a:lnTo>
                <a:lnTo>
                  <a:pt x="103851" y="24199"/>
                </a:lnTo>
                <a:lnTo>
                  <a:pt x="82911" y="52585"/>
                </a:lnTo>
                <a:lnTo>
                  <a:pt x="80086" y="55308"/>
                </a:lnTo>
                <a:lnTo>
                  <a:pt x="78929" y="56669"/>
                </a:lnTo>
                <a:lnTo>
                  <a:pt x="77772" y="57963"/>
                </a:lnTo>
                <a:lnTo>
                  <a:pt x="76819" y="59256"/>
                </a:lnTo>
                <a:lnTo>
                  <a:pt x="76070" y="60550"/>
                </a:lnTo>
                <a:lnTo>
                  <a:pt x="103945" y="60550"/>
                </a:lnTo>
                <a:lnTo>
                  <a:pt x="103945" y="73517"/>
                </a:lnTo>
                <a:close/>
              </a:path>
              <a:path w="273685" h="74929">
                <a:moveTo>
                  <a:pt x="127226" y="21442"/>
                </a:moveTo>
                <a:lnTo>
                  <a:pt x="114360" y="19196"/>
                </a:lnTo>
                <a:lnTo>
                  <a:pt x="115041" y="15792"/>
                </a:lnTo>
                <a:lnTo>
                  <a:pt x="115136" y="15316"/>
                </a:lnTo>
                <a:lnTo>
                  <a:pt x="115245" y="14771"/>
                </a:lnTo>
                <a:lnTo>
                  <a:pt x="116607" y="11231"/>
                </a:lnTo>
                <a:lnTo>
                  <a:pt x="118445" y="8577"/>
                </a:lnTo>
                <a:lnTo>
                  <a:pt x="120215" y="5922"/>
                </a:lnTo>
                <a:lnTo>
                  <a:pt x="122733" y="3812"/>
                </a:lnTo>
                <a:lnTo>
                  <a:pt x="126075" y="2212"/>
                </a:lnTo>
                <a:lnTo>
                  <a:pt x="129268" y="748"/>
                </a:lnTo>
                <a:lnTo>
                  <a:pt x="132910" y="0"/>
                </a:lnTo>
                <a:lnTo>
                  <a:pt x="143802" y="0"/>
                </a:lnTo>
                <a:lnTo>
                  <a:pt x="149315" y="2212"/>
                </a:lnTo>
                <a:lnTo>
                  <a:pt x="156871" y="10244"/>
                </a:lnTo>
                <a:lnTo>
                  <a:pt x="157458" y="11640"/>
                </a:lnTo>
                <a:lnTo>
                  <a:pt x="134033" y="11640"/>
                </a:lnTo>
                <a:lnTo>
                  <a:pt x="132161" y="12389"/>
                </a:lnTo>
                <a:lnTo>
                  <a:pt x="130289" y="14090"/>
                </a:lnTo>
                <a:lnTo>
                  <a:pt x="128588" y="15792"/>
                </a:lnTo>
                <a:lnTo>
                  <a:pt x="127566" y="18243"/>
                </a:lnTo>
                <a:lnTo>
                  <a:pt x="127226" y="21442"/>
                </a:lnTo>
                <a:close/>
              </a:path>
              <a:path w="273685" h="74929">
                <a:moveTo>
                  <a:pt x="131310" y="40536"/>
                </a:moveTo>
                <a:lnTo>
                  <a:pt x="132842" y="29202"/>
                </a:lnTo>
                <a:lnTo>
                  <a:pt x="136895" y="29202"/>
                </a:lnTo>
                <a:lnTo>
                  <a:pt x="139547" y="28454"/>
                </a:lnTo>
                <a:lnTo>
                  <a:pt x="141521" y="26752"/>
                </a:lnTo>
                <a:lnTo>
                  <a:pt x="143495" y="24982"/>
                </a:lnTo>
                <a:lnTo>
                  <a:pt x="144482" y="22633"/>
                </a:lnTo>
                <a:lnTo>
                  <a:pt x="144482" y="17256"/>
                </a:lnTo>
                <a:lnTo>
                  <a:pt x="143768" y="15316"/>
                </a:lnTo>
                <a:lnTo>
                  <a:pt x="140840" y="12389"/>
                </a:lnTo>
                <a:lnTo>
                  <a:pt x="138866" y="11640"/>
                </a:lnTo>
                <a:lnTo>
                  <a:pt x="157458" y="11640"/>
                </a:lnTo>
                <a:lnTo>
                  <a:pt x="158487" y="14090"/>
                </a:lnTo>
                <a:lnTo>
                  <a:pt x="158573" y="25254"/>
                </a:lnTo>
                <a:lnTo>
                  <a:pt x="155068" y="30428"/>
                </a:lnTo>
                <a:lnTo>
                  <a:pt x="148056" y="34308"/>
                </a:lnTo>
                <a:lnTo>
                  <a:pt x="152208" y="35193"/>
                </a:lnTo>
                <a:lnTo>
                  <a:pt x="155544" y="37201"/>
                </a:lnTo>
                <a:lnTo>
                  <a:pt x="157406" y="39515"/>
                </a:lnTo>
                <a:lnTo>
                  <a:pt x="135905" y="39515"/>
                </a:lnTo>
                <a:lnTo>
                  <a:pt x="133761" y="39856"/>
                </a:lnTo>
                <a:lnTo>
                  <a:pt x="131310" y="40536"/>
                </a:lnTo>
                <a:close/>
              </a:path>
              <a:path w="273685" h="74929">
                <a:moveTo>
                  <a:pt x="159638" y="63204"/>
                </a:moveTo>
                <a:lnTo>
                  <a:pt x="140092" y="63204"/>
                </a:lnTo>
                <a:lnTo>
                  <a:pt x="142508" y="62115"/>
                </a:lnTo>
                <a:lnTo>
                  <a:pt x="144482" y="59937"/>
                </a:lnTo>
                <a:lnTo>
                  <a:pt x="146456" y="57691"/>
                </a:lnTo>
                <a:lnTo>
                  <a:pt x="147443" y="54729"/>
                </a:lnTo>
                <a:lnTo>
                  <a:pt x="147352" y="47241"/>
                </a:lnTo>
                <a:lnTo>
                  <a:pt x="146490" y="44689"/>
                </a:lnTo>
                <a:lnTo>
                  <a:pt x="142746" y="40536"/>
                </a:lnTo>
                <a:lnTo>
                  <a:pt x="140466" y="39515"/>
                </a:lnTo>
                <a:lnTo>
                  <a:pt x="157406" y="39515"/>
                </a:lnTo>
                <a:lnTo>
                  <a:pt x="160581" y="43463"/>
                </a:lnTo>
                <a:lnTo>
                  <a:pt x="161841" y="47241"/>
                </a:lnTo>
                <a:lnTo>
                  <a:pt x="161841" y="58065"/>
                </a:lnTo>
                <a:lnTo>
                  <a:pt x="159638" y="63204"/>
                </a:lnTo>
                <a:close/>
              </a:path>
              <a:path w="273685" h="74929">
                <a:moveTo>
                  <a:pt x="144278" y="74845"/>
                </a:moveTo>
                <a:lnTo>
                  <a:pt x="130732" y="74845"/>
                </a:lnTo>
                <a:lnTo>
                  <a:pt x="125252" y="72939"/>
                </a:lnTo>
                <a:lnTo>
                  <a:pt x="116539" y="65315"/>
                </a:lnTo>
                <a:lnTo>
                  <a:pt x="114020" y="60311"/>
                </a:lnTo>
                <a:lnTo>
                  <a:pt x="113407" y="54729"/>
                </a:lnTo>
                <a:lnTo>
                  <a:pt x="113339" y="54117"/>
                </a:lnTo>
                <a:lnTo>
                  <a:pt x="126920" y="52483"/>
                </a:lnTo>
                <a:lnTo>
                  <a:pt x="127328" y="55955"/>
                </a:lnTo>
                <a:lnTo>
                  <a:pt x="128485" y="58609"/>
                </a:lnTo>
                <a:lnTo>
                  <a:pt x="132297" y="62285"/>
                </a:lnTo>
                <a:lnTo>
                  <a:pt x="134578" y="63204"/>
                </a:lnTo>
                <a:lnTo>
                  <a:pt x="159638" y="63204"/>
                </a:lnTo>
                <a:lnTo>
                  <a:pt x="159492" y="63545"/>
                </a:lnTo>
                <a:lnTo>
                  <a:pt x="154795" y="68106"/>
                </a:lnTo>
                <a:lnTo>
                  <a:pt x="150098" y="72598"/>
                </a:lnTo>
                <a:lnTo>
                  <a:pt x="144278" y="74845"/>
                </a:lnTo>
                <a:close/>
              </a:path>
              <a:path w="273685" h="74929">
                <a:moveTo>
                  <a:pt x="195264" y="48705"/>
                </a:moveTo>
                <a:lnTo>
                  <a:pt x="184236" y="48705"/>
                </a:lnTo>
                <a:lnTo>
                  <a:pt x="179267" y="46493"/>
                </a:lnTo>
                <a:lnTo>
                  <a:pt x="170962" y="37643"/>
                </a:lnTo>
                <a:lnTo>
                  <a:pt x="168886" y="31857"/>
                </a:lnTo>
                <a:lnTo>
                  <a:pt x="168886" y="17290"/>
                </a:lnTo>
                <a:lnTo>
                  <a:pt x="170985" y="11640"/>
                </a:lnTo>
                <a:lnTo>
                  <a:pt x="171098" y="11333"/>
                </a:lnTo>
                <a:lnTo>
                  <a:pt x="175523" y="6841"/>
                </a:lnTo>
                <a:lnTo>
                  <a:pt x="179880" y="2280"/>
                </a:lnTo>
                <a:lnTo>
                  <a:pt x="185462" y="0"/>
                </a:lnTo>
                <a:lnTo>
                  <a:pt x="199689" y="0"/>
                </a:lnTo>
                <a:lnTo>
                  <a:pt x="205781" y="2859"/>
                </a:lnTo>
                <a:lnTo>
                  <a:pt x="210546" y="8577"/>
                </a:lnTo>
                <a:lnTo>
                  <a:pt x="212451" y="11640"/>
                </a:lnTo>
                <a:lnTo>
                  <a:pt x="189069" y="11640"/>
                </a:lnTo>
                <a:lnTo>
                  <a:pt x="186925" y="12661"/>
                </a:lnTo>
                <a:lnTo>
                  <a:pt x="183522" y="16745"/>
                </a:lnTo>
                <a:lnTo>
                  <a:pt x="182688" y="20013"/>
                </a:lnTo>
                <a:lnTo>
                  <a:pt x="182671" y="29407"/>
                </a:lnTo>
                <a:lnTo>
                  <a:pt x="183590" y="32878"/>
                </a:lnTo>
                <a:lnTo>
                  <a:pt x="185428" y="35125"/>
                </a:lnTo>
                <a:lnTo>
                  <a:pt x="187334" y="37303"/>
                </a:lnTo>
                <a:lnTo>
                  <a:pt x="189648" y="38392"/>
                </a:lnTo>
                <a:lnTo>
                  <a:pt x="217623" y="38392"/>
                </a:lnTo>
                <a:lnTo>
                  <a:pt x="217414" y="42579"/>
                </a:lnTo>
                <a:lnTo>
                  <a:pt x="203194" y="42579"/>
                </a:lnTo>
                <a:lnTo>
                  <a:pt x="199655" y="46663"/>
                </a:lnTo>
                <a:lnTo>
                  <a:pt x="195264" y="48705"/>
                </a:lnTo>
                <a:close/>
              </a:path>
              <a:path w="273685" h="74929">
                <a:moveTo>
                  <a:pt x="217623" y="38392"/>
                </a:moveTo>
                <a:lnTo>
                  <a:pt x="195094" y="38392"/>
                </a:lnTo>
                <a:lnTo>
                  <a:pt x="196712" y="37643"/>
                </a:lnTo>
                <a:lnTo>
                  <a:pt x="197404" y="37303"/>
                </a:lnTo>
                <a:lnTo>
                  <a:pt x="201050" y="33117"/>
                </a:lnTo>
                <a:lnTo>
                  <a:pt x="201969" y="29985"/>
                </a:lnTo>
                <a:lnTo>
                  <a:pt x="201969" y="21340"/>
                </a:lnTo>
                <a:lnTo>
                  <a:pt x="200948" y="17868"/>
                </a:lnTo>
                <a:lnTo>
                  <a:pt x="196796" y="12899"/>
                </a:lnTo>
                <a:lnTo>
                  <a:pt x="194379" y="11640"/>
                </a:lnTo>
                <a:lnTo>
                  <a:pt x="212451" y="11640"/>
                </a:lnTo>
                <a:lnTo>
                  <a:pt x="217506" y="33117"/>
                </a:lnTo>
                <a:lnTo>
                  <a:pt x="217623" y="38392"/>
                </a:lnTo>
                <a:close/>
              </a:path>
              <a:path w="273685" h="74929">
                <a:moveTo>
                  <a:pt x="211988" y="63204"/>
                </a:moveTo>
                <a:lnTo>
                  <a:pt x="194924" y="63204"/>
                </a:lnTo>
                <a:lnTo>
                  <a:pt x="197340" y="61877"/>
                </a:lnTo>
                <a:lnTo>
                  <a:pt x="201356" y="56499"/>
                </a:lnTo>
                <a:lnTo>
                  <a:pt x="202650" y="50951"/>
                </a:lnTo>
                <a:lnTo>
                  <a:pt x="203194" y="42579"/>
                </a:lnTo>
                <a:lnTo>
                  <a:pt x="217414" y="42579"/>
                </a:lnTo>
                <a:lnTo>
                  <a:pt x="217228" y="46318"/>
                </a:lnTo>
                <a:lnTo>
                  <a:pt x="215830" y="54270"/>
                </a:lnTo>
                <a:lnTo>
                  <a:pt x="213501" y="60818"/>
                </a:lnTo>
                <a:lnTo>
                  <a:pt x="211988" y="63204"/>
                </a:lnTo>
                <a:close/>
              </a:path>
              <a:path w="273685" h="74929">
                <a:moveTo>
                  <a:pt x="198940" y="74845"/>
                </a:moveTo>
                <a:lnTo>
                  <a:pt x="185326" y="74845"/>
                </a:lnTo>
                <a:lnTo>
                  <a:pt x="180697" y="73313"/>
                </a:lnTo>
                <a:lnTo>
                  <a:pt x="170406" y="56499"/>
                </a:lnTo>
                <a:lnTo>
                  <a:pt x="171021" y="56499"/>
                </a:lnTo>
                <a:lnTo>
                  <a:pt x="183998" y="55036"/>
                </a:lnTo>
                <a:lnTo>
                  <a:pt x="184338" y="57827"/>
                </a:lnTo>
                <a:lnTo>
                  <a:pt x="185189" y="59869"/>
                </a:lnTo>
                <a:lnTo>
                  <a:pt x="186551" y="61162"/>
                </a:lnTo>
                <a:lnTo>
                  <a:pt x="187912" y="62524"/>
                </a:lnTo>
                <a:lnTo>
                  <a:pt x="189750" y="63204"/>
                </a:lnTo>
                <a:lnTo>
                  <a:pt x="211988" y="63204"/>
                </a:lnTo>
                <a:lnTo>
                  <a:pt x="210240" y="65961"/>
                </a:lnTo>
                <a:lnTo>
                  <a:pt x="205339" y="71884"/>
                </a:lnTo>
                <a:lnTo>
                  <a:pt x="198940" y="74845"/>
                </a:lnTo>
                <a:close/>
              </a:path>
              <a:path w="273685" h="74929">
                <a:moveTo>
                  <a:pt x="256937" y="74845"/>
                </a:moveTo>
                <a:lnTo>
                  <a:pt x="242710" y="74845"/>
                </a:lnTo>
                <a:lnTo>
                  <a:pt x="236958" y="72088"/>
                </a:lnTo>
                <a:lnTo>
                  <a:pt x="226067" y="37269"/>
                </a:lnTo>
                <a:lnTo>
                  <a:pt x="226459" y="28828"/>
                </a:lnTo>
                <a:lnTo>
                  <a:pt x="226513" y="27671"/>
                </a:lnTo>
                <a:lnTo>
                  <a:pt x="227820" y="19706"/>
                </a:lnTo>
                <a:lnTo>
                  <a:pt x="227854" y="19502"/>
                </a:lnTo>
                <a:lnTo>
                  <a:pt x="230087" y="12763"/>
                </a:lnTo>
                <a:lnTo>
                  <a:pt x="233214" y="7453"/>
                </a:lnTo>
                <a:lnTo>
                  <a:pt x="237162" y="2484"/>
                </a:lnTo>
                <a:lnTo>
                  <a:pt x="242710" y="0"/>
                </a:lnTo>
                <a:lnTo>
                  <a:pt x="256937" y="0"/>
                </a:lnTo>
                <a:lnTo>
                  <a:pt x="262377" y="2484"/>
                </a:lnTo>
                <a:lnTo>
                  <a:pt x="266319" y="7453"/>
                </a:lnTo>
                <a:lnTo>
                  <a:pt x="268819" y="11640"/>
                </a:lnTo>
                <a:lnTo>
                  <a:pt x="248156" y="11640"/>
                </a:lnTo>
                <a:lnTo>
                  <a:pt x="246658" y="12184"/>
                </a:lnTo>
                <a:lnTo>
                  <a:pt x="240946" y="47027"/>
                </a:lnTo>
                <a:lnTo>
                  <a:pt x="241315" y="51938"/>
                </a:lnTo>
                <a:lnTo>
                  <a:pt x="242200" y="55138"/>
                </a:lnTo>
                <a:lnTo>
                  <a:pt x="243017" y="58405"/>
                </a:lnTo>
                <a:lnTo>
                  <a:pt x="244038" y="60481"/>
                </a:lnTo>
                <a:lnTo>
                  <a:pt x="246658" y="62660"/>
                </a:lnTo>
                <a:lnTo>
                  <a:pt x="248156" y="63204"/>
                </a:lnTo>
                <a:lnTo>
                  <a:pt x="268862" y="63204"/>
                </a:lnTo>
                <a:lnTo>
                  <a:pt x="266399" y="67391"/>
                </a:lnTo>
                <a:lnTo>
                  <a:pt x="262451" y="72360"/>
                </a:lnTo>
                <a:lnTo>
                  <a:pt x="256937" y="74845"/>
                </a:lnTo>
                <a:close/>
              </a:path>
              <a:path w="273685" h="74929">
                <a:moveTo>
                  <a:pt x="268862" y="63204"/>
                </a:moveTo>
                <a:lnTo>
                  <a:pt x="251491" y="63204"/>
                </a:lnTo>
                <a:lnTo>
                  <a:pt x="252955" y="62660"/>
                </a:lnTo>
                <a:lnTo>
                  <a:pt x="255542" y="60481"/>
                </a:lnTo>
                <a:lnTo>
                  <a:pt x="256563" y="58541"/>
                </a:lnTo>
                <a:lnTo>
                  <a:pt x="258265" y="52143"/>
                </a:lnTo>
                <a:lnTo>
                  <a:pt x="258665" y="47027"/>
                </a:lnTo>
                <a:lnTo>
                  <a:pt x="258661" y="27671"/>
                </a:lnTo>
                <a:lnTo>
                  <a:pt x="251491" y="11640"/>
                </a:lnTo>
                <a:lnTo>
                  <a:pt x="268819" y="11640"/>
                </a:lnTo>
                <a:lnTo>
                  <a:pt x="273547" y="37473"/>
                </a:lnTo>
                <a:lnTo>
                  <a:pt x="273149" y="46050"/>
                </a:lnTo>
                <a:lnTo>
                  <a:pt x="273104" y="47027"/>
                </a:lnTo>
                <a:lnTo>
                  <a:pt x="271789" y="55138"/>
                </a:lnTo>
                <a:lnTo>
                  <a:pt x="271760" y="55317"/>
                </a:lnTo>
                <a:lnTo>
                  <a:pt x="269526" y="62075"/>
                </a:lnTo>
                <a:lnTo>
                  <a:pt x="268862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40" name="object 140" descr=""/>
          <p:cNvGrpSpPr/>
          <p:nvPr/>
        </p:nvGrpSpPr>
        <p:grpSpPr>
          <a:xfrm>
            <a:off x="369630" y="3531200"/>
            <a:ext cx="3115945" cy="94615"/>
            <a:chOff x="369630" y="3531200"/>
            <a:chExt cx="3115945" cy="94615"/>
          </a:xfrm>
        </p:grpSpPr>
        <p:pic>
          <p:nvPicPr>
            <p:cNvPr id="141" name="object 14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69630" y="3531200"/>
              <a:ext cx="3069060" cy="94552"/>
            </a:xfrm>
            <a:prstGeom prst="rect">
              <a:avLst/>
            </a:prstGeom>
          </p:spPr>
        </p:pic>
        <p:sp>
          <p:nvSpPr>
            <p:cNvPr id="142" name="object 142" descr=""/>
            <p:cNvSpPr/>
            <p:nvPr/>
          </p:nvSpPr>
          <p:spPr>
            <a:xfrm>
              <a:off x="3474939" y="3594099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10210" y="10210"/>
                  </a:moveTo>
                  <a:lnTo>
                    <a:pt x="0" y="10210"/>
                  </a:lnTo>
                  <a:lnTo>
                    <a:pt x="0" y="0"/>
                  </a:lnTo>
                  <a:lnTo>
                    <a:pt x="10210" y="0"/>
                  </a:lnTo>
                  <a:lnTo>
                    <a:pt x="10210" y="1021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3" name="object 143" descr=""/>
          <p:cNvSpPr/>
          <p:nvPr/>
        </p:nvSpPr>
        <p:spPr>
          <a:xfrm>
            <a:off x="3531098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object 144" descr=""/>
          <p:cNvSpPr/>
          <p:nvPr/>
        </p:nvSpPr>
        <p:spPr>
          <a:xfrm>
            <a:off x="3587258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" name="object 145" descr=""/>
          <p:cNvSpPr/>
          <p:nvPr/>
        </p:nvSpPr>
        <p:spPr>
          <a:xfrm>
            <a:off x="3644438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" name="object 146" descr=""/>
          <p:cNvSpPr/>
          <p:nvPr/>
        </p:nvSpPr>
        <p:spPr>
          <a:xfrm>
            <a:off x="3700598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" name="object 147" descr=""/>
          <p:cNvSpPr/>
          <p:nvPr/>
        </p:nvSpPr>
        <p:spPr>
          <a:xfrm>
            <a:off x="3894603" y="3530792"/>
            <a:ext cx="273685" cy="74930"/>
          </a:xfrm>
          <a:custGeom>
            <a:avLst/>
            <a:gdLst/>
            <a:ahLst/>
            <a:cxnLst/>
            <a:rect l="l" t="t" r="r" b="b"/>
            <a:pathLst>
              <a:path w="273685" h="74929">
                <a:moveTo>
                  <a:pt x="13886" y="21442"/>
                </a:moveTo>
                <a:lnTo>
                  <a:pt x="1021" y="19196"/>
                </a:lnTo>
                <a:lnTo>
                  <a:pt x="1701" y="15792"/>
                </a:lnTo>
                <a:lnTo>
                  <a:pt x="1797" y="15316"/>
                </a:lnTo>
                <a:lnTo>
                  <a:pt x="1906" y="14771"/>
                </a:lnTo>
                <a:lnTo>
                  <a:pt x="3267" y="11231"/>
                </a:lnTo>
                <a:lnTo>
                  <a:pt x="5105" y="8577"/>
                </a:lnTo>
                <a:lnTo>
                  <a:pt x="6875" y="5922"/>
                </a:lnTo>
                <a:lnTo>
                  <a:pt x="9393" y="3812"/>
                </a:lnTo>
                <a:lnTo>
                  <a:pt x="12735" y="2212"/>
                </a:lnTo>
                <a:lnTo>
                  <a:pt x="15928" y="748"/>
                </a:lnTo>
                <a:lnTo>
                  <a:pt x="19570" y="0"/>
                </a:lnTo>
                <a:lnTo>
                  <a:pt x="30462" y="0"/>
                </a:lnTo>
                <a:lnTo>
                  <a:pt x="35976" y="2212"/>
                </a:lnTo>
                <a:lnTo>
                  <a:pt x="43532" y="10244"/>
                </a:lnTo>
                <a:lnTo>
                  <a:pt x="44118" y="11640"/>
                </a:lnTo>
                <a:lnTo>
                  <a:pt x="20693" y="11640"/>
                </a:lnTo>
                <a:lnTo>
                  <a:pt x="18821" y="12389"/>
                </a:lnTo>
                <a:lnTo>
                  <a:pt x="16949" y="14090"/>
                </a:lnTo>
                <a:lnTo>
                  <a:pt x="15248" y="15792"/>
                </a:lnTo>
                <a:lnTo>
                  <a:pt x="14227" y="18243"/>
                </a:lnTo>
                <a:lnTo>
                  <a:pt x="13886" y="21442"/>
                </a:lnTo>
                <a:close/>
              </a:path>
              <a:path w="273685" h="74929">
                <a:moveTo>
                  <a:pt x="17971" y="40536"/>
                </a:moveTo>
                <a:lnTo>
                  <a:pt x="19502" y="29202"/>
                </a:lnTo>
                <a:lnTo>
                  <a:pt x="23555" y="29202"/>
                </a:lnTo>
                <a:lnTo>
                  <a:pt x="26207" y="28454"/>
                </a:lnTo>
                <a:lnTo>
                  <a:pt x="28181" y="26752"/>
                </a:lnTo>
                <a:lnTo>
                  <a:pt x="30155" y="24982"/>
                </a:lnTo>
                <a:lnTo>
                  <a:pt x="31142" y="22633"/>
                </a:lnTo>
                <a:lnTo>
                  <a:pt x="31142" y="17256"/>
                </a:lnTo>
                <a:lnTo>
                  <a:pt x="30428" y="15316"/>
                </a:lnTo>
                <a:lnTo>
                  <a:pt x="27501" y="12389"/>
                </a:lnTo>
                <a:lnTo>
                  <a:pt x="25526" y="11640"/>
                </a:lnTo>
                <a:lnTo>
                  <a:pt x="44118" y="11640"/>
                </a:lnTo>
                <a:lnTo>
                  <a:pt x="45148" y="14090"/>
                </a:lnTo>
                <a:lnTo>
                  <a:pt x="45233" y="25254"/>
                </a:lnTo>
                <a:lnTo>
                  <a:pt x="41728" y="30428"/>
                </a:lnTo>
                <a:lnTo>
                  <a:pt x="34716" y="34308"/>
                </a:lnTo>
                <a:lnTo>
                  <a:pt x="38869" y="35193"/>
                </a:lnTo>
                <a:lnTo>
                  <a:pt x="42204" y="37201"/>
                </a:lnTo>
                <a:lnTo>
                  <a:pt x="44066" y="39515"/>
                </a:lnTo>
                <a:lnTo>
                  <a:pt x="22565" y="39515"/>
                </a:lnTo>
                <a:lnTo>
                  <a:pt x="20421" y="39856"/>
                </a:lnTo>
                <a:lnTo>
                  <a:pt x="17971" y="40536"/>
                </a:lnTo>
                <a:close/>
              </a:path>
              <a:path w="273685" h="74929">
                <a:moveTo>
                  <a:pt x="46298" y="63204"/>
                </a:moveTo>
                <a:lnTo>
                  <a:pt x="26752" y="63204"/>
                </a:lnTo>
                <a:lnTo>
                  <a:pt x="29168" y="62115"/>
                </a:lnTo>
                <a:lnTo>
                  <a:pt x="31142" y="59937"/>
                </a:lnTo>
                <a:lnTo>
                  <a:pt x="33117" y="57691"/>
                </a:lnTo>
                <a:lnTo>
                  <a:pt x="34104" y="54729"/>
                </a:lnTo>
                <a:lnTo>
                  <a:pt x="34012" y="47241"/>
                </a:lnTo>
                <a:lnTo>
                  <a:pt x="33151" y="44689"/>
                </a:lnTo>
                <a:lnTo>
                  <a:pt x="29407" y="40536"/>
                </a:lnTo>
                <a:lnTo>
                  <a:pt x="27126" y="39515"/>
                </a:lnTo>
                <a:lnTo>
                  <a:pt x="44066" y="39515"/>
                </a:lnTo>
                <a:lnTo>
                  <a:pt x="47241" y="43463"/>
                </a:lnTo>
                <a:lnTo>
                  <a:pt x="48501" y="47241"/>
                </a:lnTo>
                <a:lnTo>
                  <a:pt x="48501" y="58065"/>
                </a:lnTo>
                <a:lnTo>
                  <a:pt x="46298" y="63204"/>
                </a:lnTo>
                <a:close/>
              </a:path>
              <a:path w="273685" h="74929">
                <a:moveTo>
                  <a:pt x="30938" y="74845"/>
                </a:moveTo>
                <a:lnTo>
                  <a:pt x="17392" y="74845"/>
                </a:lnTo>
                <a:lnTo>
                  <a:pt x="11912" y="72939"/>
                </a:lnTo>
                <a:lnTo>
                  <a:pt x="3199" y="65315"/>
                </a:lnTo>
                <a:lnTo>
                  <a:pt x="680" y="60311"/>
                </a:lnTo>
                <a:lnTo>
                  <a:pt x="67" y="54729"/>
                </a:lnTo>
                <a:lnTo>
                  <a:pt x="0" y="54117"/>
                </a:lnTo>
                <a:lnTo>
                  <a:pt x="13580" y="52483"/>
                </a:lnTo>
                <a:lnTo>
                  <a:pt x="13988" y="55955"/>
                </a:lnTo>
                <a:lnTo>
                  <a:pt x="15146" y="58609"/>
                </a:lnTo>
                <a:lnTo>
                  <a:pt x="18958" y="62285"/>
                </a:lnTo>
                <a:lnTo>
                  <a:pt x="21238" y="63204"/>
                </a:lnTo>
                <a:lnTo>
                  <a:pt x="46298" y="63204"/>
                </a:lnTo>
                <a:lnTo>
                  <a:pt x="46152" y="63545"/>
                </a:lnTo>
                <a:lnTo>
                  <a:pt x="41455" y="68106"/>
                </a:lnTo>
                <a:lnTo>
                  <a:pt x="36758" y="72598"/>
                </a:lnTo>
                <a:lnTo>
                  <a:pt x="30938" y="74845"/>
                </a:lnTo>
                <a:close/>
              </a:path>
              <a:path w="273685" h="74929">
                <a:moveTo>
                  <a:pt x="70454" y="23076"/>
                </a:moveTo>
                <a:lnTo>
                  <a:pt x="56465" y="21646"/>
                </a:lnTo>
                <a:lnTo>
                  <a:pt x="57058" y="16064"/>
                </a:lnTo>
                <a:lnTo>
                  <a:pt x="57083" y="15826"/>
                </a:lnTo>
                <a:lnTo>
                  <a:pt x="57210" y="14635"/>
                </a:lnTo>
                <a:lnTo>
                  <a:pt x="57282" y="13954"/>
                </a:lnTo>
                <a:lnTo>
                  <a:pt x="59903" y="8406"/>
                </a:lnTo>
                <a:lnTo>
                  <a:pt x="68684" y="1667"/>
                </a:lnTo>
                <a:lnTo>
                  <a:pt x="74164" y="0"/>
                </a:lnTo>
                <a:lnTo>
                  <a:pt x="87983" y="0"/>
                </a:lnTo>
                <a:lnTo>
                  <a:pt x="93633" y="1940"/>
                </a:lnTo>
                <a:lnTo>
                  <a:pt x="101869" y="9768"/>
                </a:lnTo>
                <a:lnTo>
                  <a:pt x="102668" y="11640"/>
                </a:lnTo>
                <a:lnTo>
                  <a:pt x="77499" y="11640"/>
                </a:lnTo>
                <a:lnTo>
                  <a:pt x="75274" y="12491"/>
                </a:lnTo>
                <a:lnTo>
                  <a:pt x="73517" y="14193"/>
                </a:lnTo>
                <a:lnTo>
                  <a:pt x="71713" y="16064"/>
                </a:lnTo>
                <a:lnTo>
                  <a:pt x="70726" y="18992"/>
                </a:lnTo>
                <a:lnTo>
                  <a:pt x="70549" y="21646"/>
                </a:lnTo>
                <a:lnTo>
                  <a:pt x="70454" y="23076"/>
                </a:lnTo>
                <a:close/>
              </a:path>
              <a:path w="273685" h="74929">
                <a:moveTo>
                  <a:pt x="103945" y="73517"/>
                </a:moveTo>
                <a:lnTo>
                  <a:pt x="54831" y="73517"/>
                </a:lnTo>
                <a:lnTo>
                  <a:pt x="55376" y="68616"/>
                </a:lnTo>
                <a:lnTo>
                  <a:pt x="56976" y="63953"/>
                </a:lnTo>
                <a:lnTo>
                  <a:pt x="62163" y="55308"/>
                </a:lnTo>
                <a:lnTo>
                  <a:pt x="62285" y="55104"/>
                </a:lnTo>
                <a:lnTo>
                  <a:pt x="67527" y="49250"/>
                </a:lnTo>
                <a:lnTo>
                  <a:pt x="81785" y="35942"/>
                </a:lnTo>
                <a:lnTo>
                  <a:pt x="85566" y="32027"/>
                </a:lnTo>
                <a:lnTo>
                  <a:pt x="88902" y="27058"/>
                </a:lnTo>
                <a:lnTo>
                  <a:pt x="89855" y="24199"/>
                </a:lnTo>
                <a:lnTo>
                  <a:pt x="89855" y="18209"/>
                </a:lnTo>
                <a:lnTo>
                  <a:pt x="89089" y="16064"/>
                </a:lnTo>
                <a:lnTo>
                  <a:pt x="89004" y="15826"/>
                </a:lnTo>
                <a:lnTo>
                  <a:pt x="87302" y="14193"/>
                </a:lnTo>
                <a:lnTo>
                  <a:pt x="85668" y="12491"/>
                </a:lnTo>
                <a:lnTo>
                  <a:pt x="83354" y="11640"/>
                </a:lnTo>
                <a:lnTo>
                  <a:pt x="102668" y="11640"/>
                </a:lnTo>
                <a:lnTo>
                  <a:pt x="103945" y="14635"/>
                </a:lnTo>
                <a:lnTo>
                  <a:pt x="103851" y="24199"/>
                </a:lnTo>
                <a:lnTo>
                  <a:pt x="82911" y="52585"/>
                </a:lnTo>
                <a:lnTo>
                  <a:pt x="80086" y="55308"/>
                </a:lnTo>
                <a:lnTo>
                  <a:pt x="78929" y="56669"/>
                </a:lnTo>
                <a:lnTo>
                  <a:pt x="77772" y="57963"/>
                </a:lnTo>
                <a:lnTo>
                  <a:pt x="76819" y="59256"/>
                </a:lnTo>
                <a:lnTo>
                  <a:pt x="76070" y="60550"/>
                </a:lnTo>
                <a:lnTo>
                  <a:pt x="103945" y="60550"/>
                </a:lnTo>
                <a:lnTo>
                  <a:pt x="103945" y="73517"/>
                </a:lnTo>
                <a:close/>
              </a:path>
              <a:path w="273685" h="74929">
                <a:moveTo>
                  <a:pt x="163883" y="58814"/>
                </a:moveTo>
                <a:lnTo>
                  <a:pt x="111399" y="58814"/>
                </a:lnTo>
                <a:lnTo>
                  <a:pt x="111399" y="46561"/>
                </a:lnTo>
                <a:lnTo>
                  <a:pt x="143053" y="102"/>
                </a:lnTo>
                <a:lnTo>
                  <a:pt x="154795" y="102"/>
                </a:lnTo>
                <a:lnTo>
                  <a:pt x="154795" y="21646"/>
                </a:lnTo>
                <a:lnTo>
                  <a:pt x="141215" y="21646"/>
                </a:lnTo>
                <a:lnTo>
                  <a:pt x="124469" y="46561"/>
                </a:lnTo>
                <a:lnTo>
                  <a:pt x="163883" y="46561"/>
                </a:lnTo>
                <a:lnTo>
                  <a:pt x="163883" y="58814"/>
                </a:lnTo>
                <a:close/>
              </a:path>
              <a:path w="273685" h="74929">
                <a:moveTo>
                  <a:pt x="154795" y="46561"/>
                </a:moveTo>
                <a:lnTo>
                  <a:pt x="141215" y="46561"/>
                </a:lnTo>
                <a:lnTo>
                  <a:pt x="141215" y="21646"/>
                </a:lnTo>
                <a:lnTo>
                  <a:pt x="154795" y="21646"/>
                </a:lnTo>
                <a:lnTo>
                  <a:pt x="154795" y="46561"/>
                </a:lnTo>
                <a:close/>
              </a:path>
              <a:path w="273685" h="74929">
                <a:moveTo>
                  <a:pt x="154795" y="73517"/>
                </a:moveTo>
                <a:lnTo>
                  <a:pt x="141215" y="73517"/>
                </a:lnTo>
                <a:lnTo>
                  <a:pt x="141215" y="58814"/>
                </a:lnTo>
                <a:lnTo>
                  <a:pt x="154795" y="58814"/>
                </a:lnTo>
                <a:lnTo>
                  <a:pt x="154795" y="73517"/>
                </a:lnTo>
                <a:close/>
              </a:path>
              <a:path w="273685" h="74929">
                <a:moveTo>
                  <a:pt x="200778" y="74845"/>
                </a:moveTo>
                <a:lnTo>
                  <a:pt x="186551" y="74845"/>
                </a:lnTo>
                <a:lnTo>
                  <a:pt x="180799" y="72088"/>
                </a:lnTo>
                <a:lnTo>
                  <a:pt x="169916" y="37473"/>
                </a:lnTo>
                <a:lnTo>
                  <a:pt x="169907" y="37269"/>
                </a:lnTo>
                <a:lnTo>
                  <a:pt x="170300" y="28828"/>
                </a:lnTo>
                <a:lnTo>
                  <a:pt x="170354" y="27671"/>
                </a:lnTo>
                <a:lnTo>
                  <a:pt x="171661" y="19706"/>
                </a:lnTo>
                <a:lnTo>
                  <a:pt x="186551" y="0"/>
                </a:lnTo>
                <a:lnTo>
                  <a:pt x="200778" y="0"/>
                </a:lnTo>
                <a:lnTo>
                  <a:pt x="206217" y="2484"/>
                </a:lnTo>
                <a:lnTo>
                  <a:pt x="210160" y="7453"/>
                </a:lnTo>
                <a:lnTo>
                  <a:pt x="212660" y="11640"/>
                </a:lnTo>
                <a:lnTo>
                  <a:pt x="191997" y="11640"/>
                </a:lnTo>
                <a:lnTo>
                  <a:pt x="190499" y="12184"/>
                </a:lnTo>
                <a:lnTo>
                  <a:pt x="184786" y="47027"/>
                </a:lnTo>
                <a:lnTo>
                  <a:pt x="185155" y="51938"/>
                </a:lnTo>
                <a:lnTo>
                  <a:pt x="186040" y="55138"/>
                </a:lnTo>
                <a:lnTo>
                  <a:pt x="186857" y="58405"/>
                </a:lnTo>
                <a:lnTo>
                  <a:pt x="187879" y="60481"/>
                </a:lnTo>
                <a:lnTo>
                  <a:pt x="190499" y="62660"/>
                </a:lnTo>
                <a:lnTo>
                  <a:pt x="191997" y="63204"/>
                </a:lnTo>
                <a:lnTo>
                  <a:pt x="212702" y="63204"/>
                </a:lnTo>
                <a:lnTo>
                  <a:pt x="210240" y="67391"/>
                </a:lnTo>
                <a:lnTo>
                  <a:pt x="206292" y="72360"/>
                </a:lnTo>
                <a:lnTo>
                  <a:pt x="200778" y="74845"/>
                </a:lnTo>
                <a:close/>
              </a:path>
              <a:path w="273685" h="74929">
                <a:moveTo>
                  <a:pt x="212702" y="63204"/>
                </a:moveTo>
                <a:lnTo>
                  <a:pt x="195332" y="63204"/>
                </a:lnTo>
                <a:lnTo>
                  <a:pt x="196796" y="62660"/>
                </a:lnTo>
                <a:lnTo>
                  <a:pt x="199382" y="60481"/>
                </a:lnTo>
                <a:lnTo>
                  <a:pt x="200403" y="58541"/>
                </a:lnTo>
                <a:lnTo>
                  <a:pt x="202105" y="52143"/>
                </a:lnTo>
                <a:lnTo>
                  <a:pt x="202505" y="47027"/>
                </a:lnTo>
                <a:lnTo>
                  <a:pt x="202502" y="27671"/>
                </a:lnTo>
                <a:lnTo>
                  <a:pt x="195332" y="11640"/>
                </a:lnTo>
                <a:lnTo>
                  <a:pt x="212660" y="11640"/>
                </a:lnTo>
                <a:lnTo>
                  <a:pt x="217387" y="37473"/>
                </a:lnTo>
                <a:lnTo>
                  <a:pt x="216990" y="46050"/>
                </a:lnTo>
                <a:lnTo>
                  <a:pt x="216945" y="47027"/>
                </a:lnTo>
                <a:lnTo>
                  <a:pt x="215630" y="55138"/>
                </a:lnTo>
                <a:lnTo>
                  <a:pt x="215601" y="55317"/>
                </a:lnTo>
                <a:lnTo>
                  <a:pt x="213367" y="62075"/>
                </a:lnTo>
                <a:lnTo>
                  <a:pt x="212702" y="63204"/>
                </a:lnTo>
                <a:close/>
              </a:path>
              <a:path w="273685" h="74929">
                <a:moveTo>
                  <a:pt x="256937" y="74845"/>
                </a:moveTo>
                <a:lnTo>
                  <a:pt x="242710" y="74845"/>
                </a:lnTo>
                <a:lnTo>
                  <a:pt x="236958" y="72088"/>
                </a:lnTo>
                <a:lnTo>
                  <a:pt x="226067" y="37269"/>
                </a:lnTo>
                <a:lnTo>
                  <a:pt x="226459" y="28828"/>
                </a:lnTo>
                <a:lnTo>
                  <a:pt x="226513" y="27671"/>
                </a:lnTo>
                <a:lnTo>
                  <a:pt x="227820" y="19706"/>
                </a:lnTo>
                <a:lnTo>
                  <a:pt x="227854" y="19502"/>
                </a:lnTo>
                <a:lnTo>
                  <a:pt x="230087" y="12763"/>
                </a:lnTo>
                <a:lnTo>
                  <a:pt x="233214" y="7453"/>
                </a:lnTo>
                <a:lnTo>
                  <a:pt x="237162" y="2484"/>
                </a:lnTo>
                <a:lnTo>
                  <a:pt x="242710" y="0"/>
                </a:lnTo>
                <a:lnTo>
                  <a:pt x="256937" y="0"/>
                </a:lnTo>
                <a:lnTo>
                  <a:pt x="262377" y="2484"/>
                </a:lnTo>
                <a:lnTo>
                  <a:pt x="266319" y="7453"/>
                </a:lnTo>
                <a:lnTo>
                  <a:pt x="268819" y="11640"/>
                </a:lnTo>
                <a:lnTo>
                  <a:pt x="248156" y="11640"/>
                </a:lnTo>
                <a:lnTo>
                  <a:pt x="246658" y="12184"/>
                </a:lnTo>
                <a:lnTo>
                  <a:pt x="240946" y="47027"/>
                </a:lnTo>
                <a:lnTo>
                  <a:pt x="241315" y="51938"/>
                </a:lnTo>
                <a:lnTo>
                  <a:pt x="242200" y="55138"/>
                </a:lnTo>
                <a:lnTo>
                  <a:pt x="243017" y="58405"/>
                </a:lnTo>
                <a:lnTo>
                  <a:pt x="244038" y="60481"/>
                </a:lnTo>
                <a:lnTo>
                  <a:pt x="246658" y="62660"/>
                </a:lnTo>
                <a:lnTo>
                  <a:pt x="248156" y="63204"/>
                </a:lnTo>
                <a:lnTo>
                  <a:pt x="268862" y="63204"/>
                </a:lnTo>
                <a:lnTo>
                  <a:pt x="266399" y="67391"/>
                </a:lnTo>
                <a:lnTo>
                  <a:pt x="262451" y="72360"/>
                </a:lnTo>
                <a:lnTo>
                  <a:pt x="256937" y="74845"/>
                </a:lnTo>
                <a:close/>
              </a:path>
              <a:path w="273685" h="74929">
                <a:moveTo>
                  <a:pt x="268862" y="63204"/>
                </a:moveTo>
                <a:lnTo>
                  <a:pt x="251491" y="63204"/>
                </a:lnTo>
                <a:lnTo>
                  <a:pt x="252955" y="62660"/>
                </a:lnTo>
                <a:lnTo>
                  <a:pt x="255542" y="60481"/>
                </a:lnTo>
                <a:lnTo>
                  <a:pt x="256563" y="58541"/>
                </a:lnTo>
                <a:lnTo>
                  <a:pt x="258265" y="52143"/>
                </a:lnTo>
                <a:lnTo>
                  <a:pt x="258665" y="47027"/>
                </a:lnTo>
                <a:lnTo>
                  <a:pt x="258661" y="27671"/>
                </a:lnTo>
                <a:lnTo>
                  <a:pt x="251491" y="11640"/>
                </a:lnTo>
                <a:lnTo>
                  <a:pt x="268819" y="11640"/>
                </a:lnTo>
                <a:lnTo>
                  <a:pt x="273547" y="37473"/>
                </a:lnTo>
                <a:lnTo>
                  <a:pt x="273149" y="46050"/>
                </a:lnTo>
                <a:lnTo>
                  <a:pt x="273104" y="47027"/>
                </a:lnTo>
                <a:lnTo>
                  <a:pt x="271789" y="55138"/>
                </a:lnTo>
                <a:lnTo>
                  <a:pt x="271760" y="55317"/>
                </a:lnTo>
                <a:lnTo>
                  <a:pt x="269526" y="62075"/>
                </a:lnTo>
                <a:lnTo>
                  <a:pt x="268862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48" name="object 148" descr=""/>
          <p:cNvGrpSpPr/>
          <p:nvPr/>
        </p:nvGrpSpPr>
        <p:grpSpPr>
          <a:xfrm>
            <a:off x="369630" y="3759718"/>
            <a:ext cx="2607945" cy="94615"/>
            <a:chOff x="369630" y="3759718"/>
            <a:chExt cx="2607945" cy="94615"/>
          </a:xfrm>
        </p:grpSpPr>
        <p:pic>
          <p:nvPicPr>
            <p:cNvPr id="149" name="object 149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69630" y="3759718"/>
              <a:ext cx="2582719" cy="94552"/>
            </a:xfrm>
            <a:prstGeom prst="rect">
              <a:avLst/>
            </a:prstGeom>
          </p:spPr>
        </p:pic>
        <p:sp>
          <p:nvSpPr>
            <p:cNvPr id="150" name="object 150" descr=""/>
            <p:cNvSpPr/>
            <p:nvPr/>
          </p:nvSpPr>
          <p:spPr>
            <a:xfrm>
              <a:off x="2966952" y="3822617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10210" y="10210"/>
                  </a:moveTo>
                  <a:lnTo>
                    <a:pt x="0" y="10210"/>
                  </a:lnTo>
                  <a:lnTo>
                    <a:pt x="0" y="0"/>
                  </a:lnTo>
                  <a:lnTo>
                    <a:pt x="10210" y="0"/>
                  </a:lnTo>
                  <a:lnTo>
                    <a:pt x="10210" y="1021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1" name="object 151" descr=""/>
          <p:cNvSpPr/>
          <p:nvPr/>
        </p:nvSpPr>
        <p:spPr>
          <a:xfrm>
            <a:off x="3024132" y="382261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object 152" descr=""/>
          <p:cNvSpPr/>
          <p:nvPr/>
        </p:nvSpPr>
        <p:spPr>
          <a:xfrm>
            <a:off x="3080292" y="382261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" name="object 153" descr=""/>
          <p:cNvSpPr/>
          <p:nvPr/>
        </p:nvSpPr>
        <p:spPr>
          <a:xfrm>
            <a:off x="3136451" y="382261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object 154" descr=""/>
          <p:cNvSpPr/>
          <p:nvPr/>
        </p:nvSpPr>
        <p:spPr>
          <a:xfrm>
            <a:off x="3192610" y="382261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object 155" descr=""/>
          <p:cNvSpPr/>
          <p:nvPr/>
        </p:nvSpPr>
        <p:spPr>
          <a:xfrm>
            <a:off x="3249791" y="382261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" name="object 156" descr=""/>
          <p:cNvSpPr/>
          <p:nvPr/>
        </p:nvSpPr>
        <p:spPr>
          <a:xfrm>
            <a:off x="3305950" y="382261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7" name="object 157" descr=""/>
          <p:cNvSpPr/>
          <p:nvPr/>
        </p:nvSpPr>
        <p:spPr>
          <a:xfrm>
            <a:off x="3362109" y="382261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" name="object 158" descr=""/>
          <p:cNvSpPr/>
          <p:nvPr/>
        </p:nvSpPr>
        <p:spPr>
          <a:xfrm>
            <a:off x="3418269" y="382261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9" name="object 159" descr=""/>
          <p:cNvSpPr/>
          <p:nvPr/>
        </p:nvSpPr>
        <p:spPr>
          <a:xfrm>
            <a:off x="3474429" y="382261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0" name="object 160" descr=""/>
          <p:cNvSpPr/>
          <p:nvPr/>
        </p:nvSpPr>
        <p:spPr>
          <a:xfrm>
            <a:off x="3531609" y="382261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" name="object 161" descr=""/>
          <p:cNvSpPr/>
          <p:nvPr/>
        </p:nvSpPr>
        <p:spPr>
          <a:xfrm>
            <a:off x="3587768" y="382261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" name="object 162" descr=""/>
          <p:cNvSpPr/>
          <p:nvPr/>
        </p:nvSpPr>
        <p:spPr>
          <a:xfrm>
            <a:off x="3643928" y="382261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3" name="object 163" descr=""/>
          <p:cNvSpPr/>
          <p:nvPr/>
        </p:nvSpPr>
        <p:spPr>
          <a:xfrm>
            <a:off x="3700087" y="382261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" name="object 164" descr=""/>
          <p:cNvSpPr/>
          <p:nvPr/>
        </p:nvSpPr>
        <p:spPr>
          <a:xfrm>
            <a:off x="3894603" y="3759310"/>
            <a:ext cx="273685" cy="74930"/>
          </a:xfrm>
          <a:custGeom>
            <a:avLst/>
            <a:gdLst/>
            <a:ahLst/>
            <a:cxnLst/>
            <a:rect l="l" t="t" r="r" b="b"/>
            <a:pathLst>
              <a:path w="273685" h="74929">
                <a:moveTo>
                  <a:pt x="13886" y="21442"/>
                </a:moveTo>
                <a:lnTo>
                  <a:pt x="1021" y="19196"/>
                </a:lnTo>
                <a:lnTo>
                  <a:pt x="1701" y="15792"/>
                </a:lnTo>
                <a:lnTo>
                  <a:pt x="1797" y="15316"/>
                </a:lnTo>
                <a:lnTo>
                  <a:pt x="1906" y="14771"/>
                </a:lnTo>
                <a:lnTo>
                  <a:pt x="3267" y="11231"/>
                </a:lnTo>
                <a:lnTo>
                  <a:pt x="5105" y="8577"/>
                </a:lnTo>
                <a:lnTo>
                  <a:pt x="6875" y="5922"/>
                </a:lnTo>
                <a:lnTo>
                  <a:pt x="9393" y="3812"/>
                </a:lnTo>
                <a:lnTo>
                  <a:pt x="12735" y="2212"/>
                </a:lnTo>
                <a:lnTo>
                  <a:pt x="15928" y="748"/>
                </a:lnTo>
                <a:lnTo>
                  <a:pt x="19570" y="0"/>
                </a:lnTo>
                <a:lnTo>
                  <a:pt x="30462" y="0"/>
                </a:lnTo>
                <a:lnTo>
                  <a:pt x="35976" y="2212"/>
                </a:lnTo>
                <a:lnTo>
                  <a:pt x="43532" y="10244"/>
                </a:lnTo>
                <a:lnTo>
                  <a:pt x="44118" y="11640"/>
                </a:lnTo>
                <a:lnTo>
                  <a:pt x="20693" y="11640"/>
                </a:lnTo>
                <a:lnTo>
                  <a:pt x="18821" y="12389"/>
                </a:lnTo>
                <a:lnTo>
                  <a:pt x="16949" y="14090"/>
                </a:lnTo>
                <a:lnTo>
                  <a:pt x="15248" y="15792"/>
                </a:lnTo>
                <a:lnTo>
                  <a:pt x="14227" y="18243"/>
                </a:lnTo>
                <a:lnTo>
                  <a:pt x="13886" y="21442"/>
                </a:lnTo>
                <a:close/>
              </a:path>
              <a:path w="273685" h="74929">
                <a:moveTo>
                  <a:pt x="17971" y="40536"/>
                </a:moveTo>
                <a:lnTo>
                  <a:pt x="19502" y="29202"/>
                </a:lnTo>
                <a:lnTo>
                  <a:pt x="23555" y="29202"/>
                </a:lnTo>
                <a:lnTo>
                  <a:pt x="26207" y="28454"/>
                </a:lnTo>
                <a:lnTo>
                  <a:pt x="28181" y="26752"/>
                </a:lnTo>
                <a:lnTo>
                  <a:pt x="30155" y="24982"/>
                </a:lnTo>
                <a:lnTo>
                  <a:pt x="31142" y="22633"/>
                </a:lnTo>
                <a:lnTo>
                  <a:pt x="31142" y="17256"/>
                </a:lnTo>
                <a:lnTo>
                  <a:pt x="30428" y="15316"/>
                </a:lnTo>
                <a:lnTo>
                  <a:pt x="27501" y="12389"/>
                </a:lnTo>
                <a:lnTo>
                  <a:pt x="25526" y="11640"/>
                </a:lnTo>
                <a:lnTo>
                  <a:pt x="44118" y="11640"/>
                </a:lnTo>
                <a:lnTo>
                  <a:pt x="45148" y="14090"/>
                </a:lnTo>
                <a:lnTo>
                  <a:pt x="45233" y="25254"/>
                </a:lnTo>
                <a:lnTo>
                  <a:pt x="41728" y="30428"/>
                </a:lnTo>
                <a:lnTo>
                  <a:pt x="34716" y="34308"/>
                </a:lnTo>
                <a:lnTo>
                  <a:pt x="38869" y="35193"/>
                </a:lnTo>
                <a:lnTo>
                  <a:pt x="42204" y="37201"/>
                </a:lnTo>
                <a:lnTo>
                  <a:pt x="44066" y="39515"/>
                </a:lnTo>
                <a:lnTo>
                  <a:pt x="22565" y="39515"/>
                </a:lnTo>
                <a:lnTo>
                  <a:pt x="20421" y="39856"/>
                </a:lnTo>
                <a:lnTo>
                  <a:pt x="17971" y="40536"/>
                </a:lnTo>
                <a:close/>
              </a:path>
              <a:path w="273685" h="74929">
                <a:moveTo>
                  <a:pt x="46298" y="63204"/>
                </a:moveTo>
                <a:lnTo>
                  <a:pt x="26752" y="63204"/>
                </a:lnTo>
                <a:lnTo>
                  <a:pt x="29168" y="62115"/>
                </a:lnTo>
                <a:lnTo>
                  <a:pt x="31142" y="59937"/>
                </a:lnTo>
                <a:lnTo>
                  <a:pt x="33117" y="57691"/>
                </a:lnTo>
                <a:lnTo>
                  <a:pt x="34104" y="54729"/>
                </a:lnTo>
                <a:lnTo>
                  <a:pt x="34012" y="47241"/>
                </a:lnTo>
                <a:lnTo>
                  <a:pt x="33151" y="44689"/>
                </a:lnTo>
                <a:lnTo>
                  <a:pt x="29407" y="40536"/>
                </a:lnTo>
                <a:lnTo>
                  <a:pt x="27126" y="39515"/>
                </a:lnTo>
                <a:lnTo>
                  <a:pt x="44066" y="39515"/>
                </a:lnTo>
                <a:lnTo>
                  <a:pt x="47241" y="43463"/>
                </a:lnTo>
                <a:lnTo>
                  <a:pt x="48501" y="47241"/>
                </a:lnTo>
                <a:lnTo>
                  <a:pt x="48501" y="58065"/>
                </a:lnTo>
                <a:lnTo>
                  <a:pt x="46298" y="63204"/>
                </a:lnTo>
                <a:close/>
              </a:path>
              <a:path w="273685" h="74929">
                <a:moveTo>
                  <a:pt x="30938" y="74845"/>
                </a:moveTo>
                <a:lnTo>
                  <a:pt x="17392" y="74845"/>
                </a:lnTo>
                <a:lnTo>
                  <a:pt x="11912" y="72939"/>
                </a:lnTo>
                <a:lnTo>
                  <a:pt x="3199" y="65315"/>
                </a:lnTo>
                <a:lnTo>
                  <a:pt x="680" y="60311"/>
                </a:lnTo>
                <a:lnTo>
                  <a:pt x="67" y="54729"/>
                </a:lnTo>
                <a:lnTo>
                  <a:pt x="0" y="54117"/>
                </a:lnTo>
                <a:lnTo>
                  <a:pt x="13580" y="52483"/>
                </a:lnTo>
                <a:lnTo>
                  <a:pt x="13988" y="55955"/>
                </a:lnTo>
                <a:lnTo>
                  <a:pt x="15146" y="58609"/>
                </a:lnTo>
                <a:lnTo>
                  <a:pt x="18958" y="62285"/>
                </a:lnTo>
                <a:lnTo>
                  <a:pt x="21238" y="63204"/>
                </a:lnTo>
                <a:lnTo>
                  <a:pt x="46298" y="63204"/>
                </a:lnTo>
                <a:lnTo>
                  <a:pt x="46152" y="63545"/>
                </a:lnTo>
                <a:lnTo>
                  <a:pt x="41455" y="68106"/>
                </a:lnTo>
                <a:lnTo>
                  <a:pt x="36758" y="72598"/>
                </a:lnTo>
                <a:lnTo>
                  <a:pt x="30938" y="74845"/>
                </a:lnTo>
                <a:close/>
              </a:path>
              <a:path w="273685" h="74929">
                <a:moveTo>
                  <a:pt x="70454" y="23076"/>
                </a:moveTo>
                <a:lnTo>
                  <a:pt x="56465" y="21646"/>
                </a:lnTo>
                <a:lnTo>
                  <a:pt x="57058" y="16064"/>
                </a:lnTo>
                <a:lnTo>
                  <a:pt x="57083" y="15826"/>
                </a:lnTo>
                <a:lnTo>
                  <a:pt x="57210" y="14635"/>
                </a:lnTo>
                <a:lnTo>
                  <a:pt x="57282" y="13954"/>
                </a:lnTo>
                <a:lnTo>
                  <a:pt x="59903" y="8406"/>
                </a:lnTo>
                <a:lnTo>
                  <a:pt x="68684" y="1667"/>
                </a:lnTo>
                <a:lnTo>
                  <a:pt x="74164" y="0"/>
                </a:lnTo>
                <a:lnTo>
                  <a:pt x="87983" y="0"/>
                </a:lnTo>
                <a:lnTo>
                  <a:pt x="93633" y="1940"/>
                </a:lnTo>
                <a:lnTo>
                  <a:pt x="101869" y="9768"/>
                </a:lnTo>
                <a:lnTo>
                  <a:pt x="102668" y="11640"/>
                </a:lnTo>
                <a:lnTo>
                  <a:pt x="77499" y="11640"/>
                </a:lnTo>
                <a:lnTo>
                  <a:pt x="75274" y="12491"/>
                </a:lnTo>
                <a:lnTo>
                  <a:pt x="73517" y="14193"/>
                </a:lnTo>
                <a:lnTo>
                  <a:pt x="71713" y="16064"/>
                </a:lnTo>
                <a:lnTo>
                  <a:pt x="70726" y="18992"/>
                </a:lnTo>
                <a:lnTo>
                  <a:pt x="70549" y="21646"/>
                </a:lnTo>
                <a:lnTo>
                  <a:pt x="70454" y="23076"/>
                </a:lnTo>
                <a:close/>
              </a:path>
              <a:path w="273685" h="74929">
                <a:moveTo>
                  <a:pt x="103945" y="73517"/>
                </a:moveTo>
                <a:lnTo>
                  <a:pt x="54831" y="73517"/>
                </a:lnTo>
                <a:lnTo>
                  <a:pt x="55376" y="68616"/>
                </a:lnTo>
                <a:lnTo>
                  <a:pt x="56976" y="63953"/>
                </a:lnTo>
                <a:lnTo>
                  <a:pt x="62163" y="55308"/>
                </a:lnTo>
                <a:lnTo>
                  <a:pt x="62285" y="55104"/>
                </a:lnTo>
                <a:lnTo>
                  <a:pt x="67527" y="49250"/>
                </a:lnTo>
                <a:lnTo>
                  <a:pt x="81785" y="35942"/>
                </a:lnTo>
                <a:lnTo>
                  <a:pt x="85566" y="32027"/>
                </a:lnTo>
                <a:lnTo>
                  <a:pt x="88902" y="27058"/>
                </a:lnTo>
                <a:lnTo>
                  <a:pt x="89855" y="24199"/>
                </a:lnTo>
                <a:lnTo>
                  <a:pt x="89855" y="18209"/>
                </a:lnTo>
                <a:lnTo>
                  <a:pt x="89089" y="16064"/>
                </a:lnTo>
                <a:lnTo>
                  <a:pt x="89004" y="15826"/>
                </a:lnTo>
                <a:lnTo>
                  <a:pt x="87302" y="14193"/>
                </a:lnTo>
                <a:lnTo>
                  <a:pt x="85668" y="12491"/>
                </a:lnTo>
                <a:lnTo>
                  <a:pt x="83354" y="11640"/>
                </a:lnTo>
                <a:lnTo>
                  <a:pt x="102668" y="11640"/>
                </a:lnTo>
                <a:lnTo>
                  <a:pt x="103945" y="14635"/>
                </a:lnTo>
                <a:lnTo>
                  <a:pt x="103851" y="24199"/>
                </a:lnTo>
                <a:lnTo>
                  <a:pt x="82911" y="52585"/>
                </a:lnTo>
                <a:lnTo>
                  <a:pt x="80086" y="55308"/>
                </a:lnTo>
                <a:lnTo>
                  <a:pt x="78929" y="56669"/>
                </a:lnTo>
                <a:lnTo>
                  <a:pt x="77772" y="57963"/>
                </a:lnTo>
                <a:lnTo>
                  <a:pt x="76819" y="59256"/>
                </a:lnTo>
                <a:lnTo>
                  <a:pt x="76070" y="60550"/>
                </a:lnTo>
                <a:lnTo>
                  <a:pt x="103945" y="60550"/>
                </a:lnTo>
                <a:lnTo>
                  <a:pt x="103945" y="73517"/>
                </a:lnTo>
                <a:close/>
              </a:path>
              <a:path w="273685" h="74929">
                <a:moveTo>
                  <a:pt x="127022" y="40945"/>
                </a:moveTo>
                <a:lnTo>
                  <a:pt x="115688" y="39311"/>
                </a:lnTo>
                <a:lnTo>
                  <a:pt x="122835" y="1327"/>
                </a:lnTo>
                <a:lnTo>
                  <a:pt x="159901" y="1327"/>
                </a:lnTo>
                <a:lnTo>
                  <a:pt x="159901" y="14397"/>
                </a:lnTo>
                <a:lnTo>
                  <a:pt x="133455" y="14397"/>
                </a:lnTo>
                <a:lnTo>
                  <a:pt x="131221" y="26786"/>
                </a:lnTo>
                <a:lnTo>
                  <a:pt x="152345" y="26786"/>
                </a:lnTo>
                <a:lnTo>
                  <a:pt x="156633" y="31347"/>
                </a:lnTo>
                <a:lnTo>
                  <a:pt x="160792" y="35635"/>
                </a:lnTo>
                <a:lnTo>
                  <a:pt x="133829" y="35635"/>
                </a:lnTo>
                <a:lnTo>
                  <a:pt x="130221" y="37405"/>
                </a:lnTo>
                <a:lnTo>
                  <a:pt x="127022" y="40945"/>
                </a:lnTo>
                <a:close/>
              </a:path>
              <a:path w="273685" h="74929">
                <a:moveTo>
                  <a:pt x="152345" y="26786"/>
                </a:moveTo>
                <a:lnTo>
                  <a:pt x="131344" y="26786"/>
                </a:lnTo>
                <a:lnTo>
                  <a:pt x="134340" y="25288"/>
                </a:lnTo>
                <a:lnTo>
                  <a:pt x="137539" y="24505"/>
                </a:lnTo>
                <a:lnTo>
                  <a:pt x="147069" y="24505"/>
                </a:lnTo>
                <a:lnTo>
                  <a:pt x="152345" y="26786"/>
                </a:lnTo>
                <a:close/>
              </a:path>
              <a:path w="273685" h="74929">
                <a:moveTo>
                  <a:pt x="159076" y="63613"/>
                </a:moveTo>
                <a:lnTo>
                  <a:pt x="141181" y="63613"/>
                </a:lnTo>
                <a:lnTo>
                  <a:pt x="143665" y="62422"/>
                </a:lnTo>
                <a:lnTo>
                  <a:pt x="147750" y="57656"/>
                </a:lnTo>
                <a:lnTo>
                  <a:pt x="148771" y="54049"/>
                </a:lnTo>
                <a:lnTo>
                  <a:pt x="148771" y="44655"/>
                </a:lnTo>
                <a:lnTo>
                  <a:pt x="147750" y="41251"/>
                </a:lnTo>
                <a:lnTo>
                  <a:pt x="145708" y="39005"/>
                </a:lnTo>
                <a:lnTo>
                  <a:pt x="143734" y="36758"/>
                </a:lnTo>
                <a:lnTo>
                  <a:pt x="141113" y="35635"/>
                </a:lnTo>
                <a:lnTo>
                  <a:pt x="160792" y="35635"/>
                </a:lnTo>
                <a:lnTo>
                  <a:pt x="160990" y="35839"/>
                </a:lnTo>
                <a:lnTo>
                  <a:pt x="163168" y="41728"/>
                </a:lnTo>
                <a:lnTo>
                  <a:pt x="163168" y="55002"/>
                </a:lnTo>
                <a:lnTo>
                  <a:pt x="161432" y="60379"/>
                </a:lnTo>
                <a:lnTo>
                  <a:pt x="159076" y="63613"/>
                </a:lnTo>
                <a:close/>
              </a:path>
              <a:path w="273685" h="74929">
                <a:moveTo>
                  <a:pt x="146593" y="74845"/>
                </a:moveTo>
                <a:lnTo>
                  <a:pt x="131344" y="74845"/>
                </a:lnTo>
                <a:lnTo>
                  <a:pt x="125831" y="73041"/>
                </a:lnTo>
                <a:lnTo>
                  <a:pt x="117322" y="65757"/>
                </a:lnTo>
                <a:lnTo>
                  <a:pt x="114769" y="60856"/>
                </a:lnTo>
                <a:lnTo>
                  <a:pt x="113988" y="55002"/>
                </a:lnTo>
                <a:lnTo>
                  <a:pt x="113952" y="54729"/>
                </a:lnTo>
                <a:lnTo>
                  <a:pt x="127941" y="53300"/>
                </a:lnTo>
                <a:lnTo>
                  <a:pt x="128349" y="56499"/>
                </a:lnTo>
                <a:lnTo>
                  <a:pt x="129541" y="59018"/>
                </a:lnTo>
                <a:lnTo>
                  <a:pt x="133489" y="62694"/>
                </a:lnTo>
                <a:lnTo>
                  <a:pt x="135735" y="63613"/>
                </a:lnTo>
                <a:lnTo>
                  <a:pt x="159076" y="63613"/>
                </a:lnTo>
                <a:lnTo>
                  <a:pt x="153196" y="71611"/>
                </a:lnTo>
                <a:lnTo>
                  <a:pt x="146593" y="74845"/>
                </a:lnTo>
                <a:close/>
              </a:path>
              <a:path w="273685" h="74929">
                <a:moveTo>
                  <a:pt x="200778" y="74845"/>
                </a:moveTo>
                <a:lnTo>
                  <a:pt x="186551" y="74845"/>
                </a:lnTo>
                <a:lnTo>
                  <a:pt x="180799" y="72088"/>
                </a:lnTo>
                <a:lnTo>
                  <a:pt x="169916" y="37473"/>
                </a:lnTo>
                <a:lnTo>
                  <a:pt x="169907" y="37269"/>
                </a:lnTo>
                <a:lnTo>
                  <a:pt x="170300" y="28828"/>
                </a:lnTo>
                <a:lnTo>
                  <a:pt x="170354" y="27671"/>
                </a:lnTo>
                <a:lnTo>
                  <a:pt x="171661" y="19706"/>
                </a:lnTo>
                <a:lnTo>
                  <a:pt x="186551" y="0"/>
                </a:lnTo>
                <a:lnTo>
                  <a:pt x="200778" y="0"/>
                </a:lnTo>
                <a:lnTo>
                  <a:pt x="206217" y="2484"/>
                </a:lnTo>
                <a:lnTo>
                  <a:pt x="210160" y="7453"/>
                </a:lnTo>
                <a:lnTo>
                  <a:pt x="212660" y="11640"/>
                </a:lnTo>
                <a:lnTo>
                  <a:pt x="191997" y="11640"/>
                </a:lnTo>
                <a:lnTo>
                  <a:pt x="190499" y="12184"/>
                </a:lnTo>
                <a:lnTo>
                  <a:pt x="184786" y="47027"/>
                </a:lnTo>
                <a:lnTo>
                  <a:pt x="185155" y="51938"/>
                </a:lnTo>
                <a:lnTo>
                  <a:pt x="186040" y="55138"/>
                </a:lnTo>
                <a:lnTo>
                  <a:pt x="186857" y="58405"/>
                </a:lnTo>
                <a:lnTo>
                  <a:pt x="187879" y="60481"/>
                </a:lnTo>
                <a:lnTo>
                  <a:pt x="190499" y="62660"/>
                </a:lnTo>
                <a:lnTo>
                  <a:pt x="191997" y="63204"/>
                </a:lnTo>
                <a:lnTo>
                  <a:pt x="212702" y="63204"/>
                </a:lnTo>
                <a:lnTo>
                  <a:pt x="210240" y="67391"/>
                </a:lnTo>
                <a:lnTo>
                  <a:pt x="206292" y="72360"/>
                </a:lnTo>
                <a:lnTo>
                  <a:pt x="200778" y="74845"/>
                </a:lnTo>
                <a:close/>
              </a:path>
              <a:path w="273685" h="74929">
                <a:moveTo>
                  <a:pt x="212702" y="63204"/>
                </a:moveTo>
                <a:lnTo>
                  <a:pt x="195332" y="63204"/>
                </a:lnTo>
                <a:lnTo>
                  <a:pt x="196796" y="62660"/>
                </a:lnTo>
                <a:lnTo>
                  <a:pt x="199382" y="60481"/>
                </a:lnTo>
                <a:lnTo>
                  <a:pt x="200403" y="58541"/>
                </a:lnTo>
                <a:lnTo>
                  <a:pt x="202105" y="52143"/>
                </a:lnTo>
                <a:lnTo>
                  <a:pt x="202505" y="47027"/>
                </a:lnTo>
                <a:lnTo>
                  <a:pt x="202502" y="27671"/>
                </a:lnTo>
                <a:lnTo>
                  <a:pt x="195332" y="11640"/>
                </a:lnTo>
                <a:lnTo>
                  <a:pt x="212660" y="11640"/>
                </a:lnTo>
                <a:lnTo>
                  <a:pt x="217387" y="37473"/>
                </a:lnTo>
                <a:lnTo>
                  <a:pt x="216990" y="46050"/>
                </a:lnTo>
                <a:lnTo>
                  <a:pt x="216945" y="47027"/>
                </a:lnTo>
                <a:lnTo>
                  <a:pt x="215630" y="55138"/>
                </a:lnTo>
                <a:lnTo>
                  <a:pt x="215601" y="55317"/>
                </a:lnTo>
                <a:lnTo>
                  <a:pt x="213367" y="62075"/>
                </a:lnTo>
                <a:lnTo>
                  <a:pt x="212702" y="63204"/>
                </a:lnTo>
                <a:close/>
              </a:path>
              <a:path w="273685" h="74929">
                <a:moveTo>
                  <a:pt x="256937" y="74845"/>
                </a:moveTo>
                <a:lnTo>
                  <a:pt x="242710" y="74845"/>
                </a:lnTo>
                <a:lnTo>
                  <a:pt x="236958" y="72088"/>
                </a:lnTo>
                <a:lnTo>
                  <a:pt x="226067" y="37269"/>
                </a:lnTo>
                <a:lnTo>
                  <a:pt x="226459" y="28828"/>
                </a:lnTo>
                <a:lnTo>
                  <a:pt x="226513" y="27671"/>
                </a:lnTo>
                <a:lnTo>
                  <a:pt x="227820" y="19706"/>
                </a:lnTo>
                <a:lnTo>
                  <a:pt x="227854" y="19502"/>
                </a:lnTo>
                <a:lnTo>
                  <a:pt x="230087" y="12763"/>
                </a:lnTo>
                <a:lnTo>
                  <a:pt x="233214" y="7453"/>
                </a:lnTo>
                <a:lnTo>
                  <a:pt x="237162" y="2484"/>
                </a:lnTo>
                <a:lnTo>
                  <a:pt x="242710" y="0"/>
                </a:lnTo>
                <a:lnTo>
                  <a:pt x="256937" y="0"/>
                </a:lnTo>
                <a:lnTo>
                  <a:pt x="262377" y="2484"/>
                </a:lnTo>
                <a:lnTo>
                  <a:pt x="266319" y="7453"/>
                </a:lnTo>
                <a:lnTo>
                  <a:pt x="268819" y="11640"/>
                </a:lnTo>
                <a:lnTo>
                  <a:pt x="248156" y="11640"/>
                </a:lnTo>
                <a:lnTo>
                  <a:pt x="246658" y="12184"/>
                </a:lnTo>
                <a:lnTo>
                  <a:pt x="240946" y="47027"/>
                </a:lnTo>
                <a:lnTo>
                  <a:pt x="241315" y="51938"/>
                </a:lnTo>
                <a:lnTo>
                  <a:pt x="242200" y="55138"/>
                </a:lnTo>
                <a:lnTo>
                  <a:pt x="243017" y="58405"/>
                </a:lnTo>
                <a:lnTo>
                  <a:pt x="244038" y="60481"/>
                </a:lnTo>
                <a:lnTo>
                  <a:pt x="246658" y="62660"/>
                </a:lnTo>
                <a:lnTo>
                  <a:pt x="248156" y="63204"/>
                </a:lnTo>
                <a:lnTo>
                  <a:pt x="268862" y="63204"/>
                </a:lnTo>
                <a:lnTo>
                  <a:pt x="266399" y="67391"/>
                </a:lnTo>
                <a:lnTo>
                  <a:pt x="262451" y="72360"/>
                </a:lnTo>
                <a:lnTo>
                  <a:pt x="256937" y="74845"/>
                </a:lnTo>
                <a:close/>
              </a:path>
              <a:path w="273685" h="74929">
                <a:moveTo>
                  <a:pt x="268862" y="63204"/>
                </a:moveTo>
                <a:lnTo>
                  <a:pt x="251491" y="63204"/>
                </a:lnTo>
                <a:lnTo>
                  <a:pt x="252955" y="62660"/>
                </a:lnTo>
                <a:lnTo>
                  <a:pt x="255542" y="60481"/>
                </a:lnTo>
                <a:lnTo>
                  <a:pt x="256563" y="58541"/>
                </a:lnTo>
                <a:lnTo>
                  <a:pt x="258265" y="52143"/>
                </a:lnTo>
                <a:lnTo>
                  <a:pt x="258665" y="47027"/>
                </a:lnTo>
                <a:lnTo>
                  <a:pt x="258661" y="27671"/>
                </a:lnTo>
                <a:lnTo>
                  <a:pt x="251491" y="11640"/>
                </a:lnTo>
                <a:lnTo>
                  <a:pt x="268819" y="11640"/>
                </a:lnTo>
                <a:lnTo>
                  <a:pt x="273547" y="37473"/>
                </a:lnTo>
                <a:lnTo>
                  <a:pt x="273149" y="46050"/>
                </a:lnTo>
                <a:lnTo>
                  <a:pt x="273104" y="47027"/>
                </a:lnTo>
                <a:lnTo>
                  <a:pt x="271789" y="55138"/>
                </a:lnTo>
                <a:lnTo>
                  <a:pt x="271760" y="55317"/>
                </a:lnTo>
                <a:lnTo>
                  <a:pt x="269526" y="62075"/>
                </a:lnTo>
                <a:lnTo>
                  <a:pt x="268862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65" name="object 165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73715" y="3988032"/>
            <a:ext cx="3338216" cy="74538"/>
          </a:xfrm>
          <a:prstGeom prst="rect">
            <a:avLst/>
          </a:prstGeom>
        </p:spPr>
      </p:pic>
      <p:sp>
        <p:nvSpPr>
          <p:cNvPr id="166" name="object 166" descr=""/>
          <p:cNvSpPr/>
          <p:nvPr/>
        </p:nvSpPr>
        <p:spPr>
          <a:xfrm>
            <a:off x="3894603" y="3987930"/>
            <a:ext cx="273685" cy="74930"/>
          </a:xfrm>
          <a:custGeom>
            <a:avLst/>
            <a:gdLst/>
            <a:ahLst/>
            <a:cxnLst/>
            <a:rect l="l" t="t" r="r" b="b"/>
            <a:pathLst>
              <a:path w="273685" h="74929">
                <a:moveTo>
                  <a:pt x="13886" y="21442"/>
                </a:moveTo>
                <a:lnTo>
                  <a:pt x="1021" y="19196"/>
                </a:lnTo>
                <a:lnTo>
                  <a:pt x="1701" y="15792"/>
                </a:lnTo>
                <a:lnTo>
                  <a:pt x="1797" y="15316"/>
                </a:lnTo>
                <a:lnTo>
                  <a:pt x="1906" y="14771"/>
                </a:lnTo>
                <a:lnTo>
                  <a:pt x="3267" y="11231"/>
                </a:lnTo>
                <a:lnTo>
                  <a:pt x="5105" y="8577"/>
                </a:lnTo>
                <a:lnTo>
                  <a:pt x="6875" y="5922"/>
                </a:lnTo>
                <a:lnTo>
                  <a:pt x="9393" y="3812"/>
                </a:lnTo>
                <a:lnTo>
                  <a:pt x="12735" y="2212"/>
                </a:lnTo>
                <a:lnTo>
                  <a:pt x="15928" y="748"/>
                </a:lnTo>
                <a:lnTo>
                  <a:pt x="19570" y="0"/>
                </a:lnTo>
                <a:lnTo>
                  <a:pt x="30462" y="0"/>
                </a:lnTo>
                <a:lnTo>
                  <a:pt x="35976" y="2212"/>
                </a:lnTo>
                <a:lnTo>
                  <a:pt x="43532" y="10244"/>
                </a:lnTo>
                <a:lnTo>
                  <a:pt x="44118" y="11640"/>
                </a:lnTo>
                <a:lnTo>
                  <a:pt x="20693" y="11640"/>
                </a:lnTo>
                <a:lnTo>
                  <a:pt x="18821" y="12389"/>
                </a:lnTo>
                <a:lnTo>
                  <a:pt x="16949" y="14090"/>
                </a:lnTo>
                <a:lnTo>
                  <a:pt x="15248" y="15792"/>
                </a:lnTo>
                <a:lnTo>
                  <a:pt x="14227" y="18243"/>
                </a:lnTo>
                <a:lnTo>
                  <a:pt x="13886" y="21442"/>
                </a:lnTo>
                <a:close/>
              </a:path>
              <a:path w="273685" h="74929">
                <a:moveTo>
                  <a:pt x="17971" y="40536"/>
                </a:moveTo>
                <a:lnTo>
                  <a:pt x="19502" y="29202"/>
                </a:lnTo>
                <a:lnTo>
                  <a:pt x="23555" y="29202"/>
                </a:lnTo>
                <a:lnTo>
                  <a:pt x="26207" y="28454"/>
                </a:lnTo>
                <a:lnTo>
                  <a:pt x="28181" y="26752"/>
                </a:lnTo>
                <a:lnTo>
                  <a:pt x="30155" y="24982"/>
                </a:lnTo>
                <a:lnTo>
                  <a:pt x="31142" y="22633"/>
                </a:lnTo>
                <a:lnTo>
                  <a:pt x="31142" y="17256"/>
                </a:lnTo>
                <a:lnTo>
                  <a:pt x="30428" y="15316"/>
                </a:lnTo>
                <a:lnTo>
                  <a:pt x="27501" y="12389"/>
                </a:lnTo>
                <a:lnTo>
                  <a:pt x="25526" y="11640"/>
                </a:lnTo>
                <a:lnTo>
                  <a:pt x="44118" y="11640"/>
                </a:lnTo>
                <a:lnTo>
                  <a:pt x="45148" y="14090"/>
                </a:lnTo>
                <a:lnTo>
                  <a:pt x="45233" y="25254"/>
                </a:lnTo>
                <a:lnTo>
                  <a:pt x="41728" y="30428"/>
                </a:lnTo>
                <a:lnTo>
                  <a:pt x="34716" y="34308"/>
                </a:lnTo>
                <a:lnTo>
                  <a:pt x="38869" y="35193"/>
                </a:lnTo>
                <a:lnTo>
                  <a:pt x="42204" y="37201"/>
                </a:lnTo>
                <a:lnTo>
                  <a:pt x="44066" y="39515"/>
                </a:lnTo>
                <a:lnTo>
                  <a:pt x="22565" y="39515"/>
                </a:lnTo>
                <a:lnTo>
                  <a:pt x="20421" y="39856"/>
                </a:lnTo>
                <a:lnTo>
                  <a:pt x="17971" y="40536"/>
                </a:lnTo>
                <a:close/>
              </a:path>
              <a:path w="273685" h="74929">
                <a:moveTo>
                  <a:pt x="46298" y="63204"/>
                </a:moveTo>
                <a:lnTo>
                  <a:pt x="26752" y="63204"/>
                </a:lnTo>
                <a:lnTo>
                  <a:pt x="29168" y="62115"/>
                </a:lnTo>
                <a:lnTo>
                  <a:pt x="31142" y="59937"/>
                </a:lnTo>
                <a:lnTo>
                  <a:pt x="33117" y="57691"/>
                </a:lnTo>
                <a:lnTo>
                  <a:pt x="34104" y="54729"/>
                </a:lnTo>
                <a:lnTo>
                  <a:pt x="34012" y="47241"/>
                </a:lnTo>
                <a:lnTo>
                  <a:pt x="33151" y="44689"/>
                </a:lnTo>
                <a:lnTo>
                  <a:pt x="29407" y="40536"/>
                </a:lnTo>
                <a:lnTo>
                  <a:pt x="27126" y="39515"/>
                </a:lnTo>
                <a:lnTo>
                  <a:pt x="44066" y="39515"/>
                </a:lnTo>
                <a:lnTo>
                  <a:pt x="47241" y="43463"/>
                </a:lnTo>
                <a:lnTo>
                  <a:pt x="48501" y="47241"/>
                </a:lnTo>
                <a:lnTo>
                  <a:pt x="48501" y="58065"/>
                </a:lnTo>
                <a:lnTo>
                  <a:pt x="46298" y="63204"/>
                </a:lnTo>
                <a:close/>
              </a:path>
              <a:path w="273685" h="74929">
                <a:moveTo>
                  <a:pt x="30938" y="74845"/>
                </a:moveTo>
                <a:lnTo>
                  <a:pt x="17392" y="74845"/>
                </a:lnTo>
                <a:lnTo>
                  <a:pt x="11912" y="72939"/>
                </a:lnTo>
                <a:lnTo>
                  <a:pt x="3199" y="65315"/>
                </a:lnTo>
                <a:lnTo>
                  <a:pt x="680" y="60311"/>
                </a:lnTo>
                <a:lnTo>
                  <a:pt x="67" y="54729"/>
                </a:lnTo>
                <a:lnTo>
                  <a:pt x="0" y="54117"/>
                </a:lnTo>
                <a:lnTo>
                  <a:pt x="13580" y="52483"/>
                </a:lnTo>
                <a:lnTo>
                  <a:pt x="13988" y="55955"/>
                </a:lnTo>
                <a:lnTo>
                  <a:pt x="15146" y="58609"/>
                </a:lnTo>
                <a:lnTo>
                  <a:pt x="18958" y="62285"/>
                </a:lnTo>
                <a:lnTo>
                  <a:pt x="21238" y="63204"/>
                </a:lnTo>
                <a:lnTo>
                  <a:pt x="46298" y="63204"/>
                </a:lnTo>
                <a:lnTo>
                  <a:pt x="46152" y="63545"/>
                </a:lnTo>
                <a:lnTo>
                  <a:pt x="41455" y="68106"/>
                </a:lnTo>
                <a:lnTo>
                  <a:pt x="36758" y="72598"/>
                </a:lnTo>
                <a:lnTo>
                  <a:pt x="30938" y="74845"/>
                </a:lnTo>
                <a:close/>
              </a:path>
              <a:path w="273685" h="74929">
                <a:moveTo>
                  <a:pt x="70454" y="23076"/>
                </a:moveTo>
                <a:lnTo>
                  <a:pt x="56465" y="21646"/>
                </a:lnTo>
                <a:lnTo>
                  <a:pt x="57058" y="16064"/>
                </a:lnTo>
                <a:lnTo>
                  <a:pt x="57083" y="15826"/>
                </a:lnTo>
                <a:lnTo>
                  <a:pt x="57210" y="14635"/>
                </a:lnTo>
                <a:lnTo>
                  <a:pt x="57282" y="13954"/>
                </a:lnTo>
                <a:lnTo>
                  <a:pt x="59903" y="8406"/>
                </a:lnTo>
                <a:lnTo>
                  <a:pt x="68684" y="1667"/>
                </a:lnTo>
                <a:lnTo>
                  <a:pt x="74164" y="0"/>
                </a:lnTo>
                <a:lnTo>
                  <a:pt x="87983" y="0"/>
                </a:lnTo>
                <a:lnTo>
                  <a:pt x="93633" y="1940"/>
                </a:lnTo>
                <a:lnTo>
                  <a:pt x="101869" y="9768"/>
                </a:lnTo>
                <a:lnTo>
                  <a:pt x="102668" y="11640"/>
                </a:lnTo>
                <a:lnTo>
                  <a:pt x="77499" y="11640"/>
                </a:lnTo>
                <a:lnTo>
                  <a:pt x="75274" y="12491"/>
                </a:lnTo>
                <a:lnTo>
                  <a:pt x="73517" y="14193"/>
                </a:lnTo>
                <a:lnTo>
                  <a:pt x="71713" y="16064"/>
                </a:lnTo>
                <a:lnTo>
                  <a:pt x="70726" y="18992"/>
                </a:lnTo>
                <a:lnTo>
                  <a:pt x="70549" y="21646"/>
                </a:lnTo>
                <a:lnTo>
                  <a:pt x="70454" y="23076"/>
                </a:lnTo>
                <a:close/>
              </a:path>
              <a:path w="273685" h="74929">
                <a:moveTo>
                  <a:pt x="103945" y="73517"/>
                </a:moveTo>
                <a:lnTo>
                  <a:pt x="54831" y="73517"/>
                </a:lnTo>
                <a:lnTo>
                  <a:pt x="55376" y="68616"/>
                </a:lnTo>
                <a:lnTo>
                  <a:pt x="56976" y="63953"/>
                </a:lnTo>
                <a:lnTo>
                  <a:pt x="62163" y="55308"/>
                </a:lnTo>
                <a:lnTo>
                  <a:pt x="62285" y="55104"/>
                </a:lnTo>
                <a:lnTo>
                  <a:pt x="67527" y="49250"/>
                </a:lnTo>
                <a:lnTo>
                  <a:pt x="81785" y="35942"/>
                </a:lnTo>
                <a:lnTo>
                  <a:pt x="85566" y="32027"/>
                </a:lnTo>
                <a:lnTo>
                  <a:pt x="88902" y="27058"/>
                </a:lnTo>
                <a:lnTo>
                  <a:pt x="89855" y="24199"/>
                </a:lnTo>
                <a:lnTo>
                  <a:pt x="89855" y="18209"/>
                </a:lnTo>
                <a:lnTo>
                  <a:pt x="89089" y="16064"/>
                </a:lnTo>
                <a:lnTo>
                  <a:pt x="89004" y="15826"/>
                </a:lnTo>
                <a:lnTo>
                  <a:pt x="87302" y="14193"/>
                </a:lnTo>
                <a:lnTo>
                  <a:pt x="85668" y="12491"/>
                </a:lnTo>
                <a:lnTo>
                  <a:pt x="83354" y="11640"/>
                </a:lnTo>
                <a:lnTo>
                  <a:pt x="102668" y="11640"/>
                </a:lnTo>
                <a:lnTo>
                  <a:pt x="103945" y="14635"/>
                </a:lnTo>
                <a:lnTo>
                  <a:pt x="103851" y="24199"/>
                </a:lnTo>
                <a:lnTo>
                  <a:pt x="82911" y="52585"/>
                </a:lnTo>
                <a:lnTo>
                  <a:pt x="80086" y="55308"/>
                </a:lnTo>
                <a:lnTo>
                  <a:pt x="78929" y="56669"/>
                </a:lnTo>
                <a:lnTo>
                  <a:pt x="77772" y="57963"/>
                </a:lnTo>
                <a:lnTo>
                  <a:pt x="76819" y="59256"/>
                </a:lnTo>
                <a:lnTo>
                  <a:pt x="76070" y="60550"/>
                </a:lnTo>
                <a:lnTo>
                  <a:pt x="103945" y="60550"/>
                </a:lnTo>
                <a:lnTo>
                  <a:pt x="103945" y="73517"/>
                </a:lnTo>
                <a:close/>
              </a:path>
              <a:path w="273685" h="74929">
                <a:moveTo>
                  <a:pt x="127022" y="40945"/>
                </a:moveTo>
                <a:lnTo>
                  <a:pt x="115688" y="39311"/>
                </a:lnTo>
                <a:lnTo>
                  <a:pt x="122835" y="1327"/>
                </a:lnTo>
                <a:lnTo>
                  <a:pt x="159901" y="1327"/>
                </a:lnTo>
                <a:lnTo>
                  <a:pt x="159901" y="14397"/>
                </a:lnTo>
                <a:lnTo>
                  <a:pt x="133455" y="14397"/>
                </a:lnTo>
                <a:lnTo>
                  <a:pt x="131221" y="26786"/>
                </a:lnTo>
                <a:lnTo>
                  <a:pt x="152345" y="26786"/>
                </a:lnTo>
                <a:lnTo>
                  <a:pt x="156633" y="31347"/>
                </a:lnTo>
                <a:lnTo>
                  <a:pt x="160792" y="35635"/>
                </a:lnTo>
                <a:lnTo>
                  <a:pt x="133829" y="35635"/>
                </a:lnTo>
                <a:lnTo>
                  <a:pt x="130221" y="37405"/>
                </a:lnTo>
                <a:lnTo>
                  <a:pt x="127022" y="40945"/>
                </a:lnTo>
                <a:close/>
              </a:path>
              <a:path w="273685" h="74929">
                <a:moveTo>
                  <a:pt x="152345" y="26786"/>
                </a:moveTo>
                <a:lnTo>
                  <a:pt x="131344" y="26786"/>
                </a:lnTo>
                <a:lnTo>
                  <a:pt x="134340" y="25288"/>
                </a:lnTo>
                <a:lnTo>
                  <a:pt x="137539" y="24505"/>
                </a:lnTo>
                <a:lnTo>
                  <a:pt x="147069" y="24505"/>
                </a:lnTo>
                <a:lnTo>
                  <a:pt x="152345" y="26786"/>
                </a:lnTo>
                <a:close/>
              </a:path>
              <a:path w="273685" h="74929">
                <a:moveTo>
                  <a:pt x="159076" y="63613"/>
                </a:moveTo>
                <a:lnTo>
                  <a:pt x="141181" y="63613"/>
                </a:lnTo>
                <a:lnTo>
                  <a:pt x="143665" y="62422"/>
                </a:lnTo>
                <a:lnTo>
                  <a:pt x="147750" y="57656"/>
                </a:lnTo>
                <a:lnTo>
                  <a:pt x="148771" y="54049"/>
                </a:lnTo>
                <a:lnTo>
                  <a:pt x="148771" y="44655"/>
                </a:lnTo>
                <a:lnTo>
                  <a:pt x="147750" y="41251"/>
                </a:lnTo>
                <a:lnTo>
                  <a:pt x="145708" y="39005"/>
                </a:lnTo>
                <a:lnTo>
                  <a:pt x="143734" y="36758"/>
                </a:lnTo>
                <a:lnTo>
                  <a:pt x="141113" y="35635"/>
                </a:lnTo>
                <a:lnTo>
                  <a:pt x="160792" y="35635"/>
                </a:lnTo>
                <a:lnTo>
                  <a:pt x="160990" y="35839"/>
                </a:lnTo>
                <a:lnTo>
                  <a:pt x="163168" y="41728"/>
                </a:lnTo>
                <a:lnTo>
                  <a:pt x="163168" y="55002"/>
                </a:lnTo>
                <a:lnTo>
                  <a:pt x="161432" y="60379"/>
                </a:lnTo>
                <a:lnTo>
                  <a:pt x="159076" y="63613"/>
                </a:lnTo>
                <a:close/>
              </a:path>
              <a:path w="273685" h="74929">
                <a:moveTo>
                  <a:pt x="146593" y="74845"/>
                </a:moveTo>
                <a:lnTo>
                  <a:pt x="131344" y="74845"/>
                </a:lnTo>
                <a:lnTo>
                  <a:pt x="125831" y="73041"/>
                </a:lnTo>
                <a:lnTo>
                  <a:pt x="117322" y="65757"/>
                </a:lnTo>
                <a:lnTo>
                  <a:pt x="114769" y="60856"/>
                </a:lnTo>
                <a:lnTo>
                  <a:pt x="113988" y="55002"/>
                </a:lnTo>
                <a:lnTo>
                  <a:pt x="113952" y="54729"/>
                </a:lnTo>
                <a:lnTo>
                  <a:pt x="127941" y="53300"/>
                </a:lnTo>
                <a:lnTo>
                  <a:pt x="128349" y="56499"/>
                </a:lnTo>
                <a:lnTo>
                  <a:pt x="129541" y="59018"/>
                </a:lnTo>
                <a:lnTo>
                  <a:pt x="133489" y="62694"/>
                </a:lnTo>
                <a:lnTo>
                  <a:pt x="135735" y="63613"/>
                </a:lnTo>
                <a:lnTo>
                  <a:pt x="159076" y="63613"/>
                </a:lnTo>
                <a:lnTo>
                  <a:pt x="153196" y="71611"/>
                </a:lnTo>
                <a:lnTo>
                  <a:pt x="146593" y="74845"/>
                </a:lnTo>
                <a:close/>
              </a:path>
              <a:path w="273685" h="74929">
                <a:moveTo>
                  <a:pt x="201356" y="74845"/>
                </a:moveTo>
                <a:lnTo>
                  <a:pt x="187538" y="74845"/>
                </a:lnTo>
                <a:lnTo>
                  <a:pt x="182024" y="73109"/>
                </a:lnTo>
                <a:lnTo>
                  <a:pt x="172426" y="65485"/>
                </a:lnTo>
                <a:lnTo>
                  <a:pt x="169805" y="59801"/>
                </a:lnTo>
                <a:lnTo>
                  <a:pt x="169851" y="48467"/>
                </a:lnTo>
                <a:lnTo>
                  <a:pt x="181956" y="34001"/>
                </a:lnTo>
                <a:lnTo>
                  <a:pt x="178348" y="32436"/>
                </a:lnTo>
                <a:lnTo>
                  <a:pt x="175727" y="30326"/>
                </a:lnTo>
                <a:lnTo>
                  <a:pt x="172460" y="25016"/>
                </a:lnTo>
                <a:lnTo>
                  <a:pt x="171786" y="22599"/>
                </a:lnTo>
                <a:lnTo>
                  <a:pt x="171700" y="22293"/>
                </a:lnTo>
                <a:lnTo>
                  <a:pt x="186585" y="0"/>
                </a:lnTo>
                <a:lnTo>
                  <a:pt x="200472" y="0"/>
                </a:lnTo>
                <a:lnTo>
                  <a:pt x="205849" y="1769"/>
                </a:lnTo>
                <a:lnTo>
                  <a:pt x="209729" y="5309"/>
                </a:lnTo>
                <a:lnTo>
                  <a:pt x="213541" y="8917"/>
                </a:lnTo>
                <a:lnTo>
                  <a:pt x="214473" y="11129"/>
                </a:lnTo>
                <a:lnTo>
                  <a:pt x="191044" y="11129"/>
                </a:lnTo>
                <a:lnTo>
                  <a:pt x="188989" y="11912"/>
                </a:lnTo>
                <a:lnTo>
                  <a:pt x="187402" y="13444"/>
                </a:lnTo>
                <a:lnTo>
                  <a:pt x="185734" y="15111"/>
                </a:lnTo>
                <a:lnTo>
                  <a:pt x="184930" y="17222"/>
                </a:lnTo>
                <a:lnTo>
                  <a:pt x="184917" y="22599"/>
                </a:lnTo>
                <a:lnTo>
                  <a:pt x="185675" y="24812"/>
                </a:lnTo>
                <a:lnTo>
                  <a:pt x="185836" y="25016"/>
                </a:lnTo>
                <a:lnTo>
                  <a:pt x="188831" y="28011"/>
                </a:lnTo>
                <a:lnTo>
                  <a:pt x="190941" y="28794"/>
                </a:lnTo>
                <a:lnTo>
                  <a:pt x="212180" y="28794"/>
                </a:lnTo>
                <a:lnTo>
                  <a:pt x="211023" y="30530"/>
                </a:lnTo>
                <a:lnTo>
                  <a:pt x="208538" y="32572"/>
                </a:lnTo>
                <a:lnTo>
                  <a:pt x="205339" y="34001"/>
                </a:lnTo>
                <a:lnTo>
                  <a:pt x="209423" y="35635"/>
                </a:lnTo>
                <a:lnTo>
                  <a:pt x="212520" y="38018"/>
                </a:lnTo>
                <a:lnTo>
                  <a:pt x="213805" y="39924"/>
                </a:lnTo>
                <a:lnTo>
                  <a:pt x="190295" y="39924"/>
                </a:lnTo>
                <a:lnTo>
                  <a:pt x="187776" y="41115"/>
                </a:lnTo>
                <a:lnTo>
                  <a:pt x="186142" y="43498"/>
                </a:lnTo>
                <a:lnTo>
                  <a:pt x="184441" y="45880"/>
                </a:lnTo>
                <a:lnTo>
                  <a:pt x="183590" y="48467"/>
                </a:lnTo>
                <a:lnTo>
                  <a:pt x="183645" y="55308"/>
                </a:lnTo>
                <a:lnTo>
                  <a:pt x="184577" y="58167"/>
                </a:lnTo>
                <a:lnTo>
                  <a:pt x="188525" y="62524"/>
                </a:lnTo>
                <a:lnTo>
                  <a:pt x="190975" y="63613"/>
                </a:lnTo>
                <a:lnTo>
                  <a:pt x="215916" y="63613"/>
                </a:lnTo>
                <a:lnTo>
                  <a:pt x="215652" y="64294"/>
                </a:lnTo>
                <a:lnTo>
                  <a:pt x="207075" y="72734"/>
                </a:lnTo>
                <a:lnTo>
                  <a:pt x="201356" y="74845"/>
                </a:lnTo>
                <a:close/>
              </a:path>
              <a:path w="273685" h="74929">
                <a:moveTo>
                  <a:pt x="212180" y="28794"/>
                </a:moveTo>
                <a:lnTo>
                  <a:pt x="196183" y="28794"/>
                </a:lnTo>
                <a:lnTo>
                  <a:pt x="198293" y="28011"/>
                </a:lnTo>
                <a:lnTo>
                  <a:pt x="199927" y="26445"/>
                </a:lnTo>
                <a:lnTo>
                  <a:pt x="201493" y="24812"/>
                </a:lnTo>
                <a:lnTo>
                  <a:pt x="202275" y="22599"/>
                </a:lnTo>
                <a:lnTo>
                  <a:pt x="202275" y="17222"/>
                </a:lnTo>
                <a:lnTo>
                  <a:pt x="201493" y="15111"/>
                </a:lnTo>
                <a:lnTo>
                  <a:pt x="199893" y="13444"/>
                </a:lnTo>
                <a:lnTo>
                  <a:pt x="198361" y="11912"/>
                </a:lnTo>
                <a:lnTo>
                  <a:pt x="196285" y="11129"/>
                </a:lnTo>
                <a:lnTo>
                  <a:pt x="214473" y="11129"/>
                </a:lnTo>
                <a:lnTo>
                  <a:pt x="215447" y="13444"/>
                </a:lnTo>
                <a:lnTo>
                  <a:pt x="215357" y="22599"/>
                </a:lnTo>
                <a:lnTo>
                  <a:pt x="214703" y="24812"/>
                </a:lnTo>
                <a:lnTo>
                  <a:pt x="214643" y="25016"/>
                </a:lnTo>
                <a:lnTo>
                  <a:pt x="214562" y="25288"/>
                </a:lnTo>
                <a:lnTo>
                  <a:pt x="212180" y="28794"/>
                </a:lnTo>
                <a:close/>
              </a:path>
              <a:path w="273685" h="74929">
                <a:moveTo>
                  <a:pt x="215916" y="63613"/>
                </a:moveTo>
                <a:lnTo>
                  <a:pt x="196830" y="63613"/>
                </a:lnTo>
                <a:lnTo>
                  <a:pt x="199242" y="62524"/>
                </a:lnTo>
                <a:lnTo>
                  <a:pt x="201050" y="60447"/>
                </a:lnTo>
                <a:lnTo>
                  <a:pt x="202956" y="58337"/>
                </a:lnTo>
                <a:lnTo>
                  <a:pt x="203909" y="55308"/>
                </a:lnTo>
                <a:lnTo>
                  <a:pt x="203886" y="47888"/>
                </a:lnTo>
                <a:lnTo>
                  <a:pt x="202956" y="45199"/>
                </a:lnTo>
                <a:lnTo>
                  <a:pt x="199267" y="41115"/>
                </a:lnTo>
                <a:lnTo>
                  <a:pt x="199144" y="40979"/>
                </a:lnTo>
                <a:lnTo>
                  <a:pt x="196694" y="39924"/>
                </a:lnTo>
                <a:lnTo>
                  <a:pt x="213805" y="39924"/>
                </a:lnTo>
                <a:lnTo>
                  <a:pt x="216741" y="44280"/>
                </a:lnTo>
                <a:lnTo>
                  <a:pt x="217796" y="47888"/>
                </a:lnTo>
                <a:lnTo>
                  <a:pt x="217796" y="58780"/>
                </a:lnTo>
                <a:lnTo>
                  <a:pt x="215916" y="63613"/>
                </a:lnTo>
                <a:close/>
              </a:path>
              <a:path w="273685" h="74929">
                <a:moveTo>
                  <a:pt x="256937" y="74845"/>
                </a:moveTo>
                <a:lnTo>
                  <a:pt x="242710" y="74845"/>
                </a:lnTo>
                <a:lnTo>
                  <a:pt x="236958" y="72088"/>
                </a:lnTo>
                <a:lnTo>
                  <a:pt x="226067" y="37269"/>
                </a:lnTo>
                <a:lnTo>
                  <a:pt x="226459" y="28828"/>
                </a:lnTo>
                <a:lnTo>
                  <a:pt x="226513" y="27671"/>
                </a:lnTo>
                <a:lnTo>
                  <a:pt x="227820" y="19706"/>
                </a:lnTo>
                <a:lnTo>
                  <a:pt x="227854" y="19502"/>
                </a:lnTo>
                <a:lnTo>
                  <a:pt x="230087" y="12763"/>
                </a:lnTo>
                <a:lnTo>
                  <a:pt x="233214" y="7453"/>
                </a:lnTo>
                <a:lnTo>
                  <a:pt x="237162" y="2484"/>
                </a:lnTo>
                <a:lnTo>
                  <a:pt x="242710" y="0"/>
                </a:lnTo>
                <a:lnTo>
                  <a:pt x="256937" y="0"/>
                </a:lnTo>
                <a:lnTo>
                  <a:pt x="262377" y="2484"/>
                </a:lnTo>
                <a:lnTo>
                  <a:pt x="266319" y="7453"/>
                </a:lnTo>
                <a:lnTo>
                  <a:pt x="268819" y="11640"/>
                </a:lnTo>
                <a:lnTo>
                  <a:pt x="248156" y="11640"/>
                </a:lnTo>
                <a:lnTo>
                  <a:pt x="246658" y="12184"/>
                </a:lnTo>
                <a:lnTo>
                  <a:pt x="240946" y="47027"/>
                </a:lnTo>
                <a:lnTo>
                  <a:pt x="241315" y="51938"/>
                </a:lnTo>
                <a:lnTo>
                  <a:pt x="242200" y="55138"/>
                </a:lnTo>
                <a:lnTo>
                  <a:pt x="243017" y="58405"/>
                </a:lnTo>
                <a:lnTo>
                  <a:pt x="244038" y="60481"/>
                </a:lnTo>
                <a:lnTo>
                  <a:pt x="246658" y="62660"/>
                </a:lnTo>
                <a:lnTo>
                  <a:pt x="248156" y="63204"/>
                </a:lnTo>
                <a:lnTo>
                  <a:pt x="268862" y="63204"/>
                </a:lnTo>
                <a:lnTo>
                  <a:pt x="266399" y="67391"/>
                </a:lnTo>
                <a:lnTo>
                  <a:pt x="262451" y="72360"/>
                </a:lnTo>
                <a:lnTo>
                  <a:pt x="256937" y="74845"/>
                </a:lnTo>
                <a:close/>
              </a:path>
              <a:path w="273685" h="74929">
                <a:moveTo>
                  <a:pt x="268862" y="63204"/>
                </a:moveTo>
                <a:lnTo>
                  <a:pt x="251491" y="63204"/>
                </a:lnTo>
                <a:lnTo>
                  <a:pt x="252955" y="62660"/>
                </a:lnTo>
                <a:lnTo>
                  <a:pt x="255542" y="60481"/>
                </a:lnTo>
                <a:lnTo>
                  <a:pt x="256563" y="58541"/>
                </a:lnTo>
                <a:lnTo>
                  <a:pt x="258265" y="52143"/>
                </a:lnTo>
                <a:lnTo>
                  <a:pt x="258665" y="47027"/>
                </a:lnTo>
                <a:lnTo>
                  <a:pt x="258661" y="27671"/>
                </a:lnTo>
                <a:lnTo>
                  <a:pt x="251491" y="11640"/>
                </a:lnTo>
                <a:lnTo>
                  <a:pt x="268819" y="11640"/>
                </a:lnTo>
                <a:lnTo>
                  <a:pt x="273547" y="37473"/>
                </a:lnTo>
                <a:lnTo>
                  <a:pt x="273149" y="46050"/>
                </a:lnTo>
                <a:lnTo>
                  <a:pt x="273104" y="47027"/>
                </a:lnTo>
                <a:lnTo>
                  <a:pt x="271789" y="55138"/>
                </a:lnTo>
                <a:lnTo>
                  <a:pt x="271760" y="55317"/>
                </a:lnTo>
                <a:lnTo>
                  <a:pt x="269526" y="62075"/>
                </a:lnTo>
                <a:lnTo>
                  <a:pt x="268862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67" name="object 167" descr=""/>
          <p:cNvGrpSpPr/>
          <p:nvPr/>
        </p:nvGrpSpPr>
        <p:grpSpPr>
          <a:xfrm>
            <a:off x="367180" y="4215732"/>
            <a:ext cx="1482725" cy="95885"/>
            <a:chOff x="367180" y="4215732"/>
            <a:chExt cx="1482725" cy="95885"/>
          </a:xfrm>
        </p:grpSpPr>
        <p:pic>
          <p:nvPicPr>
            <p:cNvPr id="168" name="object 168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67180" y="4215732"/>
              <a:ext cx="1431145" cy="95777"/>
            </a:xfrm>
            <a:prstGeom prst="rect">
              <a:avLst/>
            </a:prstGeom>
          </p:spPr>
        </p:pic>
        <p:sp>
          <p:nvSpPr>
            <p:cNvPr id="169" name="object 169" descr=""/>
            <p:cNvSpPr/>
            <p:nvPr/>
          </p:nvSpPr>
          <p:spPr>
            <a:xfrm>
              <a:off x="1839271" y="4279856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10210" y="10210"/>
                  </a:moveTo>
                  <a:lnTo>
                    <a:pt x="0" y="10210"/>
                  </a:lnTo>
                  <a:lnTo>
                    <a:pt x="0" y="0"/>
                  </a:lnTo>
                  <a:lnTo>
                    <a:pt x="10210" y="0"/>
                  </a:lnTo>
                  <a:lnTo>
                    <a:pt x="10210" y="1021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0" name="object 170" descr=""/>
          <p:cNvSpPr/>
          <p:nvPr/>
        </p:nvSpPr>
        <p:spPr>
          <a:xfrm>
            <a:off x="1896451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1" name="object 171" descr=""/>
          <p:cNvSpPr/>
          <p:nvPr/>
        </p:nvSpPr>
        <p:spPr>
          <a:xfrm>
            <a:off x="1952611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2" name="object 172" descr=""/>
          <p:cNvSpPr/>
          <p:nvPr/>
        </p:nvSpPr>
        <p:spPr>
          <a:xfrm>
            <a:off x="2008770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3" name="object 173" descr=""/>
          <p:cNvSpPr/>
          <p:nvPr/>
        </p:nvSpPr>
        <p:spPr>
          <a:xfrm>
            <a:off x="2064930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4" name="object 174" descr=""/>
          <p:cNvSpPr/>
          <p:nvPr/>
        </p:nvSpPr>
        <p:spPr>
          <a:xfrm>
            <a:off x="2122110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5" name="object 175" descr=""/>
          <p:cNvSpPr/>
          <p:nvPr/>
        </p:nvSpPr>
        <p:spPr>
          <a:xfrm>
            <a:off x="2178269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6" name="object 176" descr=""/>
          <p:cNvSpPr/>
          <p:nvPr/>
        </p:nvSpPr>
        <p:spPr>
          <a:xfrm>
            <a:off x="2234429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7" name="object 177" descr=""/>
          <p:cNvSpPr/>
          <p:nvPr/>
        </p:nvSpPr>
        <p:spPr>
          <a:xfrm>
            <a:off x="2290588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" name="object 178" descr=""/>
          <p:cNvSpPr/>
          <p:nvPr/>
        </p:nvSpPr>
        <p:spPr>
          <a:xfrm>
            <a:off x="2346748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9" name="object 179" descr=""/>
          <p:cNvSpPr/>
          <p:nvPr/>
        </p:nvSpPr>
        <p:spPr>
          <a:xfrm>
            <a:off x="2403928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0" name="object 180" descr=""/>
          <p:cNvSpPr/>
          <p:nvPr/>
        </p:nvSpPr>
        <p:spPr>
          <a:xfrm>
            <a:off x="2460088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1" name="object 181" descr=""/>
          <p:cNvSpPr/>
          <p:nvPr/>
        </p:nvSpPr>
        <p:spPr>
          <a:xfrm>
            <a:off x="2516247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2" name="object 182" descr=""/>
          <p:cNvSpPr/>
          <p:nvPr/>
        </p:nvSpPr>
        <p:spPr>
          <a:xfrm>
            <a:off x="2572406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3" name="object 183" descr=""/>
          <p:cNvSpPr/>
          <p:nvPr/>
        </p:nvSpPr>
        <p:spPr>
          <a:xfrm>
            <a:off x="2629587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4" name="object 184" descr=""/>
          <p:cNvSpPr/>
          <p:nvPr/>
        </p:nvSpPr>
        <p:spPr>
          <a:xfrm>
            <a:off x="2685746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5" name="object 185" descr=""/>
          <p:cNvSpPr/>
          <p:nvPr/>
        </p:nvSpPr>
        <p:spPr>
          <a:xfrm>
            <a:off x="2741906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6" name="object 186" descr=""/>
          <p:cNvSpPr/>
          <p:nvPr/>
        </p:nvSpPr>
        <p:spPr>
          <a:xfrm>
            <a:off x="2798065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7" name="object 187" descr=""/>
          <p:cNvSpPr/>
          <p:nvPr/>
        </p:nvSpPr>
        <p:spPr>
          <a:xfrm>
            <a:off x="2854225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8" name="object 188" descr=""/>
          <p:cNvSpPr/>
          <p:nvPr/>
        </p:nvSpPr>
        <p:spPr>
          <a:xfrm>
            <a:off x="2911405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9" name="object 189" descr=""/>
          <p:cNvSpPr/>
          <p:nvPr/>
        </p:nvSpPr>
        <p:spPr>
          <a:xfrm>
            <a:off x="2967564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0" name="object 190" descr=""/>
          <p:cNvSpPr/>
          <p:nvPr/>
        </p:nvSpPr>
        <p:spPr>
          <a:xfrm>
            <a:off x="3023724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1" name="object 191" descr=""/>
          <p:cNvSpPr/>
          <p:nvPr/>
        </p:nvSpPr>
        <p:spPr>
          <a:xfrm>
            <a:off x="3081925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2" name="object 192" descr=""/>
          <p:cNvSpPr/>
          <p:nvPr/>
        </p:nvSpPr>
        <p:spPr>
          <a:xfrm>
            <a:off x="3138085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3" name="object 193" descr=""/>
          <p:cNvSpPr/>
          <p:nvPr/>
        </p:nvSpPr>
        <p:spPr>
          <a:xfrm>
            <a:off x="3194244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4" name="object 194" descr=""/>
          <p:cNvSpPr/>
          <p:nvPr/>
        </p:nvSpPr>
        <p:spPr>
          <a:xfrm>
            <a:off x="3250404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5" name="object 195" descr=""/>
          <p:cNvSpPr/>
          <p:nvPr/>
        </p:nvSpPr>
        <p:spPr>
          <a:xfrm>
            <a:off x="3307584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6" name="object 196" descr=""/>
          <p:cNvSpPr/>
          <p:nvPr/>
        </p:nvSpPr>
        <p:spPr>
          <a:xfrm>
            <a:off x="3363743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7" name="object 197" descr=""/>
          <p:cNvSpPr/>
          <p:nvPr/>
        </p:nvSpPr>
        <p:spPr>
          <a:xfrm>
            <a:off x="3419903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8" name="object 198" descr=""/>
          <p:cNvSpPr/>
          <p:nvPr/>
        </p:nvSpPr>
        <p:spPr>
          <a:xfrm>
            <a:off x="3476062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9" name="object 199" descr=""/>
          <p:cNvSpPr/>
          <p:nvPr/>
        </p:nvSpPr>
        <p:spPr>
          <a:xfrm>
            <a:off x="3533242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0" name="object 200" descr=""/>
          <p:cNvSpPr/>
          <p:nvPr/>
        </p:nvSpPr>
        <p:spPr>
          <a:xfrm>
            <a:off x="3589402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1" name="object 201" descr=""/>
          <p:cNvSpPr/>
          <p:nvPr/>
        </p:nvSpPr>
        <p:spPr>
          <a:xfrm>
            <a:off x="3645561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2" name="object 202" descr=""/>
          <p:cNvSpPr/>
          <p:nvPr/>
        </p:nvSpPr>
        <p:spPr>
          <a:xfrm>
            <a:off x="3701721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3" name="object 203" descr=""/>
          <p:cNvSpPr/>
          <p:nvPr/>
        </p:nvSpPr>
        <p:spPr>
          <a:xfrm>
            <a:off x="3894603" y="4216549"/>
            <a:ext cx="262255" cy="74930"/>
          </a:xfrm>
          <a:custGeom>
            <a:avLst/>
            <a:gdLst/>
            <a:ahLst/>
            <a:cxnLst/>
            <a:rect l="l" t="t" r="r" b="b"/>
            <a:pathLst>
              <a:path w="262254" h="74929">
                <a:moveTo>
                  <a:pt x="13886" y="21442"/>
                </a:moveTo>
                <a:lnTo>
                  <a:pt x="1021" y="19196"/>
                </a:lnTo>
                <a:lnTo>
                  <a:pt x="1701" y="15792"/>
                </a:lnTo>
                <a:lnTo>
                  <a:pt x="1797" y="15316"/>
                </a:lnTo>
                <a:lnTo>
                  <a:pt x="1906" y="14771"/>
                </a:lnTo>
                <a:lnTo>
                  <a:pt x="3267" y="11231"/>
                </a:lnTo>
                <a:lnTo>
                  <a:pt x="5105" y="8577"/>
                </a:lnTo>
                <a:lnTo>
                  <a:pt x="6875" y="5922"/>
                </a:lnTo>
                <a:lnTo>
                  <a:pt x="9393" y="3812"/>
                </a:lnTo>
                <a:lnTo>
                  <a:pt x="12735" y="2212"/>
                </a:lnTo>
                <a:lnTo>
                  <a:pt x="15928" y="748"/>
                </a:lnTo>
                <a:lnTo>
                  <a:pt x="19570" y="0"/>
                </a:lnTo>
                <a:lnTo>
                  <a:pt x="30462" y="0"/>
                </a:lnTo>
                <a:lnTo>
                  <a:pt x="35976" y="2212"/>
                </a:lnTo>
                <a:lnTo>
                  <a:pt x="43532" y="10244"/>
                </a:lnTo>
                <a:lnTo>
                  <a:pt x="44118" y="11640"/>
                </a:lnTo>
                <a:lnTo>
                  <a:pt x="20693" y="11640"/>
                </a:lnTo>
                <a:lnTo>
                  <a:pt x="18821" y="12389"/>
                </a:lnTo>
                <a:lnTo>
                  <a:pt x="16949" y="14090"/>
                </a:lnTo>
                <a:lnTo>
                  <a:pt x="15248" y="15792"/>
                </a:lnTo>
                <a:lnTo>
                  <a:pt x="14227" y="18243"/>
                </a:lnTo>
                <a:lnTo>
                  <a:pt x="13886" y="21442"/>
                </a:lnTo>
                <a:close/>
              </a:path>
              <a:path w="262254" h="74929">
                <a:moveTo>
                  <a:pt x="17971" y="40536"/>
                </a:moveTo>
                <a:lnTo>
                  <a:pt x="19502" y="29202"/>
                </a:lnTo>
                <a:lnTo>
                  <a:pt x="23555" y="29202"/>
                </a:lnTo>
                <a:lnTo>
                  <a:pt x="26207" y="28454"/>
                </a:lnTo>
                <a:lnTo>
                  <a:pt x="28181" y="26752"/>
                </a:lnTo>
                <a:lnTo>
                  <a:pt x="30155" y="24982"/>
                </a:lnTo>
                <a:lnTo>
                  <a:pt x="31142" y="22633"/>
                </a:lnTo>
                <a:lnTo>
                  <a:pt x="31142" y="17256"/>
                </a:lnTo>
                <a:lnTo>
                  <a:pt x="30428" y="15316"/>
                </a:lnTo>
                <a:lnTo>
                  <a:pt x="27501" y="12389"/>
                </a:lnTo>
                <a:lnTo>
                  <a:pt x="25526" y="11640"/>
                </a:lnTo>
                <a:lnTo>
                  <a:pt x="44118" y="11640"/>
                </a:lnTo>
                <a:lnTo>
                  <a:pt x="45148" y="14090"/>
                </a:lnTo>
                <a:lnTo>
                  <a:pt x="45233" y="25254"/>
                </a:lnTo>
                <a:lnTo>
                  <a:pt x="41728" y="30428"/>
                </a:lnTo>
                <a:lnTo>
                  <a:pt x="34716" y="34308"/>
                </a:lnTo>
                <a:lnTo>
                  <a:pt x="38869" y="35193"/>
                </a:lnTo>
                <a:lnTo>
                  <a:pt x="42204" y="37201"/>
                </a:lnTo>
                <a:lnTo>
                  <a:pt x="44066" y="39515"/>
                </a:lnTo>
                <a:lnTo>
                  <a:pt x="22565" y="39515"/>
                </a:lnTo>
                <a:lnTo>
                  <a:pt x="20421" y="39856"/>
                </a:lnTo>
                <a:lnTo>
                  <a:pt x="17971" y="40536"/>
                </a:lnTo>
                <a:close/>
              </a:path>
              <a:path w="262254" h="74929">
                <a:moveTo>
                  <a:pt x="46298" y="63204"/>
                </a:moveTo>
                <a:lnTo>
                  <a:pt x="26752" y="63204"/>
                </a:lnTo>
                <a:lnTo>
                  <a:pt x="29168" y="62115"/>
                </a:lnTo>
                <a:lnTo>
                  <a:pt x="31142" y="59937"/>
                </a:lnTo>
                <a:lnTo>
                  <a:pt x="33117" y="57691"/>
                </a:lnTo>
                <a:lnTo>
                  <a:pt x="34104" y="54729"/>
                </a:lnTo>
                <a:lnTo>
                  <a:pt x="34012" y="47241"/>
                </a:lnTo>
                <a:lnTo>
                  <a:pt x="33151" y="44689"/>
                </a:lnTo>
                <a:lnTo>
                  <a:pt x="29407" y="40536"/>
                </a:lnTo>
                <a:lnTo>
                  <a:pt x="27126" y="39515"/>
                </a:lnTo>
                <a:lnTo>
                  <a:pt x="44066" y="39515"/>
                </a:lnTo>
                <a:lnTo>
                  <a:pt x="47241" y="43463"/>
                </a:lnTo>
                <a:lnTo>
                  <a:pt x="48501" y="47241"/>
                </a:lnTo>
                <a:lnTo>
                  <a:pt x="48501" y="58065"/>
                </a:lnTo>
                <a:lnTo>
                  <a:pt x="46298" y="63204"/>
                </a:lnTo>
                <a:close/>
              </a:path>
              <a:path w="262254" h="74929">
                <a:moveTo>
                  <a:pt x="30938" y="74845"/>
                </a:moveTo>
                <a:lnTo>
                  <a:pt x="17392" y="74845"/>
                </a:lnTo>
                <a:lnTo>
                  <a:pt x="11912" y="72939"/>
                </a:lnTo>
                <a:lnTo>
                  <a:pt x="3199" y="65315"/>
                </a:lnTo>
                <a:lnTo>
                  <a:pt x="680" y="60311"/>
                </a:lnTo>
                <a:lnTo>
                  <a:pt x="67" y="54729"/>
                </a:lnTo>
                <a:lnTo>
                  <a:pt x="0" y="54117"/>
                </a:lnTo>
                <a:lnTo>
                  <a:pt x="13580" y="52483"/>
                </a:lnTo>
                <a:lnTo>
                  <a:pt x="13988" y="55955"/>
                </a:lnTo>
                <a:lnTo>
                  <a:pt x="15146" y="58609"/>
                </a:lnTo>
                <a:lnTo>
                  <a:pt x="18958" y="62285"/>
                </a:lnTo>
                <a:lnTo>
                  <a:pt x="21238" y="63204"/>
                </a:lnTo>
                <a:lnTo>
                  <a:pt x="46298" y="63204"/>
                </a:lnTo>
                <a:lnTo>
                  <a:pt x="46152" y="63545"/>
                </a:lnTo>
                <a:lnTo>
                  <a:pt x="41455" y="68106"/>
                </a:lnTo>
                <a:lnTo>
                  <a:pt x="36758" y="72598"/>
                </a:lnTo>
                <a:lnTo>
                  <a:pt x="30938" y="74845"/>
                </a:lnTo>
                <a:close/>
              </a:path>
              <a:path w="262254" h="74929">
                <a:moveTo>
                  <a:pt x="70454" y="23076"/>
                </a:moveTo>
                <a:lnTo>
                  <a:pt x="56465" y="21646"/>
                </a:lnTo>
                <a:lnTo>
                  <a:pt x="57058" y="16064"/>
                </a:lnTo>
                <a:lnTo>
                  <a:pt x="57083" y="15826"/>
                </a:lnTo>
                <a:lnTo>
                  <a:pt x="57210" y="14635"/>
                </a:lnTo>
                <a:lnTo>
                  <a:pt x="57282" y="13954"/>
                </a:lnTo>
                <a:lnTo>
                  <a:pt x="59903" y="8406"/>
                </a:lnTo>
                <a:lnTo>
                  <a:pt x="68684" y="1667"/>
                </a:lnTo>
                <a:lnTo>
                  <a:pt x="74164" y="0"/>
                </a:lnTo>
                <a:lnTo>
                  <a:pt x="87983" y="0"/>
                </a:lnTo>
                <a:lnTo>
                  <a:pt x="93633" y="1940"/>
                </a:lnTo>
                <a:lnTo>
                  <a:pt x="101869" y="9768"/>
                </a:lnTo>
                <a:lnTo>
                  <a:pt x="102668" y="11640"/>
                </a:lnTo>
                <a:lnTo>
                  <a:pt x="77499" y="11640"/>
                </a:lnTo>
                <a:lnTo>
                  <a:pt x="75274" y="12491"/>
                </a:lnTo>
                <a:lnTo>
                  <a:pt x="73517" y="14193"/>
                </a:lnTo>
                <a:lnTo>
                  <a:pt x="71713" y="16064"/>
                </a:lnTo>
                <a:lnTo>
                  <a:pt x="70726" y="18992"/>
                </a:lnTo>
                <a:lnTo>
                  <a:pt x="70549" y="21646"/>
                </a:lnTo>
                <a:lnTo>
                  <a:pt x="70454" y="23076"/>
                </a:lnTo>
                <a:close/>
              </a:path>
              <a:path w="262254" h="74929">
                <a:moveTo>
                  <a:pt x="103945" y="73517"/>
                </a:moveTo>
                <a:lnTo>
                  <a:pt x="54831" y="73517"/>
                </a:lnTo>
                <a:lnTo>
                  <a:pt x="55376" y="68616"/>
                </a:lnTo>
                <a:lnTo>
                  <a:pt x="56976" y="63953"/>
                </a:lnTo>
                <a:lnTo>
                  <a:pt x="62163" y="55308"/>
                </a:lnTo>
                <a:lnTo>
                  <a:pt x="62285" y="55104"/>
                </a:lnTo>
                <a:lnTo>
                  <a:pt x="67527" y="49250"/>
                </a:lnTo>
                <a:lnTo>
                  <a:pt x="81785" y="35942"/>
                </a:lnTo>
                <a:lnTo>
                  <a:pt x="85566" y="32027"/>
                </a:lnTo>
                <a:lnTo>
                  <a:pt x="88902" y="27058"/>
                </a:lnTo>
                <a:lnTo>
                  <a:pt x="89855" y="24199"/>
                </a:lnTo>
                <a:lnTo>
                  <a:pt x="89855" y="18209"/>
                </a:lnTo>
                <a:lnTo>
                  <a:pt x="89089" y="16064"/>
                </a:lnTo>
                <a:lnTo>
                  <a:pt x="89004" y="15826"/>
                </a:lnTo>
                <a:lnTo>
                  <a:pt x="87302" y="14193"/>
                </a:lnTo>
                <a:lnTo>
                  <a:pt x="85668" y="12491"/>
                </a:lnTo>
                <a:lnTo>
                  <a:pt x="83354" y="11640"/>
                </a:lnTo>
                <a:lnTo>
                  <a:pt x="102668" y="11640"/>
                </a:lnTo>
                <a:lnTo>
                  <a:pt x="103945" y="14635"/>
                </a:lnTo>
                <a:lnTo>
                  <a:pt x="103851" y="24199"/>
                </a:lnTo>
                <a:lnTo>
                  <a:pt x="82911" y="52585"/>
                </a:lnTo>
                <a:lnTo>
                  <a:pt x="80086" y="55308"/>
                </a:lnTo>
                <a:lnTo>
                  <a:pt x="78929" y="56669"/>
                </a:lnTo>
                <a:lnTo>
                  <a:pt x="77772" y="57963"/>
                </a:lnTo>
                <a:lnTo>
                  <a:pt x="76819" y="59256"/>
                </a:lnTo>
                <a:lnTo>
                  <a:pt x="76070" y="60550"/>
                </a:lnTo>
                <a:lnTo>
                  <a:pt x="103945" y="60550"/>
                </a:lnTo>
                <a:lnTo>
                  <a:pt x="103945" y="73517"/>
                </a:lnTo>
                <a:close/>
              </a:path>
              <a:path w="262254" h="74929">
                <a:moveTo>
                  <a:pt x="127022" y="40945"/>
                </a:moveTo>
                <a:lnTo>
                  <a:pt x="115688" y="39311"/>
                </a:lnTo>
                <a:lnTo>
                  <a:pt x="122835" y="1327"/>
                </a:lnTo>
                <a:lnTo>
                  <a:pt x="159901" y="1327"/>
                </a:lnTo>
                <a:lnTo>
                  <a:pt x="159901" y="14397"/>
                </a:lnTo>
                <a:lnTo>
                  <a:pt x="133455" y="14397"/>
                </a:lnTo>
                <a:lnTo>
                  <a:pt x="131221" y="26786"/>
                </a:lnTo>
                <a:lnTo>
                  <a:pt x="152345" y="26786"/>
                </a:lnTo>
                <a:lnTo>
                  <a:pt x="156633" y="31347"/>
                </a:lnTo>
                <a:lnTo>
                  <a:pt x="160792" y="35635"/>
                </a:lnTo>
                <a:lnTo>
                  <a:pt x="133829" y="35635"/>
                </a:lnTo>
                <a:lnTo>
                  <a:pt x="130221" y="37405"/>
                </a:lnTo>
                <a:lnTo>
                  <a:pt x="127022" y="40945"/>
                </a:lnTo>
                <a:close/>
              </a:path>
              <a:path w="262254" h="74929">
                <a:moveTo>
                  <a:pt x="152345" y="26786"/>
                </a:moveTo>
                <a:lnTo>
                  <a:pt x="131344" y="26786"/>
                </a:lnTo>
                <a:lnTo>
                  <a:pt x="134340" y="25288"/>
                </a:lnTo>
                <a:lnTo>
                  <a:pt x="137539" y="24505"/>
                </a:lnTo>
                <a:lnTo>
                  <a:pt x="147069" y="24505"/>
                </a:lnTo>
                <a:lnTo>
                  <a:pt x="152345" y="26786"/>
                </a:lnTo>
                <a:close/>
              </a:path>
              <a:path w="262254" h="74929">
                <a:moveTo>
                  <a:pt x="159076" y="63613"/>
                </a:moveTo>
                <a:lnTo>
                  <a:pt x="141181" y="63613"/>
                </a:lnTo>
                <a:lnTo>
                  <a:pt x="143665" y="62422"/>
                </a:lnTo>
                <a:lnTo>
                  <a:pt x="147750" y="57656"/>
                </a:lnTo>
                <a:lnTo>
                  <a:pt x="148771" y="54049"/>
                </a:lnTo>
                <a:lnTo>
                  <a:pt x="148771" y="44655"/>
                </a:lnTo>
                <a:lnTo>
                  <a:pt x="147750" y="41251"/>
                </a:lnTo>
                <a:lnTo>
                  <a:pt x="145708" y="39005"/>
                </a:lnTo>
                <a:lnTo>
                  <a:pt x="143734" y="36758"/>
                </a:lnTo>
                <a:lnTo>
                  <a:pt x="141113" y="35635"/>
                </a:lnTo>
                <a:lnTo>
                  <a:pt x="160792" y="35635"/>
                </a:lnTo>
                <a:lnTo>
                  <a:pt x="160990" y="35839"/>
                </a:lnTo>
                <a:lnTo>
                  <a:pt x="163168" y="41728"/>
                </a:lnTo>
                <a:lnTo>
                  <a:pt x="163168" y="55002"/>
                </a:lnTo>
                <a:lnTo>
                  <a:pt x="161432" y="60379"/>
                </a:lnTo>
                <a:lnTo>
                  <a:pt x="159076" y="63613"/>
                </a:lnTo>
                <a:close/>
              </a:path>
              <a:path w="262254" h="74929">
                <a:moveTo>
                  <a:pt x="146593" y="74845"/>
                </a:moveTo>
                <a:lnTo>
                  <a:pt x="131344" y="74845"/>
                </a:lnTo>
                <a:lnTo>
                  <a:pt x="125831" y="73041"/>
                </a:lnTo>
                <a:lnTo>
                  <a:pt x="117322" y="65757"/>
                </a:lnTo>
                <a:lnTo>
                  <a:pt x="114769" y="60856"/>
                </a:lnTo>
                <a:lnTo>
                  <a:pt x="113988" y="55002"/>
                </a:lnTo>
                <a:lnTo>
                  <a:pt x="113952" y="54729"/>
                </a:lnTo>
                <a:lnTo>
                  <a:pt x="127941" y="53300"/>
                </a:lnTo>
                <a:lnTo>
                  <a:pt x="128349" y="56499"/>
                </a:lnTo>
                <a:lnTo>
                  <a:pt x="129541" y="59018"/>
                </a:lnTo>
                <a:lnTo>
                  <a:pt x="133489" y="62694"/>
                </a:lnTo>
                <a:lnTo>
                  <a:pt x="135735" y="63613"/>
                </a:lnTo>
                <a:lnTo>
                  <a:pt x="159076" y="63613"/>
                </a:lnTo>
                <a:lnTo>
                  <a:pt x="153196" y="71611"/>
                </a:lnTo>
                <a:lnTo>
                  <a:pt x="146593" y="74845"/>
                </a:lnTo>
                <a:close/>
              </a:path>
              <a:path w="262254" h="74929">
                <a:moveTo>
                  <a:pt x="201356" y="74845"/>
                </a:moveTo>
                <a:lnTo>
                  <a:pt x="187538" y="74845"/>
                </a:lnTo>
                <a:lnTo>
                  <a:pt x="182024" y="73109"/>
                </a:lnTo>
                <a:lnTo>
                  <a:pt x="172426" y="65485"/>
                </a:lnTo>
                <a:lnTo>
                  <a:pt x="169805" y="59801"/>
                </a:lnTo>
                <a:lnTo>
                  <a:pt x="169851" y="48467"/>
                </a:lnTo>
                <a:lnTo>
                  <a:pt x="181956" y="34001"/>
                </a:lnTo>
                <a:lnTo>
                  <a:pt x="178348" y="32436"/>
                </a:lnTo>
                <a:lnTo>
                  <a:pt x="175727" y="30326"/>
                </a:lnTo>
                <a:lnTo>
                  <a:pt x="172460" y="25016"/>
                </a:lnTo>
                <a:lnTo>
                  <a:pt x="171786" y="22599"/>
                </a:lnTo>
                <a:lnTo>
                  <a:pt x="171700" y="22293"/>
                </a:lnTo>
                <a:lnTo>
                  <a:pt x="186585" y="0"/>
                </a:lnTo>
                <a:lnTo>
                  <a:pt x="200472" y="0"/>
                </a:lnTo>
                <a:lnTo>
                  <a:pt x="205849" y="1769"/>
                </a:lnTo>
                <a:lnTo>
                  <a:pt x="209729" y="5309"/>
                </a:lnTo>
                <a:lnTo>
                  <a:pt x="213541" y="8917"/>
                </a:lnTo>
                <a:lnTo>
                  <a:pt x="214473" y="11129"/>
                </a:lnTo>
                <a:lnTo>
                  <a:pt x="191044" y="11129"/>
                </a:lnTo>
                <a:lnTo>
                  <a:pt x="188989" y="11912"/>
                </a:lnTo>
                <a:lnTo>
                  <a:pt x="187402" y="13444"/>
                </a:lnTo>
                <a:lnTo>
                  <a:pt x="185734" y="15111"/>
                </a:lnTo>
                <a:lnTo>
                  <a:pt x="184930" y="17222"/>
                </a:lnTo>
                <a:lnTo>
                  <a:pt x="184917" y="22599"/>
                </a:lnTo>
                <a:lnTo>
                  <a:pt x="185675" y="24812"/>
                </a:lnTo>
                <a:lnTo>
                  <a:pt x="185836" y="25016"/>
                </a:lnTo>
                <a:lnTo>
                  <a:pt x="188831" y="28011"/>
                </a:lnTo>
                <a:lnTo>
                  <a:pt x="190941" y="28794"/>
                </a:lnTo>
                <a:lnTo>
                  <a:pt x="212180" y="28794"/>
                </a:lnTo>
                <a:lnTo>
                  <a:pt x="211023" y="30530"/>
                </a:lnTo>
                <a:lnTo>
                  <a:pt x="208538" y="32572"/>
                </a:lnTo>
                <a:lnTo>
                  <a:pt x="205339" y="34001"/>
                </a:lnTo>
                <a:lnTo>
                  <a:pt x="209423" y="35635"/>
                </a:lnTo>
                <a:lnTo>
                  <a:pt x="212520" y="38018"/>
                </a:lnTo>
                <a:lnTo>
                  <a:pt x="213805" y="39924"/>
                </a:lnTo>
                <a:lnTo>
                  <a:pt x="190295" y="39924"/>
                </a:lnTo>
                <a:lnTo>
                  <a:pt x="187776" y="41115"/>
                </a:lnTo>
                <a:lnTo>
                  <a:pt x="186142" y="43498"/>
                </a:lnTo>
                <a:lnTo>
                  <a:pt x="184441" y="45880"/>
                </a:lnTo>
                <a:lnTo>
                  <a:pt x="183590" y="48467"/>
                </a:lnTo>
                <a:lnTo>
                  <a:pt x="183645" y="55308"/>
                </a:lnTo>
                <a:lnTo>
                  <a:pt x="184577" y="58167"/>
                </a:lnTo>
                <a:lnTo>
                  <a:pt x="188525" y="62524"/>
                </a:lnTo>
                <a:lnTo>
                  <a:pt x="190975" y="63613"/>
                </a:lnTo>
                <a:lnTo>
                  <a:pt x="215916" y="63613"/>
                </a:lnTo>
                <a:lnTo>
                  <a:pt x="215652" y="64294"/>
                </a:lnTo>
                <a:lnTo>
                  <a:pt x="207075" y="72734"/>
                </a:lnTo>
                <a:lnTo>
                  <a:pt x="201356" y="74845"/>
                </a:lnTo>
                <a:close/>
              </a:path>
              <a:path w="262254" h="74929">
                <a:moveTo>
                  <a:pt x="212180" y="28794"/>
                </a:moveTo>
                <a:lnTo>
                  <a:pt x="196183" y="28794"/>
                </a:lnTo>
                <a:lnTo>
                  <a:pt x="198293" y="28011"/>
                </a:lnTo>
                <a:lnTo>
                  <a:pt x="199927" y="26445"/>
                </a:lnTo>
                <a:lnTo>
                  <a:pt x="201493" y="24812"/>
                </a:lnTo>
                <a:lnTo>
                  <a:pt x="202275" y="22599"/>
                </a:lnTo>
                <a:lnTo>
                  <a:pt x="202275" y="17222"/>
                </a:lnTo>
                <a:lnTo>
                  <a:pt x="201493" y="15111"/>
                </a:lnTo>
                <a:lnTo>
                  <a:pt x="199893" y="13444"/>
                </a:lnTo>
                <a:lnTo>
                  <a:pt x="198361" y="11912"/>
                </a:lnTo>
                <a:lnTo>
                  <a:pt x="196285" y="11129"/>
                </a:lnTo>
                <a:lnTo>
                  <a:pt x="214473" y="11129"/>
                </a:lnTo>
                <a:lnTo>
                  <a:pt x="215447" y="13444"/>
                </a:lnTo>
                <a:lnTo>
                  <a:pt x="215357" y="22599"/>
                </a:lnTo>
                <a:lnTo>
                  <a:pt x="214703" y="24812"/>
                </a:lnTo>
                <a:lnTo>
                  <a:pt x="214643" y="25016"/>
                </a:lnTo>
                <a:lnTo>
                  <a:pt x="214562" y="25288"/>
                </a:lnTo>
                <a:lnTo>
                  <a:pt x="212180" y="28794"/>
                </a:lnTo>
                <a:close/>
              </a:path>
              <a:path w="262254" h="74929">
                <a:moveTo>
                  <a:pt x="215916" y="63613"/>
                </a:moveTo>
                <a:lnTo>
                  <a:pt x="196830" y="63613"/>
                </a:lnTo>
                <a:lnTo>
                  <a:pt x="199242" y="62524"/>
                </a:lnTo>
                <a:lnTo>
                  <a:pt x="201050" y="60447"/>
                </a:lnTo>
                <a:lnTo>
                  <a:pt x="202956" y="58337"/>
                </a:lnTo>
                <a:lnTo>
                  <a:pt x="203909" y="55308"/>
                </a:lnTo>
                <a:lnTo>
                  <a:pt x="203886" y="47888"/>
                </a:lnTo>
                <a:lnTo>
                  <a:pt x="202956" y="45199"/>
                </a:lnTo>
                <a:lnTo>
                  <a:pt x="199267" y="41115"/>
                </a:lnTo>
                <a:lnTo>
                  <a:pt x="199144" y="40979"/>
                </a:lnTo>
                <a:lnTo>
                  <a:pt x="196694" y="39924"/>
                </a:lnTo>
                <a:lnTo>
                  <a:pt x="213805" y="39924"/>
                </a:lnTo>
                <a:lnTo>
                  <a:pt x="216741" y="44280"/>
                </a:lnTo>
                <a:lnTo>
                  <a:pt x="217796" y="47888"/>
                </a:lnTo>
                <a:lnTo>
                  <a:pt x="217796" y="58780"/>
                </a:lnTo>
                <a:lnTo>
                  <a:pt x="215916" y="63613"/>
                </a:lnTo>
                <a:close/>
              </a:path>
              <a:path w="262254" h="74929">
                <a:moveTo>
                  <a:pt x="229845" y="31245"/>
                </a:moveTo>
                <a:lnTo>
                  <a:pt x="229845" y="18481"/>
                </a:lnTo>
                <a:lnTo>
                  <a:pt x="233521" y="17256"/>
                </a:lnTo>
                <a:lnTo>
                  <a:pt x="237503" y="14975"/>
                </a:lnTo>
                <a:lnTo>
                  <a:pt x="241791" y="11640"/>
                </a:lnTo>
                <a:lnTo>
                  <a:pt x="246012" y="8304"/>
                </a:lnTo>
                <a:lnTo>
                  <a:pt x="248939" y="4424"/>
                </a:lnTo>
                <a:lnTo>
                  <a:pt x="250573" y="0"/>
                </a:lnTo>
                <a:lnTo>
                  <a:pt x="261907" y="0"/>
                </a:lnTo>
                <a:lnTo>
                  <a:pt x="261907" y="20625"/>
                </a:lnTo>
                <a:lnTo>
                  <a:pt x="247918" y="20625"/>
                </a:lnTo>
                <a:lnTo>
                  <a:pt x="242812" y="25390"/>
                </a:lnTo>
                <a:lnTo>
                  <a:pt x="236788" y="28930"/>
                </a:lnTo>
                <a:lnTo>
                  <a:pt x="229845" y="31245"/>
                </a:lnTo>
                <a:close/>
              </a:path>
              <a:path w="262254" h="74929">
                <a:moveTo>
                  <a:pt x="261907" y="73517"/>
                </a:moveTo>
                <a:lnTo>
                  <a:pt x="247918" y="73517"/>
                </a:lnTo>
                <a:lnTo>
                  <a:pt x="247918" y="20625"/>
                </a:lnTo>
                <a:lnTo>
                  <a:pt x="261907" y="20625"/>
                </a:lnTo>
                <a:lnTo>
                  <a:pt x="261907" y="73517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04" name="object 204" descr=""/>
          <p:cNvGrpSpPr/>
          <p:nvPr/>
        </p:nvGrpSpPr>
        <p:grpSpPr>
          <a:xfrm>
            <a:off x="366159" y="4444352"/>
            <a:ext cx="1483360" cy="95885"/>
            <a:chOff x="366159" y="4444352"/>
            <a:chExt cx="1483360" cy="95885"/>
          </a:xfrm>
        </p:grpSpPr>
        <p:pic>
          <p:nvPicPr>
            <p:cNvPr id="205" name="object 205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66159" y="4444352"/>
              <a:ext cx="1432166" cy="95777"/>
            </a:xfrm>
            <a:prstGeom prst="rect">
              <a:avLst/>
            </a:prstGeom>
          </p:spPr>
        </p:pic>
        <p:sp>
          <p:nvSpPr>
            <p:cNvPr id="206" name="object 206" descr=""/>
            <p:cNvSpPr/>
            <p:nvPr/>
          </p:nvSpPr>
          <p:spPr>
            <a:xfrm>
              <a:off x="1839271" y="4508476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10210" y="10210"/>
                  </a:moveTo>
                  <a:lnTo>
                    <a:pt x="0" y="10210"/>
                  </a:lnTo>
                  <a:lnTo>
                    <a:pt x="0" y="0"/>
                  </a:lnTo>
                  <a:lnTo>
                    <a:pt x="10210" y="0"/>
                  </a:lnTo>
                  <a:lnTo>
                    <a:pt x="10210" y="1021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7" name="object 207" descr=""/>
          <p:cNvSpPr/>
          <p:nvPr/>
        </p:nvSpPr>
        <p:spPr>
          <a:xfrm>
            <a:off x="1896451" y="450847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8" name="object 208" descr=""/>
          <p:cNvSpPr/>
          <p:nvPr/>
        </p:nvSpPr>
        <p:spPr>
          <a:xfrm>
            <a:off x="1952611" y="450847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9" name="object 209" descr=""/>
          <p:cNvSpPr/>
          <p:nvPr/>
        </p:nvSpPr>
        <p:spPr>
          <a:xfrm>
            <a:off x="2008770" y="450847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0" name="object 210" descr=""/>
          <p:cNvSpPr/>
          <p:nvPr/>
        </p:nvSpPr>
        <p:spPr>
          <a:xfrm>
            <a:off x="2064930" y="450847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1" name="object 211" descr=""/>
          <p:cNvSpPr/>
          <p:nvPr/>
        </p:nvSpPr>
        <p:spPr>
          <a:xfrm>
            <a:off x="2122110" y="450847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2" name="object 212" descr=""/>
          <p:cNvSpPr/>
          <p:nvPr/>
        </p:nvSpPr>
        <p:spPr>
          <a:xfrm>
            <a:off x="2178269" y="450847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3" name="object 213" descr=""/>
          <p:cNvSpPr/>
          <p:nvPr/>
        </p:nvSpPr>
        <p:spPr>
          <a:xfrm>
            <a:off x="2234429" y="450847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4" name="object 214" descr=""/>
          <p:cNvSpPr/>
          <p:nvPr/>
        </p:nvSpPr>
        <p:spPr>
          <a:xfrm>
            <a:off x="2290588" y="450847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5" name="object 215" descr=""/>
          <p:cNvSpPr/>
          <p:nvPr/>
        </p:nvSpPr>
        <p:spPr>
          <a:xfrm>
            <a:off x="2346748" y="450847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6" name="object 216" descr=""/>
          <p:cNvSpPr/>
          <p:nvPr/>
        </p:nvSpPr>
        <p:spPr>
          <a:xfrm>
            <a:off x="2403928" y="450847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7" name="object 217" descr=""/>
          <p:cNvSpPr/>
          <p:nvPr/>
        </p:nvSpPr>
        <p:spPr>
          <a:xfrm>
            <a:off x="2460088" y="450847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8" name="object 218" descr=""/>
          <p:cNvSpPr/>
          <p:nvPr/>
        </p:nvSpPr>
        <p:spPr>
          <a:xfrm>
            <a:off x="2516247" y="450847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9" name="object 219" descr=""/>
          <p:cNvSpPr/>
          <p:nvPr/>
        </p:nvSpPr>
        <p:spPr>
          <a:xfrm>
            <a:off x="2572406" y="450847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0" name="object 220" descr=""/>
          <p:cNvSpPr/>
          <p:nvPr/>
        </p:nvSpPr>
        <p:spPr>
          <a:xfrm>
            <a:off x="2629587" y="450847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1" name="object 221" descr=""/>
          <p:cNvSpPr/>
          <p:nvPr/>
        </p:nvSpPr>
        <p:spPr>
          <a:xfrm>
            <a:off x="2685746" y="450847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2" name="object 222" descr=""/>
          <p:cNvSpPr/>
          <p:nvPr/>
        </p:nvSpPr>
        <p:spPr>
          <a:xfrm>
            <a:off x="2741906" y="450847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3" name="object 223" descr=""/>
          <p:cNvSpPr/>
          <p:nvPr/>
        </p:nvSpPr>
        <p:spPr>
          <a:xfrm>
            <a:off x="2798065" y="450847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4" name="object 224" descr=""/>
          <p:cNvSpPr/>
          <p:nvPr/>
        </p:nvSpPr>
        <p:spPr>
          <a:xfrm>
            <a:off x="2854225" y="450847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5" name="object 225" descr=""/>
          <p:cNvSpPr/>
          <p:nvPr/>
        </p:nvSpPr>
        <p:spPr>
          <a:xfrm>
            <a:off x="2911405" y="450847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6" name="object 226" descr=""/>
          <p:cNvSpPr/>
          <p:nvPr/>
        </p:nvSpPr>
        <p:spPr>
          <a:xfrm>
            <a:off x="2967564" y="450847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7" name="object 227" descr=""/>
          <p:cNvSpPr/>
          <p:nvPr/>
        </p:nvSpPr>
        <p:spPr>
          <a:xfrm>
            <a:off x="3023724" y="450847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8" name="object 228" descr=""/>
          <p:cNvSpPr/>
          <p:nvPr/>
        </p:nvSpPr>
        <p:spPr>
          <a:xfrm>
            <a:off x="3081925" y="450847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9" name="object 229" descr=""/>
          <p:cNvSpPr/>
          <p:nvPr/>
        </p:nvSpPr>
        <p:spPr>
          <a:xfrm>
            <a:off x="3138085" y="450847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0" name="object 230" descr=""/>
          <p:cNvSpPr/>
          <p:nvPr/>
        </p:nvSpPr>
        <p:spPr>
          <a:xfrm>
            <a:off x="3194244" y="450847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1" name="object 231" descr=""/>
          <p:cNvSpPr/>
          <p:nvPr/>
        </p:nvSpPr>
        <p:spPr>
          <a:xfrm>
            <a:off x="3250404" y="450847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2" name="object 232" descr=""/>
          <p:cNvSpPr/>
          <p:nvPr/>
        </p:nvSpPr>
        <p:spPr>
          <a:xfrm>
            <a:off x="3307584" y="450847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3" name="object 233" descr=""/>
          <p:cNvSpPr/>
          <p:nvPr/>
        </p:nvSpPr>
        <p:spPr>
          <a:xfrm>
            <a:off x="3363743" y="450847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4" name="object 234" descr=""/>
          <p:cNvSpPr/>
          <p:nvPr/>
        </p:nvSpPr>
        <p:spPr>
          <a:xfrm>
            <a:off x="3419903" y="450847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5" name="object 235" descr=""/>
          <p:cNvSpPr/>
          <p:nvPr/>
        </p:nvSpPr>
        <p:spPr>
          <a:xfrm>
            <a:off x="3476062" y="450847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6" name="object 236" descr=""/>
          <p:cNvSpPr/>
          <p:nvPr/>
        </p:nvSpPr>
        <p:spPr>
          <a:xfrm>
            <a:off x="3533242" y="450847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7" name="object 237" descr=""/>
          <p:cNvSpPr/>
          <p:nvPr/>
        </p:nvSpPr>
        <p:spPr>
          <a:xfrm>
            <a:off x="3589402" y="450847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8" name="object 238" descr=""/>
          <p:cNvSpPr/>
          <p:nvPr/>
        </p:nvSpPr>
        <p:spPr>
          <a:xfrm>
            <a:off x="3645561" y="450847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9" name="object 239" descr=""/>
          <p:cNvSpPr/>
          <p:nvPr/>
        </p:nvSpPr>
        <p:spPr>
          <a:xfrm>
            <a:off x="3701721" y="450847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0" name="object 240" descr=""/>
          <p:cNvSpPr/>
          <p:nvPr/>
        </p:nvSpPr>
        <p:spPr>
          <a:xfrm>
            <a:off x="3894603" y="4445169"/>
            <a:ext cx="273685" cy="74930"/>
          </a:xfrm>
          <a:custGeom>
            <a:avLst/>
            <a:gdLst/>
            <a:ahLst/>
            <a:cxnLst/>
            <a:rect l="l" t="t" r="r" b="b"/>
            <a:pathLst>
              <a:path w="273685" h="74929">
                <a:moveTo>
                  <a:pt x="13886" y="21442"/>
                </a:moveTo>
                <a:lnTo>
                  <a:pt x="1021" y="19196"/>
                </a:lnTo>
                <a:lnTo>
                  <a:pt x="1701" y="15792"/>
                </a:lnTo>
                <a:lnTo>
                  <a:pt x="1797" y="15316"/>
                </a:lnTo>
                <a:lnTo>
                  <a:pt x="1906" y="14771"/>
                </a:lnTo>
                <a:lnTo>
                  <a:pt x="3267" y="11231"/>
                </a:lnTo>
                <a:lnTo>
                  <a:pt x="5105" y="8577"/>
                </a:lnTo>
                <a:lnTo>
                  <a:pt x="6875" y="5922"/>
                </a:lnTo>
                <a:lnTo>
                  <a:pt x="9393" y="3812"/>
                </a:lnTo>
                <a:lnTo>
                  <a:pt x="12735" y="2212"/>
                </a:lnTo>
                <a:lnTo>
                  <a:pt x="15928" y="748"/>
                </a:lnTo>
                <a:lnTo>
                  <a:pt x="19570" y="0"/>
                </a:lnTo>
                <a:lnTo>
                  <a:pt x="30462" y="0"/>
                </a:lnTo>
                <a:lnTo>
                  <a:pt x="35976" y="2212"/>
                </a:lnTo>
                <a:lnTo>
                  <a:pt x="43532" y="10244"/>
                </a:lnTo>
                <a:lnTo>
                  <a:pt x="44118" y="11640"/>
                </a:lnTo>
                <a:lnTo>
                  <a:pt x="20693" y="11640"/>
                </a:lnTo>
                <a:lnTo>
                  <a:pt x="18821" y="12389"/>
                </a:lnTo>
                <a:lnTo>
                  <a:pt x="16949" y="14090"/>
                </a:lnTo>
                <a:lnTo>
                  <a:pt x="15248" y="15792"/>
                </a:lnTo>
                <a:lnTo>
                  <a:pt x="14227" y="18243"/>
                </a:lnTo>
                <a:lnTo>
                  <a:pt x="13886" y="21442"/>
                </a:lnTo>
                <a:close/>
              </a:path>
              <a:path w="273685" h="74929">
                <a:moveTo>
                  <a:pt x="17971" y="40536"/>
                </a:moveTo>
                <a:lnTo>
                  <a:pt x="19502" y="29202"/>
                </a:lnTo>
                <a:lnTo>
                  <a:pt x="23555" y="29202"/>
                </a:lnTo>
                <a:lnTo>
                  <a:pt x="26207" y="28454"/>
                </a:lnTo>
                <a:lnTo>
                  <a:pt x="28181" y="26752"/>
                </a:lnTo>
                <a:lnTo>
                  <a:pt x="30155" y="24982"/>
                </a:lnTo>
                <a:lnTo>
                  <a:pt x="31142" y="22633"/>
                </a:lnTo>
                <a:lnTo>
                  <a:pt x="31142" y="17256"/>
                </a:lnTo>
                <a:lnTo>
                  <a:pt x="30428" y="15316"/>
                </a:lnTo>
                <a:lnTo>
                  <a:pt x="27501" y="12389"/>
                </a:lnTo>
                <a:lnTo>
                  <a:pt x="25526" y="11640"/>
                </a:lnTo>
                <a:lnTo>
                  <a:pt x="44118" y="11640"/>
                </a:lnTo>
                <a:lnTo>
                  <a:pt x="45148" y="14090"/>
                </a:lnTo>
                <a:lnTo>
                  <a:pt x="45233" y="25254"/>
                </a:lnTo>
                <a:lnTo>
                  <a:pt x="41728" y="30428"/>
                </a:lnTo>
                <a:lnTo>
                  <a:pt x="34716" y="34308"/>
                </a:lnTo>
                <a:lnTo>
                  <a:pt x="38869" y="35193"/>
                </a:lnTo>
                <a:lnTo>
                  <a:pt x="42204" y="37201"/>
                </a:lnTo>
                <a:lnTo>
                  <a:pt x="44066" y="39515"/>
                </a:lnTo>
                <a:lnTo>
                  <a:pt x="22565" y="39515"/>
                </a:lnTo>
                <a:lnTo>
                  <a:pt x="20421" y="39856"/>
                </a:lnTo>
                <a:lnTo>
                  <a:pt x="17971" y="40536"/>
                </a:lnTo>
                <a:close/>
              </a:path>
              <a:path w="273685" h="74929">
                <a:moveTo>
                  <a:pt x="46298" y="63204"/>
                </a:moveTo>
                <a:lnTo>
                  <a:pt x="26752" y="63204"/>
                </a:lnTo>
                <a:lnTo>
                  <a:pt x="29168" y="62115"/>
                </a:lnTo>
                <a:lnTo>
                  <a:pt x="31142" y="59937"/>
                </a:lnTo>
                <a:lnTo>
                  <a:pt x="33117" y="57691"/>
                </a:lnTo>
                <a:lnTo>
                  <a:pt x="34104" y="54729"/>
                </a:lnTo>
                <a:lnTo>
                  <a:pt x="34012" y="47241"/>
                </a:lnTo>
                <a:lnTo>
                  <a:pt x="33151" y="44689"/>
                </a:lnTo>
                <a:lnTo>
                  <a:pt x="29407" y="40536"/>
                </a:lnTo>
                <a:lnTo>
                  <a:pt x="27126" y="39515"/>
                </a:lnTo>
                <a:lnTo>
                  <a:pt x="44066" y="39515"/>
                </a:lnTo>
                <a:lnTo>
                  <a:pt x="47241" y="43463"/>
                </a:lnTo>
                <a:lnTo>
                  <a:pt x="48501" y="47241"/>
                </a:lnTo>
                <a:lnTo>
                  <a:pt x="48501" y="58065"/>
                </a:lnTo>
                <a:lnTo>
                  <a:pt x="46298" y="63204"/>
                </a:lnTo>
                <a:close/>
              </a:path>
              <a:path w="273685" h="74929">
                <a:moveTo>
                  <a:pt x="30938" y="74845"/>
                </a:moveTo>
                <a:lnTo>
                  <a:pt x="17392" y="74845"/>
                </a:lnTo>
                <a:lnTo>
                  <a:pt x="11912" y="72939"/>
                </a:lnTo>
                <a:lnTo>
                  <a:pt x="3199" y="65315"/>
                </a:lnTo>
                <a:lnTo>
                  <a:pt x="680" y="60311"/>
                </a:lnTo>
                <a:lnTo>
                  <a:pt x="67" y="54729"/>
                </a:lnTo>
                <a:lnTo>
                  <a:pt x="0" y="54117"/>
                </a:lnTo>
                <a:lnTo>
                  <a:pt x="13580" y="52483"/>
                </a:lnTo>
                <a:lnTo>
                  <a:pt x="13988" y="55955"/>
                </a:lnTo>
                <a:lnTo>
                  <a:pt x="15146" y="58609"/>
                </a:lnTo>
                <a:lnTo>
                  <a:pt x="18958" y="62285"/>
                </a:lnTo>
                <a:lnTo>
                  <a:pt x="21238" y="63204"/>
                </a:lnTo>
                <a:lnTo>
                  <a:pt x="46298" y="63204"/>
                </a:lnTo>
                <a:lnTo>
                  <a:pt x="46152" y="63545"/>
                </a:lnTo>
                <a:lnTo>
                  <a:pt x="41455" y="68106"/>
                </a:lnTo>
                <a:lnTo>
                  <a:pt x="36758" y="72598"/>
                </a:lnTo>
                <a:lnTo>
                  <a:pt x="30938" y="74845"/>
                </a:lnTo>
                <a:close/>
              </a:path>
              <a:path w="273685" h="74929">
                <a:moveTo>
                  <a:pt x="70454" y="23076"/>
                </a:moveTo>
                <a:lnTo>
                  <a:pt x="56465" y="21646"/>
                </a:lnTo>
                <a:lnTo>
                  <a:pt x="57058" y="16064"/>
                </a:lnTo>
                <a:lnTo>
                  <a:pt x="57083" y="15826"/>
                </a:lnTo>
                <a:lnTo>
                  <a:pt x="57210" y="14635"/>
                </a:lnTo>
                <a:lnTo>
                  <a:pt x="57282" y="13954"/>
                </a:lnTo>
                <a:lnTo>
                  <a:pt x="59903" y="8406"/>
                </a:lnTo>
                <a:lnTo>
                  <a:pt x="68684" y="1667"/>
                </a:lnTo>
                <a:lnTo>
                  <a:pt x="74164" y="0"/>
                </a:lnTo>
                <a:lnTo>
                  <a:pt x="87983" y="0"/>
                </a:lnTo>
                <a:lnTo>
                  <a:pt x="93633" y="1940"/>
                </a:lnTo>
                <a:lnTo>
                  <a:pt x="101869" y="9768"/>
                </a:lnTo>
                <a:lnTo>
                  <a:pt x="102668" y="11640"/>
                </a:lnTo>
                <a:lnTo>
                  <a:pt x="77499" y="11640"/>
                </a:lnTo>
                <a:lnTo>
                  <a:pt x="75274" y="12491"/>
                </a:lnTo>
                <a:lnTo>
                  <a:pt x="73517" y="14193"/>
                </a:lnTo>
                <a:lnTo>
                  <a:pt x="71713" y="16064"/>
                </a:lnTo>
                <a:lnTo>
                  <a:pt x="70726" y="18992"/>
                </a:lnTo>
                <a:lnTo>
                  <a:pt x="70549" y="21646"/>
                </a:lnTo>
                <a:lnTo>
                  <a:pt x="70454" y="23076"/>
                </a:lnTo>
                <a:close/>
              </a:path>
              <a:path w="273685" h="74929">
                <a:moveTo>
                  <a:pt x="103945" y="73517"/>
                </a:moveTo>
                <a:lnTo>
                  <a:pt x="54831" y="73517"/>
                </a:lnTo>
                <a:lnTo>
                  <a:pt x="55376" y="68616"/>
                </a:lnTo>
                <a:lnTo>
                  <a:pt x="56976" y="63953"/>
                </a:lnTo>
                <a:lnTo>
                  <a:pt x="62163" y="55308"/>
                </a:lnTo>
                <a:lnTo>
                  <a:pt x="62285" y="55104"/>
                </a:lnTo>
                <a:lnTo>
                  <a:pt x="67527" y="49250"/>
                </a:lnTo>
                <a:lnTo>
                  <a:pt x="81785" y="35942"/>
                </a:lnTo>
                <a:lnTo>
                  <a:pt x="85566" y="32027"/>
                </a:lnTo>
                <a:lnTo>
                  <a:pt x="88902" y="27058"/>
                </a:lnTo>
                <a:lnTo>
                  <a:pt x="89855" y="24199"/>
                </a:lnTo>
                <a:lnTo>
                  <a:pt x="89855" y="18209"/>
                </a:lnTo>
                <a:lnTo>
                  <a:pt x="89089" y="16064"/>
                </a:lnTo>
                <a:lnTo>
                  <a:pt x="89004" y="15826"/>
                </a:lnTo>
                <a:lnTo>
                  <a:pt x="87302" y="14193"/>
                </a:lnTo>
                <a:lnTo>
                  <a:pt x="85668" y="12491"/>
                </a:lnTo>
                <a:lnTo>
                  <a:pt x="83354" y="11640"/>
                </a:lnTo>
                <a:lnTo>
                  <a:pt x="102668" y="11640"/>
                </a:lnTo>
                <a:lnTo>
                  <a:pt x="103945" y="14635"/>
                </a:lnTo>
                <a:lnTo>
                  <a:pt x="103851" y="24199"/>
                </a:lnTo>
                <a:lnTo>
                  <a:pt x="82911" y="52585"/>
                </a:lnTo>
                <a:lnTo>
                  <a:pt x="80086" y="55308"/>
                </a:lnTo>
                <a:lnTo>
                  <a:pt x="78929" y="56669"/>
                </a:lnTo>
                <a:lnTo>
                  <a:pt x="77772" y="57963"/>
                </a:lnTo>
                <a:lnTo>
                  <a:pt x="76819" y="59256"/>
                </a:lnTo>
                <a:lnTo>
                  <a:pt x="76070" y="60550"/>
                </a:lnTo>
                <a:lnTo>
                  <a:pt x="103945" y="60550"/>
                </a:lnTo>
                <a:lnTo>
                  <a:pt x="103945" y="73517"/>
                </a:lnTo>
                <a:close/>
              </a:path>
              <a:path w="273685" h="74929">
                <a:moveTo>
                  <a:pt x="127022" y="40945"/>
                </a:moveTo>
                <a:lnTo>
                  <a:pt x="115688" y="39311"/>
                </a:lnTo>
                <a:lnTo>
                  <a:pt x="122835" y="1327"/>
                </a:lnTo>
                <a:lnTo>
                  <a:pt x="159901" y="1327"/>
                </a:lnTo>
                <a:lnTo>
                  <a:pt x="159901" y="14397"/>
                </a:lnTo>
                <a:lnTo>
                  <a:pt x="133455" y="14397"/>
                </a:lnTo>
                <a:lnTo>
                  <a:pt x="131221" y="26786"/>
                </a:lnTo>
                <a:lnTo>
                  <a:pt x="152345" y="26786"/>
                </a:lnTo>
                <a:lnTo>
                  <a:pt x="156633" y="31347"/>
                </a:lnTo>
                <a:lnTo>
                  <a:pt x="160792" y="35635"/>
                </a:lnTo>
                <a:lnTo>
                  <a:pt x="133829" y="35635"/>
                </a:lnTo>
                <a:lnTo>
                  <a:pt x="130221" y="37405"/>
                </a:lnTo>
                <a:lnTo>
                  <a:pt x="127022" y="40945"/>
                </a:lnTo>
                <a:close/>
              </a:path>
              <a:path w="273685" h="74929">
                <a:moveTo>
                  <a:pt x="152345" y="26786"/>
                </a:moveTo>
                <a:lnTo>
                  <a:pt x="131344" y="26786"/>
                </a:lnTo>
                <a:lnTo>
                  <a:pt x="134340" y="25288"/>
                </a:lnTo>
                <a:lnTo>
                  <a:pt x="137539" y="24505"/>
                </a:lnTo>
                <a:lnTo>
                  <a:pt x="147069" y="24505"/>
                </a:lnTo>
                <a:lnTo>
                  <a:pt x="152345" y="26786"/>
                </a:lnTo>
                <a:close/>
              </a:path>
              <a:path w="273685" h="74929">
                <a:moveTo>
                  <a:pt x="159076" y="63613"/>
                </a:moveTo>
                <a:lnTo>
                  <a:pt x="141181" y="63613"/>
                </a:lnTo>
                <a:lnTo>
                  <a:pt x="143665" y="62422"/>
                </a:lnTo>
                <a:lnTo>
                  <a:pt x="147750" y="57656"/>
                </a:lnTo>
                <a:lnTo>
                  <a:pt x="148771" y="54049"/>
                </a:lnTo>
                <a:lnTo>
                  <a:pt x="148771" y="44655"/>
                </a:lnTo>
                <a:lnTo>
                  <a:pt x="147750" y="41251"/>
                </a:lnTo>
                <a:lnTo>
                  <a:pt x="145708" y="39005"/>
                </a:lnTo>
                <a:lnTo>
                  <a:pt x="143734" y="36758"/>
                </a:lnTo>
                <a:lnTo>
                  <a:pt x="141113" y="35635"/>
                </a:lnTo>
                <a:lnTo>
                  <a:pt x="160792" y="35635"/>
                </a:lnTo>
                <a:lnTo>
                  <a:pt x="160990" y="35839"/>
                </a:lnTo>
                <a:lnTo>
                  <a:pt x="163168" y="41728"/>
                </a:lnTo>
                <a:lnTo>
                  <a:pt x="163168" y="55002"/>
                </a:lnTo>
                <a:lnTo>
                  <a:pt x="161432" y="60379"/>
                </a:lnTo>
                <a:lnTo>
                  <a:pt x="159076" y="63613"/>
                </a:lnTo>
                <a:close/>
              </a:path>
              <a:path w="273685" h="74929">
                <a:moveTo>
                  <a:pt x="146593" y="74845"/>
                </a:moveTo>
                <a:lnTo>
                  <a:pt x="131344" y="74845"/>
                </a:lnTo>
                <a:lnTo>
                  <a:pt x="125831" y="73041"/>
                </a:lnTo>
                <a:lnTo>
                  <a:pt x="117322" y="65757"/>
                </a:lnTo>
                <a:lnTo>
                  <a:pt x="114769" y="60856"/>
                </a:lnTo>
                <a:lnTo>
                  <a:pt x="113988" y="55002"/>
                </a:lnTo>
                <a:lnTo>
                  <a:pt x="113952" y="54729"/>
                </a:lnTo>
                <a:lnTo>
                  <a:pt x="127941" y="53300"/>
                </a:lnTo>
                <a:lnTo>
                  <a:pt x="128349" y="56499"/>
                </a:lnTo>
                <a:lnTo>
                  <a:pt x="129541" y="59018"/>
                </a:lnTo>
                <a:lnTo>
                  <a:pt x="133489" y="62694"/>
                </a:lnTo>
                <a:lnTo>
                  <a:pt x="135735" y="63613"/>
                </a:lnTo>
                <a:lnTo>
                  <a:pt x="159076" y="63613"/>
                </a:lnTo>
                <a:lnTo>
                  <a:pt x="153196" y="71611"/>
                </a:lnTo>
                <a:lnTo>
                  <a:pt x="146593" y="74845"/>
                </a:lnTo>
                <a:close/>
              </a:path>
              <a:path w="273685" h="74929">
                <a:moveTo>
                  <a:pt x="201356" y="74845"/>
                </a:moveTo>
                <a:lnTo>
                  <a:pt x="187538" y="74845"/>
                </a:lnTo>
                <a:lnTo>
                  <a:pt x="182024" y="73109"/>
                </a:lnTo>
                <a:lnTo>
                  <a:pt x="172426" y="65485"/>
                </a:lnTo>
                <a:lnTo>
                  <a:pt x="169805" y="59801"/>
                </a:lnTo>
                <a:lnTo>
                  <a:pt x="169851" y="48467"/>
                </a:lnTo>
                <a:lnTo>
                  <a:pt x="181956" y="34001"/>
                </a:lnTo>
                <a:lnTo>
                  <a:pt x="178348" y="32436"/>
                </a:lnTo>
                <a:lnTo>
                  <a:pt x="175727" y="30326"/>
                </a:lnTo>
                <a:lnTo>
                  <a:pt x="172460" y="25016"/>
                </a:lnTo>
                <a:lnTo>
                  <a:pt x="171786" y="22599"/>
                </a:lnTo>
                <a:lnTo>
                  <a:pt x="171700" y="22293"/>
                </a:lnTo>
                <a:lnTo>
                  <a:pt x="186585" y="0"/>
                </a:lnTo>
                <a:lnTo>
                  <a:pt x="200472" y="0"/>
                </a:lnTo>
                <a:lnTo>
                  <a:pt x="205849" y="1769"/>
                </a:lnTo>
                <a:lnTo>
                  <a:pt x="209729" y="5309"/>
                </a:lnTo>
                <a:lnTo>
                  <a:pt x="213541" y="8917"/>
                </a:lnTo>
                <a:lnTo>
                  <a:pt x="214473" y="11129"/>
                </a:lnTo>
                <a:lnTo>
                  <a:pt x="191044" y="11129"/>
                </a:lnTo>
                <a:lnTo>
                  <a:pt x="188989" y="11912"/>
                </a:lnTo>
                <a:lnTo>
                  <a:pt x="187402" y="13444"/>
                </a:lnTo>
                <a:lnTo>
                  <a:pt x="185734" y="15111"/>
                </a:lnTo>
                <a:lnTo>
                  <a:pt x="184930" y="17222"/>
                </a:lnTo>
                <a:lnTo>
                  <a:pt x="184917" y="22599"/>
                </a:lnTo>
                <a:lnTo>
                  <a:pt x="185675" y="24812"/>
                </a:lnTo>
                <a:lnTo>
                  <a:pt x="185836" y="25016"/>
                </a:lnTo>
                <a:lnTo>
                  <a:pt x="188831" y="28011"/>
                </a:lnTo>
                <a:lnTo>
                  <a:pt x="190941" y="28794"/>
                </a:lnTo>
                <a:lnTo>
                  <a:pt x="212180" y="28794"/>
                </a:lnTo>
                <a:lnTo>
                  <a:pt x="211023" y="30530"/>
                </a:lnTo>
                <a:lnTo>
                  <a:pt x="208538" y="32572"/>
                </a:lnTo>
                <a:lnTo>
                  <a:pt x="205339" y="34001"/>
                </a:lnTo>
                <a:lnTo>
                  <a:pt x="209423" y="35635"/>
                </a:lnTo>
                <a:lnTo>
                  <a:pt x="212520" y="38018"/>
                </a:lnTo>
                <a:lnTo>
                  <a:pt x="213805" y="39924"/>
                </a:lnTo>
                <a:lnTo>
                  <a:pt x="190295" y="39924"/>
                </a:lnTo>
                <a:lnTo>
                  <a:pt x="187776" y="41115"/>
                </a:lnTo>
                <a:lnTo>
                  <a:pt x="186142" y="43498"/>
                </a:lnTo>
                <a:lnTo>
                  <a:pt x="184441" y="45880"/>
                </a:lnTo>
                <a:lnTo>
                  <a:pt x="183590" y="48467"/>
                </a:lnTo>
                <a:lnTo>
                  <a:pt x="183645" y="55308"/>
                </a:lnTo>
                <a:lnTo>
                  <a:pt x="184577" y="58167"/>
                </a:lnTo>
                <a:lnTo>
                  <a:pt x="188525" y="62524"/>
                </a:lnTo>
                <a:lnTo>
                  <a:pt x="190975" y="63613"/>
                </a:lnTo>
                <a:lnTo>
                  <a:pt x="215916" y="63613"/>
                </a:lnTo>
                <a:lnTo>
                  <a:pt x="215652" y="64294"/>
                </a:lnTo>
                <a:lnTo>
                  <a:pt x="207075" y="72734"/>
                </a:lnTo>
                <a:lnTo>
                  <a:pt x="201356" y="74845"/>
                </a:lnTo>
                <a:close/>
              </a:path>
              <a:path w="273685" h="74929">
                <a:moveTo>
                  <a:pt x="212180" y="28794"/>
                </a:moveTo>
                <a:lnTo>
                  <a:pt x="196183" y="28794"/>
                </a:lnTo>
                <a:lnTo>
                  <a:pt x="198293" y="28011"/>
                </a:lnTo>
                <a:lnTo>
                  <a:pt x="199927" y="26445"/>
                </a:lnTo>
                <a:lnTo>
                  <a:pt x="201493" y="24812"/>
                </a:lnTo>
                <a:lnTo>
                  <a:pt x="202275" y="22599"/>
                </a:lnTo>
                <a:lnTo>
                  <a:pt x="202275" y="17222"/>
                </a:lnTo>
                <a:lnTo>
                  <a:pt x="201493" y="15111"/>
                </a:lnTo>
                <a:lnTo>
                  <a:pt x="199893" y="13444"/>
                </a:lnTo>
                <a:lnTo>
                  <a:pt x="198361" y="11912"/>
                </a:lnTo>
                <a:lnTo>
                  <a:pt x="196285" y="11129"/>
                </a:lnTo>
                <a:lnTo>
                  <a:pt x="214473" y="11129"/>
                </a:lnTo>
                <a:lnTo>
                  <a:pt x="215447" y="13444"/>
                </a:lnTo>
                <a:lnTo>
                  <a:pt x="215357" y="22599"/>
                </a:lnTo>
                <a:lnTo>
                  <a:pt x="214703" y="24812"/>
                </a:lnTo>
                <a:lnTo>
                  <a:pt x="214643" y="25016"/>
                </a:lnTo>
                <a:lnTo>
                  <a:pt x="214562" y="25288"/>
                </a:lnTo>
                <a:lnTo>
                  <a:pt x="212180" y="28794"/>
                </a:lnTo>
                <a:close/>
              </a:path>
              <a:path w="273685" h="74929">
                <a:moveTo>
                  <a:pt x="215916" y="63613"/>
                </a:moveTo>
                <a:lnTo>
                  <a:pt x="196830" y="63613"/>
                </a:lnTo>
                <a:lnTo>
                  <a:pt x="199242" y="62524"/>
                </a:lnTo>
                <a:lnTo>
                  <a:pt x="201050" y="60447"/>
                </a:lnTo>
                <a:lnTo>
                  <a:pt x="202956" y="58337"/>
                </a:lnTo>
                <a:lnTo>
                  <a:pt x="203909" y="55308"/>
                </a:lnTo>
                <a:lnTo>
                  <a:pt x="203886" y="47888"/>
                </a:lnTo>
                <a:lnTo>
                  <a:pt x="202956" y="45199"/>
                </a:lnTo>
                <a:lnTo>
                  <a:pt x="199267" y="41115"/>
                </a:lnTo>
                <a:lnTo>
                  <a:pt x="199144" y="40979"/>
                </a:lnTo>
                <a:lnTo>
                  <a:pt x="196694" y="39924"/>
                </a:lnTo>
                <a:lnTo>
                  <a:pt x="213805" y="39924"/>
                </a:lnTo>
                <a:lnTo>
                  <a:pt x="216741" y="44280"/>
                </a:lnTo>
                <a:lnTo>
                  <a:pt x="217796" y="47888"/>
                </a:lnTo>
                <a:lnTo>
                  <a:pt x="217796" y="58780"/>
                </a:lnTo>
                <a:lnTo>
                  <a:pt x="215916" y="63613"/>
                </a:lnTo>
                <a:close/>
              </a:path>
              <a:path w="273685" h="74929">
                <a:moveTo>
                  <a:pt x="239953" y="23076"/>
                </a:moveTo>
                <a:lnTo>
                  <a:pt x="225965" y="21646"/>
                </a:lnTo>
                <a:lnTo>
                  <a:pt x="226557" y="16064"/>
                </a:lnTo>
                <a:lnTo>
                  <a:pt x="226583" y="15826"/>
                </a:lnTo>
                <a:lnTo>
                  <a:pt x="243663" y="0"/>
                </a:lnTo>
                <a:lnTo>
                  <a:pt x="257482" y="0"/>
                </a:lnTo>
                <a:lnTo>
                  <a:pt x="263132" y="1940"/>
                </a:lnTo>
                <a:lnTo>
                  <a:pt x="271369" y="9768"/>
                </a:lnTo>
                <a:lnTo>
                  <a:pt x="272167" y="11640"/>
                </a:lnTo>
                <a:lnTo>
                  <a:pt x="246999" y="11640"/>
                </a:lnTo>
                <a:lnTo>
                  <a:pt x="244773" y="12491"/>
                </a:lnTo>
                <a:lnTo>
                  <a:pt x="243017" y="14193"/>
                </a:lnTo>
                <a:lnTo>
                  <a:pt x="241213" y="16064"/>
                </a:lnTo>
                <a:lnTo>
                  <a:pt x="240226" y="18992"/>
                </a:lnTo>
                <a:lnTo>
                  <a:pt x="240049" y="21646"/>
                </a:lnTo>
                <a:lnTo>
                  <a:pt x="239953" y="23076"/>
                </a:lnTo>
                <a:close/>
              </a:path>
              <a:path w="273685" h="74929">
                <a:moveTo>
                  <a:pt x="273445" y="73517"/>
                </a:moveTo>
                <a:lnTo>
                  <a:pt x="224331" y="73517"/>
                </a:lnTo>
                <a:lnTo>
                  <a:pt x="224875" y="68616"/>
                </a:lnTo>
                <a:lnTo>
                  <a:pt x="226475" y="63953"/>
                </a:lnTo>
                <a:lnTo>
                  <a:pt x="231662" y="55308"/>
                </a:lnTo>
                <a:lnTo>
                  <a:pt x="231785" y="55104"/>
                </a:lnTo>
                <a:lnTo>
                  <a:pt x="237026" y="49250"/>
                </a:lnTo>
                <a:lnTo>
                  <a:pt x="251284" y="35942"/>
                </a:lnTo>
                <a:lnTo>
                  <a:pt x="255065" y="32027"/>
                </a:lnTo>
                <a:lnTo>
                  <a:pt x="258401" y="27058"/>
                </a:lnTo>
                <a:lnTo>
                  <a:pt x="259354" y="24199"/>
                </a:lnTo>
                <a:lnTo>
                  <a:pt x="259354" y="18209"/>
                </a:lnTo>
                <a:lnTo>
                  <a:pt x="258588" y="16064"/>
                </a:lnTo>
                <a:lnTo>
                  <a:pt x="258503" y="15826"/>
                </a:lnTo>
                <a:lnTo>
                  <a:pt x="256801" y="14193"/>
                </a:lnTo>
                <a:lnTo>
                  <a:pt x="255167" y="12491"/>
                </a:lnTo>
                <a:lnTo>
                  <a:pt x="252853" y="11640"/>
                </a:lnTo>
                <a:lnTo>
                  <a:pt x="272167" y="11640"/>
                </a:lnTo>
                <a:lnTo>
                  <a:pt x="273445" y="14635"/>
                </a:lnTo>
                <a:lnTo>
                  <a:pt x="252410" y="52585"/>
                </a:lnTo>
                <a:lnTo>
                  <a:pt x="249586" y="55308"/>
                </a:lnTo>
                <a:lnTo>
                  <a:pt x="248428" y="56669"/>
                </a:lnTo>
                <a:lnTo>
                  <a:pt x="247271" y="57963"/>
                </a:lnTo>
                <a:lnTo>
                  <a:pt x="246318" y="59256"/>
                </a:lnTo>
                <a:lnTo>
                  <a:pt x="245569" y="60550"/>
                </a:lnTo>
                <a:lnTo>
                  <a:pt x="273445" y="60550"/>
                </a:lnTo>
                <a:lnTo>
                  <a:pt x="273445" y="73517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41" name="object 241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65580" y="4672972"/>
            <a:ext cx="3346351" cy="75559"/>
          </a:xfrm>
          <a:prstGeom prst="rect">
            <a:avLst/>
          </a:prstGeom>
        </p:spPr>
      </p:pic>
      <p:sp>
        <p:nvSpPr>
          <p:cNvPr id="242" name="object 242" descr=""/>
          <p:cNvSpPr/>
          <p:nvPr/>
        </p:nvSpPr>
        <p:spPr>
          <a:xfrm>
            <a:off x="3894603" y="4673789"/>
            <a:ext cx="273685" cy="74930"/>
          </a:xfrm>
          <a:custGeom>
            <a:avLst/>
            <a:gdLst/>
            <a:ahLst/>
            <a:cxnLst/>
            <a:rect l="l" t="t" r="r" b="b"/>
            <a:pathLst>
              <a:path w="273685" h="74929">
                <a:moveTo>
                  <a:pt x="13886" y="21442"/>
                </a:moveTo>
                <a:lnTo>
                  <a:pt x="1021" y="19196"/>
                </a:lnTo>
                <a:lnTo>
                  <a:pt x="1701" y="15792"/>
                </a:lnTo>
                <a:lnTo>
                  <a:pt x="1797" y="15316"/>
                </a:lnTo>
                <a:lnTo>
                  <a:pt x="1906" y="14771"/>
                </a:lnTo>
                <a:lnTo>
                  <a:pt x="3267" y="11231"/>
                </a:lnTo>
                <a:lnTo>
                  <a:pt x="5105" y="8577"/>
                </a:lnTo>
                <a:lnTo>
                  <a:pt x="6875" y="5922"/>
                </a:lnTo>
                <a:lnTo>
                  <a:pt x="9393" y="3812"/>
                </a:lnTo>
                <a:lnTo>
                  <a:pt x="12735" y="2212"/>
                </a:lnTo>
                <a:lnTo>
                  <a:pt x="15928" y="748"/>
                </a:lnTo>
                <a:lnTo>
                  <a:pt x="19570" y="0"/>
                </a:lnTo>
                <a:lnTo>
                  <a:pt x="30462" y="0"/>
                </a:lnTo>
                <a:lnTo>
                  <a:pt x="35976" y="2212"/>
                </a:lnTo>
                <a:lnTo>
                  <a:pt x="43532" y="10244"/>
                </a:lnTo>
                <a:lnTo>
                  <a:pt x="44118" y="11640"/>
                </a:lnTo>
                <a:lnTo>
                  <a:pt x="20693" y="11640"/>
                </a:lnTo>
                <a:lnTo>
                  <a:pt x="18821" y="12389"/>
                </a:lnTo>
                <a:lnTo>
                  <a:pt x="16949" y="14090"/>
                </a:lnTo>
                <a:lnTo>
                  <a:pt x="15248" y="15792"/>
                </a:lnTo>
                <a:lnTo>
                  <a:pt x="14227" y="18243"/>
                </a:lnTo>
                <a:lnTo>
                  <a:pt x="13886" y="21442"/>
                </a:lnTo>
                <a:close/>
              </a:path>
              <a:path w="273685" h="74929">
                <a:moveTo>
                  <a:pt x="17971" y="40536"/>
                </a:moveTo>
                <a:lnTo>
                  <a:pt x="19502" y="29202"/>
                </a:lnTo>
                <a:lnTo>
                  <a:pt x="23555" y="29202"/>
                </a:lnTo>
                <a:lnTo>
                  <a:pt x="26207" y="28454"/>
                </a:lnTo>
                <a:lnTo>
                  <a:pt x="28181" y="26752"/>
                </a:lnTo>
                <a:lnTo>
                  <a:pt x="30155" y="24982"/>
                </a:lnTo>
                <a:lnTo>
                  <a:pt x="31142" y="22633"/>
                </a:lnTo>
                <a:lnTo>
                  <a:pt x="31142" y="17256"/>
                </a:lnTo>
                <a:lnTo>
                  <a:pt x="30428" y="15316"/>
                </a:lnTo>
                <a:lnTo>
                  <a:pt x="27501" y="12389"/>
                </a:lnTo>
                <a:lnTo>
                  <a:pt x="25526" y="11640"/>
                </a:lnTo>
                <a:lnTo>
                  <a:pt x="44118" y="11640"/>
                </a:lnTo>
                <a:lnTo>
                  <a:pt x="45148" y="14090"/>
                </a:lnTo>
                <a:lnTo>
                  <a:pt x="45233" y="25254"/>
                </a:lnTo>
                <a:lnTo>
                  <a:pt x="41728" y="30428"/>
                </a:lnTo>
                <a:lnTo>
                  <a:pt x="34716" y="34308"/>
                </a:lnTo>
                <a:lnTo>
                  <a:pt x="38869" y="35193"/>
                </a:lnTo>
                <a:lnTo>
                  <a:pt x="42204" y="37201"/>
                </a:lnTo>
                <a:lnTo>
                  <a:pt x="44066" y="39515"/>
                </a:lnTo>
                <a:lnTo>
                  <a:pt x="22565" y="39515"/>
                </a:lnTo>
                <a:lnTo>
                  <a:pt x="20421" y="39856"/>
                </a:lnTo>
                <a:lnTo>
                  <a:pt x="17971" y="40536"/>
                </a:lnTo>
                <a:close/>
              </a:path>
              <a:path w="273685" h="74929">
                <a:moveTo>
                  <a:pt x="46298" y="63204"/>
                </a:moveTo>
                <a:lnTo>
                  <a:pt x="26752" y="63204"/>
                </a:lnTo>
                <a:lnTo>
                  <a:pt x="29168" y="62115"/>
                </a:lnTo>
                <a:lnTo>
                  <a:pt x="31142" y="59937"/>
                </a:lnTo>
                <a:lnTo>
                  <a:pt x="33117" y="57691"/>
                </a:lnTo>
                <a:lnTo>
                  <a:pt x="34104" y="54729"/>
                </a:lnTo>
                <a:lnTo>
                  <a:pt x="34012" y="47241"/>
                </a:lnTo>
                <a:lnTo>
                  <a:pt x="33151" y="44689"/>
                </a:lnTo>
                <a:lnTo>
                  <a:pt x="29407" y="40536"/>
                </a:lnTo>
                <a:lnTo>
                  <a:pt x="27126" y="39515"/>
                </a:lnTo>
                <a:lnTo>
                  <a:pt x="44066" y="39515"/>
                </a:lnTo>
                <a:lnTo>
                  <a:pt x="47241" y="43463"/>
                </a:lnTo>
                <a:lnTo>
                  <a:pt x="48501" y="47241"/>
                </a:lnTo>
                <a:lnTo>
                  <a:pt x="48501" y="58065"/>
                </a:lnTo>
                <a:lnTo>
                  <a:pt x="46298" y="63204"/>
                </a:lnTo>
                <a:close/>
              </a:path>
              <a:path w="273685" h="74929">
                <a:moveTo>
                  <a:pt x="30938" y="74845"/>
                </a:moveTo>
                <a:lnTo>
                  <a:pt x="17392" y="74845"/>
                </a:lnTo>
                <a:lnTo>
                  <a:pt x="11912" y="72939"/>
                </a:lnTo>
                <a:lnTo>
                  <a:pt x="3199" y="65315"/>
                </a:lnTo>
                <a:lnTo>
                  <a:pt x="680" y="60311"/>
                </a:lnTo>
                <a:lnTo>
                  <a:pt x="67" y="54729"/>
                </a:lnTo>
                <a:lnTo>
                  <a:pt x="0" y="54117"/>
                </a:lnTo>
                <a:lnTo>
                  <a:pt x="13580" y="52483"/>
                </a:lnTo>
                <a:lnTo>
                  <a:pt x="13988" y="55955"/>
                </a:lnTo>
                <a:lnTo>
                  <a:pt x="15146" y="58609"/>
                </a:lnTo>
                <a:lnTo>
                  <a:pt x="18958" y="62285"/>
                </a:lnTo>
                <a:lnTo>
                  <a:pt x="21238" y="63204"/>
                </a:lnTo>
                <a:lnTo>
                  <a:pt x="46298" y="63204"/>
                </a:lnTo>
                <a:lnTo>
                  <a:pt x="46152" y="63545"/>
                </a:lnTo>
                <a:lnTo>
                  <a:pt x="41455" y="68106"/>
                </a:lnTo>
                <a:lnTo>
                  <a:pt x="36758" y="72598"/>
                </a:lnTo>
                <a:lnTo>
                  <a:pt x="30938" y="74845"/>
                </a:lnTo>
                <a:close/>
              </a:path>
              <a:path w="273685" h="74929">
                <a:moveTo>
                  <a:pt x="70454" y="23076"/>
                </a:moveTo>
                <a:lnTo>
                  <a:pt x="56465" y="21646"/>
                </a:lnTo>
                <a:lnTo>
                  <a:pt x="57058" y="16064"/>
                </a:lnTo>
                <a:lnTo>
                  <a:pt x="57083" y="15826"/>
                </a:lnTo>
                <a:lnTo>
                  <a:pt x="57210" y="14635"/>
                </a:lnTo>
                <a:lnTo>
                  <a:pt x="57282" y="13954"/>
                </a:lnTo>
                <a:lnTo>
                  <a:pt x="59903" y="8406"/>
                </a:lnTo>
                <a:lnTo>
                  <a:pt x="68684" y="1667"/>
                </a:lnTo>
                <a:lnTo>
                  <a:pt x="74164" y="0"/>
                </a:lnTo>
                <a:lnTo>
                  <a:pt x="87983" y="0"/>
                </a:lnTo>
                <a:lnTo>
                  <a:pt x="93633" y="1940"/>
                </a:lnTo>
                <a:lnTo>
                  <a:pt x="101869" y="9768"/>
                </a:lnTo>
                <a:lnTo>
                  <a:pt x="102668" y="11640"/>
                </a:lnTo>
                <a:lnTo>
                  <a:pt x="77499" y="11640"/>
                </a:lnTo>
                <a:lnTo>
                  <a:pt x="75274" y="12491"/>
                </a:lnTo>
                <a:lnTo>
                  <a:pt x="73517" y="14193"/>
                </a:lnTo>
                <a:lnTo>
                  <a:pt x="71713" y="16064"/>
                </a:lnTo>
                <a:lnTo>
                  <a:pt x="70726" y="18992"/>
                </a:lnTo>
                <a:lnTo>
                  <a:pt x="70549" y="21646"/>
                </a:lnTo>
                <a:lnTo>
                  <a:pt x="70454" y="23076"/>
                </a:lnTo>
                <a:close/>
              </a:path>
              <a:path w="273685" h="74929">
                <a:moveTo>
                  <a:pt x="103945" y="73517"/>
                </a:moveTo>
                <a:lnTo>
                  <a:pt x="54831" y="73517"/>
                </a:lnTo>
                <a:lnTo>
                  <a:pt x="55376" y="68616"/>
                </a:lnTo>
                <a:lnTo>
                  <a:pt x="56976" y="63953"/>
                </a:lnTo>
                <a:lnTo>
                  <a:pt x="62163" y="55308"/>
                </a:lnTo>
                <a:lnTo>
                  <a:pt x="62285" y="55104"/>
                </a:lnTo>
                <a:lnTo>
                  <a:pt x="67527" y="49250"/>
                </a:lnTo>
                <a:lnTo>
                  <a:pt x="81785" y="35942"/>
                </a:lnTo>
                <a:lnTo>
                  <a:pt x="85566" y="32027"/>
                </a:lnTo>
                <a:lnTo>
                  <a:pt x="88902" y="27058"/>
                </a:lnTo>
                <a:lnTo>
                  <a:pt x="89855" y="24199"/>
                </a:lnTo>
                <a:lnTo>
                  <a:pt x="89855" y="18209"/>
                </a:lnTo>
                <a:lnTo>
                  <a:pt x="89089" y="16064"/>
                </a:lnTo>
                <a:lnTo>
                  <a:pt x="89004" y="15826"/>
                </a:lnTo>
                <a:lnTo>
                  <a:pt x="87302" y="14193"/>
                </a:lnTo>
                <a:lnTo>
                  <a:pt x="85668" y="12491"/>
                </a:lnTo>
                <a:lnTo>
                  <a:pt x="83354" y="11640"/>
                </a:lnTo>
                <a:lnTo>
                  <a:pt x="102668" y="11640"/>
                </a:lnTo>
                <a:lnTo>
                  <a:pt x="103945" y="14635"/>
                </a:lnTo>
                <a:lnTo>
                  <a:pt x="103851" y="24199"/>
                </a:lnTo>
                <a:lnTo>
                  <a:pt x="82911" y="52585"/>
                </a:lnTo>
                <a:lnTo>
                  <a:pt x="80086" y="55308"/>
                </a:lnTo>
                <a:lnTo>
                  <a:pt x="78929" y="56669"/>
                </a:lnTo>
                <a:lnTo>
                  <a:pt x="77772" y="57963"/>
                </a:lnTo>
                <a:lnTo>
                  <a:pt x="76819" y="59256"/>
                </a:lnTo>
                <a:lnTo>
                  <a:pt x="76070" y="60550"/>
                </a:lnTo>
                <a:lnTo>
                  <a:pt x="103945" y="60550"/>
                </a:lnTo>
                <a:lnTo>
                  <a:pt x="103945" y="73517"/>
                </a:lnTo>
                <a:close/>
              </a:path>
              <a:path w="273685" h="74929">
                <a:moveTo>
                  <a:pt x="127022" y="40945"/>
                </a:moveTo>
                <a:lnTo>
                  <a:pt x="115688" y="39311"/>
                </a:lnTo>
                <a:lnTo>
                  <a:pt x="122835" y="1327"/>
                </a:lnTo>
                <a:lnTo>
                  <a:pt x="159901" y="1327"/>
                </a:lnTo>
                <a:lnTo>
                  <a:pt x="159901" y="14397"/>
                </a:lnTo>
                <a:lnTo>
                  <a:pt x="133455" y="14397"/>
                </a:lnTo>
                <a:lnTo>
                  <a:pt x="131221" y="26786"/>
                </a:lnTo>
                <a:lnTo>
                  <a:pt x="152345" y="26786"/>
                </a:lnTo>
                <a:lnTo>
                  <a:pt x="156633" y="31347"/>
                </a:lnTo>
                <a:lnTo>
                  <a:pt x="160792" y="35635"/>
                </a:lnTo>
                <a:lnTo>
                  <a:pt x="133829" y="35635"/>
                </a:lnTo>
                <a:lnTo>
                  <a:pt x="130221" y="37405"/>
                </a:lnTo>
                <a:lnTo>
                  <a:pt x="127022" y="40945"/>
                </a:lnTo>
                <a:close/>
              </a:path>
              <a:path w="273685" h="74929">
                <a:moveTo>
                  <a:pt x="152345" y="26786"/>
                </a:moveTo>
                <a:lnTo>
                  <a:pt x="131344" y="26786"/>
                </a:lnTo>
                <a:lnTo>
                  <a:pt x="134340" y="25288"/>
                </a:lnTo>
                <a:lnTo>
                  <a:pt x="137539" y="24505"/>
                </a:lnTo>
                <a:lnTo>
                  <a:pt x="147069" y="24505"/>
                </a:lnTo>
                <a:lnTo>
                  <a:pt x="152345" y="26786"/>
                </a:lnTo>
                <a:close/>
              </a:path>
              <a:path w="273685" h="74929">
                <a:moveTo>
                  <a:pt x="159076" y="63613"/>
                </a:moveTo>
                <a:lnTo>
                  <a:pt x="141181" y="63613"/>
                </a:lnTo>
                <a:lnTo>
                  <a:pt x="143665" y="62422"/>
                </a:lnTo>
                <a:lnTo>
                  <a:pt x="147750" y="57656"/>
                </a:lnTo>
                <a:lnTo>
                  <a:pt x="148771" y="54049"/>
                </a:lnTo>
                <a:lnTo>
                  <a:pt x="148771" y="44655"/>
                </a:lnTo>
                <a:lnTo>
                  <a:pt x="147750" y="41251"/>
                </a:lnTo>
                <a:lnTo>
                  <a:pt x="145708" y="39005"/>
                </a:lnTo>
                <a:lnTo>
                  <a:pt x="143734" y="36758"/>
                </a:lnTo>
                <a:lnTo>
                  <a:pt x="141113" y="35635"/>
                </a:lnTo>
                <a:lnTo>
                  <a:pt x="160792" y="35635"/>
                </a:lnTo>
                <a:lnTo>
                  <a:pt x="160990" y="35839"/>
                </a:lnTo>
                <a:lnTo>
                  <a:pt x="163168" y="41728"/>
                </a:lnTo>
                <a:lnTo>
                  <a:pt x="163168" y="55002"/>
                </a:lnTo>
                <a:lnTo>
                  <a:pt x="161432" y="60379"/>
                </a:lnTo>
                <a:lnTo>
                  <a:pt x="159076" y="63613"/>
                </a:lnTo>
                <a:close/>
              </a:path>
              <a:path w="273685" h="74929">
                <a:moveTo>
                  <a:pt x="146593" y="74845"/>
                </a:moveTo>
                <a:lnTo>
                  <a:pt x="131344" y="74845"/>
                </a:lnTo>
                <a:lnTo>
                  <a:pt x="125831" y="73041"/>
                </a:lnTo>
                <a:lnTo>
                  <a:pt x="117322" y="65757"/>
                </a:lnTo>
                <a:lnTo>
                  <a:pt x="114769" y="60856"/>
                </a:lnTo>
                <a:lnTo>
                  <a:pt x="113988" y="55002"/>
                </a:lnTo>
                <a:lnTo>
                  <a:pt x="113952" y="54729"/>
                </a:lnTo>
                <a:lnTo>
                  <a:pt x="127941" y="53300"/>
                </a:lnTo>
                <a:lnTo>
                  <a:pt x="128349" y="56499"/>
                </a:lnTo>
                <a:lnTo>
                  <a:pt x="129541" y="59018"/>
                </a:lnTo>
                <a:lnTo>
                  <a:pt x="133489" y="62694"/>
                </a:lnTo>
                <a:lnTo>
                  <a:pt x="135735" y="63613"/>
                </a:lnTo>
                <a:lnTo>
                  <a:pt x="159076" y="63613"/>
                </a:lnTo>
                <a:lnTo>
                  <a:pt x="153196" y="71611"/>
                </a:lnTo>
                <a:lnTo>
                  <a:pt x="146593" y="74845"/>
                </a:lnTo>
                <a:close/>
              </a:path>
              <a:path w="273685" h="74929">
                <a:moveTo>
                  <a:pt x="195264" y="48705"/>
                </a:moveTo>
                <a:lnTo>
                  <a:pt x="184236" y="48705"/>
                </a:lnTo>
                <a:lnTo>
                  <a:pt x="179267" y="46493"/>
                </a:lnTo>
                <a:lnTo>
                  <a:pt x="170962" y="37643"/>
                </a:lnTo>
                <a:lnTo>
                  <a:pt x="168886" y="31857"/>
                </a:lnTo>
                <a:lnTo>
                  <a:pt x="168886" y="17290"/>
                </a:lnTo>
                <a:lnTo>
                  <a:pt x="170985" y="11640"/>
                </a:lnTo>
                <a:lnTo>
                  <a:pt x="171098" y="11333"/>
                </a:lnTo>
                <a:lnTo>
                  <a:pt x="175523" y="6841"/>
                </a:lnTo>
                <a:lnTo>
                  <a:pt x="179880" y="2280"/>
                </a:lnTo>
                <a:lnTo>
                  <a:pt x="185462" y="0"/>
                </a:lnTo>
                <a:lnTo>
                  <a:pt x="199689" y="0"/>
                </a:lnTo>
                <a:lnTo>
                  <a:pt x="205781" y="2859"/>
                </a:lnTo>
                <a:lnTo>
                  <a:pt x="210546" y="8577"/>
                </a:lnTo>
                <a:lnTo>
                  <a:pt x="212451" y="11640"/>
                </a:lnTo>
                <a:lnTo>
                  <a:pt x="189069" y="11640"/>
                </a:lnTo>
                <a:lnTo>
                  <a:pt x="186925" y="12661"/>
                </a:lnTo>
                <a:lnTo>
                  <a:pt x="183522" y="16745"/>
                </a:lnTo>
                <a:lnTo>
                  <a:pt x="182688" y="20013"/>
                </a:lnTo>
                <a:lnTo>
                  <a:pt x="182671" y="29407"/>
                </a:lnTo>
                <a:lnTo>
                  <a:pt x="183590" y="32878"/>
                </a:lnTo>
                <a:lnTo>
                  <a:pt x="185428" y="35125"/>
                </a:lnTo>
                <a:lnTo>
                  <a:pt x="187334" y="37303"/>
                </a:lnTo>
                <a:lnTo>
                  <a:pt x="189648" y="38392"/>
                </a:lnTo>
                <a:lnTo>
                  <a:pt x="217623" y="38392"/>
                </a:lnTo>
                <a:lnTo>
                  <a:pt x="217414" y="42579"/>
                </a:lnTo>
                <a:lnTo>
                  <a:pt x="203194" y="42579"/>
                </a:lnTo>
                <a:lnTo>
                  <a:pt x="199655" y="46663"/>
                </a:lnTo>
                <a:lnTo>
                  <a:pt x="195264" y="48705"/>
                </a:lnTo>
                <a:close/>
              </a:path>
              <a:path w="273685" h="74929">
                <a:moveTo>
                  <a:pt x="217623" y="38392"/>
                </a:moveTo>
                <a:lnTo>
                  <a:pt x="195094" y="38392"/>
                </a:lnTo>
                <a:lnTo>
                  <a:pt x="196712" y="37643"/>
                </a:lnTo>
                <a:lnTo>
                  <a:pt x="197404" y="37303"/>
                </a:lnTo>
                <a:lnTo>
                  <a:pt x="201050" y="33117"/>
                </a:lnTo>
                <a:lnTo>
                  <a:pt x="201969" y="29985"/>
                </a:lnTo>
                <a:lnTo>
                  <a:pt x="201969" y="21340"/>
                </a:lnTo>
                <a:lnTo>
                  <a:pt x="200948" y="17868"/>
                </a:lnTo>
                <a:lnTo>
                  <a:pt x="196796" y="12899"/>
                </a:lnTo>
                <a:lnTo>
                  <a:pt x="194379" y="11640"/>
                </a:lnTo>
                <a:lnTo>
                  <a:pt x="212451" y="11640"/>
                </a:lnTo>
                <a:lnTo>
                  <a:pt x="217506" y="33117"/>
                </a:lnTo>
                <a:lnTo>
                  <a:pt x="217623" y="38392"/>
                </a:lnTo>
                <a:close/>
              </a:path>
              <a:path w="273685" h="74929">
                <a:moveTo>
                  <a:pt x="211988" y="63204"/>
                </a:moveTo>
                <a:lnTo>
                  <a:pt x="194924" y="63204"/>
                </a:lnTo>
                <a:lnTo>
                  <a:pt x="197340" y="61877"/>
                </a:lnTo>
                <a:lnTo>
                  <a:pt x="201356" y="56499"/>
                </a:lnTo>
                <a:lnTo>
                  <a:pt x="202650" y="50951"/>
                </a:lnTo>
                <a:lnTo>
                  <a:pt x="203194" y="42579"/>
                </a:lnTo>
                <a:lnTo>
                  <a:pt x="217414" y="42579"/>
                </a:lnTo>
                <a:lnTo>
                  <a:pt x="217228" y="46318"/>
                </a:lnTo>
                <a:lnTo>
                  <a:pt x="215830" y="54270"/>
                </a:lnTo>
                <a:lnTo>
                  <a:pt x="213501" y="60818"/>
                </a:lnTo>
                <a:lnTo>
                  <a:pt x="211988" y="63204"/>
                </a:lnTo>
                <a:close/>
              </a:path>
              <a:path w="273685" h="74929">
                <a:moveTo>
                  <a:pt x="198940" y="74845"/>
                </a:moveTo>
                <a:lnTo>
                  <a:pt x="185326" y="74845"/>
                </a:lnTo>
                <a:lnTo>
                  <a:pt x="180697" y="73313"/>
                </a:lnTo>
                <a:lnTo>
                  <a:pt x="170406" y="56499"/>
                </a:lnTo>
                <a:lnTo>
                  <a:pt x="171021" y="56499"/>
                </a:lnTo>
                <a:lnTo>
                  <a:pt x="183998" y="55036"/>
                </a:lnTo>
                <a:lnTo>
                  <a:pt x="184338" y="57827"/>
                </a:lnTo>
                <a:lnTo>
                  <a:pt x="185189" y="59869"/>
                </a:lnTo>
                <a:lnTo>
                  <a:pt x="186551" y="61162"/>
                </a:lnTo>
                <a:lnTo>
                  <a:pt x="187912" y="62524"/>
                </a:lnTo>
                <a:lnTo>
                  <a:pt x="189750" y="63204"/>
                </a:lnTo>
                <a:lnTo>
                  <a:pt x="211988" y="63204"/>
                </a:lnTo>
                <a:lnTo>
                  <a:pt x="210240" y="65961"/>
                </a:lnTo>
                <a:lnTo>
                  <a:pt x="205339" y="71884"/>
                </a:lnTo>
                <a:lnTo>
                  <a:pt x="198940" y="74845"/>
                </a:lnTo>
                <a:close/>
              </a:path>
              <a:path w="273685" h="74929">
                <a:moveTo>
                  <a:pt x="256937" y="74845"/>
                </a:moveTo>
                <a:lnTo>
                  <a:pt x="242710" y="74845"/>
                </a:lnTo>
                <a:lnTo>
                  <a:pt x="236958" y="72088"/>
                </a:lnTo>
                <a:lnTo>
                  <a:pt x="226067" y="37269"/>
                </a:lnTo>
                <a:lnTo>
                  <a:pt x="226459" y="28828"/>
                </a:lnTo>
                <a:lnTo>
                  <a:pt x="226513" y="27671"/>
                </a:lnTo>
                <a:lnTo>
                  <a:pt x="227820" y="19706"/>
                </a:lnTo>
                <a:lnTo>
                  <a:pt x="227854" y="19502"/>
                </a:lnTo>
                <a:lnTo>
                  <a:pt x="230087" y="12763"/>
                </a:lnTo>
                <a:lnTo>
                  <a:pt x="233214" y="7453"/>
                </a:lnTo>
                <a:lnTo>
                  <a:pt x="237162" y="2484"/>
                </a:lnTo>
                <a:lnTo>
                  <a:pt x="242710" y="0"/>
                </a:lnTo>
                <a:lnTo>
                  <a:pt x="256937" y="0"/>
                </a:lnTo>
                <a:lnTo>
                  <a:pt x="262377" y="2484"/>
                </a:lnTo>
                <a:lnTo>
                  <a:pt x="266319" y="7453"/>
                </a:lnTo>
                <a:lnTo>
                  <a:pt x="268819" y="11640"/>
                </a:lnTo>
                <a:lnTo>
                  <a:pt x="248156" y="11640"/>
                </a:lnTo>
                <a:lnTo>
                  <a:pt x="246658" y="12184"/>
                </a:lnTo>
                <a:lnTo>
                  <a:pt x="240946" y="47027"/>
                </a:lnTo>
                <a:lnTo>
                  <a:pt x="241315" y="51938"/>
                </a:lnTo>
                <a:lnTo>
                  <a:pt x="242200" y="55138"/>
                </a:lnTo>
                <a:lnTo>
                  <a:pt x="243017" y="58405"/>
                </a:lnTo>
                <a:lnTo>
                  <a:pt x="244038" y="60481"/>
                </a:lnTo>
                <a:lnTo>
                  <a:pt x="246658" y="62660"/>
                </a:lnTo>
                <a:lnTo>
                  <a:pt x="248156" y="63204"/>
                </a:lnTo>
                <a:lnTo>
                  <a:pt x="268862" y="63204"/>
                </a:lnTo>
                <a:lnTo>
                  <a:pt x="266399" y="67391"/>
                </a:lnTo>
                <a:lnTo>
                  <a:pt x="262451" y="72360"/>
                </a:lnTo>
                <a:lnTo>
                  <a:pt x="256937" y="74845"/>
                </a:lnTo>
                <a:close/>
              </a:path>
              <a:path w="273685" h="74929">
                <a:moveTo>
                  <a:pt x="268862" y="63204"/>
                </a:moveTo>
                <a:lnTo>
                  <a:pt x="251491" y="63204"/>
                </a:lnTo>
                <a:lnTo>
                  <a:pt x="252955" y="62660"/>
                </a:lnTo>
                <a:lnTo>
                  <a:pt x="255542" y="60481"/>
                </a:lnTo>
                <a:lnTo>
                  <a:pt x="256563" y="58541"/>
                </a:lnTo>
                <a:lnTo>
                  <a:pt x="258265" y="52143"/>
                </a:lnTo>
                <a:lnTo>
                  <a:pt x="258665" y="47027"/>
                </a:lnTo>
                <a:lnTo>
                  <a:pt x="258661" y="27671"/>
                </a:lnTo>
                <a:lnTo>
                  <a:pt x="251491" y="11640"/>
                </a:lnTo>
                <a:lnTo>
                  <a:pt x="268819" y="11640"/>
                </a:lnTo>
                <a:lnTo>
                  <a:pt x="273547" y="37473"/>
                </a:lnTo>
                <a:lnTo>
                  <a:pt x="273149" y="46050"/>
                </a:lnTo>
                <a:lnTo>
                  <a:pt x="273104" y="47027"/>
                </a:lnTo>
                <a:lnTo>
                  <a:pt x="271789" y="55138"/>
                </a:lnTo>
                <a:lnTo>
                  <a:pt x="271760" y="55317"/>
                </a:lnTo>
                <a:lnTo>
                  <a:pt x="269526" y="62075"/>
                </a:lnTo>
                <a:lnTo>
                  <a:pt x="268862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43" name="object 243" descr=""/>
          <p:cNvGrpSpPr/>
          <p:nvPr/>
        </p:nvGrpSpPr>
        <p:grpSpPr>
          <a:xfrm>
            <a:off x="362687" y="4901388"/>
            <a:ext cx="1768475" cy="94615"/>
            <a:chOff x="362687" y="4901388"/>
            <a:chExt cx="1768475" cy="94615"/>
          </a:xfrm>
        </p:grpSpPr>
        <p:pic>
          <p:nvPicPr>
            <p:cNvPr id="244" name="object 244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62687" y="4901388"/>
              <a:ext cx="1744515" cy="94552"/>
            </a:xfrm>
            <a:prstGeom prst="rect">
              <a:avLst/>
            </a:prstGeom>
          </p:spPr>
        </p:pic>
        <p:sp>
          <p:nvSpPr>
            <p:cNvPr id="245" name="object 245" descr=""/>
            <p:cNvSpPr/>
            <p:nvPr/>
          </p:nvSpPr>
          <p:spPr>
            <a:xfrm>
              <a:off x="2120578" y="4965613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10210" y="10210"/>
                  </a:moveTo>
                  <a:lnTo>
                    <a:pt x="0" y="10210"/>
                  </a:lnTo>
                  <a:lnTo>
                    <a:pt x="0" y="0"/>
                  </a:lnTo>
                  <a:lnTo>
                    <a:pt x="10210" y="0"/>
                  </a:lnTo>
                  <a:lnTo>
                    <a:pt x="10210" y="1021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6" name="object 246" descr=""/>
          <p:cNvSpPr/>
          <p:nvPr/>
        </p:nvSpPr>
        <p:spPr>
          <a:xfrm>
            <a:off x="2176738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7" name="object 247" descr=""/>
          <p:cNvSpPr/>
          <p:nvPr/>
        </p:nvSpPr>
        <p:spPr>
          <a:xfrm>
            <a:off x="2232897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8" name="object 248" descr=""/>
          <p:cNvSpPr/>
          <p:nvPr/>
        </p:nvSpPr>
        <p:spPr>
          <a:xfrm>
            <a:off x="2289057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9" name="object 249" descr=""/>
          <p:cNvSpPr/>
          <p:nvPr/>
        </p:nvSpPr>
        <p:spPr>
          <a:xfrm>
            <a:off x="2345216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0" name="object 250" descr=""/>
          <p:cNvSpPr/>
          <p:nvPr/>
        </p:nvSpPr>
        <p:spPr>
          <a:xfrm>
            <a:off x="2403418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1" name="object 251" descr=""/>
          <p:cNvSpPr/>
          <p:nvPr/>
        </p:nvSpPr>
        <p:spPr>
          <a:xfrm>
            <a:off x="2459577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2" name="object 252" descr=""/>
          <p:cNvSpPr/>
          <p:nvPr/>
        </p:nvSpPr>
        <p:spPr>
          <a:xfrm>
            <a:off x="2516758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3" name="object 253" descr=""/>
          <p:cNvSpPr/>
          <p:nvPr/>
        </p:nvSpPr>
        <p:spPr>
          <a:xfrm>
            <a:off x="2572917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4" name="object 254" descr=""/>
          <p:cNvSpPr/>
          <p:nvPr/>
        </p:nvSpPr>
        <p:spPr>
          <a:xfrm>
            <a:off x="2629076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5" name="object 255" descr=""/>
          <p:cNvSpPr/>
          <p:nvPr/>
        </p:nvSpPr>
        <p:spPr>
          <a:xfrm>
            <a:off x="2685236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6" name="object 256" descr=""/>
          <p:cNvSpPr/>
          <p:nvPr/>
        </p:nvSpPr>
        <p:spPr>
          <a:xfrm>
            <a:off x="2741395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7" name="object 257" descr=""/>
          <p:cNvSpPr/>
          <p:nvPr/>
        </p:nvSpPr>
        <p:spPr>
          <a:xfrm>
            <a:off x="2798576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8" name="object 258" descr=""/>
          <p:cNvSpPr/>
          <p:nvPr/>
        </p:nvSpPr>
        <p:spPr>
          <a:xfrm>
            <a:off x="2854735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9" name="object 259" descr=""/>
          <p:cNvSpPr/>
          <p:nvPr/>
        </p:nvSpPr>
        <p:spPr>
          <a:xfrm>
            <a:off x="2910894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0" name="object 260" descr=""/>
          <p:cNvSpPr/>
          <p:nvPr/>
        </p:nvSpPr>
        <p:spPr>
          <a:xfrm>
            <a:off x="2967054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1" name="object 261" descr=""/>
          <p:cNvSpPr/>
          <p:nvPr/>
        </p:nvSpPr>
        <p:spPr>
          <a:xfrm>
            <a:off x="3024234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2" name="object 262" descr=""/>
          <p:cNvSpPr/>
          <p:nvPr/>
        </p:nvSpPr>
        <p:spPr>
          <a:xfrm>
            <a:off x="3080394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3" name="object 263" descr=""/>
          <p:cNvSpPr/>
          <p:nvPr/>
        </p:nvSpPr>
        <p:spPr>
          <a:xfrm>
            <a:off x="3136553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4" name="object 264" descr=""/>
          <p:cNvSpPr/>
          <p:nvPr/>
        </p:nvSpPr>
        <p:spPr>
          <a:xfrm>
            <a:off x="3192713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5" name="object 265" descr=""/>
          <p:cNvSpPr/>
          <p:nvPr/>
        </p:nvSpPr>
        <p:spPr>
          <a:xfrm>
            <a:off x="3248872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6" name="object 266" descr=""/>
          <p:cNvSpPr/>
          <p:nvPr/>
        </p:nvSpPr>
        <p:spPr>
          <a:xfrm>
            <a:off x="3306052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7" name="object 267" descr=""/>
          <p:cNvSpPr/>
          <p:nvPr/>
        </p:nvSpPr>
        <p:spPr>
          <a:xfrm>
            <a:off x="3362212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8" name="object 268" descr=""/>
          <p:cNvSpPr/>
          <p:nvPr/>
        </p:nvSpPr>
        <p:spPr>
          <a:xfrm>
            <a:off x="3418371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9" name="object 269" descr=""/>
          <p:cNvSpPr/>
          <p:nvPr/>
        </p:nvSpPr>
        <p:spPr>
          <a:xfrm>
            <a:off x="3474531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0" name="object 270" descr=""/>
          <p:cNvSpPr/>
          <p:nvPr/>
        </p:nvSpPr>
        <p:spPr>
          <a:xfrm>
            <a:off x="3531711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1" name="object 271" descr=""/>
          <p:cNvSpPr/>
          <p:nvPr/>
        </p:nvSpPr>
        <p:spPr>
          <a:xfrm>
            <a:off x="3587870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2" name="object 272" descr=""/>
          <p:cNvSpPr/>
          <p:nvPr/>
        </p:nvSpPr>
        <p:spPr>
          <a:xfrm>
            <a:off x="3646072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3" name="object 273" descr=""/>
          <p:cNvSpPr/>
          <p:nvPr/>
        </p:nvSpPr>
        <p:spPr>
          <a:xfrm>
            <a:off x="3702231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4" name="object 274" descr=""/>
          <p:cNvSpPr/>
          <p:nvPr/>
        </p:nvSpPr>
        <p:spPr>
          <a:xfrm>
            <a:off x="3894603" y="4902306"/>
            <a:ext cx="273685" cy="74930"/>
          </a:xfrm>
          <a:custGeom>
            <a:avLst/>
            <a:gdLst/>
            <a:ahLst/>
            <a:cxnLst/>
            <a:rect l="l" t="t" r="r" b="b"/>
            <a:pathLst>
              <a:path w="273685" h="74929">
                <a:moveTo>
                  <a:pt x="13886" y="21442"/>
                </a:moveTo>
                <a:lnTo>
                  <a:pt x="1021" y="19196"/>
                </a:lnTo>
                <a:lnTo>
                  <a:pt x="1701" y="15792"/>
                </a:lnTo>
                <a:lnTo>
                  <a:pt x="1797" y="15316"/>
                </a:lnTo>
                <a:lnTo>
                  <a:pt x="1906" y="14771"/>
                </a:lnTo>
                <a:lnTo>
                  <a:pt x="3267" y="11231"/>
                </a:lnTo>
                <a:lnTo>
                  <a:pt x="5105" y="8577"/>
                </a:lnTo>
                <a:lnTo>
                  <a:pt x="6875" y="5922"/>
                </a:lnTo>
                <a:lnTo>
                  <a:pt x="9393" y="3812"/>
                </a:lnTo>
                <a:lnTo>
                  <a:pt x="12735" y="2212"/>
                </a:lnTo>
                <a:lnTo>
                  <a:pt x="15928" y="748"/>
                </a:lnTo>
                <a:lnTo>
                  <a:pt x="19570" y="0"/>
                </a:lnTo>
                <a:lnTo>
                  <a:pt x="30462" y="0"/>
                </a:lnTo>
                <a:lnTo>
                  <a:pt x="35976" y="2212"/>
                </a:lnTo>
                <a:lnTo>
                  <a:pt x="43532" y="10244"/>
                </a:lnTo>
                <a:lnTo>
                  <a:pt x="44118" y="11640"/>
                </a:lnTo>
                <a:lnTo>
                  <a:pt x="20693" y="11640"/>
                </a:lnTo>
                <a:lnTo>
                  <a:pt x="18821" y="12389"/>
                </a:lnTo>
                <a:lnTo>
                  <a:pt x="16949" y="14090"/>
                </a:lnTo>
                <a:lnTo>
                  <a:pt x="15248" y="15792"/>
                </a:lnTo>
                <a:lnTo>
                  <a:pt x="14227" y="18243"/>
                </a:lnTo>
                <a:lnTo>
                  <a:pt x="13886" y="21442"/>
                </a:lnTo>
                <a:close/>
              </a:path>
              <a:path w="273685" h="74929">
                <a:moveTo>
                  <a:pt x="17971" y="40536"/>
                </a:moveTo>
                <a:lnTo>
                  <a:pt x="19502" y="29202"/>
                </a:lnTo>
                <a:lnTo>
                  <a:pt x="23555" y="29202"/>
                </a:lnTo>
                <a:lnTo>
                  <a:pt x="26207" y="28454"/>
                </a:lnTo>
                <a:lnTo>
                  <a:pt x="28181" y="26752"/>
                </a:lnTo>
                <a:lnTo>
                  <a:pt x="30155" y="24982"/>
                </a:lnTo>
                <a:lnTo>
                  <a:pt x="31142" y="22633"/>
                </a:lnTo>
                <a:lnTo>
                  <a:pt x="31142" y="17256"/>
                </a:lnTo>
                <a:lnTo>
                  <a:pt x="30428" y="15316"/>
                </a:lnTo>
                <a:lnTo>
                  <a:pt x="27501" y="12389"/>
                </a:lnTo>
                <a:lnTo>
                  <a:pt x="25526" y="11640"/>
                </a:lnTo>
                <a:lnTo>
                  <a:pt x="44118" y="11640"/>
                </a:lnTo>
                <a:lnTo>
                  <a:pt x="45148" y="14090"/>
                </a:lnTo>
                <a:lnTo>
                  <a:pt x="45233" y="25254"/>
                </a:lnTo>
                <a:lnTo>
                  <a:pt x="41728" y="30428"/>
                </a:lnTo>
                <a:lnTo>
                  <a:pt x="34716" y="34308"/>
                </a:lnTo>
                <a:lnTo>
                  <a:pt x="38869" y="35193"/>
                </a:lnTo>
                <a:lnTo>
                  <a:pt x="42204" y="37201"/>
                </a:lnTo>
                <a:lnTo>
                  <a:pt x="44066" y="39515"/>
                </a:lnTo>
                <a:lnTo>
                  <a:pt x="22565" y="39515"/>
                </a:lnTo>
                <a:lnTo>
                  <a:pt x="20421" y="39856"/>
                </a:lnTo>
                <a:lnTo>
                  <a:pt x="17971" y="40536"/>
                </a:lnTo>
                <a:close/>
              </a:path>
              <a:path w="273685" h="74929">
                <a:moveTo>
                  <a:pt x="46298" y="63204"/>
                </a:moveTo>
                <a:lnTo>
                  <a:pt x="26752" y="63204"/>
                </a:lnTo>
                <a:lnTo>
                  <a:pt x="29168" y="62115"/>
                </a:lnTo>
                <a:lnTo>
                  <a:pt x="31142" y="59937"/>
                </a:lnTo>
                <a:lnTo>
                  <a:pt x="33117" y="57691"/>
                </a:lnTo>
                <a:lnTo>
                  <a:pt x="34104" y="54729"/>
                </a:lnTo>
                <a:lnTo>
                  <a:pt x="34012" y="47241"/>
                </a:lnTo>
                <a:lnTo>
                  <a:pt x="33151" y="44689"/>
                </a:lnTo>
                <a:lnTo>
                  <a:pt x="29407" y="40536"/>
                </a:lnTo>
                <a:lnTo>
                  <a:pt x="27126" y="39515"/>
                </a:lnTo>
                <a:lnTo>
                  <a:pt x="44066" y="39515"/>
                </a:lnTo>
                <a:lnTo>
                  <a:pt x="47241" y="43463"/>
                </a:lnTo>
                <a:lnTo>
                  <a:pt x="48501" y="47241"/>
                </a:lnTo>
                <a:lnTo>
                  <a:pt x="48501" y="58065"/>
                </a:lnTo>
                <a:lnTo>
                  <a:pt x="46298" y="63204"/>
                </a:lnTo>
                <a:close/>
              </a:path>
              <a:path w="273685" h="74929">
                <a:moveTo>
                  <a:pt x="30938" y="74845"/>
                </a:moveTo>
                <a:lnTo>
                  <a:pt x="17392" y="74845"/>
                </a:lnTo>
                <a:lnTo>
                  <a:pt x="11912" y="72939"/>
                </a:lnTo>
                <a:lnTo>
                  <a:pt x="3199" y="65315"/>
                </a:lnTo>
                <a:lnTo>
                  <a:pt x="680" y="60311"/>
                </a:lnTo>
                <a:lnTo>
                  <a:pt x="67" y="54729"/>
                </a:lnTo>
                <a:lnTo>
                  <a:pt x="0" y="54117"/>
                </a:lnTo>
                <a:lnTo>
                  <a:pt x="13580" y="52483"/>
                </a:lnTo>
                <a:lnTo>
                  <a:pt x="13988" y="55955"/>
                </a:lnTo>
                <a:lnTo>
                  <a:pt x="15146" y="58609"/>
                </a:lnTo>
                <a:lnTo>
                  <a:pt x="18958" y="62285"/>
                </a:lnTo>
                <a:lnTo>
                  <a:pt x="21238" y="63204"/>
                </a:lnTo>
                <a:lnTo>
                  <a:pt x="46298" y="63204"/>
                </a:lnTo>
                <a:lnTo>
                  <a:pt x="46152" y="63545"/>
                </a:lnTo>
                <a:lnTo>
                  <a:pt x="41455" y="68106"/>
                </a:lnTo>
                <a:lnTo>
                  <a:pt x="36758" y="72598"/>
                </a:lnTo>
                <a:lnTo>
                  <a:pt x="30938" y="74845"/>
                </a:lnTo>
                <a:close/>
              </a:path>
              <a:path w="273685" h="74929">
                <a:moveTo>
                  <a:pt x="70454" y="23076"/>
                </a:moveTo>
                <a:lnTo>
                  <a:pt x="56465" y="21646"/>
                </a:lnTo>
                <a:lnTo>
                  <a:pt x="57058" y="16064"/>
                </a:lnTo>
                <a:lnTo>
                  <a:pt x="57083" y="15826"/>
                </a:lnTo>
                <a:lnTo>
                  <a:pt x="57210" y="14635"/>
                </a:lnTo>
                <a:lnTo>
                  <a:pt x="57282" y="13954"/>
                </a:lnTo>
                <a:lnTo>
                  <a:pt x="59903" y="8406"/>
                </a:lnTo>
                <a:lnTo>
                  <a:pt x="68684" y="1667"/>
                </a:lnTo>
                <a:lnTo>
                  <a:pt x="74164" y="0"/>
                </a:lnTo>
                <a:lnTo>
                  <a:pt x="87983" y="0"/>
                </a:lnTo>
                <a:lnTo>
                  <a:pt x="93633" y="1940"/>
                </a:lnTo>
                <a:lnTo>
                  <a:pt x="101869" y="9768"/>
                </a:lnTo>
                <a:lnTo>
                  <a:pt x="102668" y="11640"/>
                </a:lnTo>
                <a:lnTo>
                  <a:pt x="77499" y="11640"/>
                </a:lnTo>
                <a:lnTo>
                  <a:pt x="75274" y="12491"/>
                </a:lnTo>
                <a:lnTo>
                  <a:pt x="73517" y="14193"/>
                </a:lnTo>
                <a:lnTo>
                  <a:pt x="71713" y="16064"/>
                </a:lnTo>
                <a:lnTo>
                  <a:pt x="70726" y="18992"/>
                </a:lnTo>
                <a:lnTo>
                  <a:pt x="70549" y="21646"/>
                </a:lnTo>
                <a:lnTo>
                  <a:pt x="70454" y="23076"/>
                </a:lnTo>
                <a:close/>
              </a:path>
              <a:path w="273685" h="74929">
                <a:moveTo>
                  <a:pt x="103945" y="73517"/>
                </a:moveTo>
                <a:lnTo>
                  <a:pt x="54831" y="73517"/>
                </a:lnTo>
                <a:lnTo>
                  <a:pt x="55376" y="68616"/>
                </a:lnTo>
                <a:lnTo>
                  <a:pt x="56976" y="63953"/>
                </a:lnTo>
                <a:lnTo>
                  <a:pt x="62163" y="55308"/>
                </a:lnTo>
                <a:lnTo>
                  <a:pt x="62285" y="55104"/>
                </a:lnTo>
                <a:lnTo>
                  <a:pt x="67527" y="49250"/>
                </a:lnTo>
                <a:lnTo>
                  <a:pt x="81785" y="35942"/>
                </a:lnTo>
                <a:lnTo>
                  <a:pt x="85566" y="32027"/>
                </a:lnTo>
                <a:lnTo>
                  <a:pt x="88902" y="27058"/>
                </a:lnTo>
                <a:lnTo>
                  <a:pt x="89855" y="24199"/>
                </a:lnTo>
                <a:lnTo>
                  <a:pt x="89855" y="18209"/>
                </a:lnTo>
                <a:lnTo>
                  <a:pt x="89089" y="16064"/>
                </a:lnTo>
                <a:lnTo>
                  <a:pt x="89004" y="15826"/>
                </a:lnTo>
                <a:lnTo>
                  <a:pt x="87302" y="14193"/>
                </a:lnTo>
                <a:lnTo>
                  <a:pt x="85668" y="12491"/>
                </a:lnTo>
                <a:lnTo>
                  <a:pt x="83354" y="11640"/>
                </a:lnTo>
                <a:lnTo>
                  <a:pt x="102668" y="11640"/>
                </a:lnTo>
                <a:lnTo>
                  <a:pt x="103945" y="14635"/>
                </a:lnTo>
                <a:lnTo>
                  <a:pt x="103851" y="24199"/>
                </a:lnTo>
                <a:lnTo>
                  <a:pt x="82911" y="52585"/>
                </a:lnTo>
                <a:lnTo>
                  <a:pt x="80086" y="55308"/>
                </a:lnTo>
                <a:lnTo>
                  <a:pt x="78929" y="56669"/>
                </a:lnTo>
                <a:lnTo>
                  <a:pt x="77772" y="57963"/>
                </a:lnTo>
                <a:lnTo>
                  <a:pt x="76819" y="59256"/>
                </a:lnTo>
                <a:lnTo>
                  <a:pt x="76070" y="60550"/>
                </a:lnTo>
                <a:lnTo>
                  <a:pt x="103945" y="60550"/>
                </a:lnTo>
                <a:lnTo>
                  <a:pt x="103945" y="73517"/>
                </a:lnTo>
                <a:close/>
              </a:path>
              <a:path w="273685" h="74929">
                <a:moveTo>
                  <a:pt x="145946" y="74845"/>
                </a:moveTo>
                <a:lnTo>
                  <a:pt x="114195" y="47103"/>
                </a:lnTo>
                <a:lnTo>
                  <a:pt x="113829" y="36350"/>
                </a:lnTo>
                <a:lnTo>
                  <a:pt x="114214" y="28583"/>
                </a:lnTo>
                <a:lnTo>
                  <a:pt x="132604" y="0"/>
                </a:lnTo>
                <a:lnTo>
                  <a:pt x="146014" y="0"/>
                </a:lnTo>
                <a:lnTo>
                  <a:pt x="150609" y="1565"/>
                </a:lnTo>
                <a:lnTo>
                  <a:pt x="154285" y="4696"/>
                </a:lnTo>
                <a:lnTo>
                  <a:pt x="157893" y="7828"/>
                </a:lnTo>
                <a:lnTo>
                  <a:pt x="159842" y="11640"/>
                </a:lnTo>
                <a:lnTo>
                  <a:pt x="136654" y="11640"/>
                </a:lnTo>
                <a:lnTo>
                  <a:pt x="134169" y="12967"/>
                </a:lnTo>
                <a:lnTo>
                  <a:pt x="130085" y="18277"/>
                </a:lnTo>
                <a:lnTo>
                  <a:pt x="128792" y="23825"/>
                </a:lnTo>
                <a:lnTo>
                  <a:pt x="128247" y="32266"/>
                </a:lnTo>
                <a:lnTo>
                  <a:pt x="155855" y="32266"/>
                </a:lnTo>
                <a:lnTo>
                  <a:pt x="159681" y="36350"/>
                </a:lnTo>
                <a:lnTo>
                  <a:pt x="136416" y="36350"/>
                </a:lnTo>
                <a:lnTo>
                  <a:pt x="134135" y="37405"/>
                </a:lnTo>
                <a:lnTo>
                  <a:pt x="132229" y="39515"/>
                </a:lnTo>
                <a:lnTo>
                  <a:pt x="130391" y="41626"/>
                </a:lnTo>
                <a:lnTo>
                  <a:pt x="129472" y="44757"/>
                </a:lnTo>
                <a:lnTo>
                  <a:pt x="129472" y="53470"/>
                </a:lnTo>
                <a:lnTo>
                  <a:pt x="130528" y="57010"/>
                </a:lnTo>
                <a:lnTo>
                  <a:pt x="132638" y="59528"/>
                </a:lnTo>
                <a:lnTo>
                  <a:pt x="134748" y="61979"/>
                </a:lnTo>
                <a:lnTo>
                  <a:pt x="137131" y="63204"/>
                </a:lnTo>
                <a:lnTo>
                  <a:pt x="160489" y="63204"/>
                </a:lnTo>
                <a:lnTo>
                  <a:pt x="160377" y="63511"/>
                </a:lnTo>
                <a:lnTo>
                  <a:pt x="151596" y="72564"/>
                </a:lnTo>
                <a:lnTo>
                  <a:pt x="145946" y="74845"/>
                </a:lnTo>
                <a:close/>
              </a:path>
              <a:path w="273685" h="74929">
                <a:moveTo>
                  <a:pt x="147648" y="19808"/>
                </a:moveTo>
                <a:lnTo>
                  <a:pt x="147307" y="17018"/>
                </a:lnTo>
                <a:lnTo>
                  <a:pt x="146456" y="14975"/>
                </a:lnTo>
                <a:lnTo>
                  <a:pt x="143665" y="12321"/>
                </a:lnTo>
                <a:lnTo>
                  <a:pt x="141828" y="11640"/>
                </a:lnTo>
                <a:lnTo>
                  <a:pt x="159842" y="11640"/>
                </a:lnTo>
                <a:lnTo>
                  <a:pt x="160190" y="12321"/>
                </a:lnTo>
                <a:lnTo>
                  <a:pt x="161228" y="18277"/>
                </a:lnTo>
                <a:lnTo>
                  <a:pt x="147648" y="19808"/>
                </a:lnTo>
                <a:close/>
              </a:path>
              <a:path w="273685" h="74929">
                <a:moveTo>
                  <a:pt x="155855" y="32266"/>
                </a:moveTo>
                <a:lnTo>
                  <a:pt x="128247" y="32266"/>
                </a:lnTo>
                <a:lnTo>
                  <a:pt x="131787" y="28113"/>
                </a:lnTo>
                <a:lnTo>
                  <a:pt x="136144" y="26037"/>
                </a:lnTo>
                <a:lnTo>
                  <a:pt x="147171" y="26037"/>
                </a:lnTo>
                <a:lnTo>
                  <a:pt x="152174" y="28283"/>
                </a:lnTo>
                <a:lnTo>
                  <a:pt x="155855" y="32266"/>
                </a:lnTo>
                <a:close/>
              </a:path>
              <a:path w="273685" h="74929">
                <a:moveTo>
                  <a:pt x="160489" y="63204"/>
                </a:moveTo>
                <a:lnTo>
                  <a:pt x="142372" y="63204"/>
                </a:lnTo>
                <a:lnTo>
                  <a:pt x="144550" y="62183"/>
                </a:lnTo>
                <a:lnTo>
                  <a:pt x="146320" y="60141"/>
                </a:lnTo>
                <a:lnTo>
                  <a:pt x="148022" y="58099"/>
                </a:lnTo>
                <a:lnTo>
                  <a:pt x="148873" y="54763"/>
                </a:lnTo>
                <a:lnTo>
                  <a:pt x="148873" y="45369"/>
                </a:lnTo>
                <a:lnTo>
                  <a:pt x="147954" y="41898"/>
                </a:lnTo>
                <a:lnTo>
                  <a:pt x="144642" y="37984"/>
                </a:lnTo>
                <a:lnTo>
                  <a:pt x="144068" y="37405"/>
                </a:lnTo>
                <a:lnTo>
                  <a:pt x="141862" y="36350"/>
                </a:lnTo>
                <a:lnTo>
                  <a:pt x="159681" y="36350"/>
                </a:lnTo>
                <a:lnTo>
                  <a:pt x="160479" y="37201"/>
                </a:lnTo>
                <a:lnTo>
                  <a:pt x="162555" y="42953"/>
                </a:lnTo>
                <a:lnTo>
                  <a:pt x="162555" y="57520"/>
                </a:lnTo>
                <a:lnTo>
                  <a:pt x="160489" y="63204"/>
                </a:lnTo>
                <a:close/>
              </a:path>
              <a:path w="273685" h="74929">
                <a:moveTo>
                  <a:pt x="200778" y="74845"/>
                </a:moveTo>
                <a:lnTo>
                  <a:pt x="186551" y="74845"/>
                </a:lnTo>
                <a:lnTo>
                  <a:pt x="180799" y="72088"/>
                </a:lnTo>
                <a:lnTo>
                  <a:pt x="169916" y="37473"/>
                </a:lnTo>
                <a:lnTo>
                  <a:pt x="169907" y="37269"/>
                </a:lnTo>
                <a:lnTo>
                  <a:pt x="170300" y="28828"/>
                </a:lnTo>
                <a:lnTo>
                  <a:pt x="170354" y="27671"/>
                </a:lnTo>
                <a:lnTo>
                  <a:pt x="171661" y="19706"/>
                </a:lnTo>
                <a:lnTo>
                  <a:pt x="186551" y="0"/>
                </a:lnTo>
                <a:lnTo>
                  <a:pt x="200778" y="0"/>
                </a:lnTo>
                <a:lnTo>
                  <a:pt x="206217" y="2484"/>
                </a:lnTo>
                <a:lnTo>
                  <a:pt x="210160" y="7453"/>
                </a:lnTo>
                <a:lnTo>
                  <a:pt x="212660" y="11640"/>
                </a:lnTo>
                <a:lnTo>
                  <a:pt x="191997" y="11640"/>
                </a:lnTo>
                <a:lnTo>
                  <a:pt x="190499" y="12184"/>
                </a:lnTo>
                <a:lnTo>
                  <a:pt x="184786" y="47027"/>
                </a:lnTo>
                <a:lnTo>
                  <a:pt x="185155" y="51938"/>
                </a:lnTo>
                <a:lnTo>
                  <a:pt x="186040" y="55138"/>
                </a:lnTo>
                <a:lnTo>
                  <a:pt x="186857" y="58405"/>
                </a:lnTo>
                <a:lnTo>
                  <a:pt x="187879" y="60481"/>
                </a:lnTo>
                <a:lnTo>
                  <a:pt x="190499" y="62660"/>
                </a:lnTo>
                <a:lnTo>
                  <a:pt x="191997" y="63204"/>
                </a:lnTo>
                <a:lnTo>
                  <a:pt x="212702" y="63204"/>
                </a:lnTo>
                <a:lnTo>
                  <a:pt x="210240" y="67391"/>
                </a:lnTo>
                <a:lnTo>
                  <a:pt x="206292" y="72360"/>
                </a:lnTo>
                <a:lnTo>
                  <a:pt x="200778" y="74845"/>
                </a:lnTo>
                <a:close/>
              </a:path>
              <a:path w="273685" h="74929">
                <a:moveTo>
                  <a:pt x="212702" y="63204"/>
                </a:moveTo>
                <a:lnTo>
                  <a:pt x="195332" y="63204"/>
                </a:lnTo>
                <a:lnTo>
                  <a:pt x="196796" y="62660"/>
                </a:lnTo>
                <a:lnTo>
                  <a:pt x="199382" y="60481"/>
                </a:lnTo>
                <a:lnTo>
                  <a:pt x="200403" y="58541"/>
                </a:lnTo>
                <a:lnTo>
                  <a:pt x="202105" y="52143"/>
                </a:lnTo>
                <a:lnTo>
                  <a:pt x="202505" y="47027"/>
                </a:lnTo>
                <a:lnTo>
                  <a:pt x="202502" y="27671"/>
                </a:lnTo>
                <a:lnTo>
                  <a:pt x="195332" y="11640"/>
                </a:lnTo>
                <a:lnTo>
                  <a:pt x="212660" y="11640"/>
                </a:lnTo>
                <a:lnTo>
                  <a:pt x="217387" y="37473"/>
                </a:lnTo>
                <a:lnTo>
                  <a:pt x="216990" y="46050"/>
                </a:lnTo>
                <a:lnTo>
                  <a:pt x="216945" y="47027"/>
                </a:lnTo>
                <a:lnTo>
                  <a:pt x="215630" y="55138"/>
                </a:lnTo>
                <a:lnTo>
                  <a:pt x="215601" y="55317"/>
                </a:lnTo>
                <a:lnTo>
                  <a:pt x="213367" y="62075"/>
                </a:lnTo>
                <a:lnTo>
                  <a:pt x="212702" y="63204"/>
                </a:lnTo>
                <a:close/>
              </a:path>
              <a:path w="273685" h="74929">
                <a:moveTo>
                  <a:pt x="256937" y="74845"/>
                </a:moveTo>
                <a:lnTo>
                  <a:pt x="242710" y="74845"/>
                </a:lnTo>
                <a:lnTo>
                  <a:pt x="236958" y="72088"/>
                </a:lnTo>
                <a:lnTo>
                  <a:pt x="226067" y="37269"/>
                </a:lnTo>
                <a:lnTo>
                  <a:pt x="226459" y="28828"/>
                </a:lnTo>
                <a:lnTo>
                  <a:pt x="226513" y="27671"/>
                </a:lnTo>
                <a:lnTo>
                  <a:pt x="227820" y="19706"/>
                </a:lnTo>
                <a:lnTo>
                  <a:pt x="227854" y="19502"/>
                </a:lnTo>
                <a:lnTo>
                  <a:pt x="230087" y="12763"/>
                </a:lnTo>
                <a:lnTo>
                  <a:pt x="233214" y="7453"/>
                </a:lnTo>
                <a:lnTo>
                  <a:pt x="237162" y="2484"/>
                </a:lnTo>
                <a:lnTo>
                  <a:pt x="242710" y="0"/>
                </a:lnTo>
                <a:lnTo>
                  <a:pt x="256937" y="0"/>
                </a:lnTo>
                <a:lnTo>
                  <a:pt x="262377" y="2484"/>
                </a:lnTo>
                <a:lnTo>
                  <a:pt x="266319" y="7453"/>
                </a:lnTo>
                <a:lnTo>
                  <a:pt x="268819" y="11640"/>
                </a:lnTo>
                <a:lnTo>
                  <a:pt x="248156" y="11640"/>
                </a:lnTo>
                <a:lnTo>
                  <a:pt x="246658" y="12184"/>
                </a:lnTo>
                <a:lnTo>
                  <a:pt x="240946" y="47027"/>
                </a:lnTo>
                <a:lnTo>
                  <a:pt x="241315" y="51938"/>
                </a:lnTo>
                <a:lnTo>
                  <a:pt x="242200" y="55138"/>
                </a:lnTo>
                <a:lnTo>
                  <a:pt x="243017" y="58405"/>
                </a:lnTo>
                <a:lnTo>
                  <a:pt x="244038" y="60481"/>
                </a:lnTo>
                <a:lnTo>
                  <a:pt x="246658" y="62660"/>
                </a:lnTo>
                <a:lnTo>
                  <a:pt x="248156" y="63204"/>
                </a:lnTo>
                <a:lnTo>
                  <a:pt x="268862" y="63204"/>
                </a:lnTo>
                <a:lnTo>
                  <a:pt x="266399" y="67391"/>
                </a:lnTo>
                <a:lnTo>
                  <a:pt x="262451" y="72360"/>
                </a:lnTo>
                <a:lnTo>
                  <a:pt x="256937" y="74845"/>
                </a:lnTo>
                <a:close/>
              </a:path>
              <a:path w="273685" h="74929">
                <a:moveTo>
                  <a:pt x="268862" y="63204"/>
                </a:moveTo>
                <a:lnTo>
                  <a:pt x="251491" y="63204"/>
                </a:lnTo>
                <a:lnTo>
                  <a:pt x="252955" y="62660"/>
                </a:lnTo>
                <a:lnTo>
                  <a:pt x="255542" y="60481"/>
                </a:lnTo>
                <a:lnTo>
                  <a:pt x="256563" y="58541"/>
                </a:lnTo>
                <a:lnTo>
                  <a:pt x="258265" y="52143"/>
                </a:lnTo>
                <a:lnTo>
                  <a:pt x="258665" y="47027"/>
                </a:lnTo>
                <a:lnTo>
                  <a:pt x="258661" y="27671"/>
                </a:lnTo>
                <a:lnTo>
                  <a:pt x="251491" y="11640"/>
                </a:lnTo>
                <a:lnTo>
                  <a:pt x="268819" y="11640"/>
                </a:lnTo>
                <a:lnTo>
                  <a:pt x="273547" y="37473"/>
                </a:lnTo>
                <a:lnTo>
                  <a:pt x="273149" y="46050"/>
                </a:lnTo>
                <a:lnTo>
                  <a:pt x="273104" y="47027"/>
                </a:lnTo>
                <a:lnTo>
                  <a:pt x="271789" y="55138"/>
                </a:lnTo>
                <a:lnTo>
                  <a:pt x="271760" y="55317"/>
                </a:lnTo>
                <a:lnTo>
                  <a:pt x="269526" y="62075"/>
                </a:lnTo>
                <a:lnTo>
                  <a:pt x="268862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75" name="object 275" descr=""/>
          <p:cNvGrpSpPr/>
          <p:nvPr/>
        </p:nvGrpSpPr>
        <p:grpSpPr>
          <a:xfrm>
            <a:off x="362687" y="5128169"/>
            <a:ext cx="2728595" cy="95250"/>
            <a:chOff x="362687" y="5128169"/>
            <a:chExt cx="2728595" cy="95250"/>
          </a:xfrm>
        </p:grpSpPr>
        <p:pic>
          <p:nvPicPr>
            <p:cNvPr id="276" name="object 276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62687" y="5128169"/>
              <a:ext cx="2703309" cy="94858"/>
            </a:xfrm>
            <a:prstGeom prst="rect">
              <a:avLst/>
            </a:prstGeom>
          </p:spPr>
        </p:pic>
        <p:sp>
          <p:nvSpPr>
            <p:cNvPr id="277" name="object 277" descr=""/>
            <p:cNvSpPr/>
            <p:nvPr/>
          </p:nvSpPr>
          <p:spPr>
            <a:xfrm>
              <a:off x="3080700" y="5192702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10210" y="10210"/>
                  </a:moveTo>
                  <a:lnTo>
                    <a:pt x="0" y="10210"/>
                  </a:lnTo>
                  <a:lnTo>
                    <a:pt x="0" y="0"/>
                  </a:lnTo>
                  <a:lnTo>
                    <a:pt x="10210" y="0"/>
                  </a:lnTo>
                  <a:lnTo>
                    <a:pt x="10210" y="1021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8" name="object 278" descr=""/>
          <p:cNvSpPr/>
          <p:nvPr/>
        </p:nvSpPr>
        <p:spPr>
          <a:xfrm>
            <a:off x="3136859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9" name="object 279" descr=""/>
          <p:cNvSpPr/>
          <p:nvPr/>
        </p:nvSpPr>
        <p:spPr>
          <a:xfrm>
            <a:off x="3193019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0" name="object 280" descr=""/>
          <p:cNvSpPr/>
          <p:nvPr/>
        </p:nvSpPr>
        <p:spPr>
          <a:xfrm>
            <a:off x="3249178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1" name="object 281" descr=""/>
          <p:cNvSpPr/>
          <p:nvPr/>
        </p:nvSpPr>
        <p:spPr>
          <a:xfrm>
            <a:off x="3305338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2" name="object 282" descr=""/>
          <p:cNvSpPr/>
          <p:nvPr/>
        </p:nvSpPr>
        <p:spPr>
          <a:xfrm>
            <a:off x="3362518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3" name="object 283" descr=""/>
          <p:cNvSpPr/>
          <p:nvPr/>
        </p:nvSpPr>
        <p:spPr>
          <a:xfrm>
            <a:off x="3418678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4" name="object 284" descr=""/>
          <p:cNvSpPr/>
          <p:nvPr/>
        </p:nvSpPr>
        <p:spPr>
          <a:xfrm>
            <a:off x="3474837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5" name="object 285" descr=""/>
          <p:cNvSpPr/>
          <p:nvPr/>
        </p:nvSpPr>
        <p:spPr>
          <a:xfrm>
            <a:off x="3530996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6" name="object 286" descr=""/>
          <p:cNvSpPr/>
          <p:nvPr/>
        </p:nvSpPr>
        <p:spPr>
          <a:xfrm>
            <a:off x="3588177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7" name="object 287" descr=""/>
          <p:cNvSpPr/>
          <p:nvPr/>
        </p:nvSpPr>
        <p:spPr>
          <a:xfrm>
            <a:off x="3644336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8" name="object 288" descr=""/>
          <p:cNvSpPr/>
          <p:nvPr/>
        </p:nvSpPr>
        <p:spPr>
          <a:xfrm>
            <a:off x="3700496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9" name="object 289" descr=""/>
          <p:cNvSpPr/>
          <p:nvPr/>
        </p:nvSpPr>
        <p:spPr>
          <a:xfrm>
            <a:off x="3894603" y="5129395"/>
            <a:ext cx="273685" cy="74930"/>
          </a:xfrm>
          <a:custGeom>
            <a:avLst/>
            <a:gdLst/>
            <a:ahLst/>
            <a:cxnLst/>
            <a:rect l="l" t="t" r="r" b="b"/>
            <a:pathLst>
              <a:path w="273685" h="74929">
                <a:moveTo>
                  <a:pt x="13886" y="21442"/>
                </a:moveTo>
                <a:lnTo>
                  <a:pt x="1021" y="19196"/>
                </a:lnTo>
                <a:lnTo>
                  <a:pt x="1701" y="15792"/>
                </a:lnTo>
                <a:lnTo>
                  <a:pt x="1797" y="15316"/>
                </a:lnTo>
                <a:lnTo>
                  <a:pt x="1906" y="14771"/>
                </a:lnTo>
                <a:lnTo>
                  <a:pt x="3267" y="11231"/>
                </a:lnTo>
                <a:lnTo>
                  <a:pt x="5105" y="8577"/>
                </a:lnTo>
                <a:lnTo>
                  <a:pt x="6875" y="5922"/>
                </a:lnTo>
                <a:lnTo>
                  <a:pt x="9393" y="3812"/>
                </a:lnTo>
                <a:lnTo>
                  <a:pt x="12735" y="2212"/>
                </a:lnTo>
                <a:lnTo>
                  <a:pt x="15928" y="748"/>
                </a:lnTo>
                <a:lnTo>
                  <a:pt x="19570" y="0"/>
                </a:lnTo>
                <a:lnTo>
                  <a:pt x="30462" y="0"/>
                </a:lnTo>
                <a:lnTo>
                  <a:pt x="35976" y="2212"/>
                </a:lnTo>
                <a:lnTo>
                  <a:pt x="43532" y="10244"/>
                </a:lnTo>
                <a:lnTo>
                  <a:pt x="44118" y="11640"/>
                </a:lnTo>
                <a:lnTo>
                  <a:pt x="20693" y="11640"/>
                </a:lnTo>
                <a:lnTo>
                  <a:pt x="18821" y="12389"/>
                </a:lnTo>
                <a:lnTo>
                  <a:pt x="16949" y="14090"/>
                </a:lnTo>
                <a:lnTo>
                  <a:pt x="15248" y="15792"/>
                </a:lnTo>
                <a:lnTo>
                  <a:pt x="14227" y="18243"/>
                </a:lnTo>
                <a:lnTo>
                  <a:pt x="13886" y="21442"/>
                </a:lnTo>
                <a:close/>
              </a:path>
              <a:path w="273685" h="74929">
                <a:moveTo>
                  <a:pt x="17971" y="40536"/>
                </a:moveTo>
                <a:lnTo>
                  <a:pt x="19502" y="29202"/>
                </a:lnTo>
                <a:lnTo>
                  <a:pt x="23555" y="29202"/>
                </a:lnTo>
                <a:lnTo>
                  <a:pt x="26207" y="28454"/>
                </a:lnTo>
                <a:lnTo>
                  <a:pt x="28181" y="26752"/>
                </a:lnTo>
                <a:lnTo>
                  <a:pt x="30155" y="24982"/>
                </a:lnTo>
                <a:lnTo>
                  <a:pt x="31142" y="22633"/>
                </a:lnTo>
                <a:lnTo>
                  <a:pt x="31142" y="17256"/>
                </a:lnTo>
                <a:lnTo>
                  <a:pt x="30428" y="15316"/>
                </a:lnTo>
                <a:lnTo>
                  <a:pt x="27501" y="12389"/>
                </a:lnTo>
                <a:lnTo>
                  <a:pt x="25526" y="11640"/>
                </a:lnTo>
                <a:lnTo>
                  <a:pt x="44118" y="11640"/>
                </a:lnTo>
                <a:lnTo>
                  <a:pt x="45148" y="14090"/>
                </a:lnTo>
                <a:lnTo>
                  <a:pt x="45233" y="25254"/>
                </a:lnTo>
                <a:lnTo>
                  <a:pt x="41728" y="30428"/>
                </a:lnTo>
                <a:lnTo>
                  <a:pt x="34716" y="34308"/>
                </a:lnTo>
                <a:lnTo>
                  <a:pt x="38869" y="35193"/>
                </a:lnTo>
                <a:lnTo>
                  <a:pt x="42204" y="37201"/>
                </a:lnTo>
                <a:lnTo>
                  <a:pt x="44066" y="39515"/>
                </a:lnTo>
                <a:lnTo>
                  <a:pt x="22565" y="39515"/>
                </a:lnTo>
                <a:lnTo>
                  <a:pt x="20421" y="39856"/>
                </a:lnTo>
                <a:lnTo>
                  <a:pt x="17971" y="40536"/>
                </a:lnTo>
                <a:close/>
              </a:path>
              <a:path w="273685" h="74929">
                <a:moveTo>
                  <a:pt x="46298" y="63204"/>
                </a:moveTo>
                <a:lnTo>
                  <a:pt x="26752" y="63204"/>
                </a:lnTo>
                <a:lnTo>
                  <a:pt x="29168" y="62115"/>
                </a:lnTo>
                <a:lnTo>
                  <a:pt x="31142" y="59937"/>
                </a:lnTo>
                <a:lnTo>
                  <a:pt x="33117" y="57691"/>
                </a:lnTo>
                <a:lnTo>
                  <a:pt x="34104" y="54729"/>
                </a:lnTo>
                <a:lnTo>
                  <a:pt x="34012" y="47241"/>
                </a:lnTo>
                <a:lnTo>
                  <a:pt x="33151" y="44689"/>
                </a:lnTo>
                <a:lnTo>
                  <a:pt x="29407" y="40536"/>
                </a:lnTo>
                <a:lnTo>
                  <a:pt x="27126" y="39515"/>
                </a:lnTo>
                <a:lnTo>
                  <a:pt x="44066" y="39515"/>
                </a:lnTo>
                <a:lnTo>
                  <a:pt x="47241" y="43463"/>
                </a:lnTo>
                <a:lnTo>
                  <a:pt x="48501" y="47241"/>
                </a:lnTo>
                <a:lnTo>
                  <a:pt x="48501" y="58065"/>
                </a:lnTo>
                <a:lnTo>
                  <a:pt x="46298" y="63204"/>
                </a:lnTo>
                <a:close/>
              </a:path>
              <a:path w="273685" h="74929">
                <a:moveTo>
                  <a:pt x="30938" y="74845"/>
                </a:moveTo>
                <a:lnTo>
                  <a:pt x="17392" y="74845"/>
                </a:lnTo>
                <a:lnTo>
                  <a:pt x="11912" y="72939"/>
                </a:lnTo>
                <a:lnTo>
                  <a:pt x="3199" y="65315"/>
                </a:lnTo>
                <a:lnTo>
                  <a:pt x="680" y="60311"/>
                </a:lnTo>
                <a:lnTo>
                  <a:pt x="67" y="54729"/>
                </a:lnTo>
                <a:lnTo>
                  <a:pt x="0" y="54117"/>
                </a:lnTo>
                <a:lnTo>
                  <a:pt x="13580" y="52483"/>
                </a:lnTo>
                <a:lnTo>
                  <a:pt x="13988" y="55955"/>
                </a:lnTo>
                <a:lnTo>
                  <a:pt x="15146" y="58609"/>
                </a:lnTo>
                <a:lnTo>
                  <a:pt x="18958" y="62285"/>
                </a:lnTo>
                <a:lnTo>
                  <a:pt x="21238" y="63204"/>
                </a:lnTo>
                <a:lnTo>
                  <a:pt x="46298" y="63204"/>
                </a:lnTo>
                <a:lnTo>
                  <a:pt x="46152" y="63545"/>
                </a:lnTo>
                <a:lnTo>
                  <a:pt x="41455" y="68106"/>
                </a:lnTo>
                <a:lnTo>
                  <a:pt x="36758" y="72598"/>
                </a:lnTo>
                <a:lnTo>
                  <a:pt x="30938" y="74845"/>
                </a:lnTo>
                <a:close/>
              </a:path>
              <a:path w="273685" h="74929">
                <a:moveTo>
                  <a:pt x="70454" y="23076"/>
                </a:moveTo>
                <a:lnTo>
                  <a:pt x="56465" y="21646"/>
                </a:lnTo>
                <a:lnTo>
                  <a:pt x="57058" y="16064"/>
                </a:lnTo>
                <a:lnTo>
                  <a:pt x="57083" y="15826"/>
                </a:lnTo>
                <a:lnTo>
                  <a:pt x="57210" y="14635"/>
                </a:lnTo>
                <a:lnTo>
                  <a:pt x="57282" y="13954"/>
                </a:lnTo>
                <a:lnTo>
                  <a:pt x="59903" y="8406"/>
                </a:lnTo>
                <a:lnTo>
                  <a:pt x="68684" y="1667"/>
                </a:lnTo>
                <a:lnTo>
                  <a:pt x="74164" y="0"/>
                </a:lnTo>
                <a:lnTo>
                  <a:pt x="87983" y="0"/>
                </a:lnTo>
                <a:lnTo>
                  <a:pt x="93633" y="1940"/>
                </a:lnTo>
                <a:lnTo>
                  <a:pt x="101869" y="9768"/>
                </a:lnTo>
                <a:lnTo>
                  <a:pt x="102668" y="11640"/>
                </a:lnTo>
                <a:lnTo>
                  <a:pt x="77499" y="11640"/>
                </a:lnTo>
                <a:lnTo>
                  <a:pt x="75274" y="12491"/>
                </a:lnTo>
                <a:lnTo>
                  <a:pt x="73517" y="14193"/>
                </a:lnTo>
                <a:lnTo>
                  <a:pt x="71713" y="16064"/>
                </a:lnTo>
                <a:lnTo>
                  <a:pt x="70726" y="18992"/>
                </a:lnTo>
                <a:lnTo>
                  <a:pt x="70549" y="21646"/>
                </a:lnTo>
                <a:lnTo>
                  <a:pt x="70454" y="23076"/>
                </a:lnTo>
                <a:close/>
              </a:path>
              <a:path w="273685" h="74929">
                <a:moveTo>
                  <a:pt x="103945" y="73517"/>
                </a:moveTo>
                <a:lnTo>
                  <a:pt x="54831" y="73517"/>
                </a:lnTo>
                <a:lnTo>
                  <a:pt x="55376" y="68616"/>
                </a:lnTo>
                <a:lnTo>
                  <a:pt x="56976" y="63953"/>
                </a:lnTo>
                <a:lnTo>
                  <a:pt x="62163" y="55308"/>
                </a:lnTo>
                <a:lnTo>
                  <a:pt x="62285" y="55104"/>
                </a:lnTo>
                <a:lnTo>
                  <a:pt x="67527" y="49250"/>
                </a:lnTo>
                <a:lnTo>
                  <a:pt x="81785" y="35942"/>
                </a:lnTo>
                <a:lnTo>
                  <a:pt x="85566" y="32027"/>
                </a:lnTo>
                <a:lnTo>
                  <a:pt x="88902" y="27058"/>
                </a:lnTo>
                <a:lnTo>
                  <a:pt x="89855" y="24199"/>
                </a:lnTo>
                <a:lnTo>
                  <a:pt x="89855" y="18209"/>
                </a:lnTo>
                <a:lnTo>
                  <a:pt x="89089" y="16064"/>
                </a:lnTo>
                <a:lnTo>
                  <a:pt x="89004" y="15826"/>
                </a:lnTo>
                <a:lnTo>
                  <a:pt x="87302" y="14193"/>
                </a:lnTo>
                <a:lnTo>
                  <a:pt x="85668" y="12491"/>
                </a:lnTo>
                <a:lnTo>
                  <a:pt x="83354" y="11640"/>
                </a:lnTo>
                <a:lnTo>
                  <a:pt x="102668" y="11640"/>
                </a:lnTo>
                <a:lnTo>
                  <a:pt x="103945" y="14635"/>
                </a:lnTo>
                <a:lnTo>
                  <a:pt x="103851" y="24199"/>
                </a:lnTo>
                <a:lnTo>
                  <a:pt x="82911" y="52585"/>
                </a:lnTo>
                <a:lnTo>
                  <a:pt x="80086" y="55308"/>
                </a:lnTo>
                <a:lnTo>
                  <a:pt x="78929" y="56669"/>
                </a:lnTo>
                <a:lnTo>
                  <a:pt x="77772" y="57963"/>
                </a:lnTo>
                <a:lnTo>
                  <a:pt x="76819" y="59256"/>
                </a:lnTo>
                <a:lnTo>
                  <a:pt x="76070" y="60550"/>
                </a:lnTo>
                <a:lnTo>
                  <a:pt x="103945" y="60550"/>
                </a:lnTo>
                <a:lnTo>
                  <a:pt x="103945" y="73517"/>
                </a:lnTo>
                <a:close/>
              </a:path>
              <a:path w="273685" h="74929">
                <a:moveTo>
                  <a:pt x="137131" y="73517"/>
                </a:moveTo>
                <a:lnTo>
                  <a:pt x="123652" y="73517"/>
                </a:lnTo>
                <a:lnTo>
                  <a:pt x="124079" y="67050"/>
                </a:lnTo>
                <a:lnTo>
                  <a:pt x="136799" y="27594"/>
                </a:lnTo>
                <a:lnTo>
                  <a:pt x="145708" y="14295"/>
                </a:lnTo>
                <a:lnTo>
                  <a:pt x="113748" y="14295"/>
                </a:lnTo>
                <a:lnTo>
                  <a:pt x="113748" y="1327"/>
                </a:lnTo>
                <a:lnTo>
                  <a:pt x="161739" y="1327"/>
                </a:lnTo>
                <a:lnTo>
                  <a:pt x="161739" y="11538"/>
                </a:lnTo>
                <a:lnTo>
                  <a:pt x="157790" y="15418"/>
                </a:lnTo>
                <a:lnTo>
                  <a:pt x="153774" y="21000"/>
                </a:lnTo>
                <a:lnTo>
                  <a:pt x="138186" y="59733"/>
                </a:lnTo>
                <a:lnTo>
                  <a:pt x="137131" y="67050"/>
                </a:lnTo>
                <a:lnTo>
                  <a:pt x="137131" y="73517"/>
                </a:lnTo>
                <a:close/>
              </a:path>
              <a:path w="273685" h="74929">
                <a:moveTo>
                  <a:pt x="200778" y="74845"/>
                </a:moveTo>
                <a:lnTo>
                  <a:pt x="186551" y="74845"/>
                </a:lnTo>
                <a:lnTo>
                  <a:pt x="180799" y="72088"/>
                </a:lnTo>
                <a:lnTo>
                  <a:pt x="169916" y="37473"/>
                </a:lnTo>
                <a:lnTo>
                  <a:pt x="169907" y="37269"/>
                </a:lnTo>
                <a:lnTo>
                  <a:pt x="170300" y="28828"/>
                </a:lnTo>
                <a:lnTo>
                  <a:pt x="170354" y="27671"/>
                </a:lnTo>
                <a:lnTo>
                  <a:pt x="171661" y="19706"/>
                </a:lnTo>
                <a:lnTo>
                  <a:pt x="186551" y="0"/>
                </a:lnTo>
                <a:lnTo>
                  <a:pt x="200778" y="0"/>
                </a:lnTo>
                <a:lnTo>
                  <a:pt x="206217" y="2484"/>
                </a:lnTo>
                <a:lnTo>
                  <a:pt x="210160" y="7453"/>
                </a:lnTo>
                <a:lnTo>
                  <a:pt x="212660" y="11640"/>
                </a:lnTo>
                <a:lnTo>
                  <a:pt x="191997" y="11640"/>
                </a:lnTo>
                <a:lnTo>
                  <a:pt x="190499" y="12184"/>
                </a:lnTo>
                <a:lnTo>
                  <a:pt x="184786" y="47027"/>
                </a:lnTo>
                <a:lnTo>
                  <a:pt x="185155" y="51938"/>
                </a:lnTo>
                <a:lnTo>
                  <a:pt x="186040" y="55138"/>
                </a:lnTo>
                <a:lnTo>
                  <a:pt x="186857" y="58405"/>
                </a:lnTo>
                <a:lnTo>
                  <a:pt x="187879" y="60481"/>
                </a:lnTo>
                <a:lnTo>
                  <a:pt x="190499" y="62660"/>
                </a:lnTo>
                <a:lnTo>
                  <a:pt x="191997" y="63204"/>
                </a:lnTo>
                <a:lnTo>
                  <a:pt x="212702" y="63204"/>
                </a:lnTo>
                <a:lnTo>
                  <a:pt x="210240" y="67391"/>
                </a:lnTo>
                <a:lnTo>
                  <a:pt x="206292" y="72360"/>
                </a:lnTo>
                <a:lnTo>
                  <a:pt x="200778" y="74845"/>
                </a:lnTo>
                <a:close/>
              </a:path>
              <a:path w="273685" h="74929">
                <a:moveTo>
                  <a:pt x="212702" y="63204"/>
                </a:moveTo>
                <a:lnTo>
                  <a:pt x="195332" y="63204"/>
                </a:lnTo>
                <a:lnTo>
                  <a:pt x="196796" y="62660"/>
                </a:lnTo>
                <a:lnTo>
                  <a:pt x="199382" y="60481"/>
                </a:lnTo>
                <a:lnTo>
                  <a:pt x="200403" y="58541"/>
                </a:lnTo>
                <a:lnTo>
                  <a:pt x="202105" y="52143"/>
                </a:lnTo>
                <a:lnTo>
                  <a:pt x="202505" y="47027"/>
                </a:lnTo>
                <a:lnTo>
                  <a:pt x="202502" y="27671"/>
                </a:lnTo>
                <a:lnTo>
                  <a:pt x="195332" y="11640"/>
                </a:lnTo>
                <a:lnTo>
                  <a:pt x="212660" y="11640"/>
                </a:lnTo>
                <a:lnTo>
                  <a:pt x="217387" y="37473"/>
                </a:lnTo>
                <a:lnTo>
                  <a:pt x="216990" y="46050"/>
                </a:lnTo>
                <a:lnTo>
                  <a:pt x="216945" y="47027"/>
                </a:lnTo>
                <a:lnTo>
                  <a:pt x="215630" y="55138"/>
                </a:lnTo>
                <a:lnTo>
                  <a:pt x="215601" y="55317"/>
                </a:lnTo>
                <a:lnTo>
                  <a:pt x="213367" y="62075"/>
                </a:lnTo>
                <a:lnTo>
                  <a:pt x="212702" y="63204"/>
                </a:lnTo>
                <a:close/>
              </a:path>
              <a:path w="273685" h="74929">
                <a:moveTo>
                  <a:pt x="256937" y="74845"/>
                </a:moveTo>
                <a:lnTo>
                  <a:pt x="242710" y="74845"/>
                </a:lnTo>
                <a:lnTo>
                  <a:pt x="236958" y="72088"/>
                </a:lnTo>
                <a:lnTo>
                  <a:pt x="226067" y="37269"/>
                </a:lnTo>
                <a:lnTo>
                  <a:pt x="226459" y="28828"/>
                </a:lnTo>
                <a:lnTo>
                  <a:pt x="226513" y="27671"/>
                </a:lnTo>
                <a:lnTo>
                  <a:pt x="227820" y="19706"/>
                </a:lnTo>
                <a:lnTo>
                  <a:pt x="227854" y="19502"/>
                </a:lnTo>
                <a:lnTo>
                  <a:pt x="230087" y="12763"/>
                </a:lnTo>
                <a:lnTo>
                  <a:pt x="233214" y="7453"/>
                </a:lnTo>
                <a:lnTo>
                  <a:pt x="237162" y="2484"/>
                </a:lnTo>
                <a:lnTo>
                  <a:pt x="242710" y="0"/>
                </a:lnTo>
                <a:lnTo>
                  <a:pt x="256937" y="0"/>
                </a:lnTo>
                <a:lnTo>
                  <a:pt x="262377" y="2484"/>
                </a:lnTo>
                <a:lnTo>
                  <a:pt x="266319" y="7453"/>
                </a:lnTo>
                <a:lnTo>
                  <a:pt x="268819" y="11640"/>
                </a:lnTo>
                <a:lnTo>
                  <a:pt x="248156" y="11640"/>
                </a:lnTo>
                <a:lnTo>
                  <a:pt x="246658" y="12184"/>
                </a:lnTo>
                <a:lnTo>
                  <a:pt x="240946" y="47027"/>
                </a:lnTo>
                <a:lnTo>
                  <a:pt x="241315" y="51938"/>
                </a:lnTo>
                <a:lnTo>
                  <a:pt x="242200" y="55138"/>
                </a:lnTo>
                <a:lnTo>
                  <a:pt x="243017" y="58405"/>
                </a:lnTo>
                <a:lnTo>
                  <a:pt x="244038" y="60481"/>
                </a:lnTo>
                <a:lnTo>
                  <a:pt x="246658" y="62660"/>
                </a:lnTo>
                <a:lnTo>
                  <a:pt x="248156" y="63204"/>
                </a:lnTo>
                <a:lnTo>
                  <a:pt x="268862" y="63204"/>
                </a:lnTo>
                <a:lnTo>
                  <a:pt x="266399" y="67391"/>
                </a:lnTo>
                <a:lnTo>
                  <a:pt x="262451" y="72360"/>
                </a:lnTo>
                <a:lnTo>
                  <a:pt x="256937" y="74845"/>
                </a:lnTo>
                <a:close/>
              </a:path>
              <a:path w="273685" h="74929">
                <a:moveTo>
                  <a:pt x="268862" y="63204"/>
                </a:moveTo>
                <a:lnTo>
                  <a:pt x="251491" y="63204"/>
                </a:lnTo>
                <a:lnTo>
                  <a:pt x="252955" y="62660"/>
                </a:lnTo>
                <a:lnTo>
                  <a:pt x="255542" y="60481"/>
                </a:lnTo>
                <a:lnTo>
                  <a:pt x="256563" y="58541"/>
                </a:lnTo>
                <a:lnTo>
                  <a:pt x="258265" y="52143"/>
                </a:lnTo>
                <a:lnTo>
                  <a:pt x="258665" y="47027"/>
                </a:lnTo>
                <a:lnTo>
                  <a:pt x="258661" y="27671"/>
                </a:lnTo>
                <a:lnTo>
                  <a:pt x="251491" y="11640"/>
                </a:lnTo>
                <a:lnTo>
                  <a:pt x="268819" y="11640"/>
                </a:lnTo>
                <a:lnTo>
                  <a:pt x="273547" y="37473"/>
                </a:lnTo>
                <a:lnTo>
                  <a:pt x="273149" y="46050"/>
                </a:lnTo>
                <a:lnTo>
                  <a:pt x="273104" y="47027"/>
                </a:lnTo>
                <a:lnTo>
                  <a:pt x="271789" y="55138"/>
                </a:lnTo>
                <a:lnTo>
                  <a:pt x="271760" y="55317"/>
                </a:lnTo>
                <a:lnTo>
                  <a:pt x="269526" y="62075"/>
                </a:lnTo>
                <a:lnTo>
                  <a:pt x="268862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90" name="object 290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64933" y="5357096"/>
            <a:ext cx="2331023" cy="95879"/>
          </a:xfrm>
          <a:prstGeom prst="rect">
            <a:avLst/>
          </a:prstGeom>
        </p:spPr>
      </p:pic>
      <p:sp>
        <p:nvSpPr>
          <p:cNvPr id="291" name="object 291" descr=""/>
          <p:cNvSpPr/>
          <p:nvPr/>
        </p:nvSpPr>
        <p:spPr>
          <a:xfrm>
            <a:off x="2741497" y="542132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2" name="object 292" descr=""/>
          <p:cNvSpPr/>
          <p:nvPr/>
        </p:nvSpPr>
        <p:spPr>
          <a:xfrm>
            <a:off x="2798678" y="542132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3" name="object 293" descr=""/>
          <p:cNvSpPr/>
          <p:nvPr/>
        </p:nvSpPr>
        <p:spPr>
          <a:xfrm>
            <a:off x="2854837" y="542132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4" name="object 294" descr=""/>
          <p:cNvSpPr/>
          <p:nvPr/>
        </p:nvSpPr>
        <p:spPr>
          <a:xfrm>
            <a:off x="2910996" y="542132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5" name="object 295" descr=""/>
          <p:cNvSpPr/>
          <p:nvPr/>
        </p:nvSpPr>
        <p:spPr>
          <a:xfrm>
            <a:off x="2967156" y="542132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6" name="object 296" descr=""/>
          <p:cNvSpPr/>
          <p:nvPr/>
        </p:nvSpPr>
        <p:spPr>
          <a:xfrm>
            <a:off x="3023315" y="542132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7" name="object 297" descr=""/>
          <p:cNvSpPr/>
          <p:nvPr/>
        </p:nvSpPr>
        <p:spPr>
          <a:xfrm>
            <a:off x="3080496" y="542132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8" name="object 298" descr=""/>
          <p:cNvSpPr/>
          <p:nvPr/>
        </p:nvSpPr>
        <p:spPr>
          <a:xfrm>
            <a:off x="3136655" y="542132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9" name="object 299" descr=""/>
          <p:cNvSpPr/>
          <p:nvPr/>
        </p:nvSpPr>
        <p:spPr>
          <a:xfrm>
            <a:off x="3192814" y="542132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0" name="object 300" descr=""/>
          <p:cNvSpPr/>
          <p:nvPr/>
        </p:nvSpPr>
        <p:spPr>
          <a:xfrm>
            <a:off x="3248974" y="542132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1" name="object 301" descr=""/>
          <p:cNvSpPr/>
          <p:nvPr/>
        </p:nvSpPr>
        <p:spPr>
          <a:xfrm>
            <a:off x="3306154" y="542132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2" name="object 302" descr=""/>
          <p:cNvSpPr/>
          <p:nvPr/>
        </p:nvSpPr>
        <p:spPr>
          <a:xfrm>
            <a:off x="3362314" y="542132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3" name="object 303" descr=""/>
          <p:cNvSpPr/>
          <p:nvPr/>
        </p:nvSpPr>
        <p:spPr>
          <a:xfrm>
            <a:off x="3418473" y="542132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4" name="object 304" descr=""/>
          <p:cNvSpPr/>
          <p:nvPr/>
        </p:nvSpPr>
        <p:spPr>
          <a:xfrm>
            <a:off x="3474633" y="542132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5" name="object 305" descr=""/>
          <p:cNvSpPr/>
          <p:nvPr/>
        </p:nvSpPr>
        <p:spPr>
          <a:xfrm>
            <a:off x="3531813" y="542132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6" name="object 306" descr=""/>
          <p:cNvSpPr/>
          <p:nvPr/>
        </p:nvSpPr>
        <p:spPr>
          <a:xfrm>
            <a:off x="3587972" y="542132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7" name="object 307" descr=""/>
          <p:cNvSpPr/>
          <p:nvPr/>
        </p:nvSpPr>
        <p:spPr>
          <a:xfrm>
            <a:off x="3644132" y="542132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8" name="object 308" descr=""/>
          <p:cNvSpPr/>
          <p:nvPr/>
        </p:nvSpPr>
        <p:spPr>
          <a:xfrm>
            <a:off x="3700291" y="542132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9" name="object 309" descr=""/>
          <p:cNvSpPr/>
          <p:nvPr/>
        </p:nvSpPr>
        <p:spPr>
          <a:xfrm>
            <a:off x="3894603" y="5358015"/>
            <a:ext cx="273685" cy="74930"/>
          </a:xfrm>
          <a:custGeom>
            <a:avLst/>
            <a:gdLst/>
            <a:ahLst/>
            <a:cxnLst/>
            <a:rect l="l" t="t" r="r" b="b"/>
            <a:pathLst>
              <a:path w="273685" h="74929">
                <a:moveTo>
                  <a:pt x="13886" y="21442"/>
                </a:moveTo>
                <a:lnTo>
                  <a:pt x="1021" y="19196"/>
                </a:lnTo>
                <a:lnTo>
                  <a:pt x="1701" y="15792"/>
                </a:lnTo>
                <a:lnTo>
                  <a:pt x="1797" y="15316"/>
                </a:lnTo>
                <a:lnTo>
                  <a:pt x="1906" y="14771"/>
                </a:lnTo>
                <a:lnTo>
                  <a:pt x="3267" y="11231"/>
                </a:lnTo>
                <a:lnTo>
                  <a:pt x="5105" y="8577"/>
                </a:lnTo>
                <a:lnTo>
                  <a:pt x="6875" y="5922"/>
                </a:lnTo>
                <a:lnTo>
                  <a:pt x="9393" y="3812"/>
                </a:lnTo>
                <a:lnTo>
                  <a:pt x="12735" y="2212"/>
                </a:lnTo>
                <a:lnTo>
                  <a:pt x="15928" y="748"/>
                </a:lnTo>
                <a:lnTo>
                  <a:pt x="19570" y="0"/>
                </a:lnTo>
                <a:lnTo>
                  <a:pt x="30462" y="0"/>
                </a:lnTo>
                <a:lnTo>
                  <a:pt x="35976" y="2212"/>
                </a:lnTo>
                <a:lnTo>
                  <a:pt x="43532" y="10244"/>
                </a:lnTo>
                <a:lnTo>
                  <a:pt x="44118" y="11640"/>
                </a:lnTo>
                <a:lnTo>
                  <a:pt x="20693" y="11640"/>
                </a:lnTo>
                <a:lnTo>
                  <a:pt x="18821" y="12389"/>
                </a:lnTo>
                <a:lnTo>
                  <a:pt x="16949" y="14090"/>
                </a:lnTo>
                <a:lnTo>
                  <a:pt x="15248" y="15792"/>
                </a:lnTo>
                <a:lnTo>
                  <a:pt x="14227" y="18243"/>
                </a:lnTo>
                <a:lnTo>
                  <a:pt x="13886" y="21442"/>
                </a:lnTo>
                <a:close/>
              </a:path>
              <a:path w="273685" h="74929">
                <a:moveTo>
                  <a:pt x="17971" y="40536"/>
                </a:moveTo>
                <a:lnTo>
                  <a:pt x="19502" y="29202"/>
                </a:lnTo>
                <a:lnTo>
                  <a:pt x="23555" y="29202"/>
                </a:lnTo>
                <a:lnTo>
                  <a:pt x="26207" y="28454"/>
                </a:lnTo>
                <a:lnTo>
                  <a:pt x="28181" y="26752"/>
                </a:lnTo>
                <a:lnTo>
                  <a:pt x="30155" y="24982"/>
                </a:lnTo>
                <a:lnTo>
                  <a:pt x="31142" y="22633"/>
                </a:lnTo>
                <a:lnTo>
                  <a:pt x="31142" y="17256"/>
                </a:lnTo>
                <a:lnTo>
                  <a:pt x="30428" y="15316"/>
                </a:lnTo>
                <a:lnTo>
                  <a:pt x="27501" y="12389"/>
                </a:lnTo>
                <a:lnTo>
                  <a:pt x="25526" y="11640"/>
                </a:lnTo>
                <a:lnTo>
                  <a:pt x="44118" y="11640"/>
                </a:lnTo>
                <a:lnTo>
                  <a:pt x="45148" y="14090"/>
                </a:lnTo>
                <a:lnTo>
                  <a:pt x="45233" y="25254"/>
                </a:lnTo>
                <a:lnTo>
                  <a:pt x="41728" y="30428"/>
                </a:lnTo>
                <a:lnTo>
                  <a:pt x="34716" y="34308"/>
                </a:lnTo>
                <a:lnTo>
                  <a:pt x="38869" y="35193"/>
                </a:lnTo>
                <a:lnTo>
                  <a:pt x="42204" y="37201"/>
                </a:lnTo>
                <a:lnTo>
                  <a:pt x="44066" y="39515"/>
                </a:lnTo>
                <a:lnTo>
                  <a:pt x="22565" y="39515"/>
                </a:lnTo>
                <a:lnTo>
                  <a:pt x="20421" y="39856"/>
                </a:lnTo>
                <a:lnTo>
                  <a:pt x="17971" y="40536"/>
                </a:lnTo>
                <a:close/>
              </a:path>
              <a:path w="273685" h="74929">
                <a:moveTo>
                  <a:pt x="46298" y="63204"/>
                </a:moveTo>
                <a:lnTo>
                  <a:pt x="26752" y="63204"/>
                </a:lnTo>
                <a:lnTo>
                  <a:pt x="29168" y="62115"/>
                </a:lnTo>
                <a:lnTo>
                  <a:pt x="31142" y="59937"/>
                </a:lnTo>
                <a:lnTo>
                  <a:pt x="33117" y="57691"/>
                </a:lnTo>
                <a:lnTo>
                  <a:pt x="34104" y="54729"/>
                </a:lnTo>
                <a:lnTo>
                  <a:pt x="34012" y="47241"/>
                </a:lnTo>
                <a:lnTo>
                  <a:pt x="33151" y="44689"/>
                </a:lnTo>
                <a:lnTo>
                  <a:pt x="29407" y="40536"/>
                </a:lnTo>
                <a:lnTo>
                  <a:pt x="27126" y="39515"/>
                </a:lnTo>
                <a:lnTo>
                  <a:pt x="44066" y="39515"/>
                </a:lnTo>
                <a:lnTo>
                  <a:pt x="47241" y="43463"/>
                </a:lnTo>
                <a:lnTo>
                  <a:pt x="48501" y="47241"/>
                </a:lnTo>
                <a:lnTo>
                  <a:pt x="48501" y="58065"/>
                </a:lnTo>
                <a:lnTo>
                  <a:pt x="46298" y="63204"/>
                </a:lnTo>
                <a:close/>
              </a:path>
              <a:path w="273685" h="74929">
                <a:moveTo>
                  <a:pt x="30938" y="74845"/>
                </a:moveTo>
                <a:lnTo>
                  <a:pt x="17392" y="74845"/>
                </a:lnTo>
                <a:lnTo>
                  <a:pt x="11912" y="72939"/>
                </a:lnTo>
                <a:lnTo>
                  <a:pt x="3199" y="65315"/>
                </a:lnTo>
                <a:lnTo>
                  <a:pt x="680" y="60311"/>
                </a:lnTo>
                <a:lnTo>
                  <a:pt x="67" y="54729"/>
                </a:lnTo>
                <a:lnTo>
                  <a:pt x="0" y="54117"/>
                </a:lnTo>
                <a:lnTo>
                  <a:pt x="13580" y="52483"/>
                </a:lnTo>
                <a:lnTo>
                  <a:pt x="13988" y="55955"/>
                </a:lnTo>
                <a:lnTo>
                  <a:pt x="15146" y="58609"/>
                </a:lnTo>
                <a:lnTo>
                  <a:pt x="18958" y="62285"/>
                </a:lnTo>
                <a:lnTo>
                  <a:pt x="21238" y="63204"/>
                </a:lnTo>
                <a:lnTo>
                  <a:pt x="46298" y="63204"/>
                </a:lnTo>
                <a:lnTo>
                  <a:pt x="46152" y="63545"/>
                </a:lnTo>
                <a:lnTo>
                  <a:pt x="41455" y="68106"/>
                </a:lnTo>
                <a:lnTo>
                  <a:pt x="36758" y="72598"/>
                </a:lnTo>
                <a:lnTo>
                  <a:pt x="30938" y="74845"/>
                </a:lnTo>
                <a:close/>
              </a:path>
              <a:path w="273685" h="74929">
                <a:moveTo>
                  <a:pt x="87438" y="74845"/>
                </a:moveTo>
                <a:lnTo>
                  <a:pt x="73211" y="74845"/>
                </a:lnTo>
                <a:lnTo>
                  <a:pt x="67459" y="72088"/>
                </a:lnTo>
                <a:lnTo>
                  <a:pt x="56567" y="37269"/>
                </a:lnTo>
                <a:lnTo>
                  <a:pt x="56960" y="28828"/>
                </a:lnTo>
                <a:lnTo>
                  <a:pt x="57014" y="27671"/>
                </a:lnTo>
                <a:lnTo>
                  <a:pt x="73211" y="0"/>
                </a:lnTo>
                <a:lnTo>
                  <a:pt x="87438" y="0"/>
                </a:lnTo>
                <a:lnTo>
                  <a:pt x="92877" y="2484"/>
                </a:lnTo>
                <a:lnTo>
                  <a:pt x="96820" y="7453"/>
                </a:lnTo>
                <a:lnTo>
                  <a:pt x="99320" y="11640"/>
                </a:lnTo>
                <a:lnTo>
                  <a:pt x="78657" y="11640"/>
                </a:lnTo>
                <a:lnTo>
                  <a:pt x="77159" y="12184"/>
                </a:lnTo>
                <a:lnTo>
                  <a:pt x="71446" y="47027"/>
                </a:lnTo>
                <a:lnTo>
                  <a:pt x="71815" y="51938"/>
                </a:lnTo>
                <a:lnTo>
                  <a:pt x="72700" y="55138"/>
                </a:lnTo>
                <a:lnTo>
                  <a:pt x="73517" y="58405"/>
                </a:lnTo>
                <a:lnTo>
                  <a:pt x="74539" y="60481"/>
                </a:lnTo>
                <a:lnTo>
                  <a:pt x="77159" y="62660"/>
                </a:lnTo>
                <a:lnTo>
                  <a:pt x="78657" y="63204"/>
                </a:lnTo>
                <a:lnTo>
                  <a:pt x="99363" y="63204"/>
                </a:lnTo>
                <a:lnTo>
                  <a:pt x="96900" y="67391"/>
                </a:lnTo>
                <a:lnTo>
                  <a:pt x="92952" y="72360"/>
                </a:lnTo>
                <a:lnTo>
                  <a:pt x="87438" y="74845"/>
                </a:lnTo>
                <a:close/>
              </a:path>
              <a:path w="273685" h="74929">
                <a:moveTo>
                  <a:pt x="99363" y="63204"/>
                </a:moveTo>
                <a:lnTo>
                  <a:pt x="81992" y="63204"/>
                </a:lnTo>
                <a:lnTo>
                  <a:pt x="83456" y="62660"/>
                </a:lnTo>
                <a:lnTo>
                  <a:pt x="86043" y="60481"/>
                </a:lnTo>
                <a:lnTo>
                  <a:pt x="87064" y="58541"/>
                </a:lnTo>
                <a:lnTo>
                  <a:pt x="88765" y="52143"/>
                </a:lnTo>
                <a:lnTo>
                  <a:pt x="89166" y="47027"/>
                </a:lnTo>
                <a:lnTo>
                  <a:pt x="89162" y="27671"/>
                </a:lnTo>
                <a:lnTo>
                  <a:pt x="81992" y="11640"/>
                </a:lnTo>
                <a:lnTo>
                  <a:pt x="99320" y="11640"/>
                </a:lnTo>
                <a:lnTo>
                  <a:pt x="104048" y="37473"/>
                </a:lnTo>
                <a:lnTo>
                  <a:pt x="103650" y="46050"/>
                </a:lnTo>
                <a:lnTo>
                  <a:pt x="103605" y="47027"/>
                </a:lnTo>
                <a:lnTo>
                  <a:pt x="102290" y="55138"/>
                </a:lnTo>
                <a:lnTo>
                  <a:pt x="102261" y="55317"/>
                </a:lnTo>
                <a:lnTo>
                  <a:pt x="100027" y="62075"/>
                </a:lnTo>
                <a:lnTo>
                  <a:pt x="99363" y="63204"/>
                </a:lnTo>
                <a:close/>
              </a:path>
              <a:path w="273685" h="74929">
                <a:moveTo>
                  <a:pt x="144618" y="74845"/>
                </a:moveTo>
                <a:lnTo>
                  <a:pt x="130391" y="74845"/>
                </a:lnTo>
                <a:lnTo>
                  <a:pt x="124639" y="72088"/>
                </a:lnTo>
                <a:lnTo>
                  <a:pt x="113756" y="37473"/>
                </a:lnTo>
                <a:lnTo>
                  <a:pt x="113748" y="37269"/>
                </a:lnTo>
                <a:lnTo>
                  <a:pt x="130391" y="0"/>
                </a:lnTo>
                <a:lnTo>
                  <a:pt x="144618" y="0"/>
                </a:lnTo>
                <a:lnTo>
                  <a:pt x="150058" y="2484"/>
                </a:lnTo>
                <a:lnTo>
                  <a:pt x="154000" y="7453"/>
                </a:lnTo>
                <a:lnTo>
                  <a:pt x="156500" y="11640"/>
                </a:lnTo>
                <a:lnTo>
                  <a:pt x="135837" y="11640"/>
                </a:lnTo>
                <a:lnTo>
                  <a:pt x="134340" y="12184"/>
                </a:lnTo>
                <a:lnTo>
                  <a:pt x="128627" y="47027"/>
                </a:lnTo>
                <a:lnTo>
                  <a:pt x="128996" y="51938"/>
                </a:lnTo>
                <a:lnTo>
                  <a:pt x="129881" y="55138"/>
                </a:lnTo>
                <a:lnTo>
                  <a:pt x="130698" y="58405"/>
                </a:lnTo>
                <a:lnTo>
                  <a:pt x="131719" y="60481"/>
                </a:lnTo>
                <a:lnTo>
                  <a:pt x="134340" y="62660"/>
                </a:lnTo>
                <a:lnTo>
                  <a:pt x="135837" y="63204"/>
                </a:lnTo>
                <a:lnTo>
                  <a:pt x="156543" y="63204"/>
                </a:lnTo>
                <a:lnTo>
                  <a:pt x="154080" y="67391"/>
                </a:lnTo>
                <a:lnTo>
                  <a:pt x="150132" y="72360"/>
                </a:lnTo>
                <a:lnTo>
                  <a:pt x="144618" y="74845"/>
                </a:lnTo>
                <a:close/>
              </a:path>
              <a:path w="273685" h="74929">
                <a:moveTo>
                  <a:pt x="156543" y="63204"/>
                </a:moveTo>
                <a:lnTo>
                  <a:pt x="139173" y="63204"/>
                </a:lnTo>
                <a:lnTo>
                  <a:pt x="140636" y="62660"/>
                </a:lnTo>
                <a:lnTo>
                  <a:pt x="143223" y="60481"/>
                </a:lnTo>
                <a:lnTo>
                  <a:pt x="144244" y="58541"/>
                </a:lnTo>
                <a:lnTo>
                  <a:pt x="145946" y="52143"/>
                </a:lnTo>
                <a:lnTo>
                  <a:pt x="146346" y="47027"/>
                </a:lnTo>
                <a:lnTo>
                  <a:pt x="146343" y="27671"/>
                </a:lnTo>
                <a:lnTo>
                  <a:pt x="139173" y="11640"/>
                </a:lnTo>
                <a:lnTo>
                  <a:pt x="156500" y="11640"/>
                </a:lnTo>
                <a:lnTo>
                  <a:pt x="161228" y="37473"/>
                </a:lnTo>
                <a:lnTo>
                  <a:pt x="160831" y="46050"/>
                </a:lnTo>
                <a:lnTo>
                  <a:pt x="160785" y="47027"/>
                </a:lnTo>
                <a:lnTo>
                  <a:pt x="159470" y="55138"/>
                </a:lnTo>
                <a:lnTo>
                  <a:pt x="159441" y="55317"/>
                </a:lnTo>
                <a:lnTo>
                  <a:pt x="157208" y="62075"/>
                </a:lnTo>
                <a:lnTo>
                  <a:pt x="156543" y="63204"/>
                </a:lnTo>
                <a:close/>
              </a:path>
              <a:path w="273685" h="74929">
                <a:moveTo>
                  <a:pt x="200778" y="74845"/>
                </a:moveTo>
                <a:lnTo>
                  <a:pt x="186551" y="74845"/>
                </a:lnTo>
                <a:lnTo>
                  <a:pt x="180799" y="72088"/>
                </a:lnTo>
                <a:lnTo>
                  <a:pt x="169916" y="37473"/>
                </a:lnTo>
                <a:lnTo>
                  <a:pt x="169907" y="37269"/>
                </a:lnTo>
                <a:lnTo>
                  <a:pt x="170300" y="28828"/>
                </a:lnTo>
                <a:lnTo>
                  <a:pt x="170354" y="27671"/>
                </a:lnTo>
                <a:lnTo>
                  <a:pt x="171661" y="19706"/>
                </a:lnTo>
                <a:lnTo>
                  <a:pt x="186551" y="0"/>
                </a:lnTo>
                <a:lnTo>
                  <a:pt x="200778" y="0"/>
                </a:lnTo>
                <a:lnTo>
                  <a:pt x="206217" y="2484"/>
                </a:lnTo>
                <a:lnTo>
                  <a:pt x="210160" y="7453"/>
                </a:lnTo>
                <a:lnTo>
                  <a:pt x="212660" y="11640"/>
                </a:lnTo>
                <a:lnTo>
                  <a:pt x="191997" y="11640"/>
                </a:lnTo>
                <a:lnTo>
                  <a:pt x="190499" y="12184"/>
                </a:lnTo>
                <a:lnTo>
                  <a:pt x="184786" y="47027"/>
                </a:lnTo>
                <a:lnTo>
                  <a:pt x="185155" y="51938"/>
                </a:lnTo>
                <a:lnTo>
                  <a:pt x="186040" y="55138"/>
                </a:lnTo>
                <a:lnTo>
                  <a:pt x="186857" y="58405"/>
                </a:lnTo>
                <a:lnTo>
                  <a:pt x="187879" y="60481"/>
                </a:lnTo>
                <a:lnTo>
                  <a:pt x="190499" y="62660"/>
                </a:lnTo>
                <a:lnTo>
                  <a:pt x="191997" y="63204"/>
                </a:lnTo>
                <a:lnTo>
                  <a:pt x="212702" y="63204"/>
                </a:lnTo>
                <a:lnTo>
                  <a:pt x="210240" y="67391"/>
                </a:lnTo>
                <a:lnTo>
                  <a:pt x="206292" y="72360"/>
                </a:lnTo>
                <a:lnTo>
                  <a:pt x="200778" y="74845"/>
                </a:lnTo>
                <a:close/>
              </a:path>
              <a:path w="273685" h="74929">
                <a:moveTo>
                  <a:pt x="212702" y="63204"/>
                </a:moveTo>
                <a:lnTo>
                  <a:pt x="195332" y="63204"/>
                </a:lnTo>
                <a:lnTo>
                  <a:pt x="196796" y="62660"/>
                </a:lnTo>
                <a:lnTo>
                  <a:pt x="199382" y="60481"/>
                </a:lnTo>
                <a:lnTo>
                  <a:pt x="200403" y="58541"/>
                </a:lnTo>
                <a:lnTo>
                  <a:pt x="202105" y="52143"/>
                </a:lnTo>
                <a:lnTo>
                  <a:pt x="202505" y="47027"/>
                </a:lnTo>
                <a:lnTo>
                  <a:pt x="202502" y="27671"/>
                </a:lnTo>
                <a:lnTo>
                  <a:pt x="195332" y="11640"/>
                </a:lnTo>
                <a:lnTo>
                  <a:pt x="212660" y="11640"/>
                </a:lnTo>
                <a:lnTo>
                  <a:pt x="217387" y="37473"/>
                </a:lnTo>
                <a:lnTo>
                  <a:pt x="216990" y="46050"/>
                </a:lnTo>
                <a:lnTo>
                  <a:pt x="216945" y="47027"/>
                </a:lnTo>
                <a:lnTo>
                  <a:pt x="215630" y="55138"/>
                </a:lnTo>
                <a:lnTo>
                  <a:pt x="215601" y="55317"/>
                </a:lnTo>
                <a:lnTo>
                  <a:pt x="213367" y="62075"/>
                </a:lnTo>
                <a:lnTo>
                  <a:pt x="212702" y="63204"/>
                </a:lnTo>
                <a:close/>
              </a:path>
              <a:path w="273685" h="74929">
                <a:moveTo>
                  <a:pt x="256937" y="74845"/>
                </a:moveTo>
                <a:lnTo>
                  <a:pt x="242710" y="74845"/>
                </a:lnTo>
                <a:lnTo>
                  <a:pt x="236958" y="72088"/>
                </a:lnTo>
                <a:lnTo>
                  <a:pt x="226067" y="37269"/>
                </a:lnTo>
                <a:lnTo>
                  <a:pt x="226459" y="28828"/>
                </a:lnTo>
                <a:lnTo>
                  <a:pt x="226513" y="27671"/>
                </a:lnTo>
                <a:lnTo>
                  <a:pt x="227820" y="19706"/>
                </a:lnTo>
                <a:lnTo>
                  <a:pt x="227854" y="19502"/>
                </a:lnTo>
                <a:lnTo>
                  <a:pt x="230087" y="12763"/>
                </a:lnTo>
                <a:lnTo>
                  <a:pt x="233214" y="7453"/>
                </a:lnTo>
                <a:lnTo>
                  <a:pt x="237162" y="2484"/>
                </a:lnTo>
                <a:lnTo>
                  <a:pt x="242710" y="0"/>
                </a:lnTo>
                <a:lnTo>
                  <a:pt x="256937" y="0"/>
                </a:lnTo>
                <a:lnTo>
                  <a:pt x="262377" y="2484"/>
                </a:lnTo>
                <a:lnTo>
                  <a:pt x="266319" y="7453"/>
                </a:lnTo>
                <a:lnTo>
                  <a:pt x="268819" y="11640"/>
                </a:lnTo>
                <a:lnTo>
                  <a:pt x="248156" y="11640"/>
                </a:lnTo>
                <a:lnTo>
                  <a:pt x="246658" y="12184"/>
                </a:lnTo>
                <a:lnTo>
                  <a:pt x="240946" y="47027"/>
                </a:lnTo>
                <a:lnTo>
                  <a:pt x="241315" y="51938"/>
                </a:lnTo>
                <a:lnTo>
                  <a:pt x="242200" y="55138"/>
                </a:lnTo>
                <a:lnTo>
                  <a:pt x="243017" y="58405"/>
                </a:lnTo>
                <a:lnTo>
                  <a:pt x="244038" y="60481"/>
                </a:lnTo>
                <a:lnTo>
                  <a:pt x="246658" y="62660"/>
                </a:lnTo>
                <a:lnTo>
                  <a:pt x="248156" y="63204"/>
                </a:lnTo>
                <a:lnTo>
                  <a:pt x="268862" y="63204"/>
                </a:lnTo>
                <a:lnTo>
                  <a:pt x="266399" y="67391"/>
                </a:lnTo>
                <a:lnTo>
                  <a:pt x="262451" y="72360"/>
                </a:lnTo>
                <a:lnTo>
                  <a:pt x="256937" y="74845"/>
                </a:lnTo>
                <a:close/>
              </a:path>
              <a:path w="273685" h="74929">
                <a:moveTo>
                  <a:pt x="268862" y="63204"/>
                </a:moveTo>
                <a:lnTo>
                  <a:pt x="251491" y="63204"/>
                </a:lnTo>
                <a:lnTo>
                  <a:pt x="252955" y="62660"/>
                </a:lnTo>
                <a:lnTo>
                  <a:pt x="255542" y="60481"/>
                </a:lnTo>
                <a:lnTo>
                  <a:pt x="256563" y="58541"/>
                </a:lnTo>
                <a:lnTo>
                  <a:pt x="258265" y="52143"/>
                </a:lnTo>
                <a:lnTo>
                  <a:pt x="258665" y="47027"/>
                </a:lnTo>
                <a:lnTo>
                  <a:pt x="258661" y="27671"/>
                </a:lnTo>
                <a:lnTo>
                  <a:pt x="251491" y="11640"/>
                </a:lnTo>
                <a:lnTo>
                  <a:pt x="268819" y="11640"/>
                </a:lnTo>
                <a:lnTo>
                  <a:pt x="273547" y="37473"/>
                </a:lnTo>
                <a:lnTo>
                  <a:pt x="273149" y="46050"/>
                </a:lnTo>
                <a:lnTo>
                  <a:pt x="273104" y="47027"/>
                </a:lnTo>
                <a:lnTo>
                  <a:pt x="271789" y="55138"/>
                </a:lnTo>
                <a:lnTo>
                  <a:pt x="271760" y="55317"/>
                </a:lnTo>
                <a:lnTo>
                  <a:pt x="269526" y="62075"/>
                </a:lnTo>
                <a:lnTo>
                  <a:pt x="268862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10" name="object 310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367360" y="10022737"/>
            <a:ext cx="1850898" cy="159867"/>
          </a:xfrm>
          <a:prstGeom prst="rect">
            <a:avLst/>
          </a:prstGeom>
        </p:spPr>
      </p:pic>
      <p:grpSp>
        <p:nvGrpSpPr>
          <p:cNvPr id="311" name="object 311" descr=""/>
          <p:cNvGrpSpPr/>
          <p:nvPr/>
        </p:nvGrpSpPr>
        <p:grpSpPr>
          <a:xfrm>
            <a:off x="2270760" y="1475232"/>
            <a:ext cx="91440" cy="90170"/>
            <a:chOff x="2270760" y="1475232"/>
            <a:chExt cx="91440" cy="90170"/>
          </a:xfrm>
        </p:grpSpPr>
        <p:sp>
          <p:nvSpPr>
            <p:cNvPr id="312" name="object 312" descr=""/>
            <p:cNvSpPr/>
            <p:nvPr/>
          </p:nvSpPr>
          <p:spPr>
            <a:xfrm>
              <a:off x="2270760" y="1475232"/>
              <a:ext cx="91440" cy="90170"/>
            </a:xfrm>
            <a:custGeom>
              <a:avLst/>
              <a:gdLst/>
              <a:ahLst/>
              <a:cxnLst/>
              <a:rect l="l" t="t" r="r" b="b"/>
              <a:pathLst>
                <a:path w="91439" h="90169">
                  <a:moveTo>
                    <a:pt x="91440" y="89916"/>
                  </a:moveTo>
                  <a:lnTo>
                    <a:pt x="0" y="89916"/>
                  </a:lnTo>
                  <a:lnTo>
                    <a:pt x="0" y="0"/>
                  </a:lnTo>
                  <a:lnTo>
                    <a:pt x="91440" y="0"/>
                  </a:lnTo>
                  <a:lnTo>
                    <a:pt x="91440" y="899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3" name="object 313" descr=""/>
            <p:cNvSpPr/>
            <p:nvPr/>
          </p:nvSpPr>
          <p:spPr>
            <a:xfrm>
              <a:off x="2289048" y="1491996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4">
                  <a:moveTo>
                    <a:pt x="54864" y="22860"/>
                  </a:moveTo>
                  <a:lnTo>
                    <a:pt x="31991" y="22860"/>
                  </a:lnTo>
                  <a:lnTo>
                    <a:pt x="31991" y="0"/>
                  </a:lnTo>
                  <a:lnTo>
                    <a:pt x="22860" y="0"/>
                  </a:lnTo>
                  <a:lnTo>
                    <a:pt x="22860" y="22860"/>
                  </a:lnTo>
                  <a:lnTo>
                    <a:pt x="0" y="22860"/>
                  </a:lnTo>
                  <a:lnTo>
                    <a:pt x="0" y="33528"/>
                  </a:lnTo>
                  <a:lnTo>
                    <a:pt x="22860" y="33528"/>
                  </a:lnTo>
                  <a:lnTo>
                    <a:pt x="22860" y="54864"/>
                  </a:lnTo>
                  <a:lnTo>
                    <a:pt x="31991" y="54864"/>
                  </a:lnTo>
                  <a:lnTo>
                    <a:pt x="31991" y="33528"/>
                  </a:lnTo>
                  <a:lnTo>
                    <a:pt x="54864" y="33528"/>
                  </a:lnTo>
                  <a:lnTo>
                    <a:pt x="54864" y="228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67284" y="1338072"/>
            <a:ext cx="2018030" cy="9525"/>
          </a:xfrm>
          <a:custGeom>
            <a:avLst/>
            <a:gdLst/>
            <a:ahLst/>
            <a:cxnLst/>
            <a:rect l="l" t="t" r="r" b="b"/>
            <a:pathLst>
              <a:path w="2018030" h="9525">
                <a:moveTo>
                  <a:pt x="2017763" y="0"/>
                </a:moveTo>
                <a:lnTo>
                  <a:pt x="2017763" y="0"/>
                </a:lnTo>
                <a:lnTo>
                  <a:pt x="0" y="0"/>
                </a:lnTo>
                <a:lnTo>
                  <a:pt x="0" y="3048"/>
                </a:lnTo>
                <a:lnTo>
                  <a:pt x="0" y="6096"/>
                </a:lnTo>
                <a:lnTo>
                  <a:pt x="0" y="9144"/>
                </a:lnTo>
                <a:lnTo>
                  <a:pt x="431279" y="9144"/>
                </a:lnTo>
                <a:lnTo>
                  <a:pt x="434340" y="9144"/>
                </a:lnTo>
                <a:lnTo>
                  <a:pt x="1726679" y="9144"/>
                </a:lnTo>
                <a:lnTo>
                  <a:pt x="1729740" y="9144"/>
                </a:lnTo>
                <a:lnTo>
                  <a:pt x="2017763" y="9144"/>
                </a:lnTo>
                <a:lnTo>
                  <a:pt x="2017763" y="3048"/>
                </a:lnTo>
                <a:lnTo>
                  <a:pt x="2017763" y="0"/>
                </a:lnTo>
                <a:close/>
              </a:path>
            </a:pathLst>
          </a:custGeom>
          <a:solidFill>
            <a:srgbClr val="23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367284" y="1566672"/>
            <a:ext cx="2018030" cy="9525"/>
          </a:xfrm>
          <a:custGeom>
            <a:avLst/>
            <a:gdLst/>
            <a:ahLst/>
            <a:cxnLst/>
            <a:rect l="l" t="t" r="r" b="b"/>
            <a:pathLst>
              <a:path w="2018030" h="9525">
                <a:moveTo>
                  <a:pt x="2017763" y="0"/>
                </a:moveTo>
                <a:lnTo>
                  <a:pt x="2017763" y="0"/>
                </a:lnTo>
                <a:lnTo>
                  <a:pt x="0" y="0"/>
                </a:lnTo>
                <a:lnTo>
                  <a:pt x="0" y="3048"/>
                </a:lnTo>
                <a:lnTo>
                  <a:pt x="0" y="6096"/>
                </a:lnTo>
                <a:lnTo>
                  <a:pt x="0" y="9144"/>
                </a:lnTo>
                <a:lnTo>
                  <a:pt x="431279" y="9144"/>
                </a:lnTo>
                <a:lnTo>
                  <a:pt x="434340" y="9144"/>
                </a:lnTo>
                <a:lnTo>
                  <a:pt x="1726679" y="9144"/>
                </a:lnTo>
                <a:lnTo>
                  <a:pt x="1729740" y="9144"/>
                </a:lnTo>
                <a:lnTo>
                  <a:pt x="2017763" y="9144"/>
                </a:lnTo>
                <a:lnTo>
                  <a:pt x="2017763" y="3048"/>
                </a:lnTo>
                <a:lnTo>
                  <a:pt x="2017763" y="0"/>
                </a:lnTo>
                <a:close/>
              </a:path>
            </a:pathLst>
          </a:custGeom>
          <a:solidFill>
            <a:srgbClr val="231F1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1969008" y="254507"/>
            <a:ext cx="614680" cy="113030"/>
            <a:chOff x="1969008" y="254507"/>
            <a:chExt cx="614680" cy="11303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9008" y="254507"/>
              <a:ext cx="515111" cy="112775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76500" y="254508"/>
              <a:ext cx="106680" cy="111252"/>
            </a:xfrm>
            <a:prstGeom prst="rect">
              <a:avLst/>
            </a:prstGeom>
          </p:spPr>
        </p:pic>
      </p:grpSp>
      <p:grpSp>
        <p:nvGrpSpPr>
          <p:cNvPr id="7" name="object 7" descr=""/>
          <p:cNvGrpSpPr/>
          <p:nvPr/>
        </p:nvGrpSpPr>
        <p:grpSpPr>
          <a:xfrm>
            <a:off x="2633471" y="256031"/>
            <a:ext cx="193675" cy="109855"/>
            <a:chOff x="2633471" y="256031"/>
            <a:chExt cx="193675" cy="109855"/>
          </a:xfrm>
        </p:grpSpPr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33471" y="256031"/>
              <a:ext cx="92963" cy="109728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43199" y="256031"/>
              <a:ext cx="83819" cy="109728"/>
            </a:xfrm>
            <a:prstGeom prst="rect">
              <a:avLst/>
            </a:prstGeom>
          </p:spPr>
        </p:pic>
      </p:grpSp>
      <p:pic>
        <p:nvPicPr>
          <p:cNvPr id="10" name="object 1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86456" y="224028"/>
            <a:ext cx="769619" cy="143255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03320" y="256031"/>
            <a:ext cx="100584" cy="109728"/>
          </a:xfrm>
          <a:prstGeom prst="rect">
            <a:avLst/>
          </a:prstGeom>
        </p:spPr>
      </p:pic>
      <p:grpSp>
        <p:nvGrpSpPr>
          <p:cNvPr id="12" name="object 12" descr=""/>
          <p:cNvGrpSpPr/>
          <p:nvPr/>
        </p:nvGrpSpPr>
        <p:grpSpPr>
          <a:xfrm>
            <a:off x="3851147" y="252984"/>
            <a:ext cx="908685" cy="114300"/>
            <a:chOff x="3851147" y="252984"/>
            <a:chExt cx="908685" cy="114300"/>
          </a:xfrm>
        </p:grpSpPr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51147" y="254507"/>
              <a:ext cx="216407" cy="112775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82795" y="256032"/>
              <a:ext cx="88391" cy="109728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83380" y="252984"/>
              <a:ext cx="323087" cy="112775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23232" y="254507"/>
              <a:ext cx="236219" cy="112775"/>
            </a:xfrm>
            <a:prstGeom prst="rect">
              <a:avLst/>
            </a:prstGeom>
          </p:spPr>
        </p:pic>
      </p:grpSp>
      <p:grpSp>
        <p:nvGrpSpPr>
          <p:cNvPr id="17" name="object 17" descr=""/>
          <p:cNvGrpSpPr/>
          <p:nvPr/>
        </p:nvGrpSpPr>
        <p:grpSpPr>
          <a:xfrm>
            <a:off x="4818888" y="256031"/>
            <a:ext cx="195580" cy="109855"/>
            <a:chOff x="4818888" y="256031"/>
            <a:chExt cx="195580" cy="109855"/>
          </a:xfrm>
        </p:grpSpPr>
        <p:pic>
          <p:nvPicPr>
            <p:cNvPr id="18" name="object 1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18888" y="256031"/>
              <a:ext cx="92963" cy="109728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30139" y="256031"/>
              <a:ext cx="83820" cy="109728"/>
            </a:xfrm>
            <a:prstGeom prst="rect">
              <a:avLst/>
            </a:prstGeom>
          </p:spPr>
        </p:pic>
      </p:grpSp>
      <p:grpSp>
        <p:nvGrpSpPr>
          <p:cNvPr id="20" name="object 20" descr=""/>
          <p:cNvGrpSpPr/>
          <p:nvPr/>
        </p:nvGrpSpPr>
        <p:grpSpPr>
          <a:xfrm>
            <a:off x="5073396" y="254507"/>
            <a:ext cx="515620" cy="113030"/>
            <a:chOff x="5073396" y="254507"/>
            <a:chExt cx="515620" cy="113030"/>
          </a:xfrm>
        </p:grpSpPr>
        <p:pic>
          <p:nvPicPr>
            <p:cNvPr id="21" name="object 21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73396" y="256032"/>
              <a:ext cx="309371" cy="109728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04103" y="256032"/>
              <a:ext cx="83820" cy="109728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500115" y="254507"/>
              <a:ext cx="88391" cy="112775"/>
            </a:xfrm>
            <a:prstGeom prst="rect">
              <a:avLst/>
            </a:prstGeom>
          </p:spPr>
        </p:pic>
      </p:grpSp>
      <p:pic>
        <p:nvPicPr>
          <p:cNvPr id="24" name="object 24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115555" y="256031"/>
            <a:ext cx="187451" cy="109728"/>
          </a:xfrm>
          <a:prstGeom prst="rect">
            <a:avLst/>
          </a:prstGeom>
        </p:spPr>
      </p:pic>
      <p:sp>
        <p:nvSpPr>
          <p:cNvPr id="25" name="object 25" descr=""/>
          <p:cNvSpPr/>
          <p:nvPr/>
        </p:nvSpPr>
        <p:spPr>
          <a:xfrm>
            <a:off x="4277017" y="1828393"/>
            <a:ext cx="1602105" cy="184150"/>
          </a:xfrm>
          <a:custGeom>
            <a:avLst/>
            <a:gdLst/>
            <a:ahLst/>
            <a:cxnLst/>
            <a:rect l="l" t="t" r="r" b="b"/>
            <a:pathLst>
              <a:path w="1602104" h="184150">
                <a:moveTo>
                  <a:pt x="44551" y="155841"/>
                </a:moveTo>
                <a:lnTo>
                  <a:pt x="12814" y="155841"/>
                </a:lnTo>
                <a:lnTo>
                  <a:pt x="12814" y="103771"/>
                </a:lnTo>
                <a:lnTo>
                  <a:pt x="0" y="103771"/>
                </a:lnTo>
                <a:lnTo>
                  <a:pt x="0" y="166535"/>
                </a:lnTo>
                <a:lnTo>
                  <a:pt x="44551" y="166535"/>
                </a:lnTo>
                <a:lnTo>
                  <a:pt x="44551" y="155841"/>
                </a:lnTo>
                <a:close/>
              </a:path>
              <a:path w="1602104" h="184150">
                <a:moveTo>
                  <a:pt x="106337" y="1155"/>
                </a:moveTo>
                <a:lnTo>
                  <a:pt x="94488" y="1155"/>
                </a:lnTo>
                <a:lnTo>
                  <a:pt x="94488" y="43573"/>
                </a:lnTo>
                <a:lnTo>
                  <a:pt x="81724" y="22809"/>
                </a:lnTo>
                <a:lnTo>
                  <a:pt x="68414" y="1155"/>
                </a:lnTo>
                <a:lnTo>
                  <a:pt x="56045" y="1155"/>
                </a:lnTo>
                <a:lnTo>
                  <a:pt x="56045" y="64439"/>
                </a:lnTo>
                <a:lnTo>
                  <a:pt x="67881" y="64439"/>
                </a:lnTo>
                <a:lnTo>
                  <a:pt x="67881" y="22809"/>
                </a:lnTo>
                <a:lnTo>
                  <a:pt x="93522" y="64439"/>
                </a:lnTo>
                <a:lnTo>
                  <a:pt x="106337" y="64439"/>
                </a:lnTo>
                <a:lnTo>
                  <a:pt x="106337" y="43573"/>
                </a:lnTo>
                <a:lnTo>
                  <a:pt x="106337" y="1155"/>
                </a:lnTo>
                <a:close/>
              </a:path>
              <a:path w="1602104" h="184150">
                <a:moveTo>
                  <a:pt x="111467" y="166535"/>
                </a:moveTo>
                <a:lnTo>
                  <a:pt x="105689" y="152120"/>
                </a:lnTo>
                <a:lnTo>
                  <a:pt x="101396" y="141427"/>
                </a:lnTo>
                <a:lnTo>
                  <a:pt x="92011" y="118008"/>
                </a:lnTo>
                <a:lnTo>
                  <a:pt x="88036" y="108089"/>
                </a:lnTo>
                <a:lnTo>
                  <a:pt x="88036" y="141427"/>
                </a:lnTo>
                <a:lnTo>
                  <a:pt x="70713" y="141427"/>
                </a:lnTo>
                <a:lnTo>
                  <a:pt x="79286" y="118008"/>
                </a:lnTo>
                <a:lnTo>
                  <a:pt x="88036" y="141427"/>
                </a:lnTo>
                <a:lnTo>
                  <a:pt x="88036" y="108089"/>
                </a:lnTo>
                <a:lnTo>
                  <a:pt x="86093" y="103238"/>
                </a:lnTo>
                <a:lnTo>
                  <a:pt x="72567" y="103238"/>
                </a:lnTo>
                <a:lnTo>
                  <a:pt x="47993" y="166535"/>
                </a:lnTo>
                <a:lnTo>
                  <a:pt x="61518" y="166535"/>
                </a:lnTo>
                <a:lnTo>
                  <a:pt x="66827" y="152120"/>
                </a:lnTo>
                <a:lnTo>
                  <a:pt x="92189" y="152120"/>
                </a:lnTo>
                <a:lnTo>
                  <a:pt x="97675" y="166535"/>
                </a:lnTo>
                <a:lnTo>
                  <a:pt x="111467" y="166535"/>
                </a:lnTo>
                <a:close/>
              </a:path>
              <a:path w="1602104" h="184150">
                <a:moveTo>
                  <a:pt x="178460" y="32880"/>
                </a:moveTo>
                <a:lnTo>
                  <a:pt x="171831" y="10960"/>
                </a:lnTo>
                <a:lnTo>
                  <a:pt x="171716" y="10807"/>
                </a:lnTo>
                <a:lnTo>
                  <a:pt x="170065" y="8661"/>
                </a:lnTo>
                <a:lnTo>
                  <a:pt x="165290" y="3746"/>
                </a:lnTo>
                <a:lnTo>
                  <a:pt x="165290" y="25311"/>
                </a:lnTo>
                <a:lnTo>
                  <a:pt x="165227" y="40157"/>
                </a:lnTo>
                <a:lnTo>
                  <a:pt x="163664" y="45351"/>
                </a:lnTo>
                <a:lnTo>
                  <a:pt x="162623" y="46583"/>
                </a:lnTo>
                <a:lnTo>
                  <a:pt x="157124" y="52768"/>
                </a:lnTo>
                <a:lnTo>
                  <a:pt x="152920" y="54622"/>
                </a:lnTo>
                <a:lnTo>
                  <a:pt x="142722" y="54622"/>
                </a:lnTo>
                <a:lnTo>
                  <a:pt x="130251" y="25311"/>
                </a:lnTo>
                <a:lnTo>
                  <a:pt x="131445" y="21297"/>
                </a:lnTo>
                <a:lnTo>
                  <a:pt x="131927" y="19888"/>
                </a:lnTo>
                <a:lnTo>
                  <a:pt x="135064" y="16357"/>
                </a:lnTo>
                <a:lnTo>
                  <a:pt x="138303" y="12763"/>
                </a:lnTo>
                <a:lnTo>
                  <a:pt x="142544" y="10960"/>
                </a:lnTo>
                <a:lnTo>
                  <a:pt x="153098" y="10960"/>
                </a:lnTo>
                <a:lnTo>
                  <a:pt x="157340" y="12763"/>
                </a:lnTo>
                <a:lnTo>
                  <a:pt x="160515" y="16357"/>
                </a:lnTo>
                <a:lnTo>
                  <a:pt x="163703" y="19888"/>
                </a:lnTo>
                <a:lnTo>
                  <a:pt x="165290" y="25311"/>
                </a:lnTo>
                <a:lnTo>
                  <a:pt x="165290" y="3746"/>
                </a:lnTo>
                <a:lnTo>
                  <a:pt x="164465" y="2882"/>
                </a:lnTo>
                <a:lnTo>
                  <a:pt x="157010" y="0"/>
                </a:lnTo>
                <a:lnTo>
                  <a:pt x="142519" y="0"/>
                </a:lnTo>
                <a:lnTo>
                  <a:pt x="123202" y="10960"/>
                </a:lnTo>
                <a:lnTo>
                  <a:pt x="121361" y="13703"/>
                </a:lnTo>
                <a:lnTo>
                  <a:pt x="118008" y="21297"/>
                </a:lnTo>
                <a:lnTo>
                  <a:pt x="117030" y="26720"/>
                </a:lnTo>
                <a:lnTo>
                  <a:pt x="117030" y="43281"/>
                </a:lnTo>
                <a:lnTo>
                  <a:pt x="119799" y="51206"/>
                </a:lnTo>
                <a:lnTo>
                  <a:pt x="130937" y="62699"/>
                </a:lnTo>
                <a:lnTo>
                  <a:pt x="138417" y="65582"/>
                </a:lnTo>
                <a:lnTo>
                  <a:pt x="157099" y="65582"/>
                </a:lnTo>
                <a:lnTo>
                  <a:pt x="164553" y="62699"/>
                </a:lnTo>
                <a:lnTo>
                  <a:pt x="170154" y="56921"/>
                </a:lnTo>
                <a:lnTo>
                  <a:pt x="171907" y="54622"/>
                </a:lnTo>
                <a:lnTo>
                  <a:pt x="173786" y="52171"/>
                </a:lnTo>
                <a:lnTo>
                  <a:pt x="176390" y="46583"/>
                </a:lnTo>
                <a:lnTo>
                  <a:pt x="177939" y="40157"/>
                </a:lnTo>
                <a:lnTo>
                  <a:pt x="177965" y="39928"/>
                </a:lnTo>
                <a:lnTo>
                  <a:pt x="178460" y="32880"/>
                </a:lnTo>
                <a:close/>
              </a:path>
              <a:path w="1602104" h="184150">
                <a:moveTo>
                  <a:pt x="201002" y="103238"/>
                </a:moveTo>
                <a:lnTo>
                  <a:pt x="181737" y="103238"/>
                </a:lnTo>
                <a:lnTo>
                  <a:pt x="170599" y="146380"/>
                </a:lnTo>
                <a:lnTo>
                  <a:pt x="162750" y="116674"/>
                </a:lnTo>
                <a:lnTo>
                  <a:pt x="159194" y="103238"/>
                </a:lnTo>
                <a:lnTo>
                  <a:pt x="140017" y="103238"/>
                </a:lnTo>
                <a:lnTo>
                  <a:pt x="140017" y="166535"/>
                </a:lnTo>
                <a:lnTo>
                  <a:pt x="151853" y="166535"/>
                </a:lnTo>
                <a:lnTo>
                  <a:pt x="151942" y="116674"/>
                </a:lnTo>
                <a:lnTo>
                  <a:pt x="164325" y="166535"/>
                </a:lnTo>
                <a:lnTo>
                  <a:pt x="176606" y="166535"/>
                </a:lnTo>
                <a:lnTo>
                  <a:pt x="181686" y="146380"/>
                </a:lnTo>
                <a:lnTo>
                  <a:pt x="189153" y="116674"/>
                </a:lnTo>
                <a:lnTo>
                  <a:pt x="189153" y="166535"/>
                </a:lnTo>
                <a:lnTo>
                  <a:pt x="201002" y="166535"/>
                </a:lnTo>
                <a:lnTo>
                  <a:pt x="201002" y="116674"/>
                </a:lnTo>
                <a:lnTo>
                  <a:pt x="201002" y="103238"/>
                </a:lnTo>
                <a:close/>
              </a:path>
              <a:path w="1602104" h="184150">
                <a:moveTo>
                  <a:pt x="234327" y="1155"/>
                </a:moveTo>
                <a:lnTo>
                  <a:pt x="184124" y="1155"/>
                </a:lnTo>
                <a:lnTo>
                  <a:pt x="184124" y="11849"/>
                </a:lnTo>
                <a:lnTo>
                  <a:pt x="202857" y="11849"/>
                </a:lnTo>
                <a:lnTo>
                  <a:pt x="202857" y="64439"/>
                </a:lnTo>
                <a:lnTo>
                  <a:pt x="215671" y="64439"/>
                </a:lnTo>
                <a:lnTo>
                  <a:pt x="215671" y="11849"/>
                </a:lnTo>
                <a:lnTo>
                  <a:pt x="234327" y="11849"/>
                </a:lnTo>
                <a:lnTo>
                  <a:pt x="234327" y="1155"/>
                </a:lnTo>
                <a:close/>
              </a:path>
              <a:path w="1602104" h="184150">
                <a:moveTo>
                  <a:pt x="260756" y="155841"/>
                </a:moveTo>
                <a:lnTo>
                  <a:pt x="225488" y="155841"/>
                </a:lnTo>
                <a:lnTo>
                  <a:pt x="225488" y="138684"/>
                </a:lnTo>
                <a:lnTo>
                  <a:pt x="257136" y="138684"/>
                </a:lnTo>
                <a:lnTo>
                  <a:pt x="257136" y="127990"/>
                </a:lnTo>
                <a:lnTo>
                  <a:pt x="225488" y="127990"/>
                </a:lnTo>
                <a:lnTo>
                  <a:pt x="225488" y="113931"/>
                </a:lnTo>
                <a:lnTo>
                  <a:pt x="259524" y="113931"/>
                </a:lnTo>
                <a:lnTo>
                  <a:pt x="259524" y="103238"/>
                </a:lnTo>
                <a:lnTo>
                  <a:pt x="212674" y="103238"/>
                </a:lnTo>
                <a:lnTo>
                  <a:pt x="212674" y="166535"/>
                </a:lnTo>
                <a:lnTo>
                  <a:pt x="260756" y="166535"/>
                </a:lnTo>
                <a:lnTo>
                  <a:pt x="260756" y="155841"/>
                </a:lnTo>
                <a:close/>
              </a:path>
              <a:path w="1602104" h="184150">
                <a:moveTo>
                  <a:pt x="294259" y="64439"/>
                </a:moveTo>
                <a:lnTo>
                  <a:pt x="288480" y="50025"/>
                </a:lnTo>
                <a:lnTo>
                  <a:pt x="284200" y="39331"/>
                </a:lnTo>
                <a:lnTo>
                  <a:pt x="274802" y="15913"/>
                </a:lnTo>
                <a:lnTo>
                  <a:pt x="270827" y="6007"/>
                </a:lnTo>
                <a:lnTo>
                  <a:pt x="270827" y="39331"/>
                </a:lnTo>
                <a:lnTo>
                  <a:pt x="253504" y="39331"/>
                </a:lnTo>
                <a:lnTo>
                  <a:pt x="262077" y="15913"/>
                </a:lnTo>
                <a:lnTo>
                  <a:pt x="270827" y="39331"/>
                </a:lnTo>
                <a:lnTo>
                  <a:pt x="270827" y="6007"/>
                </a:lnTo>
                <a:lnTo>
                  <a:pt x="268884" y="1155"/>
                </a:lnTo>
                <a:lnTo>
                  <a:pt x="255358" y="1155"/>
                </a:lnTo>
                <a:lnTo>
                  <a:pt x="230797" y="64439"/>
                </a:lnTo>
                <a:lnTo>
                  <a:pt x="244309" y="64439"/>
                </a:lnTo>
                <a:lnTo>
                  <a:pt x="249618" y="50025"/>
                </a:lnTo>
                <a:lnTo>
                  <a:pt x="274993" y="50025"/>
                </a:lnTo>
                <a:lnTo>
                  <a:pt x="280466" y="64439"/>
                </a:lnTo>
                <a:lnTo>
                  <a:pt x="294259" y="64439"/>
                </a:lnTo>
                <a:close/>
              </a:path>
              <a:path w="1602104" h="184150">
                <a:moveTo>
                  <a:pt x="333590" y="103238"/>
                </a:moveTo>
                <a:lnTo>
                  <a:pt x="314325" y="103238"/>
                </a:lnTo>
                <a:lnTo>
                  <a:pt x="303187" y="146380"/>
                </a:lnTo>
                <a:lnTo>
                  <a:pt x="295338" y="116674"/>
                </a:lnTo>
                <a:lnTo>
                  <a:pt x="291782" y="103238"/>
                </a:lnTo>
                <a:lnTo>
                  <a:pt x="272605" y="103238"/>
                </a:lnTo>
                <a:lnTo>
                  <a:pt x="272605" y="166535"/>
                </a:lnTo>
                <a:lnTo>
                  <a:pt x="284441" y="166535"/>
                </a:lnTo>
                <a:lnTo>
                  <a:pt x="284530" y="116674"/>
                </a:lnTo>
                <a:lnTo>
                  <a:pt x="296913" y="166535"/>
                </a:lnTo>
                <a:lnTo>
                  <a:pt x="309194" y="166535"/>
                </a:lnTo>
                <a:lnTo>
                  <a:pt x="314274" y="146380"/>
                </a:lnTo>
                <a:lnTo>
                  <a:pt x="321741" y="116674"/>
                </a:lnTo>
                <a:lnTo>
                  <a:pt x="321741" y="166535"/>
                </a:lnTo>
                <a:lnTo>
                  <a:pt x="333590" y="166535"/>
                </a:lnTo>
                <a:lnTo>
                  <a:pt x="333590" y="116674"/>
                </a:lnTo>
                <a:lnTo>
                  <a:pt x="333590" y="103238"/>
                </a:lnTo>
                <a:close/>
              </a:path>
              <a:path w="1602104" h="184150">
                <a:moveTo>
                  <a:pt x="349859" y="42049"/>
                </a:moveTo>
                <a:lnTo>
                  <a:pt x="320421" y="23456"/>
                </a:lnTo>
                <a:lnTo>
                  <a:pt x="316496" y="22034"/>
                </a:lnTo>
                <a:lnTo>
                  <a:pt x="314858" y="20688"/>
                </a:lnTo>
                <a:lnTo>
                  <a:pt x="313613" y="19621"/>
                </a:lnTo>
                <a:lnTo>
                  <a:pt x="312991" y="18351"/>
                </a:lnTo>
                <a:lnTo>
                  <a:pt x="312991" y="15227"/>
                </a:lnTo>
                <a:lnTo>
                  <a:pt x="313677" y="13906"/>
                </a:lnTo>
                <a:lnTo>
                  <a:pt x="317169" y="11315"/>
                </a:lnTo>
                <a:lnTo>
                  <a:pt x="317309" y="11315"/>
                </a:lnTo>
                <a:lnTo>
                  <a:pt x="319976" y="10604"/>
                </a:lnTo>
                <a:lnTo>
                  <a:pt x="327228" y="10604"/>
                </a:lnTo>
                <a:lnTo>
                  <a:pt x="329907" y="11315"/>
                </a:lnTo>
                <a:lnTo>
                  <a:pt x="331736" y="12725"/>
                </a:lnTo>
                <a:lnTo>
                  <a:pt x="333502" y="14198"/>
                </a:lnTo>
                <a:lnTo>
                  <a:pt x="334657" y="16560"/>
                </a:lnTo>
                <a:lnTo>
                  <a:pt x="335178" y="19799"/>
                </a:lnTo>
                <a:lnTo>
                  <a:pt x="348005" y="19354"/>
                </a:lnTo>
                <a:lnTo>
                  <a:pt x="347916" y="16560"/>
                </a:lnTo>
                <a:lnTo>
                  <a:pt x="347827" y="13462"/>
                </a:lnTo>
                <a:lnTo>
                  <a:pt x="346544" y="10604"/>
                </a:lnTo>
                <a:lnTo>
                  <a:pt x="345732" y="8775"/>
                </a:lnTo>
                <a:lnTo>
                  <a:pt x="341718" y="5308"/>
                </a:lnTo>
                <a:lnTo>
                  <a:pt x="337718" y="1765"/>
                </a:lnTo>
                <a:lnTo>
                  <a:pt x="331736" y="0"/>
                </a:lnTo>
                <a:lnTo>
                  <a:pt x="318947" y="0"/>
                </a:lnTo>
                <a:lnTo>
                  <a:pt x="300799" y="22745"/>
                </a:lnTo>
                <a:lnTo>
                  <a:pt x="302742" y="27012"/>
                </a:lnTo>
                <a:lnTo>
                  <a:pt x="306628" y="30492"/>
                </a:lnTo>
                <a:lnTo>
                  <a:pt x="309346" y="32969"/>
                </a:lnTo>
                <a:lnTo>
                  <a:pt x="314121" y="35064"/>
                </a:lnTo>
                <a:lnTo>
                  <a:pt x="326250" y="38061"/>
                </a:lnTo>
                <a:lnTo>
                  <a:pt x="329641" y="38976"/>
                </a:lnTo>
                <a:lnTo>
                  <a:pt x="333298" y="40271"/>
                </a:lnTo>
                <a:lnTo>
                  <a:pt x="334835" y="41186"/>
                </a:lnTo>
                <a:lnTo>
                  <a:pt x="336600" y="43307"/>
                </a:lnTo>
                <a:lnTo>
                  <a:pt x="337045" y="44577"/>
                </a:lnTo>
                <a:lnTo>
                  <a:pt x="337045" y="48412"/>
                </a:lnTo>
                <a:lnTo>
                  <a:pt x="336003" y="50444"/>
                </a:lnTo>
                <a:lnTo>
                  <a:pt x="331927" y="53835"/>
                </a:lnTo>
                <a:lnTo>
                  <a:pt x="332130" y="53835"/>
                </a:lnTo>
                <a:lnTo>
                  <a:pt x="328726" y="54800"/>
                </a:lnTo>
                <a:lnTo>
                  <a:pt x="320776" y="54800"/>
                </a:lnTo>
                <a:lnTo>
                  <a:pt x="310870" y="42697"/>
                </a:lnTo>
                <a:lnTo>
                  <a:pt x="298411" y="43929"/>
                </a:lnTo>
                <a:lnTo>
                  <a:pt x="298488" y="44577"/>
                </a:lnTo>
                <a:lnTo>
                  <a:pt x="299237" y="51003"/>
                </a:lnTo>
                <a:lnTo>
                  <a:pt x="301802" y="56362"/>
                </a:lnTo>
                <a:lnTo>
                  <a:pt x="306108" y="60020"/>
                </a:lnTo>
                <a:lnTo>
                  <a:pt x="310400" y="63728"/>
                </a:lnTo>
                <a:lnTo>
                  <a:pt x="316534" y="65582"/>
                </a:lnTo>
                <a:lnTo>
                  <a:pt x="330022" y="65582"/>
                </a:lnTo>
                <a:lnTo>
                  <a:pt x="334619" y="64820"/>
                </a:lnTo>
                <a:lnTo>
                  <a:pt x="341985" y="61760"/>
                </a:lnTo>
                <a:lnTo>
                  <a:pt x="344843" y="59397"/>
                </a:lnTo>
                <a:lnTo>
                  <a:pt x="347738" y="54800"/>
                </a:lnTo>
                <a:lnTo>
                  <a:pt x="348856" y="53035"/>
                </a:lnTo>
                <a:lnTo>
                  <a:pt x="349770" y="49936"/>
                </a:lnTo>
                <a:lnTo>
                  <a:pt x="349859" y="42049"/>
                </a:lnTo>
                <a:close/>
              </a:path>
              <a:path w="1602104" h="184150">
                <a:moveTo>
                  <a:pt x="405803" y="134975"/>
                </a:moveTo>
                <a:lnTo>
                  <a:pt x="405269" y="127584"/>
                </a:lnTo>
                <a:lnTo>
                  <a:pt x="405218" y="127406"/>
                </a:lnTo>
                <a:lnTo>
                  <a:pt x="403707" y="121183"/>
                </a:lnTo>
                <a:lnTo>
                  <a:pt x="401078" y="115557"/>
                </a:lnTo>
                <a:lnTo>
                  <a:pt x="399173" y="113055"/>
                </a:lnTo>
                <a:lnTo>
                  <a:pt x="399059" y="112903"/>
                </a:lnTo>
                <a:lnTo>
                  <a:pt x="397408" y="110756"/>
                </a:lnTo>
                <a:lnTo>
                  <a:pt x="392633" y="105841"/>
                </a:lnTo>
                <a:lnTo>
                  <a:pt x="392633" y="127406"/>
                </a:lnTo>
                <a:lnTo>
                  <a:pt x="392569" y="142240"/>
                </a:lnTo>
                <a:lnTo>
                  <a:pt x="391020" y="147434"/>
                </a:lnTo>
                <a:lnTo>
                  <a:pt x="389966" y="148678"/>
                </a:lnTo>
                <a:lnTo>
                  <a:pt x="384467" y="154863"/>
                </a:lnTo>
                <a:lnTo>
                  <a:pt x="380263" y="156718"/>
                </a:lnTo>
                <a:lnTo>
                  <a:pt x="370065" y="156718"/>
                </a:lnTo>
                <a:lnTo>
                  <a:pt x="357593" y="127406"/>
                </a:lnTo>
                <a:lnTo>
                  <a:pt x="358787" y="123393"/>
                </a:lnTo>
                <a:lnTo>
                  <a:pt x="359270" y="121983"/>
                </a:lnTo>
                <a:lnTo>
                  <a:pt x="362407" y="118440"/>
                </a:lnTo>
                <a:lnTo>
                  <a:pt x="365645" y="114846"/>
                </a:lnTo>
                <a:lnTo>
                  <a:pt x="369887" y="113055"/>
                </a:lnTo>
                <a:lnTo>
                  <a:pt x="380441" y="113055"/>
                </a:lnTo>
                <a:lnTo>
                  <a:pt x="384683" y="114846"/>
                </a:lnTo>
                <a:lnTo>
                  <a:pt x="387870" y="118440"/>
                </a:lnTo>
                <a:lnTo>
                  <a:pt x="391045" y="121983"/>
                </a:lnTo>
                <a:lnTo>
                  <a:pt x="392633" y="127406"/>
                </a:lnTo>
                <a:lnTo>
                  <a:pt x="392633" y="105841"/>
                </a:lnTo>
                <a:lnTo>
                  <a:pt x="391807" y="104978"/>
                </a:lnTo>
                <a:lnTo>
                  <a:pt x="384352" y="102095"/>
                </a:lnTo>
                <a:lnTo>
                  <a:pt x="369862" y="102095"/>
                </a:lnTo>
                <a:lnTo>
                  <a:pt x="350558" y="113055"/>
                </a:lnTo>
                <a:lnTo>
                  <a:pt x="348703" y="115798"/>
                </a:lnTo>
                <a:lnTo>
                  <a:pt x="345351" y="123393"/>
                </a:lnTo>
                <a:lnTo>
                  <a:pt x="344373" y="128816"/>
                </a:lnTo>
                <a:lnTo>
                  <a:pt x="344373" y="145376"/>
                </a:lnTo>
                <a:lnTo>
                  <a:pt x="347141" y="153301"/>
                </a:lnTo>
                <a:lnTo>
                  <a:pt x="358279" y="164795"/>
                </a:lnTo>
                <a:lnTo>
                  <a:pt x="365772" y="167678"/>
                </a:lnTo>
                <a:lnTo>
                  <a:pt x="384441" y="167678"/>
                </a:lnTo>
                <a:lnTo>
                  <a:pt x="405307" y="142011"/>
                </a:lnTo>
                <a:lnTo>
                  <a:pt x="405803" y="134975"/>
                </a:lnTo>
                <a:close/>
              </a:path>
              <a:path w="1602104" h="184150">
                <a:moveTo>
                  <a:pt x="437807" y="27457"/>
                </a:moveTo>
                <a:lnTo>
                  <a:pt x="437134" y="22479"/>
                </a:lnTo>
                <a:lnTo>
                  <a:pt x="435775" y="18478"/>
                </a:lnTo>
                <a:lnTo>
                  <a:pt x="434352" y="14414"/>
                </a:lnTo>
                <a:lnTo>
                  <a:pt x="432828" y="11849"/>
                </a:lnTo>
                <a:lnTo>
                  <a:pt x="432320" y="10985"/>
                </a:lnTo>
                <a:lnTo>
                  <a:pt x="429679" y="8216"/>
                </a:lnTo>
                <a:lnTo>
                  <a:pt x="427075" y="5397"/>
                </a:lnTo>
                <a:lnTo>
                  <a:pt x="424586" y="3860"/>
                </a:lnTo>
                <a:lnTo>
                  <a:pt x="424586" y="27457"/>
                </a:lnTo>
                <a:lnTo>
                  <a:pt x="424535" y="38595"/>
                </a:lnTo>
                <a:lnTo>
                  <a:pt x="424192" y="41541"/>
                </a:lnTo>
                <a:lnTo>
                  <a:pt x="423303" y="44373"/>
                </a:lnTo>
                <a:lnTo>
                  <a:pt x="422490" y="47205"/>
                </a:lnTo>
                <a:lnTo>
                  <a:pt x="410756" y="53746"/>
                </a:lnTo>
                <a:lnTo>
                  <a:pt x="397675" y="53746"/>
                </a:lnTo>
                <a:lnTo>
                  <a:pt x="397675" y="11849"/>
                </a:lnTo>
                <a:lnTo>
                  <a:pt x="408609" y="11849"/>
                </a:lnTo>
                <a:lnTo>
                  <a:pt x="423303" y="21564"/>
                </a:lnTo>
                <a:lnTo>
                  <a:pt x="424192" y="24155"/>
                </a:lnTo>
                <a:lnTo>
                  <a:pt x="424586" y="27457"/>
                </a:lnTo>
                <a:lnTo>
                  <a:pt x="424586" y="3860"/>
                </a:lnTo>
                <a:lnTo>
                  <a:pt x="423926" y="3441"/>
                </a:lnTo>
                <a:lnTo>
                  <a:pt x="420217" y="2387"/>
                </a:lnTo>
                <a:lnTo>
                  <a:pt x="417449" y="1562"/>
                </a:lnTo>
                <a:lnTo>
                  <a:pt x="413435" y="1155"/>
                </a:lnTo>
                <a:lnTo>
                  <a:pt x="384860" y="1155"/>
                </a:lnTo>
                <a:lnTo>
                  <a:pt x="384860" y="64439"/>
                </a:lnTo>
                <a:lnTo>
                  <a:pt x="413524" y="64439"/>
                </a:lnTo>
                <a:lnTo>
                  <a:pt x="433019" y="53530"/>
                </a:lnTo>
                <a:lnTo>
                  <a:pt x="434276" y="51447"/>
                </a:lnTo>
                <a:lnTo>
                  <a:pt x="437159" y="43078"/>
                </a:lnTo>
                <a:lnTo>
                  <a:pt x="437807" y="38595"/>
                </a:lnTo>
                <a:lnTo>
                  <a:pt x="437807" y="27457"/>
                </a:lnTo>
                <a:close/>
              </a:path>
              <a:path w="1602104" h="184150">
                <a:moveTo>
                  <a:pt x="472897" y="166535"/>
                </a:moveTo>
                <a:lnTo>
                  <a:pt x="453745" y="140106"/>
                </a:lnTo>
                <a:lnTo>
                  <a:pt x="451154" y="138595"/>
                </a:lnTo>
                <a:lnTo>
                  <a:pt x="467766" y="125717"/>
                </a:lnTo>
                <a:lnTo>
                  <a:pt x="467766" y="117233"/>
                </a:lnTo>
                <a:lnTo>
                  <a:pt x="454596" y="103822"/>
                </a:lnTo>
                <a:lnTo>
                  <a:pt x="454596" y="119684"/>
                </a:lnTo>
                <a:lnTo>
                  <a:pt x="454596" y="123685"/>
                </a:lnTo>
                <a:lnTo>
                  <a:pt x="454164" y="125285"/>
                </a:lnTo>
                <a:lnTo>
                  <a:pt x="452450" y="127812"/>
                </a:lnTo>
                <a:lnTo>
                  <a:pt x="451269" y="128701"/>
                </a:lnTo>
                <a:lnTo>
                  <a:pt x="448551" y="129641"/>
                </a:lnTo>
                <a:lnTo>
                  <a:pt x="449910" y="129641"/>
                </a:lnTo>
                <a:lnTo>
                  <a:pt x="444373" y="130022"/>
                </a:lnTo>
                <a:lnTo>
                  <a:pt x="428790" y="130022"/>
                </a:lnTo>
                <a:lnTo>
                  <a:pt x="428790" y="113906"/>
                </a:lnTo>
                <a:lnTo>
                  <a:pt x="446862" y="113906"/>
                </a:lnTo>
                <a:lnTo>
                  <a:pt x="450126" y="114465"/>
                </a:lnTo>
                <a:lnTo>
                  <a:pt x="451739" y="115328"/>
                </a:lnTo>
                <a:lnTo>
                  <a:pt x="454037" y="117970"/>
                </a:lnTo>
                <a:lnTo>
                  <a:pt x="454596" y="119684"/>
                </a:lnTo>
                <a:lnTo>
                  <a:pt x="454596" y="103822"/>
                </a:lnTo>
                <a:lnTo>
                  <a:pt x="449618" y="103238"/>
                </a:lnTo>
                <a:lnTo>
                  <a:pt x="415975" y="103238"/>
                </a:lnTo>
                <a:lnTo>
                  <a:pt x="415975" y="166535"/>
                </a:lnTo>
                <a:lnTo>
                  <a:pt x="428790" y="166535"/>
                </a:lnTo>
                <a:lnTo>
                  <a:pt x="428790" y="140106"/>
                </a:lnTo>
                <a:lnTo>
                  <a:pt x="434301" y="140106"/>
                </a:lnTo>
                <a:lnTo>
                  <a:pt x="436448" y="140335"/>
                </a:lnTo>
                <a:lnTo>
                  <a:pt x="439166" y="141274"/>
                </a:lnTo>
                <a:lnTo>
                  <a:pt x="440461" y="142163"/>
                </a:lnTo>
                <a:lnTo>
                  <a:pt x="441693" y="143459"/>
                </a:lnTo>
                <a:lnTo>
                  <a:pt x="442937" y="144703"/>
                </a:lnTo>
                <a:lnTo>
                  <a:pt x="445198" y="147789"/>
                </a:lnTo>
                <a:lnTo>
                  <a:pt x="448500" y="152742"/>
                </a:lnTo>
                <a:lnTo>
                  <a:pt x="457606" y="166535"/>
                </a:lnTo>
                <a:lnTo>
                  <a:pt x="472897" y="166535"/>
                </a:lnTo>
                <a:close/>
              </a:path>
              <a:path w="1602104" h="184150">
                <a:moveTo>
                  <a:pt x="491985" y="103238"/>
                </a:moveTo>
                <a:lnTo>
                  <a:pt x="479171" y="103238"/>
                </a:lnTo>
                <a:lnTo>
                  <a:pt x="479171" y="166535"/>
                </a:lnTo>
                <a:lnTo>
                  <a:pt x="491985" y="166535"/>
                </a:lnTo>
                <a:lnTo>
                  <a:pt x="491985" y="103238"/>
                </a:lnTo>
                <a:close/>
              </a:path>
              <a:path w="1602104" h="184150">
                <a:moveTo>
                  <a:pt x="497471" y="53746"/>
                </a:moveTo>
                <a:lnTo>
                  <a:pt x="462203" y="53746"/>
                </a:lnTo>
                <a:lnTo>
                  <a:pt x="462203" y="36588"/>
                </a:lnTo>
                <a:lnTo>
                  <a:pt x="493852" y="36588"/>
                </a:lnTo>
                <a:lnTo>
                  <a:pt x="493852" y="25895"/>
                </a:lnTo>
                <a:lnTo>
                  <a:pt x="462203" y="25895"/>
                </a:lnTo>
                <a:lnTo>
                  <a:pt x="462203" y="11849"/>
                </a:lnTo>
                <a:lnTo>
                  <a:pt x="496227" y="11849"/>
                </a:lnTo>
                <a:lnTo>
                  <a:pt x="496227" y="1155"/>
                </a:lnTo>
                <a:lnTo>
                  <a:pt x="449389" y="1155"/>
                </a:lnTo>
                <a:lnTo>
                  <a:pt x="449389" y="64439"/>
                </a:lnTo>
                <a:lnTo>
                  <a:pt x="497471" y="64439"/>
                </a:lnTo>
                <a:lnTo>
                  <a:pt x="497471" y="53746"/>
                </a:lnTo>
                <a:close/>
              </a:path>
              <a:path w="1602104" h="184150">
                <a:moveTo>
                  <a:pt x="561378" y="166535"/>
                </a:moveTo>
                <a:lnTo>
                  <a:pt x="555599" y="152120"/>
                </a:lnTo>
                <a:lnTo>
                  <a:pt x="551319" y="141427"/>
                </a:lnTo>
                <a:lnTo>
                  <a:pt x="541921" y="118008"/>
                </a:lnTo>
                <a:lnTo>
                  <a:pt x="537959" y="108127"/>
                </a:lnTo>
                <a:lnTo>
                  <a:pt x="537959" y="141427"/>
                </a:lnTo>
                <a:lnTo>
                  <a:pt x="520623" y="141427"/>
                </a:lnTo>
                <a:lnTo>
                  <a:pt x="529209" y="118008"/>
                </a:lnTo>
                <a:lnTo>
                  <a:pt x="537959" y="141427"/>
                </a:lnTo>
                <a:lnTo>
                  <a:pt x="537959" y="108127"/>
                </a:lnTo>
                <a:lnTo>
                  <a:pt x="536003" y="103238"/>
                </a:lnTo>
                <a:lnTo>
                  <a:pt x="522490" y="103238"/>
                </a:lnTo>
                <a:lnTo>
                  <a:pt x="497916" y="166535"/>
                </a:lnTo>
                <a:lnTo>
                  <a:pt x="511441" y="166535"/>
                </a:lnTo>
                <a:lnTo>
                  <a:pt x="516737" y="152120"/>
                </a:lnTo>
                <a:lnTo>
                  <a:pt x="542112" y="152120"/>
                </a:lnTo>
                <a:lnTo>
                  <a:pt x="547585" y="166535"/>
                </a:lnTo>
                <a:lnTo>
                  <a:pt x="561378" y="166535"/>
                </a:lnTo>
                <a:close/>
              </a:path>
              <a:path w="1602104" h="184150">
                <a:moveTo>
                  <a:pt x="708025" y="155841"/>
                </a:moveTo>
                <a:lnTo>
                  <a:pt x="672757" y="155841"/>
                </a:lnTo>
                <a:lnTo>
                  <a:pt x="672757" y="138684"/>
                </a:lnTo>
                <a:lnTo>
                  <a:pt x="704392" y="138684"/>
                </a:lnTo>
                <a:lnTo>
                  <a:pt x="704392" y="127990"/>
                </a:lnTo>
                <a:lnTo>
                  <a:pt x="672757" y="127990"/>
                </a:lnTo>
                <a:lnTo>
                  <a:pt x="672757" y="113931"/>
                </a:lnTo>
                <a:lnTo>
                  <a:pt x="706780" y="113931"/>
                </a:lnTo>
                <a:lnTo>
                  <a:pt x="706780" y="103238"/>
                </a:lnTo>
                <a:lnTo>
                  <a:pt x="659930" y="103238"/>
                </a:lnTo>
                <a:lnTo>
                  <a:pt x="659930" y="166535"/>
                </a:lnTo>
                <a:lnTo>
                  <a:pt x="708025" y="166535"/>
                </a:lnTo>
                <a:lnTo>
                  <a:pt x="708025" y="155841"/>
                </a:lnTo>
                <a:close/>
              </a:path>
              <a:path w="1602104" h="184150">
                <a:moveTo>
                  <a:pt x="754697" y="103238"/>
                </a:moveTo>
                <a:lnTo>
                  <a:pt x="741870" y="103238"/>
                </a:lnTo>
                <a:lnTo>
                  <a:pt x="741870" y="149263"/>
                </a:lnTo>
                <a:lnTo>
                  <a:pt x="741286" y="152654"/>
                </a:lnTo>
                <a:lnTo>
                  <a:pt x="740105" y="154241"/>
                </a:lnTo>
                <a:lnTo>
                  <a:pt x="738924" y="155892"/>
                </a:lnTo>
                <a:lnTo>
                  <a:pt x="736930" y="156718"/>
                </a:lnTo>
                <a:lnTo>
                  <a:pt x="731329" y="156718"/>
                </a:lnTo>
                <a:lnTo>
                  <a:pt x="729259" y="155600"/>
                </a:lnTo>
                <a:lnTo>
                  <a:pt x="726960" y="151828"/>
                </a:lnTo>
                <a:lnTo>
                  <a:pt x="726440" y="149263"/>
                </a:lnTo>
                <a:lnTo>
                  <a:pt x="726313" y="145669"/>
                </a:lnTo>
                <a:lnTo>
                  <a:pt x="714209" y="147078"/>
                </a:lnTo>
                <a:lnTo>
                  <a:pt x="714209" y="153860"/>
                </a:lnTo>
                <a:lnTo>
                  <a:pt x="715911" y="158991"/>
                </a:lnTo>
                <a:lnTo>
                  <a:pt x="719340" y="162471"/>
                </a:lnTo>
                <a:lnTo>
                  <a:pt x="722693" y="165938"/>
                </a:lnTo>
                <a:lnTo>
                  <a:pt x="727494" y="167678"/>
                </a:lnTo>
                <a:lnTo>
                  <a:pt x="739051" y="167678"/>
                </a:lnTo>
                <a:lnTo>
                  <a:pt x="754621" y="149263"/>
                </a:lnTo>
                <a:lnTo>
                  <a:pt x="754697" y="103238"/>
                </a:lnTo>
                <a:close/>
              </a:path>
              <a:path w="1602104" h="184150">
                <a:moveTo>
                  <a:pt x="815860" y="155841"/>
                </a:moveTo>
                <a:lnTo>
                  <a:pt x="780592" y="155841"/>
                </a:lnTo>
                <a:lnTo>
                  <a:pt x="780592" y="138684"/>
                </a:lnTo>
                <a:lnTo>
                  <a:pt x="812228" y="138684"/>
                </a:lnTo>
                <a:lnTo>
                  <a:pt x="812228" y="127990"/>
                </a:lnTo>
                <a:lnTo>
                  <a:pt x="780592" y="127990"/>
                </a:lnTo>
                <a:lnTo>
                  <a:pt x="780592" y="113931"/>
                </a:lnTo>
                <a:lnTo>
                  <a:pt x="814616" y="113931"/>
                </a:lnTo>
                <a:lnTo>
                  <a:pt x="814616" y="103238"/>
                </a:lnTo>
                <a:lnTo>
                  <a:pt x="767778" y="103238"/>
                </a:lnTo>
                <a:lnTo>
                  <a:pt x="767778" y="166535"/>
                </a:lnTo>
                <a:lnTo>
                  <a:pt x="815860" y="166535"/>
                </a:lnTo>
                <a:lnTo>
                  <a:pt x="815860" y="155841"/>
                </a:lnTo>
                <a:close/>
              </a:path>
              <a:path w="1602104" h="184150">
                <a:moveTo>
                  <a:pt x="883920" y="166535"/>
                </a:moveTo>
                <a:lnTo>
                  <a:pt x="864768" y="140106"/>
                </a:lnTo>
                <a:lnTo>
                  <a:pt x="862177" y="138595"/>
                </a:lnTo>
                <a:lnTo>
                  <a:pt x="878789" y="125717"/>
                </a:lnTo>
                <a:lnTo>
                  <a:pt x="878789" y="117233"/>
                </a:lnTo>
                <a:lnTo>
                  <a:pt x="865619" y="103822"/>
                </a:lnTo>
                <a:lnTo>
                  <a:pt x="865619" y="119684"/>
                </a:lnTo>
                <a:lnTo>
                  <a:pt x="865619" y="123685"/>
                </a:lnTo>
                <a:lnTo>
                  <a:pt x="865174" y="125285"/>
                </a:lnTo>
                <a:lnTo>
                  <a:pt x="863473" y="127812"/>
                </a:lnTo>
                <a:lnTo>
                  <a:pt x="862291" y="128701"/>
                </a:lnTo>
                <a:lnTo>
                  <a:pt x="859574" y="129641"/>
                </a:lnTo>
                <a:lnTo>
                  <a:pt x="860933" y="129641"/>
                </a:lnTo>
                <a:lnTo>
                  <a:pt x="855395" y="130022"/>
                </a:lnTo>
                <a:lnTo>
                  <a:pt x="839812" y="130022"/>
                </a:lnTo>
                <a:lnTo>
                  <a:pt x="839812" y="113906"/>
                </a:lnTo>
                <a:lnTo>
                  <a:pt x="857885" y="113906"/>
                </a:lnTo>
                <a:lnTo>
                  <a:pt x="861148" y="114465"/>
                </a:lnTo>
                <a:lnTo>
                  <a:pt x="862761" y="115328"/>
                </a:lnTo>
                <a:lnTo>
                  <a:pt x="865060" y="117970"/>
                </a:lnTo>
                <a:lnTo>
                  <a:pt x="865619" y="119684"/>
                </a:lnTo>
                <a:lnTo>
                  <a:pt x="865619" y="103822"/>
                </a:lnTo>
                <a:lnTo>
                  <a:pt x="860640" y="103238"/>
                </a:lnTo>
                <a:lnTo>
                  <a:pt x="826998" y="103238"/>
                </a:lnTo>
                <a:lnTo>
                  <a:pt x="826998" y="166535"/>
                </a:lnTo>
                <a:lnTo>
                  <a:pt x="839812" y="166535"/>
                </a:lnTo>
                <a:lnTo>
                  <a:pt x="839812" y="140106"/>
                </a:lnTo>
                <a:lnTo>
                  <a:pt x="845324" y="140106"/>
                </a:lnTo>
                <a:lnTo>
                  <a:pt x="847471" y="140335"/>
                </a:lnTo>
                <a:lnTo>
                  <a:pt x="850188" y="141274"/>
                </a:lnTo>
                <a:lnTo>
                  <a:pt x="851484" y="142163"/>
                </a:lnTo>
                <a:lnTo>
                  <a:pt x="852716" y="143459"/>
                </a:lnTo>
                <a:lnTo>
                  <a:pt x="853960" y="144703"/>
                </a:lnTo>
                <a:lnTo>
                  <a:pt x="856221" y="147789"/>
                </a:lnTo>
                <a:lnTo>
                  <a:pt x="859523" y="152742"/>
                </a:lnTo>
                <a:lnTo>
                  <a:pt x="868629" y="166535"/>
                </a:lnTo>
                <a:lnTo>
                  <a:pt x="883920" y="166535"/>
                </a:lnTo>
                <a:close/>
              </a:path>
              <a:path w="1602104" h="184150">
                <a:moveTo>
                  <a:pt x="944384" y="147002"/>
                </a:moveTo>
                <a:lnTo>
                  <a:pt x="932002" y="143192"/>
                </a:lnTo>
                <a:lnTo>
                  <a:pt x="930948" y="147853"/>
                </a:lnTo>
                <a:lnTo>
                  <a:pt x="929182" y="151244"/>
                </a:lnTo>
                <a:lnTo>
                  <a:pt x="926706" y="153365"/>
                </a:lnTo>
                <a:lnTo>
                  <a:pt x="924280" y="155536"/>
                </a:lnTo>
                <a:lnTo>
                  <a:pt x="921372" y="156629"/>
                </a:lnTo>
                <a:lnTo>
                  <a:pt x="913358" y="156629"/>
                </a:lnTo>
                <a:lnTo>
                  <a:pt x="909612" y="154927"/>
                </a:lnTo>
                <a:lnTo>
                  <a:pt x="906729" y="151498"/>
                </a:lnTo>
                <a:lnTo>
                  <a:pt x="903833" y="148145"/>
                </a:lnTo>
                <a:lnTo>
                  <a:pt x="903757" y="147853"/>
                </a:lnTo>
                <a:lnTo>
                  <a:pt x="902398" y="142455"/>
                </a:lnTo>
                <a:lnTo>
                  <a:pt x="902398" y="126898"/>
                </a:lnTo>
                <a:lnTo>
                  <a:pt x="903274" y="123659"/>
                </a:lnTo>
                <a:lnTo>
                  <a:pt x="903947" y="121361"/>
                </a:lnTo>
                <a:lnTo>
                  <a:pt x="906818" y="118097"/>
                </a:lnTo>
                <a:lnTo>
                  <a:pt x="909701" y="114731"/>
                </a:lnTo>
                <a:lnTo>
                  <a:pt x="913498" y="113055"/>
                </a:lnTo>
                <a:lnTo>
                  <a:pt x="921639" y="113055"/>
                </a:lnTo>
                <a:lnTo>
                  <a:pt x="931557" y="123659"/>
                </a:lnTo>
                <a:lnTo>
                  <a:pt x="944206" y="120650"/>
                </a:lnTo>
                <a:lnTo>
                  <a:pt x="944118" y="120357"/>
                </a:lnTo>
                <a:lnTo>
                  <a:pt x="942784" y="115582"/>
                </a:lnTo>
                <a:lnTo>
                  <a:pt x="941387" y="113055"/>
                </a:lnTo>
                <a:lnTo>
                  <a:pt x="940638" y="111696"/>
                </a:lnTo>
                <a:lnTo>
                  <a:pt x="937755" y="108991"/>
                </a:lnTo>
                <a:lnTo>
                  <a:pt x="932916" y="104394"/>
                </a:lnTo>
                <a:lnTo>
                  <a:pt x="926617" y="102095"/>
                </a:lnTo>
                <a:lnTo>
                  <a:pt x="909993" y="102095"/>
                </a:lnTo>
                <a:lnTo>
                  <a:pt x="889228" y="135420"/>
                </a:lnTo>
                <a:lnTo>
                  <a:pt x="889228" y="145376"/>
                </a:lnTo>
                <a:lnTo>
                  <a:pt x="891933" y="153212"/>
                </a:lnTo>
                <a:lnTo>
                  <a:pt x="897356" y="158927"/>
                </a:lnTo>
                <a:lnTo>
                  <a:pt x="902779" y="164706"/>
                </a:lnTo>
                <a:lnTo>
                  <a:pt x="909675" y="167589"/>
                </a:lnTo>
                <a:lnTo>
                  <a:pt x="924877" y="167589"/>
                </a:lnTo>
                <a:lnTo>
                  <a:pt x="942492" y="153949"/>
                </a:lnTo>
                <a:lnTo>
                  <a:pt x="944384" y="147002"/>
                </a:lnTo>
                <a:close/>
              </a:path>
              <a:path w="1602104" h="184150">
                <a:moveTo>
                  <a:pt x="967536" y="103238"/>
                </a:moveTo>
                <a:lnTo>
                  <a:pt x="954722" y="103238"/>
                </a:lnTo>
                <a:lnTo>
                  <a:pt x="954722" y="166535"/>
                </a:lnTo>
                <a:lnTo>
                  <a:pt x="967536" y="166535"/>
                </a:lnTo>
                <a:lnTo>
                  <a:pt x="967536" y="103238"/>
                </a:lnTo>
                <a:close/>
              </a:path>
              <a:path w="1602104" h="184150">
                <a:moveTo>
                  <a:pt x="1032776" y="147002"/>
                </a:moveTo>
                <a:lnTo>
                  <a:pt x="1020394" y="143192"/>
                </a:lnTo>
                <a:lnTo>
                  <a:pt x="1019340" y="147853"/>
                </a:lnTo>
                <a:lnTo>
                  <a:pt x="1017574" y="151244"/>
                </a:lnTo>
                <a:lnTo>
                  <a:pt x="1015098" y="153365"/>
                </a:lnTo>
                <a:lnTo>
                  <a:pt x="1012672" y="155536"/>
                </a:lnTo>
                <a:lnTo>
                  <a:pt x="1009764" y="156629"/>
                </a:lnTo>
                <a:lnTo>
                  <a:pt x="1001750" y="156629"/>
                </a:lnTo>
                <a:lnTo>
                  <a:pt x="998004" y="154927"/>
                </a:lnTo>
                <a:lnTo>
                  <a:pt x="995121" y="151498"/>
                </a:lnTo>
                <a:lnTo>
                  <a:pt x="992225" y="148145"/>
                </a:lnTo>
                <a:lnTo>
                  <a:pt x="992149" y="147853"/>
                </a:lnTo>
                <a:lnTo>
                  <a:pt x="990790" y="142455"/>
                </a:lnTo>
                <a:lnTo>
                  <a:pt x="990790" y="126898"/>
                </a:lnTo>
                <a:lnTo>
                  <a:pt x="991666" y="123659"/>
                </a:lnTo>
                <a:lnTo>
                  <a:pt x="992339" y="121361"/>
                </a:lnTo>
                <a:lnTo>
                  <a:pt x="995210" y="118097"/>
                </a:lnTo>
                <a:lnTo>
                  <a:pt x="998093" y="114731"/>
                </a:lnTo>
                <a:lnTo>
                  <a:pt x="1001890" y="113055"/>
                </a:lnTo>
                <a:lnTo>
                  <a:pt x="1010031" y="113055"/>
                </a:lnTo>
                <a:lnTo>
                  <a:pt x="1019949" y="123659"/>
                </a:lnTo>
                <a:lnTo>
                  <a:pt x="1032598" y="120650"/>
                </a:lnTo>
                <a:lnTo>
                  <a:pt x="1032510" y="120357"/>
                </a:lnTo>
                <a:lnTo>
                  <a:pt x="1031176" y="115582"/>
                </a:lnTo>
                <a:lnTo>
                  <a:pt x="1029779" y="113055"/>
                </a:lnTo>
                <a:lnTo>
                  <a:pt x="1029030" y="111696"/>
                </a:lnTo>
                <a:lnTo>
                  <a:pt x="1026147" y="108991"/>
                </a:lnTo>
                <a:lnTo>
                  <a:pt x="1021308" y="104394"/>
                </a:lnTo>
                <a:lnTo>
                  <a:pt x="1015009" y="102095"/>
                </a:lnTo>
                <a:lnTo>
                  <a:pt x="998385" y="102095"/>
                </a:lnTo>
                <a:lnTo>
                  <a:pt x="977620" y="135420"/>
                </a:lnTo>
                <a:lnTo>
                  <a:pt x="977620" y="145376"/>
                </a:lnTo>
                <a:lnTo>
                  <a:pt x="980325" y="153212"/>
                </a:lnTo>
                <a:lnTo>
                  <a:pt x="985748" y="158927"/>
                </a:lnTo>
                <a:lnTo>
                  <a:pt x="991171" y="164706"/>
                </a:lnTo>
                <a:lnTo>
                  <a:pt x="998067" y="167589"/>
                </a:lnTo>
                <a:lnTo>
                  <a:pt x="1013269" y="167589"/>
                </a:lnTo>
                <a:lnTo>
                  <a:pt x="1030884" y="153949"/>
                </a:lnTo>
                <a:lnTo>
                  <a:pt x="1032776" y="147002"/>
                </a:lnTo>
                <a:close/>
              </a:path>
              <a:path w="1602104" h="184150">
                <a:moveTo>
                  <a:pt x="1055928" y="103238"/>
                </a:moveTo>
                <a:lnTo>
                  <a:pt x="1043114" y="103238"/>
                </a:lnTo>
                <a:lnTo>
                  <a:pt x="1043114" y="166535"/>
                </a:lnTo>
                <a:lnTo>
                  <a:pt x="1055928" y="166535"/>
                </a:lnTo>
                <a:lnTo>
                  <a:pt x="1055928" y="103238"/>
                </a:lnTo>
                <a:close/>
              </a:path>
              <a:path w="1602104" h="184150">
                <a:moveTo>
                  <a:pt x="1127975" y="134975"/>
                </a:moveTo>
                <a:lnTo>
                  <a:pt x="1127429" y="127584"/>
                </a:lnTo>
                <a:lnTo>
                  <a:pt x="1127379" y="127406"/>
                </a:lnTo>
                <a:lnTo>
                  <a:pt x="1125867" y="121183"/>
                </a:lnTo>
                <a:lnTo>
                  <a:pt x="1123251" y="115557"/>
                </a:lnTo>
                <a:lnTo>
                  <a:pt x="1121333" y="113055"/>
                </a:lnTo>
                <a:lnTo>
                  <a:pt x="1121219" y="112903"/>
                </a:lnTo>
                <a:lnTo>
                  <a:pt x="1119568" y="110756"/>
                </a:lnTo>
                <a:lnTo>
                  <a:pt x="1114806" y="105841"/>
                </a:lnTo>
                <a:lnTo>
                  <a:pt x="1114806" y="127406"/>
                </a:lnTo>
                <a:lnTo>
                  <a:pt x="1114729" y="142240"/>
                </a:lnTo>
                <a:lnTo>
                  <a:pt x="1113180" y="147434"/>
                </a:lnTo>
                <a:lnTo>
                  <a:pt x="1112126" y="148678"/>
                </a:lnTo>
                <a:lnTo>
                  <a:pt x="1106639" y="154863"/>
                </a:lnTo>
                <a:lnTo>
                  <a:pt x="1102423" y="156718"/>
                </a:lnTo>
                <a:lnTo>
                  <a:pt x="1092225" y="156718"/>
                </a:lnTo>
                <a:lnTo>
                  <a:pt x="1079766" y="127406"/>
                </a:lnTo>
                <a:lnTo>
                  <a:pt x="1080947" y="123393"/>
                </a:lnTo>
                <a:lnTo>
                  <a:pt x="1081430" y="121983"/>
                </a:lnTo>
                <a:lnTo>
                  <a:pt x="1084567" y="118440"/>
                </a:lnTo>
                <a:lnTo>
                  <a:pt x="1087805" y="114846"/>
                </a:lnTo>
                <a:lnTo>
                  <a:pt x="1092060" y="113055"/>
                </a:lnTo>
                <a:lnTo>
                  <a:pt x="1102601" y="113055"/>
                </a:lnTo>
                <a:lnTo>
                  <a:pt x="1106843" y="114846"/>
                </a:lnTo>
                <a:lnTo>
                  <a:pt x="1110030" y="118440"/>
                </a:lnTo>
                <a:lnTo>
                  <a:pt x="1113205" y="121983"/>
                </a:lnTo>
                <a:lnTo>
                  <a:pt x="1114806" y="127406"/>
                </a:lnTo>
                <a:lnTo>
                  <a:pt x="1114806" y="105841"/>
                </a:lnTo>
                <a:lnTo>
                  <a:pt x="1113980" y="104978"/>
                </a:lnTo>
                <a:lnTo>
                  <a:pt x="1106525" y="102095"/>
                </a:lnTo>
                <a:lnTo>
                  <a:pt x="1092022" y="102095"/>
                </a:lnTo>
                <a:lnTo>
                  <a:pt x="1072718" y="113055"/>
                </a:lnTo>
                <a:lnTo>
                  <a:pt x="1070864" y="115798"/>
                </a:lnTo>
                <a:lnTo>
                  <a:pt x="1067511" y="123393"/>
                </a:lnTo>
                <a:lnTo>
                  <a:pt x="1066533" y="128816"/>
                </a:lnTo>
                <a:lnTo>
                  <a:pt x="1066533" y="145376"/>
                </a:lnTo>
                <a:lnTo>
                  <a:pt x="1069301" y="153301"/>
                </a:lnTo>
                <a:lnTo>
                  <a:pt x="1080439" y="164795"/>
                </a:lnTo>
                <a:lnTo>
                  <a:pt x="1087932" y="167678"/>
                </a:lnTo>
                <a:lnTo>
                  <a:pt x="1106614" y="167678"/>
                </a:lnTo>
                <a:lnTo>
                  <a:pt x="1127467" y="142011"/>
                </a:lnTo>
                <a:lnTo>
                  <a:pt x="1127975" y="134975"/>
                </a:lnTo>
                <a:close/>
              </a:path>
              <a:path w="1602104" h="184150">
                <a:moveTo>
                  <a:pt x="1602016" y="176161"/>
                </a:moveTo>
                <a:lnTo>
                  <a:pt x="1602016" y="176161"/>
                </a:lnTo>
                <a:lnTo>
                  <a:pt x="1155636" y="176161"/>
                </a:lnTo>
                <a:lnTo>
                  <a:pt x="1155636" y="184035"/>
                </a:lnTo>
                <a:lnTo>
                  <a:pt x="1602016" y="184035"/>
                </a:lnTo>
                <a:lnTo>
                  <a:pt x="1602016" y="176161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6" name="object 26" descr=""/>
          <p:cNvGrpSpPr/>
          <p:nvPr/>
        </p:nvGrpSpPr>
        <p:grpSpPr>
          <a:xfrm>
            <a:off x="6161905" y="1930481"/>
            <a:ext cx="1071880" cy="83185"/>
            <a:chOff x="6161905" y="1930481"/>
            <a:chExt cx="1071880" cy="83185"/>
          </a:xfrm>
        </p:grpSpPr>
        <p:sp>
          <p:nvSpPr>
            <p:cNvPr id="27" name="object 27" descr=""/>
            <p:cNvSpPr/>
            <p:nvPr/>
          </p:nvSpPr>
          <p:spPr>
            <a:xfrm>
              <a:off x="6161905" y="1930481"/>
              <a:ext cx="942340" cy="82550"/>
            </a:xfrm>
            <a:custGeom>
              <a:avLst/>
              <a:gdLst/>
              <a:ahLst/>
              <a:cxnLst/>
              <a:rect l="l" t="t" r="r" b="b"/>
              <a:pathLst>
                <a:path w="942340" h="82550">
                  <a:moveTo>
                    <a:pt x="48085" y="64437"/>
                  </a:moveTo>
                  <a:lnTo>
                    <a:pt x="0" y="64437"/>
                  </a:lnTo>
                  <a:lnTo>
                    <a:pt x="0" y="1149"/>
                  </a:lnTo>
                  <a:lnTo>
                    <a:pt x="46847" y="1149"/>
                  </a:lnTo>
                  <a:lnTo>
                    <a:pt x="46847" y="11844"/>
                  </a:lnTo>
                  <a:lnTo>
                    <a:pt x="12816" y="11844"/>
                  </a:lnTo>
                  <a:lnTo>
                    <a:pt x="12816" y="25898"/>
                  </a:lnTo>
                  <a:lnTo>
                    <a:pt x="44461" y="25898"/>
                  </a:lnTo>
                  <a:lnTo>
                    <a:pt x="44461" y="36594"/>
                  </a:lnTo>
                  <a:lnTo>
                    <a:pt x="12816" y="36594"/>
                  </a:lnTo>
                  <a:lnTo>
                    <a:pt x="12816" y="53742"/>
                  </a:lnTo>
                  <a:lnTo>
                    <a:pt x="48085" y="53742"/>
                  </a:lnTo>
                  <a:lnTo>
                    <a:pt x="48085" y="64437"/>
                  </a:lnTo>
                  <a:close/>
                </a:path>
                <a:path w="942340" h="82550">
                  <a:moveTo>
                    <a:pt x="92917" y="54626"/>
                  </a:moveTo>
                  <a:lnTo>
                    <a:pt x="76989" y="54626"/>
                  </a:lnTo>
                  <a:lnTo>
                    <a:pt x="78992" y="53801"/>
                  </a:lnTo>
                  <a:lnTo>
                    <a:pt x="80171" y="52151"/>
                  </a:lnTo>
                  <a:lnTo>
                    <a:pt x="81350" y="50560"/>
                  </a:lnTo>
                  <a:lnTo>
                    <a:pt x="81939" y="47171"/>
                  </a:lnTo>
                  <a:lnTo>
                    <a:pt x="81939" y="1149"/>
                  </a:lnTo>
                  <a:lnTo>
                    <a:pt x="94756" y="1149"/>
                  </a:lnTo>
                  <a:lnTo>
                    <a:pt x="94680" y="47171"/>
                  </a:lnTo>
                  <a:lnTo>
                    <a:pt x="94381" y="49735"/>
                  </a:lnTo>
                  <a:lnTo>
                    <a:pt x="94284" y="50560"/>
                  </a:lnTo>
                  <a:lnTo>
                    <a:pt x="92917" y="54626"/>
                  </a:lnTo>
                  <a:close/>
                </a:path>
                <a:path w="942340" h="82550">
                  <a:moveTo>
                    <a:pt x="79110" y="65586"/>
                  </a:moveTo>
                  <a:lnTo>
                    <a:pt x="67560" y="65586"/>
                  </a:lnTo>
                  <a:lnTo>
                    <a:pt x="62758" y="63848"/>
                  </a:lnTo>
                  <a:lnTo>
                    <a:pt x="59399" y="60371"/>
                  </a:lnTo>
                  <a:lnTo>
                    <a:pt x="55981" y="56894"/>
                  </a:lnTo>
                  <a:lnTo>
                    <a:pt x="54272" y="51768"/>
                  </a:lnTo>
                  <a:lnTo>
                    <a:pt x="54272" y="44991"/>
                  </a:lnTo>
                  <a:lnTo>
                    <a:pt x="66382" y="43577"/>
                  </a:lnTo>
                  <a:lnTo>
                    <a:pt x="66500" y="47171"/>
                  </a:lnTo>
                  <a:lnTo>
                    <a:pt x="67030" y="49735"/>
                  </a:lnTo>
                  <a:lnTo>
                    <a:pt x="69328" y="53506"/>
                  </a:lnTo>
                  <a:lnTo>
                    <a:pt x="71391" y="54626"/>
                  </a:lnTo>
                  <a:lnTo>
                    <a:pt x="92917" y="54626"/>
                  </a:lnTo>
                  <a:lnTo>
                    <a:pt x="92154" y="56894"/>
                  </a:lnTo>
                  <a:lnTo>
                    <a:pt x="92104" y="57042"/>
                  </a:lnTo>
                  <a:lnTo>
                    <a:pt x="89865" y="59988"/>
                  </a:lnTo>
                  <a:lnTo>
                    <a:pt x="83383" y="64467"/>
                  </a:lnTo>
                  <a:lnTo>
                    <a:pt x="79110" y="65586"/>
                  </a:lnTo>
                  <a:close/>
                </a:path>
                <a:path w="942340" h="82550">
                  <a:moveTo>
                    <a:pt x="155923" y="64437"/>
                  </a:moveTo>
                  <a:lnTo>
                    <a:pt x="107838" y="64437"/>
                  </a:lnTo>
                  <a:lnTo>
                    <a:pt x="107838" y="1149"/>
                  </a:lnTo>
                  <a:lnTo>
                    <a:pt x="154685" y="1149"/>
                  </a:lnTo>
                  <a:lnTo>
                    <a:pt x="154685" y="11844"/>
                  </a:lnTo>
                  <a:lnTo>
                    <a:pt x="120655" y="11844"/>
                  </a:lnTo>
                  <a:lnTo>
                    <a:pt x="120655" y="25898"/>
                  </a:lnTo>
                  <a:lnTo>
                    <a:pt x="152299" y="25898"/>
                  </a:lnTo>
                  <a:lnTo>
                    <a:pt x="152299" y="36594"/>
                  </a:lnTo>
                  <a:lnTo>
                    <a:pt x="120655" y="36594"/>
                  </a:lnTo>
                  <a:lnTo>
                    <a:pt x="120655" y="53742"/>
                  </a:lnTo>
                  <a:lnTo>
                    <a:pt x="155923" y="53742"/>
                  </a:lnTo>
                  <a:lnTo>
                    <a:pt x="155923" y="64437"/>
                  </a:lnTo>
                  <a:close/>
                </a:path>
                <a:path w="942340" h="82550">
                  <a:moveTo>
                    <a:pt x="180761" y="64437"/>
                  </a:moveTo>
                  <a:lnTo>
                    <a:pt x="167944" y="64437"/>
                  </a:lnTo>
                  <a:lnTo>
                    <a:pt x="167944" y="1149"/>
                  </a:lnTo>
                  <a:lnTo>
                    <a:pt x="201592" y="1149"/>
                  </a:lnTo>
                  <a:lnTo>
                    <a:pt x="206513" y="1708"/>
                  </a:lnTo>
                  <a:lnTo>
                    <a:pt x="218829" y="11815"/>
                  </a:lnTo>
                  <a:lnTo>
                    <a:pt x="180761" y="11815"/>
                  </a:lnTo>
                  <a:lnTo>
                    <a:pt x="180761" y="27931"/>
                  </a:lnTo>
                  <a:lnTo>
                    <a:pt x="218018" y="27931"/>
                  </a:lnTo>
                  <a:lnTo>
                    <a:pt x="215588" y="30672"/>
                  </a:lnTo>
                  <a:lnTo>
                    <a:pt x="212818" y="33736"/>
                  </a:lnTo>
                  <a:lnTo>
                    <a:pt x="208664" y="35680"/>
                  </a:lnTo>
                  <a:lnTo>
                    <a:pt x="203124" y="36505"/>
                  </a:lnTo>
                  <a:lnTo>
                    <a:pt x="205684" y="38008"/>
                  </a:lnTo>
                  <a:lnTo>
                    <a:pt x="180761" y="38008"/>
                  </a:lnTo>
                  <a:lnTo>
                    <a:pt x="180761" y="64437"/>
                  </a:lnTo>
                  <a:close/>
                </a:path>
                <a:path w="942340" h="82550">
                  <a:moveTo>
                    <a:pt x="218018" y="27931"/>
                  </a:moveTo>
                  <a:lnTo>
                    <a:pt x="196348" y="27931"/>
                  </a:lnTo>
                  <a:lnTo>
                    <a:pt x="201880" y="27548"/>
                  </a:lnTo>
                  <a:lnTo>
                    <a:pt x="200518" y="27548"/>
                  </a:lnTo>
                  <a:lnTo>
                    <a:pt x="203242" y="26605"/>
                  </a:lnTo>
                  <a:lnTo>
                    <a:pt x="204421" y="25722"/>
                  </a:lnTo>
                  <a:lnTo>
                    <a:pt x="206130" y="23188"/>
                  </a:lnTo>
                  <a:lnTo>
                    <a:pt x="206572" y="21597"/>
                  </a:lnTo>
                  <a:lnTo>
                    <a:pt x="206572" y="17590"/>
                  </a:lnTo>
                  <a:lnTo>
                    <a:pt x="206012" y="15881"/>
                  </a:lnTo>
                  <a:lnTo>
                    <a:pt x="203714" y="13229"/>
                  </a:lnTo>
                  <a:lnTo>
                    <a:pt x="202093" y="12374"/>
                  </a:lnTo>
                  <a:lnTo>
                    <a:pt x="198828" y="11815"/>
                  </a:lnTo>
                  <a:lnTo>
                    <a:pt x="218829" y="11815"/>
                  </a:lnTo>
                  <a:lnTo>
                    <a:pt x="219742" y="15144"/>
                  </a:lnTo>
                  <a:lnTo>
                    <a:pt x="219742" y="23630"/>
                  </a:lnTo>
                  <a:lnTo>
                    <a:pt x="218357" y="27548"/>
                  </a:lnTo>
                  <a:lnTo>
                    <a:pt x="218018" y="27931"/>
                  </a:lnTo>
                  <a:close/>
                </a:path>
                <a:path w="942340" h="82550">
                  <a:moveTo>
                    <a:pt x="224869" y="64437"/>
                  </a:moveTo>
                  <a:lnTo>
                    <a:pt x="209577" y="64437"/>
                  </a:lnTo>
                  <a:lnTo>
                    <a:pt x="200473" y="50648"/>
                  </a:lnTo>
                  <a:lnTo>
                    <a:pt x="197173" y="45698"/>
                  </a:lnTo>
                  <a:lnTo>
                    <a:pt x="194904" y="42604"/>
                  </a:lnTo>
                  <a:lnTo>
                    <a:pt x="193666" y="41367"/>
                  </a:lnTo>
                  <a:lnTo>
                    <a:pt x="192429" y="40071"/>
                  </a:lnTo>
                  <a:lnTo>
                    <a:pt x="191132" y="39187"/>
                  </a:lnTo>
                  <a:lnTo>
                    <a:pt x="188422" y="38244"/>
                  </a:lnTo>
                  <a:lnTo>
                    <a:pt x="186271" y="38008"/>
                  </a:lnTo>
                  <a:lnTo>
                    <a:pt x="205722" y="38008"/>
                  </a:lnTo>
                  <a:lnTo>
                    <a:pt x="217179" y="52062"/>
                  </a:lnTo>
                  <a:lnTo>
                    <a:pt x="224869" y="64437"/>
                  </a:lnTo>
                  <a:close/>
                </a:path>
                <a:path w="942340" h="82550">
                  <a:moveTo>
                    <a:pt x="264940" y="65498"/>
                  </a:moveTo>
                  <a:lnTo>
                    <a:pt x="249736" y="65498"/>
                  </a:lnTo>
                  <a:lnTo>
                    <a:pt x="242842" y="62610"/>
                  </a:lnTo>
                  <a:lnTo>
                    <a:pt x="237420" y="56836"/>
                  </a:lnTo>
                  <a:lnTo>
                    <a:pt x="231999" y="51120"/>
                  </a:lnTo>
                  <a:lnTo>
                    <a:pt x="229288" y="43282"/>
                  </a:lnTo>
                  <a:lnTo>
                    <a:pt x="229288" y="33323"/>
                  </a:lnTo>
                  <a:lnTo>
                    <a:pt x="229797" y="25854"/>
                  </a:lnTo>
                  <a:lnTo>
                    <a:pt x="250060" y="0"/>
                  </a:lnTo>
                  <a:lnTo>
                    <a:pt x="266678" y="0"/>
                  </a:lnTo>
                  <a:lnTo>
                    <a:pt x="272983" y="2298"/>
                  </a:lnTo>
                  <a:lnTo>
                    <a:pt x="277816" y="6894"/>
                  </a:lnTo>
                  <a:lnTo>
                    <a:pt x="280703" y="9605"/>
                  </a:lnTo>
                  <a:lnTo>
                    <a:pt x="281453" y="10960"/>
                  </a:lnTo>
                  <a:lnTo>
                    <a:pt x="253567" y="10960"/>
                  </a:lnTo>
                  <a:lnTo>
                    <a:pt x="249766" y="12640"/>
                  </a:lnTo>
                  <a:lnTo>
                    <a:pt x="246878" y="15998"/>
                  </a:lnTo>
                  <a:lnTo>
                    <a:pt x="244009" y="19269"/>
                  </a:lnTo>
                  <a:lnTo>
                    <a:pt x="243335" y="21567"/>
                  </a:lnTo>
                  <a:lnTo>
                    <a:pt x="242459" y="24808"/>
                  </a:lnTo>
                  <a:lnTo>
                    <a:pt x="242459" y="40365"/>
                  </a:lnTo>
                  <a:lnTo>
                    <a:pt x="243828" y="45757"/>
                  </a:lnTo>
                  <a:lnTo>
                    <a:pt x="243902" y="46052"/>
                  </a:lnTo>
                  <a:lnTo>
                    <a:pt x="246790" y="49411"/>
                  </a:lnTo>
                  <a:lnTo>
                    <a:pt x="249677" y="52828"/>
                  </a:lnTo>
                  <a:lnTo>
                    <a:pt x="253419" y="54537"/>
                  </a:lnTo>
                  <a:lnTo>
                    <a:pt x="280929" y="54537"/>
                  </a:lnTo>
                  <a:lnTo>
                    <a:pt x="279532" y="56836"/>
                  </a:lnTo>
                  <a:lnTo>
                    <a:pt x="279407" y="57042"/>
                  </a:lnTo>
                  <a:lnTo>
                    <a:pt x="274987" y="60460"/>
                  </a:lnTo>
                  <a:lnTo>
                    <a:pt x="270567" y="63819"/>
                  </a:lnTo>
                  <a:lnTo>
                    <a:pt x="264940" y="65498"/>
                  </a:lnTo>
                  <a:close/>
                </a:path>
                <a:path w="942340" h="82550">
                  <a:moveTo>
                    <a:pt x="271628" y="21567"/>
                  </a:moveTo>
                  <a:lnTo>
                    <a:pt x="261699" y="10960"/>
                  </a:lnTo>
                  <a:lnTo>
                    <a:pt x="281453" y="10960"/>
                  </a:lnTo>
                  <a:lnTo>
                    <a:pt x="282854" y="13494"/>
                  </a:lnTo>
                  <a:lnTo>
                    <a:pt x="284186" y="18267"/>
                  </a:lnTo>
                  <a:lnTo>
                    <a:pt x="284268" y="18562"/>
                  </a:lnTo>
                  <a:lnTo>
                    <a:pt x="271628" y="21567"/>
                  </a:lnTo>
                  <a:close/>
                </a:path>
                <a:path w="942340" h="82550">
                  <a:moveTo>
                    <a:pt x="280929" y="54537"/>
                  </a:moveTo>
                  <a:lnTo>
                    <a:pt x="261434" y="54537"/>
                  </a:lnTo>
                  <a:lnTo>
                    <a:pt x="264350" y="53447"/>
                  </a:lnTo>
                  <a:lnTo>
                    <a:pt x="266767" y="51267"/>
                  </a:lnTo>
                  <a:lnTo>
                    <a:pt x="269242" y="49145"/>
                  </a:lnTo>
                  <a:lnTo>
                    <a:pt x="271009" y="45757"/>
                  </a:lnTo>
                  <a:lnTo>
                    <a:pt x="272070" y="41102"/>
                  </a:lnTo>
                  <a:lnTo>
                    <a:pt x="284445" y="44903"/>
                  </a:lnTo>
                  <a:lnTo>
                    <a:pt x="282559" y="51856"/>
                  </a:lnTo>
                  <a:lnTo>
                    <a:pt x="280929" y="54537"/>
                  </a:lnTo>
                  <a:close/>
                </a:path>
                <a:path w="942340" h="82550">
                  <a:moveTo>
                    <a:pt x="308488" y="64437"/>
                  </a:moveTo>
                  <a:lnTo>
                    <a:pt x="295671" y="64437"/>
                  </a:lnTo>
                  <a:lnTo>
                    <a:pt x="295671" y="1149"/>
                  </a:lnTo>
                  <a:lnTo>
                    <a:pt x="308488" y="1149"/>
                  </a:lnTo>
                  <a:lnTo>
                    <a:pt x="308488" y="64437"/>
                  </a:lnTo>
                  <a:close/>
                </a:path>
                <a:path w="942340" h="82550">
                  <a:moveTo>
                    <a:pt x="355100" y="65498"/>
                  </a:moveTo>
                  <a:lnTo>
                    <a:pt x="339896" y="65498"/>
                  </a:lnTo>
                  <a:lnTo>
                    <a:pt x="333002" y="62610"/>
                  </a:lnTo>
                  <a:lnTo>
                    <a:pt x="327580" y="56836"/>
                  </a:lnTo>
                  <a:lnTo>
                    <a:pt x="322159" y="51120"/>
                  </a:lnTo>
                  <a:lnTo>
                    <a:pt x="319448" y="43282"/>
                  </a:lnTo>
                  <a:lnTo>
                    <a:pt x="319448" y="33323"/>
                  </a:lnTo>
                  <a:lnTo>
                    <a:pt x="340220" y="0"/>
                  </a:lnTo>
                  <a:lnTo>
                    <a:pt x="356838" y="0"/>
                  </a:lnTo>
                  <a:lnTo>
                    <a:pt x="363143" y="2298"/>
                  </a:lnTo>
                  <a:lnTo>
                    <a:pt x="367975" y="6894"/>
                  </a:lnTo>
                  <a:lnTo>
                    <a:pt x="370863" y="9605"/>
                  </a:lnTo>
                  <a:lnTo>
                    <a:pt x="371612" y="10960"/>
                  </a:lnTo>
                  <a:lnTo>
                    <a:pt x="343727" y="10960"/>
                  </a:lnTo>
                  <a:lnTo>
                    <a:pt x="339926" y="12640"/>
                  </a:lnTo>
                  <a:lnTo>
                    <a:pt x="337038" y="15998"/>
                  </a:lnTo>
                  <a:lnTo>
                    <a:pt x="334169" y="19269"/>
                  </a:lnTo>
                  <a:lnTo>
                    <a:pt x="333495" y="21567"/>
                  </a:lnTo>
                  <a:lnTo>
                    <a:pt x="332619" y="24808"/>
                  </a:lnTo>
                  <a:lnTo>
                    <a:pt x="332619" y="40365"/>
                  </a:lnTo>
                  <a:lnTo>
                    <a:pt x="333987" y="45757"/>
                  </a:lnTo>
                  <a:lnTo>
                    <a:pt x="334062" y="46052"/>
                  </a:lnTo>
                  <a:lnTo>
                    <a:pt x="336950" y="49411"/>
                  </a:lnTo>
                  <a:lnTo>
                    <a:pt x="339837" y="52828"/>
                  </a:lnTo>
                  <a:lnTo>
                    <a:pt x="343579" y="54537"/>
                  </a:lnTo>
                  <a:lnTo>
                    <a:pt x="371089" y="54537"/>
                  </a:lnTo>
                  <a:lnTo>
                    <a:pt x="369692" y="56836"/>
                  </a:lnTo>
                  <a:lnTo>
                    <a:pt x="369566" y="57042"/>
                  </a:lnTo>
                  <a:lnTo>
                    <a:pt x="365147" y="60460"/>
                  </a:lnTo>
                  <a:lnTo>
                    <a:pt x="360727" y="63819"/>
                  </a:lnTo>
                  <a:lnTo>
                    <a:pt x="355100" y="65498"/>
                  </a:lnTo>
                  <a:close/>
                </a:path>
                <a:path w="942340" h="82550">
                  <a:moveTo>
                    <a:pt x="361788" y="21567"/>
                  </a:moveTo>
                  <a:lnTo>
                    <a:pt x="351859" y="10960"/>
                  </a:lnTo>
                  <a:lnTo>
                    <a:pt x="371612" y="10960"/>
                  </a:lnTo>
                  <a:lnTo>
                    <a:pt x="373014" y="13494"/>
                  </a:lnTo>
                  <a:lnTo>
                    <a:pt x="374346" y="18267"/>
                  </a:lnTo>
                  <a:lnTo>
                    <a:pt x="374428" y="18562"/>
                  </a:lnTo>
                  <a:lnTo>
                    <a:pt x="361788" y="21567"/>
                  </a:lnTo>
                  <a:close/>
                </a:path>
                <a:path w="942340" h="82550">
                  <a:moveTo>
                    <a:pt x="371089" y="54537"/>
                  </a:moveTo>
                  <a:lnTo>
                    <a:pt x="351593" y="54537"/>
                  </a:lnTo>
                  <a:lnTo>
                    <a:pt x="354510" y="53447"/>
                  </a:lnTo>
                  <a:lnTo>
                    <a:pt x="356926" y="51267"/>
                  </a:lnTo>
                  <a:lnTo>
                    <a:pt x="359401" y="49145"/>
                  </a:lnTo>
                  <a:lnTo>
                    <a:pt x="361169" y="45757"/>
                  </a:lnTo>
                  <a:lnTo>
                    <a:pt x="362230" y="41102"/>
                  </a:lnTo>
                  <a:lnTo>
                    <a:pt x="374605" y="44903"/>
                  </a:lnTo>
                  <a:lnTo>
                    <a:pt x="372719" y="51856"/>
                  </a:lnTo>
                  <a:lnTo>
                    <a:pt x="371089" y="54537"/>
                  </a:lnTo>
                  <a:close/>
                </a:path>
                <a:path w="942340" h="82550">
                  <a:moveTo>
                    <a:pt x="397764" y="64437"/>
                  </a:moveTo>
                  <a:lnTo>
                    <a:pt x="384947" y="64437"/>
                  </a:lnTo>
                  <a:lnTo>
                    <a:pt x="384947" y="1149"/>
                  </a:lnTo>
                  <a:lnTo>
                    <a:pt x="397764" y="1149"/>
                  </a:lnTo>
                  <a:lnTo>
                    <a:pt x="397764" y="64437"/>
                  </a:lnTo>
                  <a:close/>
                </a:path>
                <a:path w="942340" h="82550">
                  <a:moveTo>
                    <a:pt x="447558" y="65586"/>
                  </a:moveTo>
                  <a:lnTo>
                    <a:pt x="428877" y="65586"/>
                  </a:lnTo>
                  <a:lnTo>
                    <a:pt x="421394" y="62699"/>
                  </a:lnTo>
                  <a:lnTo>
                    <a:pt x="410256" y="51208"/>
                  </a:lnTo>
                  <a:lnTo>
                    <a:pt x="407487" y="43282"/>
                  </a:lnTo>
                  <a:lnTo>
                    <a:pt x="407487" y="26723"/>
                  </a:lnTo>
                  <a:lnTo>
                    <a:pt x="408459" y="21302"/>
                  </a:lnTo>
                  <a:lnTo>
                    <a:pt x="411818" y="13700"/>
                  </a:lnTo>
                  <a:lnTo>
                    <a:pt x="413663" y="10960"/>
                  </a:lnTo>
                  <a:lnTo>
                    <a:pt x="413762" y="10813"/>
                  </a:lnTo>
                  <a:lnTo>
                    <a:pt x="432973" y="0"/>
                  </a:lnTo>
                  <a:lnTo>
                    <a:pt x="447469" y="0"/>
                  </a:lnTo>
                  <a:lnTo>
                    <a:pt x="454924" y="2887"/>
                  </a:lnTo>
                  <a:lnTo>
                    <a:pt x="460522" y="8662"/>
                  </a:lnTo>
                  <a:lnTo>
                    <a:pt x="462170" y="10813"/>
                  </a:lnTo>
                  <a:lnTo>
                    <a:pt x="462283" y="10960"/>
                  </a:lnTo>
                  <a:lnTo>
                    <a:pt x="433002" y="10960"/>
                  </a:lnTo>
                  <a:lnTo>
                    <a:pt x="428760" y="12757"/>
                  </a:lnTo>
                  <a:lnTo>
                    <a:pt x="425519" y="16352"/>
                  </a:lnTo>
                  <a:lnTo>
                    <a:pt x="422382" y="19888"/>
                  </a:lnTo>
                  <a:lnTo>
                    <a:pt x="421894" y="21302"/>
                  </a:lnTo>
                  <a:lnTo>
                    <a:pt x="420709" y="25309"/>
                  </a:lnTo>
                  <a:lnTo>
                    <a:pt x="420726" y="40152"/>
                  </a:lnTo>
                  <a:lnTo>
                    <a:pt x="422307" y="45345"/>
                  </a:lnTo>
                  <a:lnTo>
                    <a:pt x="425607" y="49057"/>
                  </a:lnTo>
                  <a:lnTo>
                    <a:pt x="428966" y="52770"/>
                  </a:lnTo>
                  <a:lnTo>
                    <a:pt x="433179" y="54626"/>
                  </a:lnTo>
                  <a:lnTo>
                    <a:pt x="462369" y="54626"/>
                  </a:lnTo>
                  <a:lnTo>
                    <a:pt x="460610" y="56924"/>
                  </a:lnTo>
                  <a:lnTo>
                    <a:pt x="455012" y="62699"/>
                  </a:lnTo>
                  <a:lnTo>
                    <a:pt x="447558" y="65586"/>
                  </a:lnTo>
                  <a:close/>
                </a:path>
                <a:path w="942340" h="82550">
                  <a:moveTo>
                    <a:pt x="462369" y="54626"/>
                  </a:moveTo>
                  <a:lnTo>
                    <a:pt x="443374" y="54626"/>
                  </a:lnTo>
                  <a:lnTo>
                    <a:pt x="447584" y="52770"/>
                  </a:lnTo>
                  <a:lnTo>
                    <a:pt x="453078" y="46582"/>
                  </a:lnTo>
                  <a:lnTo>
                    <a:pt x="454125" y="45345"/>
                  </a:lnTo>
                  <a:lnTo>
                    <a:pt x="455680" y="40152"/>
                  </a:lnTo>
                  <a:lnTo>
                    <a:pt x="455749" y="25309"/>
                  </a:lnTo>
                  <a:lnTo>
                    <a:pt x="454158" y="19888"/>
                  </a:lnTo>
                  <a:lnTo>
                    <a:pt x="450975" y="16352"/>
                  </a:lnTo>
                  <a:lnTo>
                    <a:pt x="447793" y="12757"/>
                  </a:lnTo>
                  <a:lnTo>
                    <a:pt x="443551" y="10960"/>
                  </a:lnTo>
                  <a:lnTo>
                    <a:pt x="462283" y="10960"/>
                  </a:lnTo>
                  <a:lnTo>
                    <a:pt x="464196" y="13457"/>
                  </a:lnTo>
                  <a:lnTo>
                    <a:pt x="466820" y="19092"/>
                  </a:lnTo>
                  <a:lnTo>
                    <a:pt x="468332" y="25309"/>
                  </a:lnTo>
                  <a:lnTo>
                    <a:pt x="468375" y="25486"/>
                  </a:lnTo>
                  <a:lnTo>
                    <a:pt x="468919" y="32881"/>
                  </a:lnTo>
                  <a:lnTo>
                    <a:pt x="468416" y="39923"/>
                  </a:lnTo>
                  <a:lnTo>
                    <a:pt x="468400" y="40152"/>
                  </a:lnTo>
                  <a:lnTo>
                    <a:pt x="466842" y="46582"/>
                  </a:lnTo>
                  <a:lnTo>
                    <a:pt x="464245" y="52173"/>
                  </a:lnTo>
                  <a:lnTo>
                    <a:pt x="462369" y="54626"/>
                  </a:lnTo>
                  <a:close/>
                </a:path>
                <a:path w="942340" h="82550">
                  <a:moveTo>
                    <a:pt x="546085" y="81939"/>
                  </a:moveTo>
                  <a:lnTo>
                    <a:pt x="495702" y="81939"/>
                  </a:lnTo>
                  <a:lnTo>
                    <a:pt x="495702" y="74072"/>
                  </a:lnTo>
                  <a:lnTo>
                    <a:pt x="546085" y="74072"/>
                  </a:lnTo>
                  <a:lnTo>
                    <a:pt x="546085" y="81939"/>
                  </a:lnTo>
                  <a:close/>
                </a:path>
                <a:path w="942340" h="82550">
                  <a:moveTo>
                    <a:pt x="594701" y="81939"/>
                  </a:moveTo>
                  <a:lnTo>
                    <a:pt x="546085" y="81939"/>
                  </a:lnTo>
                  <a:lnTo>
                    <a:pt x="546085" y="74072"/>
                  </a:lnTo>
                  <a:lnTo>
                    <a:pt x="594701" y="74072"/>
                  </a:lnTo>
                  <a:lnTo>
                    <a:pt x="594701" y="81939"/>
                  </a:lnTo>
                  <a:close/>
                </a:path>
                <a:path w="942340" h="82550">
                  <a:moveTo>
                    <a:pt x="596469" y="81939"/>
                  </a:moveTo>
                  <a:lnTo>
                    <a:pt x="594701" y="81939"/>
                  </a:lnTo>
                  <a:lnTo>
                    <a:pt x="594701" y="74072"/>
                  </a:lnTo>
                  <a:lnTo>
                    <a:pt x="596469" y="74072"/>
                  </a:lnTo>
                  <a:lnTo>
                    <a:pt x="596469" y="81939"/>
                  </a:lnTo>
                  <a:close/>
                </a:path>
                <a:path w="942340" h="82550">
                  <a:moveTo>
                    <a:pt x="645084" y="81939"/>
                  </a:moveTo>
                  <a:lnTo>
                    <a:pt x="596469" y="81939"/>
                  </a:lnTo>
                  <a:lnTo>
                    <a:pt x="596469" y="74072"/>
                  </a:lnTo>
                  <a:lnTo>
                    <a:pt x="645084" y="74072"/>
                  </a:lnTo>
                  <a:lnTo>
                    <a:pt x="645084" y="81939"/>
                  </a:lnTo>
                  <a:close/>
                </a:path>
                <a:path w="942340" h="82550">
                  <a:moveTo>
                    <a:pt x="693700" y="81939"/>
                  </a:moveTo>
                  <a:lnTo>
                    <a:pt x="645084" y="81939"/>
                  </a:lnTo>
                  <a:lnTo>
                    <a:pt x="645084" y="74072"/>
                  </a:lnTo>
                  <a:lnTo>
                    <a:pt x="693700" y="74072"/>
                  </a:lnTo>
                  <a:lnTo>
                    <a:pt x="693700" y="81939"/>
                  </a:lnTo>
                  <a:close/>
                </a:path>
                <a:path w="942340" h="82550">
                  <a:moveTo>
                    <a:pt x="695468" y="81939"/>
                  </a:moveTo>
                  <a:lnTo>
                    <a:pt x="693700" y="81939"/>
                  </a:lnTo>
                  <a:lnTo>
                    <a:pt x="693700" y="74072"/>
                  </a:lnTo>
                  <a:lnTo>
                    <a:pt x="695468" y="74072"/>
                  </a:lnTo>
                  <a:lnTo>
                    <a:pt x="695468" y="81939"/>
                  </a:lnTo>
                  <a:close/>
                </a:path>
                <a:path w="942340" h="82550">
                  <a:moveTo>
                    <a:pt x="742316" y="81939"/>
                  </a:moveTo>
                  <a:lnTo>
                    <a:pt x="695468" y="81939"/>
                  </a:lnTo>
                  <a:lnTo>
                    <a:pt x="695468" y="74072"/>
                  </a:lnTo>
                  <a:lnTo>
                    <a:pt x="742316" y="74072"/>
                  </a:lnTo>
                  <a:lnTo>
                    <a:pt x="742316" y="81939"/>
                  </a:lnTo>
                  <a:close/>
                </a:path>
                <a:path w="942340" h="82550">
                  <a:moveTo>
                    <a:pt x="744083" y="81939"/>
                  </a:moveTo>
                  <a:lnTo>
                    <a:pt x="742316" y="81939"/>
                  </a:lnTo>
                  <a:lnTo>
                    <a:pt x="742316" y="74072"/>
                  </a:lnTo>
                  <a:lnTo>
                    <a:pt x="744083" y="74072"/>
                  </a:lnTo>
                  <a:lnTo>
                    <a:pt x="744083" y="81939"/>
                  </a:lnTo>
                  <a:close/>
                </a:path>
                <a:path w="942340" h="82550">
                  <a:moveTo>
                    <a:pt x="792699" y="81939"/>
                  </a:moveTo>
                  <a:lnTo>
                    <a:pt x="744083" y="81939"/>
                  </a:lnTo>
                  <a:lnTo>
                    <a:pt x="744083" y="74072"/>
                  </a:lnTo>
                  <a:lnTo>
                    <a:pt x="792699" y="74072"/>
                  </a:lnTo>
                  <a:lnTo>
                    <a:pt x="792699" y="81939"/>
                  </a:lnTo>
                  <a:close/>
                </a:path>
                <a:path w="942340" h="82550">
                  <a:moveTo>
                    <a:pt x="841315" y="81939"/>
                  </a:moveTo>
                  <a:lnTo>
                    <a:pt x="792699" y="81939"/>
                  </a:lnTo>
                  <a:lnTo>
                    <a:pt x="792699" y="74072"/>
                  </a:lnTo>
                  <a:lnTo>
                    <a:pt x="841315" y="74072"/>
                  </a:lnTo>
                  <a:lnTo>
                    <a:pt x="841315" y="81939"/>
                  </a:lnTo>
                  <a:close/>
                </a:path>
                <a:path w="942340" h="82550">
                  <a:moveTo>
                    <a:pt x="843082" y="81939"/>
                  </a:moveTo>
                  <a:lnTo>
                    <a:pt x="841315" y="81939"/>
                  </a:lnTo>
                  <a:lnTo>
                    <a:pt x="841315" y="74072"/>
                  </a:lnTo>
                  <a:lnTo>
                    <a:pt x="843082" y="74072"/>
                  </a:lnTo>
                  <a:lnTo>
                    <a:pt x="843082" y="81939"/>
                  </a:lnTo>
                  <a:close/>
                </a:path>
                <a:path w="942340" h="82550">
                  <a:moveTo>
                    <a:pt x="891698" y="81939"/>
                  </a:moveTo>
                  <a:lnTo>
                    <a:pt x="843082" y="81939"/>
                  </a:lnTo>
                  <a:lnTo>
                    <a:pt x="843082" y="74072"/>
                  </a:lnTo>
                  <a:lnTo>
                    <a:pt x="891698" y="74072"/>
                  </a:lnTo>
                  <a:lnTo>
                    <a:pt x="891698" y="81939"/>
                  </a:lnTo>
                  <a:close/>
                </a:path>
                <a:path w="942340" h="82550">
                  <a:moveTo>
                    <a:pt x="942081" y="81939"/>
                  </a:moveTo>
                  <a:lnTo>
                    <a:pt x="891698" y="81939"/>
                  </a:lnTo>
                  <a:lnTo>
                    <a:pt x="891698" y="74072"/>
                  </a:lnTo>
                  <a:lnTo>
                    <a:pt x="942081" y="74072"/>
                  </a:lnTo>
                  <a:lnTo>
                    <a:pt x="942081" y="81939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133156" y="1930569"/>
              <a:ext cx="100413" cy="82911"/>
            </a:xfrm>
            <a:prstGeom prst="rect">
              <a:avLst/>
            </a:prstGeom>
          </p:spPr>
        </p:pic>
      </p:grpSp>
      <p:graphicFrame>
        <p:nvGraphicFramePr>
          <p:cNvPr id="29" name="object 29" descr=""/>
          <p:cNvGraphicFramePr>
            <a:graphicFrameLocks noGrp="1"/>
          </p:cNvGraphicFramePr>
          <p:nvPr/>
        </p:nvGraphicFramePr>
        <p:xfrm>
          <a:off x="252983" y="649224"/>
          <a:ext cx="7131050" cy="95942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2290"/>
                <a:gridCol w="1295399"/>
                <a:gridCol w="396239"/>
                <a:gridCol w="1324610"/>
                <a:gridCol w="431800"/>
                <a:gridCol w="613410"/>
                <a:gridCol w="1223645"/>
                <a:gridCol w="1220470"/>
              </a:tblGrid>
              <a:tr h="2311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B76004712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79375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</a:tcPr>
                </a:tc>
                <a:tc gridSpan="5"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12700">
                      <a:solidFill>
                        <a:srgbClr val="231F1F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91313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44780" marR="483234">
                        <a:lnSpc>
                          <a:spcPct val="111300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CENTRO</a:t>
                      </a:r>
                      <a:r>
                        <a:rPr dirty="0"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ESTUDIOS MASTER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ANUSCHEH</a:t>
                      </a:r>
                      <a:r>
                        <a:rPr dirty="0" sz="8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 CANARIAS,S.L.UNIPERSONAL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B w="12700">
                      <a:solidFill>
                        <a:srgbClr val="23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12700">
                      <a:solidFill>
                        <a:srgbClr val="231F1F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30504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12700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12700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707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800" spc="-20">
                          <a:latin typeface="Arial"/>
                          <a:cs typeface="Arial"/>
                        </a:rPr>
                        <a:t>2023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81915">
                    <a:lnL w="9525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12700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405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dirty="0" sz="800" spc="-20">
                          <a:latin typeface="Arial"/>
                          <a:cs typeface="Arial"/>
                        </a:rPr>
                        <a:t>2022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77470">
                    <a:lnL w="12700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12700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8600">
                <a:tc gridSpan="4" rowSpan="2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</a:tcPr>
                </a:tc>
                <a:tc rowSpan="28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8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8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492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93.790,53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48895">
                    <a:lnL w="9525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365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86.269,20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365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-140.312,06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9525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302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-183.188,67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365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1.166.178,05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48895">
                    <a:lnL w="9525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302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1.208.092,54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365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-427.641,60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47625">
                    <a:lnL w="9525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302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-427.775,99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47625">
                    <a:lnL w="12700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365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-668.074,71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46355">
                    <a:lnL w="9525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302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-660.416,33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7329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1270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1270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302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-2.801,02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9525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1270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2384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-3.936,84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12700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12700">
                      <a:solidFill>
                        <a:srgbClr val="231F1F"/>
                      </a:solidFill>
                      <a:prstDash val="solid"/>
                    </a:lnT>
                    <a:lnB w="1270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12700">
                      <a:solidFill>
                        <a:srgbClr val="231F1F"/>
                      </a:solidFill>
                      <a:prstDash val="solid"/>
                    </a:lnT>
                    <a:lnB w="1270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12700">
                      <a:solidFill>
                        <a:srgbClr val="231F1F"/>
                      </a:solidFill>
                      <a:prstDash val="solid"/>
                    </a:lnT>
                    <a:lnB w="1270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12700">
                      <a:solidFill>
                        <a:srgbClr val="231F1F"/>
                      </a:solidFill>
                      <a:prstDash val="solid"/>
                    </a:lnT>
                    <a:lnB w="12700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7329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12700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12700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12700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12700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365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609,00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46355">
                    <a:lnL w="9525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302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735,00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7965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492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21.748,19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9525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365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19.778,91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302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800" spc="-20">
                          <a:latin typeface="Arial"/>
                          <a:cs typeface="Arial"/>
                        </a:rPr>
                        <a:t>9,06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9525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2384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800" spc="-20">
                          <a:latin typeface="Arial"/>
                          <a:cs typeface="Arial"/>
                        </a:rPr>
                        <a:t>2,72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302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800" spc="-20">
                          <a:latin typeface="Arial"/>
                          <a:cs typeface="Arial"/>
                        </a:rPr>
                        <a:t>9,06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46355">
                    <a:lnL w="9525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2384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800" spc="-20">
                          <a:latin typeface="Arial"/>
                          <a:cs typeface="Arial"/>
                        </a:rPr>
                        <a:t>2,72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302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-5.485,26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9525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238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-3.877,03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7965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7329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1270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1270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1270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12700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12700">
                      <a:solidFill>
                        <a:srgbClr val="231F1F"/>
                      </a:solidFill>
                      <a:prstDash val="solid"/>
                    </a:lnT>
                    <a:lnB w="1270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12700">
                      <a:solidFill>
                        <a:srgbClr val="231F1F"/>
                      </a:solidFill>
                      <a:prstDash val="solid"/>
                    </a:lnT>
                    <a:lnB w="1270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12700">
                      <a:solidFill>
                        <a:srgbClr val="231F1F"/>
                      </a:solidFill>
                      <a:prstDash val="solid"/>
                    </a:lnT>
                    <a:lnB w="1270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12700">
                      <a:solidFill>
                        <a:srgbClr val="231F1F"/>
                      </a:solidFill>
                      <a:prstDash val="solid"/>
                    </a:lnT>
                    <a:lnB w="12700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7329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12700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12700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12700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12700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302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-5.476,20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3975">
                    <a:lnL w="9525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2384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-3.874,31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492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16.271,99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2069">
                    <a:lnL w="9525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365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15.904,60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302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-4.426,10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6515">
                    <a:lnL w="9525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2384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-4.178,44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492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11.845,89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48895">
                    <a:lnL w="9525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365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11.726,16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1502410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B w="9525">
                      <a:solidFill>
                        <a:srgbClr val="21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22580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1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pic>
        <p:nvPicPr>
          <p:cNvPr id="30" name="object 30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77190" y="767067"/>
            <a:ext cx="202539" cy="81838"/>
          </a:xfrm>
          <a:prstGeom prst="rect">
            <a:avLst/>
          </a:prstGeom>
        </p:spPr>
      </p:pic>
      <p:pic>
        <p:nvPicPr>
          <p:cNvPr id="31" name="object 31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605442" y="1627296"/>
            <a:ext cx="2241002" cy="81939"/>
          </a:xfrm>
          <a:prstGeom prst="rect">
            <a:avLst/>
          </a:prstGeom>
        </p:spPr>
      </p:pic>
      <p:pic>
        <p:nvPicPr>
          <p:cNvPr id="32" name="object 32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76676" y="1022407"/>
            <a:ext cx="1214370" cy="92816"/>
          </a:xfrm>
          <a:prstGeom prst="rect">
            <a:avLst/>
          </a:prstGeom>
        </p:spPr>
      </p:pic>
      <p:pic>
        <p:nvPicPr>
          <p:cNvPr id="33" name="object 33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67360" y="10022737"/>
            <a:ext cx="1850898" cy="159867"/>
          </a:xfrm>
          <a:prstGeom prst="rect">
            <a:avLst/>
          </a:prstGeom>
        </p:spPr>
      </p:pic>
      <p:sp>
        <p:nvSpPr>
          <p:cNvPr id="34" name="object 34" descr=""/>
          <p:cNvSpPr/>
          <p:nvPr/>
        </p:nvSpPr>
        <p:spPr>
          <a:xfrm>
            <a:off x="1906527" y="1930569"/>
            <a:ext cx="692150" cy="83185"/>
          </a:xfrm>
          <a:custGeom>
            <a:avLst/>
            <a:gdLst/>
            <a:ahLst/>
            <a:cxnLst/>
            <a:rect l="l" t="t" r="r" b="b"/>
            <a:pathLst>
              <a:path w="692150" h="83185">
                <a:moveTo>
                  <a:pt x="21921" y="82911"/>
                </a:moveTo>
                <a:lnTo>
                  <a:pt x="13612" y="82911"/>
                </a:lnTo>
                <a:lnTo>
                  <a:pt x="9192" y="76252"/>
                </a:lnTo>
                <a:lnTo>
                  <a:pt x="5804" y="69358"/>
                </a:lnTo>
                <a:lnTo>
                  <a:pt x="3447" y="62227"/>
                </a:lnTo>
                <a:lnTo>
                  <a:pt x="1149" y="55038"/>
                </a:lnTo>
                <a:lnTo>
                  <a:pt x="0" y="48114"/>
                </a:lnTo>
                <a:lnTo>
                  <a:pt x="0" y="33088"/>
                </a:lnTo>
                <a:lnTo>
                  <a:pt x="1414" y="25221"/>
                </a:lnTo>
                <a:lnTo>
                  <a:pt x="6717" y="11373"/>
                </a:lnTo>
                <a:lnTo>
                  <a:pt x="9870" y="5421"/>
                </a:lnTo>
                <a:lnTo>
                  <a:pt x="13700" y="0"/>
                </a:lnTo>
                <a:lnTo>
                  <a:pt x="22009" y="0"/>
                </a:lnTo>
                <a:lnTo>
                  <a:pt x="18061" y="8721"/>
                </a:lnTo>
                <a:lnTo>
                  <a:pt x="15321" y="16146"/>
                </a:lnTo>
                <a:lnTo>
                  <a:pt x="13789" y="22274"/>
                </a:lnTo>
                <a:lnTo>
                  <a:pt x="12315" y="28344"/>
                </a:lnTo>
                <a:lnTo>
                  <a:pt x="11579" y="34796"/>
                </a:lnTo>
                <a:lnTo>
                  <a:pt x="11579" y="46346"/>
                </a:lnTo>
                <a:lnTo>
                  <a:pt x="19387" y="77431"/>
                </a:lnTo>
                <a:lnTo>
                  <a:pt x="21921" y="82911"/>
                </a:lnTo>
                <a:close/>
              </a:path>
              <a:path w="692150" h="83185">
                <a:moveTo>
                  <a:pt x="59694" y="64349"/>
                </a:moveTo>
                <a:lnTo>
                  <a:pt x="31025" y="64349"/>
                </a:lnTo>
                <a:lnTo>
                  <a:pt x="31025" y="1060"/>
                </a:lnTo>
                <a:lnTo>
                  <a:pt x="59605" y="1060"/>
                </a:lnTo>
                <a:lnTo>
                  <a:pt x="63612" y="1473"/>
                </a:lnTo>
                <a:lnTo>
                  <a:pt x="66382" y="2298"/>
                </a:lnTo>
                <a:lnTo>
                  <a:pt x="70094" y="3358"/>
                </a:lnTo>
                <a:lnTo>
                  <a:pt x="73247" y="5303"/>
                </a:lnTo>
                <a:lnTo>
                  <a:pt x="75840" y="8132"/>
                </a:lnTo>
                <a:lnTo>
                  <a:pt x="78492" y="10901"/>
                </a:lnTo>
                <a:lnTo>
                  <a:pt x="79000" y="11756"/>
                </a:lnTo>
                <a:lnTo>
                  <a:pt x="43842" y="11756"/>
                </a:lnTo>
                <a:lnTo>
                  <a:pt x="43842" y="53653"/>
                </a:lnTo>
                <a:lnTo>
                  <a:pt x="79061" y="53653"/>
                </a:lnTo>
                <a:lnTo>
                  <a:pt x="78197" y="55097"/>
                </a:lnTo>
                <a:lnTo>
                  <a:pt x="63465" y="63907"/>
                </a:lnTo>
                <a:lnTo>
                  <a:pt x="59694" y="64349"/>
                </a:lnTo>
                <a:close/>
              </a:path>
              <a:path w="692150" h="83185">
                <a:moveTo>
                  <a:pt x="79061" y="53653"/>
                </a:moveTo>
                <a:lnTo>
                  <a:pt x="56924" y="53653"/>
                </a:lnTo>
                <a:lnTo>
                  <a:pt x="59487" y="53447"/>
                </a:lnTo>
                <a:lnTo>
                  <a:pt x="63141" y="52504"/>
                </a:lnTo>
                <a:lnTo>
                  <a:pt x="64850" y="51620"/>
                </a:lnTo>
                <a:lnTo>
                  <a:pt x="67560" y="49145"/>
                </a:lnTo>
                <a:lnTo>
                  <a:pt x="68651" y="47112"/>
                </a:lnTo>
                <a:lnTo>
                  <a:pt x="69476" y="44284"/>
                </a:lnTo>
                <a:lnTo>
                  <a:pt x="70360" y="41455"/>
                </a:lnTo>
                <a:lnTo>
                  <a:pt x="70697" y="38509"/>
                </a:lnTo>
                <a:lnTo>
                  <a:pt x="70749" y="27372"/>
                </a:lnTo>
                <a:lnTo>
                  <a:pt x="70360" y="24072"/>
                </a:lnTo>
                <a:lnTo>
                  <a:pt x="69476" y="21479"/>
                </a:lnTo>
                <a:lnTo>
                  <a:pt x="68651" y="18827"/>
                </a:lnTo>
                <a:lnTo>
                  <a:pt x="54773" y="11756"/>
                </a:lnTo>
                <a:lnTo>
                  <a:pt x="79000" y="11756"/>
                </a:lnTo>
                <a:lnTo>
                  <a:pt x="80525" y="14319"/>
                </a:lnTo>
                <a:lnTo>
                  <a:pt x="81939" y="18385"/>
                </a:lnTo>
                <a:lnTo>
                  <a:pt x="83294" y="22392"/>
                </a:lnTo>
                <a:lnTo>
                  <a:pt x="83972" y="27372"/>
                </a:lnTo>
                <a:lnTo>
                  <a:pt x="83972" y="38509"/>
                </a:lnTo>
                <a:lnTo>
                  <a:pt x="83324" y="42987"/>
                </a:lnTo>
                <a:lnTo>
                  <a:pt x="80436" y="51355"/>
                </a:lnTo>
                <a:lnTo>
                  <a:pt x="79184" y="53447"/>
                </a:lnTo>
                <a:lnTo>
                  <a:pt x="79061" y="53653"/>
                </a:lnTo>
                <a:close/>
              </a:path>
              <a:path w="692150" h="83185">
                <a:moveTo>
                  <a:pt x="144520" y="64349"/>
                </a:moveTo>
                <a:lnTo>
                  <a:pt x="96435" y="64349"/>
                </a:lnTo>
                <a:lnTo>
                  <a:pt x="96435" y="1060"/>
                </a:lnTo>
                <a:lnTo>
                  <a:pt x="143283" y="1060"/>
                </a:lnTo>
                <a:lnTo>
                  <a:pt x="143283" y="11756"/>
                </a:lnTo>
                <a:lnTo>
                  <a:pt x="109252" y="11756"/>
                </a:lnTo>
                <a:lnTo>
                  <a:pt x="109252" y="25810"/>
                </a:lnTo>
                <a:lnTo>
                  <a:pt x="140896" y="25810"/>
                </a:lnTo>
                <a:lnTo>
                  <a:pt x="140896" y="36505"/>
                </a:lnTo>
                <a:lnTo>
                  <a:pt x="109252" y="36505"/>
                </a:lnTo>
                <a:lnTo>
                  <a:pt x="109252" y="53653"/>
                </a:lnTo>
                <a:lnTo>
                  <a:pt x="144520" y="53653"/>
                </a:lnTo>
                <a:lnTo>
                  <a:pt x="144520" y="64349"/>
                </a:lnTo>
                <a:close/>
              </a:path>
              <a:path w="692150" h="83185">
                <a:moveTo>
                  <a:pt x="183590" y="64290"/>
                </a:moveTo>
                <a:lnTo>
                  <a:pt x="153890" y="64290"/>
                </a:lnTo>
                <a:lnTo>
                  <a:pt x="153890" y="1060"/>
                </a:lnTo>
                <a:lnTo>
                  <a:pt x="184179" y="1060"/>
                </a:lnTo>
                <a:lnTo>
                  <a:pt x="187921" y="1266"/>
                </a:lnTo>
                <a:lnTo>
                  <a:pt x="192871" y="2091"/>
                </a:lnTo>
                <a:lnTo>
                  <a:pt x="195081" y="2975"/>
                </a:lnTo>
                <a:lnTo>
                  <a:pt x="197025" y="4331"/>
                </a:lnTo>
                <a:lnTo>
                  <a:pt x="198970" y="5627"/>
                </a:lnTo>
                <a:lnTo>
                  <a:pt x="200590" y="7366"/>
                </a:lnTo>
                <a:lnTo>
                  <a:pt x="201887" y="9546"/>
                </a:lnTo>
                <a:lnTo>
                  <a:pt x="203064" y="11579"/>
                </a:lnTo>
                <a:lnTo>
                  <a:pt x="166707" y="11579"/>
                </a:lnTo>
                <a:lnTo>
                  <a:pt x="166707" y="25987"/>
                </a:lnTo>
                <a:lnTo>
                  <a:pt x="200877" y="25987"/>
                </a:lnTo>
                <a:lnTo>
                  <a:pt x="199854" y="27578"/>
                </a:lnTo>
                <a:lnTo>
                  <a:pt x="197703" y="29434"/>
                </a:lnTo>
                <a:lnTo>
                  <a:pt x="194992" y="30672"/>
                </a:lnTo>
                <a:lnTo>
                  <a:pt x="198823" y="31791"/>
                </a:lnTo>
                <a:lnTo>
                  <a:pt x="201769" y="33706"/>
                </a:lnTo>
                <a:lnTo>
                  <a:pt x="204033" y="36682"/>
                </a:lnTo>
                <a:lnTo>
                  <a:pt x="166707" y="36682"/>
                </a:lnTo>
                <a:lnTo>
                  <a:pt x="166707" y="53536"/>
                </a:lnTo>
                <a:lnTo>
                  <a:pt x="205305" y="53536"/>
                </a:lnTo>
                <a:lnTo>
                  <a:pt x="203596" y="57071"/>
                </a:lnTo>
                <a:lnTo>
                  <a:pt x="201769" y="59252"/>
                </a:lnTo>
                <a:lnTo>
                  <a:pt x="199412" y="60902"/>
                </a:lnTo>
                <a:lnTo>
                  <a:pt x="197114" y="62552"/>
                </a:lnTo>
                <a:lnTo>
                  <a:pt x="194256" y="63553"/>
                </a:lnTo>
                <a:lnTo>
                  <a:pt x="188716" y="64143"/>
                </a:lnTo>
                <a:lnTo>
                  <a:pt x="183590" y="64290"/>
                </a:lnTo>
                <a:close/>
              </a:path>
              <a:path w="692150" h="83185">
                <a:moveTo>
                  <a:pt x="200877" y="25987"/>
                </a:moveTo>
                <a:lnTo>
                  <a:pt x="184385" y="25987"/>
                </a:lnTo>
                <a:lnTo>
                  <a:pt x="186566" y="25692"/>
                </a:lnTo>
                <a:lnTo>
                  <a:pt x="188274" y="24926"/>
                </a:lnTo>
                <a:lnTo>
                  <a:pt x="190749" y="22451"/>
                </a:lnTo>
                <a:lnTo>
                  <a:pt x="191368" y="20801"/>
                </a:lnTo>
                <a:lnTo>
                  <a:pt x="191368" y="16794"/>
                </a:lnTo>
                <a:lnTo>
                  <a:pt x="183643" y="11579"/>
                </a:lnTo>
                <a:lnTo>
                  <a:pt x="203129" y="11579"/>
                </a:lnTo>
                <a:lnTo>
                  <a:pt x="203754" y="13965"/>
                </a:lnTo>
                <a:lnTo>
                  <a:pt x="203831" y="19917"/>
                </a:lnTo>
                <a:lnTo>
                  <a:pt x="203088" y="22451"/>
                </a:lnTo>
                <a:lnTo>
                  <a:pt x="203036" y="22628"/>
                </a:lnTo>
                <a:lnTo>
                  <a:pt x="200877" y="25987"/>
                </a:lnTo>
                <a:close/>
              </a:path>
              <a:path w="692150" h="83185">
                <a:moveTo>
                  <a:pt x="205305" y="53536"/>
                </a:moveTo>
                <a:lnTo>
                  <a:pt x="186065" y="53536"/>
                </a:lnTo>
                <a:lnTo>
                  <a:pt x="189188" y="52946"/>
                </a:lnTo>
                <a:lnTo>
                  <a:pt x="190749" y="52092"/>
                </a:lnTo>
                <a:lnTo>
                  <a:pt x="191987" y="50737"/>
                </a:lnTo>
                <a:lnTo>
                  <a:pt x="193165" y="49381"/>
                </a:lnTo>
                <a:lnTo>
                  <a:pt x="193755" y="47584"/>
                </a:lnTo>
                <a:lnTo>
                  <a:pt x="193755" y="43459"/>
                </a:lnTo>
                <a:lnTo>
                  <a:pt x="182883" y="36682"/>
                </a:lnTo>
                <a:lnTo>
                  <a:pt x="204033" y="36682"/>
                </a:lnTo>
                <a:lnTo>
                  <a:pt x="205894" y="39128"/>
                </a:lnTo>
                <a:lnTo>
                  <a:pt x="206925" y="42310"/>
                </a:lnTo>
                <a:lnTo>
                  <a:pt x="206925" y="48851"/>
                </a:lnTo>
                <a:lnTo>
                  <a:pt x="206247" y="51650"/>
                </a:lnTo>
                <a:lnTo>
                  <a:pt x="205305" y="53536"/>
                </a:lnTo>
                <a:close/>
              </a:path>
              <a:path w="692150" h="83185">
                <a:moveTo>
                  <a:pt x="266501" y="64349"/>
                </a:moveTo>
                <a:lnTo>
                  <a:pt x="218416" y="64349"/>
                </a:lnTo>
                <a:lnTo>
                  <a:pt x="218416" y="1060"/>
                </a:lnTo>
                <a:lnTo>
                  <a:pt x="265264" y="1060"/>
                </a:lnTo>
                <a:lnTo>
                  <a:pt x="265264" y="11756"/>
                </a:lnTo>
                <a:lnTo>
                  <a:pt x="231233" y="11756"/>
                </a:lnTo>
                <a:lnTo>
                  <a:pt x="231233" y="25810"/>
                </a:lnTo>
                <a:lnTo>
                  <a:pt x="262877" y="25810"/>
                </a:lnTo>
                <a:lnTo>
                  <a:pt x="262877" y="36505"/>
                </a:lnTo>
                <a:lnTo>
                  <a:pt x="231233" y="36505"/>
                </a:lnTo>
                <a:lnTo>
                  <a:pt x="231233" y="53653"/>
                </a:lnTo>
                <a:lnTo>
                  <a:pt x="266501" y="53653"/>
                </a:lnTo>
                <a:lnTo>
                  <a:pt x="266501" y="64349"/>
                </a:lnTo>
                <a:close/>
              </a:path>
              <a:path w="692150" h="83185">
                <a:moveTo>
                  <a:pt x="282500" y="82911"/>
                </a:moveTo>
                <a:lnTo>
                  <a:pt x="274103" y="82911"/>
                </a:lnTo>
                <a:lnTo>
                  <a:pt x="276519" y="77784"/>
                </a:lnTo>
                <a:lnTo>
                  <a:pt x="278199" y="73866"/>
                </a:lnTo>
                <a:lnTo>
                  <a:pt x="279141" y="71155"/>
                </a:lnTo>
                <a:lnTo>
                  <a:pt x="280143" y="68385"/>
                </a:lnTo>
                <a:lnTo>
                  <a:pt x="281057" y="65233"/>
                </a:lnTo>
                <a:lnTo>
                  <a:pt x="284357" y="34796"/>
                </a:lnTo>
                <a:lnTo>
                  <a:pt x="283620" y="28344"/>
                </a:lnTo>
                <a:lnTo>
                  <a:pt x="280674" y="16146"/>
                </a:lnTo>
                <a:lnTo>
                  <a:pt x="277963" y="8721"/>
                </a:lnTo>
                <a:lnTo>
                  <a:pt x="274015" y="0"/>
                </a:lnTo>
                <a:lnTo>
                  <a:pt x="282235" y="0"/>
                </a:lnTo>
                <a:lnTo>
                  <a:pt x="286596" y="6187"/>
                </a:lnTo>
                <a:lnTo>
                  <a:pt x="289984" y="12757"/>
                </a:lnTo>
                <a:lnTo>
                  <a:pt x="294816" y="26605"/>
                </a:lnTo>
                <a:lnTo>
                  <a:pt x="296024" y="33618"/>
                </a:lnTo>
                <a:lnTo>
                  <a:pt x="296024" y="46759"/>
                </a:lnTo>
                <a:lnTo>
                  <a:pt x="295081" y="53211"/>
                </a:lnTo>
                <a:lnTo>
                  <a:pt x="293196" y="60106"/>
                </a:lnTo>
                <a:lnTo>
                  <a:pt x="291015" y="67826"/>
                </a:lnTo>
                <a:lnTo>
                  <a:pt x="287450" y="75427"/>
                </a:lnTo>
                <a:lnTo>
                  <a:pt x="282500" y="82911"/>
                </a:lnTo>
                <a:close/>
              </a:path>
              <a:path w="692150" h="83185">
                <a:moveTo>
                  <a:pt x="334917" y="65410"/>
                </a:moveTo>
                <a:lnTo>
                  <a:pt x="325901" y="65410"/>
                </a:lnTo>
                <a:lnTo>
                  <a:pt x="341546" y="0"/>
                </a:lnTo>
                <a:lnTo>
                  <a:pt x="350651" y="0"/>
                </a:lnTo>
                <a:lnTo>
                  <a:pt x="334917" y="65410"/>
                </a:lnTo>
                <a:close/>
              </a:path>
              <a:path w="692150" h="83185">
                <a:moveTo>
                  <a:pt x="393874" y="64349"/>
                </a:moveTo>
                <a:lnTo>
                  <a:pt x="381057" y="64349"/>
                </a:lnTo>
                <a:lnTo>
                  <a:pt x="381057" y="1060"/>
                </a:lnTo>
                <a:lnTo>
                  <a:pt x="393874" y="1060"/>
                </a:lnTo>
                <a:lnTo>
                  <a:pt x="393874" y="25987"/>
                </a:lnTo>
                <a:lnTo>
                  <a:pt x="431618" y="25987"/>
                </a:lnTo>
                <a:lnTo>
                  <a:pt x="431618" y="36682"/>
                </a:lnTo>
                <a:lnTo>
                  <a:pt x="393874" y="36682"/>
                </a:lnTo>
                <a:lnTo>
                  <a:pt x="393874" y="64349"/>
                </a:lnTo>
                <a:close/>
              </a:path>
              <a:path w="692150" h="83185">
                <a:moveTo>
                  <a:pt x="431618" y="25987"/>
                </a:moveTo>
                <a:lnTo>
                  <a:pt x="418801" y="25987"/>
                </a:lnTo>
                <a:lnTo>
                  <a:pt x="418801" y="1060"/>
                </a:lnTo>
                <a:lnTo>
                  <a:pt x="431618" y="1060"/>
                </a:lnTo>
                <a:lnTo>
                  <a:pt x="431618" y="25987"/>
                </a:lnTo>
                <a:close/>
              </a:path>
              <a:path w="692150" h="83185">
                <a:moveTo>
                  <a:pt x="431618" y="64349"/>
                </a:moveTo>
                <a:lnTo>
                  <a:pt x="418801" y="64349"/>
                </a:lnTo>
                <a:lnTo>
                  <a:pt x="418801" y="36682"/>
                </a:lnTo>
                <a:lnTo>
                  <a:pt x="431618" y="36682"/>
                </a:lnTo>
                <a:lnTo>
                  <a:pt x="431618" y="64349"/>
                </a:lnTo>
                <a:close/>
              </a:path>
              <a:path w="692150" h="83185">
                <a:moveTo>
                  <a:pt x="452655" y="64349"/>
                </a:moveTo>
                <a:lnTo>
                  <a:pt x="439131" y="64349"/>
                </a:lnTo>
                <a:lnTo>
                  <a:pt x="463704" y="1060"/>
                </a:lnTo>
                <a:lnTo>
                  <a:pt x="477228" y="1060"/>
                </a:lnTo>
                <a:lnTo>
                  <a:pt x="483145" y="15822"/>
                </a:lnTo>
                <a:lnTo>
                  <a:pt x="470422" y="15822"/>
                </a:lnTo>
                <a:lnTo>
                  <a:pt x="461848" y="39246"/>
                </a:lnTo>
                <a:lnTo>
                  <a:pt x="492534" y="39246"/>
                </a:lnTo>
                <a:lnTo>
                  <a:pt x="496821" y="49941"/>
                </a:lnTo>
                <a:lnTo>
                  <a:pt x="457958" y="49941"/>
                </a:lnTo>
                <a:lnTo>
                  <a:pt x="452655" y="64349"/>
                </a:lnTo>
                <a:close/>
              </a:path>
              <a:path w="692150" h="83185">
                <a:moveTo>
                  <a:pt x="492534" y="39246"/>
                </a:moveTo>
                <a:lnTo>
                  <a:pt x="479173" y="39246"/>
                </a:lnTo>
                <a:lnTo>
                  <a:pt x="470422" y="15822"/>
                </a:lnTo>
                <a:lnTo>
                  <a:pt x="483145" y="15822"/>
                </a:lnTo>
                <a:lnTo>
                  <a:pt x="492534" y="39246"/>
                </a:lnTo>
                <a:close/>
              </a:path>
              <a:path w="692150" h="83185">
                <a:moveTo>
                  <a:pt x="502596" y="64349"/>
                </a:moveTo>
                <a:lnTo>
                  <a:pt x="488807" y="64349"/>
                </a:lnTo>
                <a:lnTo>
                  <a:pt x="483327" y="49941"/>
                </a:lnTo>
                <a:lnTo>
                  <a:pt x="496821" y="49941"/>
                </a:lnTo>
                <a:lnTo>
                  <a:pt x="502596" y="64349"/>
                </a:lnTo>
                <a:close/>
              </a:path>
              <a:path w="692150" h="83185">
                <a:moveTo>
                  <a:pt x="540693" y="64290"/>
                </a:moveTo>
                <a:lnTo>
                  <a:pt x="510994" y="64290"/>
                </a:lnTo>
                <a:lnTo>
                  <a:pt x="510994" y="1060"/>
                </a:lnTo>
                <a:lnTo>
                  <a:pt x="541283" y="1060"/>
                </a:lnTo>
                <a:lnTo>
                  <a:pt x="545025" y="1266"/>
                </a:lnTo>
                <a:lnTo>
                  <a:pt x="549974" y="2091"/>
                </a:lnTo>
                <a:lnTo>
                  <a:pt x="552184" y="2975"/>
                </a:lnTo>
                <a:lnTo>
                  <a:pt x="554129" y="4331"/>
                </a:lnTo>
                <a:lnTo>
                  <a:pt x="556074" y="5627"/>
                </a:lnTo>
                <a:lnTo>
                  <a:pt x="557694" y="7366"/>
                </a:lnTo>
                <a:lnTo>
                  <a:pt x="558991" y="9546"/>
                </a:lnTo>
                <a:lnTo>
                  <a:pt x="560167" y="11579"/>
                </a:lnTo>
                <a:lnTo>
                  <a:pt x="523810" y="11579"/>
                </a:lnTo>
                <a:lnTo>
                  <a:pt x="523810" y="25987"/>
                </a:lnTo>
                <a:lnTo>
                  <a:pt x="557980" y="25987"/>
                </a:lnTo>
                <a:lnTo>
                  <a:pt x="556957" y="27578"/>
                </a:lnTo>
                <a:lnTo>
                  <a:pt x="554807" y="29434"/>
                </a:lnTo>
                <a:lnTo>
                  <a:pt x="552096" y="30672"/>
                </a:lnTo>
                <a:lnTo>
                  <a:pt x="555926" y="31791"/>
                </a:lnTo>
                <a:lnTo>
                  <a:pt x="558873" y="33706"/>
                </a:lnTo>
                <a:lnTo>
                  <a:pt x="561137" y="36682"/>
                </a:lnTo>
                <a:lnTo>
                  <a:pt x="523810" y="36682"/>
                </a:lnTo>
                <a:lnTo>
                  <a:pt x="523810" y="53536"/>
                </a:lnTo>
                <a:lnTo>
                  <a:pt x="562408" y="53536"/>
                </a:lnTo>
                <a:lnTo>
                  <a:pt x="560699" y="57071"/>
                </a:lnTo>
                <a:lnTo>
                  <a:pt x="558873" y="59252"/>
                </a:lnTo>
                <a:lnTo>
                  <a:pt x="556516" y="60902"/>
                </a:lnTo>
                <a:lnTo>
                  <a:pt x="554217" y="62552"/>
                </a:lnTo>
                <a:lnTo>
                  <a:pt x="551359" y="63553"/>
                </a:lnTo>
                <a:lnTo>
                  <a:pt x="545820" y="64143"/>
                </a:lnTo>
                <a:lnTo>
                  <a:pt x="540693" y="64290"/>
                </a:lnTo>
                <a:close/>
              </a:path>
              <a:path w="692150" h="83185">
                <a:moveTo>
                  <a:pt x="557980" y="25987"/>
                </a:moveTo>
                <a:lnTo>
                  <a:pt x="541489" y="25987"/>
                </a:lnTo>
                <a:lnTo>
                  <a:pt x="543669" y="25692"/>
                </a:lnTo>
                <a:lnTo>
                  <a:pt x="545378" y="24926"/>
                </a:lnTo>
                <a:lnTo>
                  <a:pt x="547853" y="22451"/>
                </a:lnTo>
                <a:lnTo>
                  <a:pt x="548472" y="20801"/>
                </a:lnTo>
                <a:lnTo>
                  <a:pt x="548472" y="16794"/>
                </a:lnTo>
                <a:lnTo>
                  <a:pt x="540746" y="11579"/>
                </a:lnTo>
                <a:lnTo>
                  <a:pt x="560233" y="11579"/>
                </a:lnTo>
                <a:lnTo>
                  <a:pt x="560858" y="13965"/>
                </a:lnTo>
                <a:lnTo>
                  <a:pt x="560935" y="19917"/>
                </a:lnTo>
                <a:lnTo>
                  <a:pt x="560191" y="22451"/>
                </a:lnTo>
                <a:lnTo>
                  <a:pt x="560140" y="22628"/>
                </a:lnTo>
                <a:lnTo>
                  <a:pt x="557980" y="25987"/>
                </a:lnTo>
                <a:close/>
              </a:path>
              <a:path w="692150" h="83185">
                <a:moveTo>
                  <a:pt x="562408" y="53536"/>
                </a:moveTo>
                <a:lnTo>
                  <a:pt x="543168" y="53536"/>
                </a:lnTo>
                <a:lnTo>
                  <a:pt x="546292" y="52946"/>
                </a:lnTo>
                <a:lnTo>
                  <a:pt x="547853" y="52092"/>
                </a:lnTo>
                <a:lnTo>
                  <a:pt x="549091" y="50737"/>
                </a:lnTo>
                <a:lnTo>
                  <a:pt x="550269" y="49381"/>
                </a:lnTo>
                <a:lnTo>
                  <a:pt x="550858" y="47584"/>
                </a:lnTo>
                <a:lnTo>
                  <a:pt x="550858" y="43459"/>
                </a:lnTo>
                <a:lnTo>
                  <a:pt x="539986" y="36682"/>
                </a:lnTo>
                <a:lnTo>
                  <a:pt x="561137" y="36682"/>
                </a:lnTo>
                <a:lnTo>
                  <a:pt x="562998" y="39128"/>
                </a:lnTo>
                <a:lnTo>
                  <a:pt x="564029" y="42310"/>
                </a:lnTo>
                <a:lnTo>
                  <a:pt x="564029" y="48851"/>
                </a:lnTo>
                <a:lnTo>
                  <a:pt x="563351" y="51650"/>
                </a:lnTo>
                <a:lnTo>
                  <a:pt x="562408" y="53536"/>
                </a:lnTo>
                <a:close/>
              </a:path>
              <a:path w="692150" h="83185">
                <a:moveTo>
                  <a:pt x="622721" y="64349"/>
                </a:moveTo>
                <a:lnTo>
                  <a:pt x="574636" y="64349"/>
                </a:lnTo>
                <a:lnTo>
                  <a:pt x="574636" y="1060"/>
                </a:lnTo>
                <a:lnTo>
                  <a:pt x="621484" y="1060"/>
                </a:lnTo>
                <a:lnTo>
                  <a:pt x="621484" y="11756"/>
                </a:lnTo>
                <a:lnTo>
                  <a:pt x="587453" y="11756"/>
                </a:lnTo>
                <a:lnTo>
                  <a:pt x="587453" y="25810"/>
                </a:lnTo>
                <a:lnTo>
                  <a:pt x="619097" y="25810"/>
                </a:lnTo>
                <a:lnTo>
                  <a:pt x="619097" y="36505"/>
                </a:lnTo>
                <a:lnTo>
                  <a:pt x="587453" y="36505"/>
                </a:lnTo>
                <a:lnTo>
                  <a:pt x="587453" y="53653"/>
                </a:lnTo>
                <a:lnTo>
                  <a:pt x="622721" y="53653"/>
                </a:lnTo>
                <a:lnTo>
                  <a:pt x="622721" y="64349"/>
                </a:lnTo>
                <a:close/>
              </a:path>
              <a:path w="692150" h="83185">
                <a:moveTo>
                  <a:pt x="647559" y="64349"/>
                </a:moveTo>
                <a:lnTo>
                  <a:pt x="634743" y="64349"/>
                </a:lnTo>
                <a:lnTo>
                  <a:pt x="634743" y="1060"/>
                </a:lnTo>
                <a:lnTo>
                  <a:pt x="668390" y="1060"/>
                </a:lnTo>
                <a:lnTo>
                  <a:pt x="673311" y="1620"/>
                </a:lnTo>
                <a:lnTo>
                  <a:pt x="685627" y="11726"/>
                </a:lnTo>
                <a:lnTo>
                  <a:pt x="647559" y="11726"/>
                </a:lnTo>
                <a:lnTo>
                  <a:pt x="647559" y="27843"/>
                </a:lnTo>
                <a:lnTo>
                  <a:pt x="684816" y="27843"/>
                </a:lnTo>
                <a:lnTo>
                  <a:pt x="682386" y="30583"/>
                </a:lnTo>
                <a:lnTo>
                  <a:pt x="679616" y="33647"/>
                </a:lnTo>
                <a:lnTo>
                  <a:pt x="675462" y="35592"/>
                </a:lnTo>
                <a:lnTo>
                  <a:pt x="669922" y="36417"/>
                </a:lnTo>
                <a:lnTo>
                  <a:pt x="672483" y="37920"/>
                </a:lnTo>
                <a:lnTo>
                  <a:pt x="647559" y="37920"/>
                </a:lnTo>
                <a:lnTo>
                  <a:pt x="647559" y="64349"/>
                </a:lnTo>
                <a:close/>
              </a:path>
              <a:path w="692150" h="83185">
                <a:moveTo>
                  <a:pt x="684816" y="27843"/>
                </a:moveTo>
                <a:lnTo>
                  <a:pt x="663146" y="27843"/>
                </a:lnTo>
                <a:lnTo>
                  <a:pt x="668678" y="27460"/>
                </a:lnTo>
                <a:lnTo>
                  <a:pt x="667317" y="27460"/>
                </a:lnTo>
                <a:lnTo>
                  <a:pt x="670040" y="26517"/>
                </a:lnTo>
                <a:lnTo>
                  <a:pt x="671219" y="25633"/>
                </a:lnTo>
                <a:lnTo>
                  <a:pt x="672928" y="23099"/>
                </a:lnTo>
                <a:lnTo>
                  <a:pt x="673370" y="21508"/>
                </a:lnTo>
                <a:lnTo>
                  <a:pt x="673370" y="17501"/>
                </a:lnTo>
                <a:lnTo>
                  <a:pt x="672810" y="15792"/>
                </a:lnTo>
                <a:lnTo>
                  <a:pt x="670512" y="13140"/>
                </a:lnTo>
                <a:lnTo>
                  <a:pt x="668891" y="12286"/>
                </a:lnTo>
                <a:lnTo>
                  <a:pt x="665626" y="11726"/>
                </a:lnTo>
                <a:lnTo>
                  <a:pt x="685627" y="11726"/>
                </a:lnTo>
                <a:lnTo>
                  <a:pt x="686540" y="15056"/>
                </a:lnTo>
                <a:lnTo>
                  <a:pt x="686540" y="23541"/>
                </a:lnTo>
                <a:lnTo>
                  <a:pt x="685155" y="27460"/>
                </a:lnTo>
                <a:lnTo>
                  <a:pt x="684816" y="27843"/>
                </a:lnTo>
                <a:close/>
              </a:path>
              <a:path w="692150" h="83185">
                <a:moveTo>
                  <a:pt x="691667" y="64349"/>
                </a:moveTo>
                <a:lnTo>
                  <a:pt x="676375" y="64349"/>
                </a:lnTo>
                <a:lnTo>
                  <a:pt x="667271" y="50560"/>
                </a:lnTo>
                <a:lnTo>
                  <a:pt x="663971" y="45610"/>
                </a:lnTo>
                <a:lnTo>
                  <a:pt x="661702" y="42516"/>
                </a:lnTo>
                <a:lnTo>
                  <a:pt x="660465" y="41279"/>
                </a:lnTo>
                <a:lnTo>
                  <a:pt x="659227" y="39982"/>
                </a:lnTo>
                <a:lnTo>
                  <a:pt x="657931" y="39098"/>
                </a:lnTo>
                <a:lnTo>
                  <a:pt x="655220" y="38155"/>
                </a:lnTo>
                <a:lnTo>
                  <a:pt x="653069" y="37920"/>
                </a:lnTo>
                <a:lnTo>
                  <a:pt x="672520" y="37920"/>
                </a:lnTo>
                <a:lnTo>
                  <a:pt x="683977" y="51974"/>
                </a:lnTo>
                <a:lnTo>
                  <a:pt x="691667" y="64349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5" name="object 35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907878" y="1930569"/>
            <a:ext cx="100413" cy="82911"/>
          </a:xfrm>
          <a:prstGeom prst="rect">
            <a:avLst/>
          </a:prstGeom>
        </p:spPr>
      </p:pic>
      <p:pic>
        <p:nvPicPr>
          <p:cNvPr id="36" name="object 36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70331" y="2161032"/>
            <a:ext cx="70104" cy="73151"/>
          </a:xfrm>
          <a:prstGeom prst="rect">
            <a:avLst/>
          </a:prstGeom>
        </p:spPr>
      </p:pic>
      <p:grpSp>
        <p:nvGrpSpPr>
          <p:cNvPr id="37" name="object 37" descr=""/>
          <p:cNvGrpSpPr/>
          <p:nvPr/>
        </p:nvGrpSpPr>
        <p:grpSpPr>
          <a:xfrm>
            <a:off x="576072" y="2159507"/>
            <a:ext cx="1724025" cy="96520"/>
            <a:chOff x="576072" y="2159507"/>
            <a:chExt cx="1724025" cy="96520"/>
          </a:xfrm>
        </p:grpSpPr>
        <p:pic>
          <p:nvPicPr>
            <p:cNvPr id="38" name="object 38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76072" y="2161031"/>
              <a:ext cx="359663" cy="94487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76884" y="2162555"/>
              <a:ext cx="199643" cy="73151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213104" y="2161031"/>
              <a:ext cx="109727" cy="74675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363979" y="2161031"/>
              <a:ext cx="73151" cy="74675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472183" y="2159507"/>
              <a:ext cx="207263" cy="76200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714500" y="2161031"/>
              <a:ext cx="111251" cy="74675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866900" y="2161031"/>
              <a:ext cx="432815" cy="94487"/>
            </a:xfrm>
            <a:prstGeom prst="rect">
              <a:avLst/>
            </a:prstGeom>
          </p:spPr>
        </p:pic>
      </p:grpSp>
      <p:sp>
        <p:nvSpPr>
          <p:cNvPr id="45" name="object 45" descr=""/>
          <p:cNvSpPr/>
          <p:nvPr/>
        </p:nvSpPr>
        <p:spPr>
          <a:xfrm>
            <a:off x="2346748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/>
          <p:nvPr/>
        </p:nvSpPr>
        <p:spPr>
          <a:xfrm>
            <a:off x="2403928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 descr=""/>
          <p:cNvSpPr/>
          <p:nvPr/>
        </p:nvSpPr>
        <p:spPr>
          <a:xfrm>
            <a:off x="2460088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 descr=""/>
          <p:cNvSpPr/>
          <p:nvPr/>
        </p:nvSpPr>
        <p:spPr>
          <a:xfrm>
            <a:off x="2516247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 descr=""/>
          <p:cNvSpPr/>
          <p:nvPr/>
        </p:nvSpPr>
        <p:spPr>
          <a:xfrm>
            <a:off x="2572406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 descr=""/>
          <p:cNvSpPr/>
          <p:nvPr/>
        </p:nvSpPr>
        <p:spPr>
          <a:xfrm>
            <a:off x="2629587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 descr=""/>
          <p:cNvSpPr/>
          <p:nvPr/>
        </p:nvSpPr>
        <p:spPr>
          <a:xfrm>
            <a:off x="2685746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 descr=""/>
          <p:cNvSpPr/>
          <p:nvPr/>
        </p:nvSpPr>
        <p:spPr>
          <a:xfrm>
            <a:off x="2741906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 descr=""/>
          <p:cNvSpPr/>
          <p:nvPr/>
        </p:nvSpPr>
        <p:spPr>
          <a:xfrm>
            <a:off x="2798065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 descr=""/>
          <p:cNvSpPr/>
          <p:nvPr/>
        </p:nvSpPr>
        <p:spPr>
          <a:xfrm>
            <a:off x="2854224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 descr=""/>
          <p:cNvSpPr/>
          <p:nvPr/>
        </p:nvSpPr>
        <p:spPr>
          <a:xfrm>
            <a:off x="2911405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 descr=""/>
          <p:cNvSpPr/>
          <p:nvPr/>
        </p:nvSpPr>
        <p:spPr>
          <a:xfrm>
            <a:off x="2967564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 descr=""/>
          <p:cNvSpPr/>
          <p:nvPr/>
        </p:nvSpPr>
        <p:spPr>
          <a:xfrm>
            <a:off x="3023724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 descr=""/>
          <p:cNvSpPr/>
          <p:nvPr/>
        </p:nvSpPr>
        <p:spPr>
          <a:xfrm>
            <a:off x="3079883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 descr=""/>
          <p:cNvSpPr/>
          <p:nvPr/>
        </p:nvSpPr>
        <p:spPr>
          <a:xfrm>
            <a:off x="3137064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 descr=""/>
          <p:cNvSpPr/>
          <p:nvPr/>
        </p:nvSpPr>
        <p:spPr>
          <a:xfrm>
            <a:off x="3193223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 descr=""/>
          <p:cNvSpPr/>
          <p:nvPr/>
        </p:nvSpPr>
        <p:spPr>
          <a:xfrm>
            <a:off x="3249382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 descr=""/>
          <p:cNvSpPr/>
          <p:nvPr/>
        </p:nvSpPr>
        <p:spPr>
          <a:xfrm>
            <a:off x="3305542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 descr=""/>
          <p:cNvSpPr/>
          <p:nvPr/>
        </p:nvSpPr>
        <p:spPr>
          <a:xfrm>
            <a:off x="3361701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 descr=""/>
          <p:cNvSpPr/>
          <p:nvPr/>
        </p:nvSpPr>
        <p:spPr>
          <a:xfrm>
            <a:off x="3418882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 descr=""/>
          <p:cNvSpPr/>
          <p:nvPr/>
        </p:nvSpPr>
        <p:spPr>
          <a:xfrm>
            <a:off x="3475041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 descr=""/>
          <p:cNvSpPr/>
          <p:nvPr/>
        </p:nvSpPr>
        <p:spPr>
          <a:xfrm>
            <a:off x="3531201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 descr=""/>
          <p:cNvSpPr/>
          <p:nvPr/>
        </p:nvSpPr>
        <p:spPr>
          <a:xfrm>
            <a:off x="3589402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 descr=""/>
          <p:cNvSpPr/>
          <p:nvPr/>
        </p:nvSpPr>
        <p:spPr>
          <a:xfrm>
            <a:off x="3645561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 descr=""/>
          <p:cNvSpPr/>
          <p:nvPr/>
        </p:nvSpPr>
        <p:spPr>
          <a:xfrm>
            <a:off x="3701721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 descr=""/>
          <p:cNvSpPr/>
          <p:nvPr/>
        </p:nvSpPr>
        <p:spPr>
          <a:xfrm>
            <a:off x="3892663" y="2160707"/>
            <a:ext cx="275590" cy="74930"/>
          </a:xfrm>
          <a:custGeom>
            <a:avLst/>
            <a:gdLst/>
            <a:ahLst/>
            <a:cxnLst/>
            <a:rect l="l" t="t" r="r" b="b"/>
            <a:pathLst>
              <a:path w="275589" h="74930">
                <a:moveTo>
                  <a:pt x="52483" y="58814"/>
                </a:moveTo>
                <a:lnTo>
                  <a:pt x="0" y="58814"/>
                </a:lnTo>
                <a:lnTo>
                  <a:pt x="0" y="46561"/>
                </a:lnTo>
                <a:lnTo>
                  <a:pt x="31653" y="102"/>
                </a:lnTo>
                <a:lnTo>
                  <a:pt x="43395" y="102"/>
                </a:lnTo>
                <a:lnTo>
                  <a:pt x="43395" y="21646"/>
                </a:lnTo>
                <a:lnTo>
                  <a:pt x="29815" y="21646"/>
                </a:lnTo>
                <a:lnTo>
                  <a:pt x="13069" y="46561"/>
                </a:lnTo>
                <a:lnTo>
                  <a:pt x="52483" y="46561"/>
                </a:lnTo>
                <a:lnTo>
                  <a:pt x="52483" y="58814"/>
                </a:lnTo>
                <a:close/>
              </a:path>
              <a:path w="275589" h="74930">
                <a:moveTo>
                  <a:pt x="43395" y="46561"/>
                </a:moveTo>
                <a:lnTo>
                  <a:pt x="29815" y="46561"/>
                </a:lnTo>
                <a:lnTo>
                  <a:pt x="29815" y="21646"/>
                </a:lnTo>
                <a:lnTo>
                  <a:pt x="43395" y="21646"/>
                </a:lnTo>
                <a:lnTo>
                  <a:pt x="43395" y="46561"/>
                </a:lnTo>
                <a:close/>
              </a:path>
              <a:path w="275589" h="74930">
                <a:moveTo>
                  <a:pt x="43395" y="73517"/>
                </a:moveTo>
                <a:lnTo>
                  <a:pt x="29815" y="73517"/>
                </a:lnTo>
                <a:lnTo>
                  <a:pt x="29815" y="58814"/>
                </a:lnTo>
                <a:lnTo>
                  <a:pt x="43395" y="58814"/>
                </a:lnTo>
                <a:lnTo>
                  <a:pt x="43395" y="73517"/>
                </a:lnTo>
                <a:close/>
              </a:path>
              <a:path w="275589" h="74930">
                <a:moveTo>
                  <a:pt x="89378" y="74845"/>
                </a:moveTo>
                <a:lnTo>
                  <a:pt x="75151" y="74845"/>
                </a:lnTo>
                <a:lnTo>
                  <a:pt x="69399" y="72088"/>
                </a:lnTo>
                <a:lnTo>
                  <a:pt x="58507" y="37269"/>
                </a:lnTo>
                <a:lnTo>
                  <a:pt x="58900" y="28828"/>
                </a:lnTo>
                <a:lnTo>
                  <a:pt x="58954" y="27671"/>
                </a:lnTo>
                <a:lnTo>
                  <a:pt x="75151" y="0"/>
                </a:lnTo>
                <a:lnTo>
                  <a:pt x="89378" y="0"/>
                </a:lnTo>
                <a:lnTo>
                  <a:pt x="94817" y="2484"/>
                </a:lnTo>
                <a:lnTo>
                  <a:pt x="98760" y="7453"/>
                </a:lnTo>
                <a:lnTo>
                  <a:pt x="101260" y="11640"/>
                </a:lnTo>
                <a:lnTo>
                  <a:pt x="80597" y="11640"/>
                </a:lnTo>
                <a:lnTo>
                  <a:pt x="79099" y="12184"/>
                </a:lnTo>
                <a:lnTo>
                  <a:pt x="73386" y="47027"/>
                </a:lnTo>
                <a:lnTo>
                  <a:pt x="73756" y="51938"/>
                </a:lnTo>
                <a:lnTo>
                  <a:pt x="74640" y="55138"/>
                </a:lnTo>
                <a:lnTo>
                  <a:pt x="75457" y="58405"/>
                </a:lnTo>
                <a:lnTo>
                  <a:pt x="76479" y="60481"/>
                </a:lnTo>
                <a:lnTo>
                  <a:pt x="79099" y="62660"/>
                </a:lnTo>
                <a:lnTo>
                  <a:pt x="80597" y="63204"/>
                </a:lnTo>
                <a:lnTo>
                  <a:pt x="101303" y="63204"/>
                </a:lnTo>
                <a:lnTo>
                  <a:pt x="98840" y="67391"/>
                </a:lnTo>
                <a:lnTo>
                  <a:pt x="94892" y="72360"/>
                </a:lnTo>
                <a:lnTo>
                  <a:pt x="89378" y="74845"/>
                </a:lnTo>
                <a:close/>
              </a:path>
              <a:path w="275589" h="74930">
                <a:moveTo>
                  <a:pt x="101303" y="63204"/>
                </a:moveTo>
                <a:lnTo>
                  <a:pt x="83932" y="63204"/>
                </a:lnTo>
                <a:lnTo>
                  <a:pt x="85396" y="62660"/>
                </a:lnTo>
                <a:lnTo>
                  <a:pt x="87983" y="60481"/>
                </a:lnTo>
                <a:lnTo>
                  <a:pt x="89004" y="58541"/>
                </a:lnTo>
                <a:lnTo>
                  <a:pt x="90705" y="52143"/>
                </a:lnTo>
                <a:lnTo>
                  <a:pt x="91106" y="47027"/>
                </a:lnTo>
                <a:lnTo>
                  <a:pt x="91102" y="27671"/>
                </a:lnTo>
                <a:lnTo>
                  <a:pt x="83932" y="11640"/>
                </a:lnTo>
                <a:lnTo>
                  <a:pt x="101260" y="11640"/>
                </a:lnTo>
                <a:lnTo>
                  <a:pt x="105988" y="37473"/>
                </a:lnTo>
                <a:lnTo>
                  <a:pt x="105590" y="46050"/>
                </a:lnTo>
                <a:lnTo>
                  <a:pt x="105545" y="47027"/>
                </a:lnTo>
                <a:lnTo>
                  <a:pt x="104230" y="55138"/>
                </a:lnTo>
                <a:lnTo>
                  <a:pt x="104201" y="55317"/>
                </a:lnTo>
                <a:lnTo>
                  <a:pt x="101967" y="62075"/>
                </a:lnTo>
                <a:lnTo>
                  <a:pt x="101303" y="63204"/>
                </a:lnTo>
                <a:close/>
              </a:path>
              <a:path w="275589" h="74930">
                <a:moveTo>
                  <a:pt x="119466" y="31245"/>
                </a:moveTo>
                <a:lnTo>
                  <a:pt x="119466" y="18481"/>
                </a:lnTo>
                <a:lnTo>
                  <a:pt x="123142" y="17256"/>
                </a:lnTo>
                <a:lnTo>
                  <a:pt x="127124" y="14975"/>
                </a:lnTo>
                <a:lnTo>
                  <a:pt x="131413" y="11640"/>
                </a:lnTo>
                <a:lnTo>
                  <a:pt x="135633" y="8304"/>
                </a:lnTo>
                <a:lnTo>
                  <a:pt x="138560" y="4424"/>
                </a:lnTo>
                <a:lnTo>
                  <a:pt x="140194" y="0"/>
                </a:lnTo>
                <a:lnTo>
                  <a:pt x="151528" y="0"/>
                </a:lnTo>
                <a:lnTo>
                  <a:pt x="151528" y="20625"/>
                </a:lnTo>
                <a:lnTo>
                  <a:pt x="137539" y="20625"/>
                </a:lnTo>
                <a:lnTo>
                  <a:pt x="132434" y="25390"/>
                </a:lnTo>
                <a:lnTo>
                  <a:pt x="126409" y="28930"/>
                </a:lnTo>
                <a:lnTo>
                  <a:pt x="119466" y="31245"/>
                </a:lnTo>
                <a:close/>
              </a:path>
              <a:path w="275589" h="74930">
                <a:moveTo>
                  <a:pt x="151528" y="73517"/>
                </a:moveTo>
                <a:lnTo>
                  <a:pt x="137539" y="73517"/>
                </a:lnTo>
                <a:lnTo>
                  <a:pt x="137539" y="20625"/>
                </a:lnTo>
                <a:lnTo>
                  <a:pt x="151528" y="20625"/>
                </a:lnTo>
                <a:lnTo>
                  <a:pt x="151528" y="73517"/>
                </a:lnTo>
                <a:close/>
              </a:path>
              <a:path w="275589" h="74930">
                <a:moveTo>
                  <a:pt x="202718" y="74845"/>
                </a:moveTo>
                <a:lnTo>
                  <a:pt x="188491" y="74845"/>
                </a:lnTo>
                <a:lnTo>
                  <a:pt x="182739" y="72088"/>
                </a:lnTo>
                <a:lnTo>
                  <a:pt x="171856" y="37473"/>
                </a:lnTo>
                <a:lnTo>
                  <a:pt x="171847" y="37269"/>
                </a:lnTo>
                <a:lnTo>
                  <a:pt x="172240" y="28828"/>
                </a:lnTo>
                <a:lnTo>
                  <a:pt x="172294" y="27671"/>
                </a:lnTo>
                <a:lnTo>
                  <a:pt x="173601" y="19706"/>
                </a:lnTo>
                <a:lnTo>
                  <a:pt x="188491" y="0"/>
                </a:lnTo>
                <a:lnTo>
                  <a:pt x="202718" y="0"/>
                </a:lnTo>
                <a:lnTo>
                  <a:pt x="208157" y="2484"/>
                </a:lnTo>
                <a:lnTo>
                  <a:pt x="212100" y="7453"/>
                </a:lnTo>
                <a:lnTo>
                  <a:pt x="214600" y="11640"/>
                </a:lnTo>
                <a:lnTo>
                  <a:pt x="193937" y="11640"/>
                </a:lnTo>
                <a:lnTo>
                  <a:pt x="192439" y="12184"/>
                </a:lnTo>
                <a:lnTo>
                  <a:pt x="186726" y="47027"/>
                </a:lnTo>
                <a:lnTo>
                  <a:pt x="187095" y="51938"/>
                </a:lnTo>
                <a:lnTo>
                  <a:pt x="187980" y="55138"/>
                </a:lnTo>
                <a:lnTo>
                  <a:pt x="188797" y="58405"/>
                </a:lnTo>
                <a:lnTo>
                  <a:pt x="189819" y="60481"/>
                </a:lnTo>
                <a:lnTo>
                  <a:pt x="192439" y="62660"/>
                </a:lnTo>
                <a:lnTo>
                  <a:pt x="193937" y="63204"/>
                </a:lnTo>
                <a:lnTo>
                  <a:pt x="214643" y="63204"/>
                </a:lnTo>
                <a:lnTo>
                  <a:pt x="212180" y="67391"/>
                </a:lnTo>
                <a:lnTo>
                  <a:pt x="208232" y="72360"/>
                </a:lnTo>
                <a:lnTo>
                  <a:pt x="202718" y="74845"/>
                </a:lnTo>
                <a:close/>
              </a:path>
              <a:path w="275589" h="74930">
                <a:moveTo>
                  <a:pt x="214643" y="63204"/>
                </a:moveTo>
                <a:lnTo>
                  <a:pt x="197272" y="63204"/>
                </a:lnTo>
                <a:lnTo>
                  <a:pt x="198736" y="62660"/>
                </a:lnTo>
                <a:lnTo>
                  <a:pt x="201322" y="60481"/>
                </a:lnTo>
                <a:lnTo>
                  <a:pt x="202344" y="58541"/>
                </a:lnTo>
                <a:lnTo>
                  <a:pt x="204045" y="52143"/>
                </a:lnTo>
                <a:lnTo>
                  <a:pt x="204445" y="47027"/>
                </a:lnTo>
                <a:lnTo>
                  <a:pt x="204442" y="27671"/>
                </a:lnTo>
                <a:lnTo>
                  <a:pt x="197272" y="11640"/>
                </a:lnTo>
                <a:lnTo>
                  <a:pt x="214600" y="11640"/>
                </a:lnTo>
                <a:lnTo>
                  <a:pt x="219327" y="37473"/>
                </a:lnTo>
                <a:lnTo>
                  <a:pt x="218930" y="46050"/>
                </a:lnTo>
                <a:lnTo>
                  <a:pt x="218885" y="47027"/>
                </a:lnTo>
                <a:lnTo>
                  <a:pt x="217570" y="55138"/>
                </a:lnTo>
                <a:lnTo>
                  <a:pt x="217541" y="55317"/>
                </a:lnTo>
                <a:lnTo>
                  <a:pt x="215307" y="62075"/>
                </a:lnTo>
                <a:lnTo>
                  <a:pt x="214643" y="63204"/>
                </a:lnTo>
                <a:close/>
              </a:path>
              <a:path w="275589" h="74930">
                <a:moveTo>
                  <a:pt x="258877" y="74845"/>
                </a:moveTo>
                <a:lnTo>
                  <a:pt x="244650" y="74845"/>
                </a:lnTo>
                <a:lnTo>
                  <a:pt x="238898" y="72088"/>
                </a:lnTo>
                <a:lnTo>
                  <a:pt x="228007" y="37269"/>
                </a:lnTo>
                <a:lnTo>
                  <a:pt x="228400" y="28828"/>
                </a:lnTo>
                <a:lnTo>
                  <a:pt x="228453" y="27671"/>
                </a:lnTo>
                <a:lnTo>
                  <a:pt x="229760" y="19706"/>
                </a:lnTo>
                <a:lnTo>
                  <a:pt x="229794" y="19502"/>
                </a:lnTo>
                <a:lnTo>
                  <a:pt x="232027" y="12763"/>
                </a:lnTo>
                <a:lnTo>
                  <a:pt x="235154" y="7453"/>
                </a:lnTo>
                <a:lnTo>
                  <a:pt x="239102" y="2484"/>
                </a:lnTo>
                <a:lnTo>
                  <a:pt x="244650" y="0"/>
                </a:lnTo>
                <a:lnTo>
                  <a:pt x="258877" y="0"/>
                </a:lnTo>
                <a:lnTo>
                  <a:pt x="264317" y="2484"/>
                </a:lnTo>
                <a:lnTo>
                  <a:pt x="268259" y="7453"/>
                </a:lnTo>
                <a:lnTo>
                  <a:pt x="270759" y="11640"/>
                </a:lnTo>
                <a:lnTo>
                  <a:pt x="250096" y="11640"/>
                </a:lnTo>
                <a:lnTo>
                  <a:pt x="248598" y="12184"/>
                </a:lnTo>
                <a:lnTo>
                  <a:pt x="242886" y="47027"/>
                </a:lnTo>
                <a:lnTo>
                  <a:pt x="243255" y="51938"/>
                </a:lnTo>
                <a:lnTo>
                  <a:pt x="244140" y="55138"/>
                </a:lnTo>
                <a:lnTo>
                  <a:pt x="244957" y="58405"/>
                </a:lnTo>
                <a:lnTo>
                  <a:pt x="245978" y="60481"/>
                </a:lnTo>
                <a:lnTo>
                  <a:pt x="248598" y="62660"/>
                </a:lnTo>
                <a:lnTo>
                  <a:pt x="250096" y="63204"/>
                </a:lnTo>
                <a:lnTo>
                  <a:pt x="270802" y="63204"/>
                </a:lnTo>
                <a:lnTo>
                  <a:pt x="268339" y="67391"/>
                </a:lnTo>
                <a:lnTo>
                  <a:pt x="264391" y="72360"/>
                </a:lnTo>
                <a:lnTo>
                  <a:pt x="258877" y="74845"/>
                </a:lnTo>
                <a:close/>
              </a:path>
              <a:path w="275589" h="74930">
                <a:moveTo>
                  <a:pt x="270802" y="63204"/>
                </a:moveTo>
                <a:lnTo>
                  <a:pt x="253432" y="63204"/>
                </a:lnTo>
                <a:lnTo>
                  <a:pt x="254895" y="62660"/>
                </a:lnTo>
                <a:lnTo>
                  <a:pt x="257482" y="60481"/>
                </a:lnTo>
                <a:lnTo>
                  <a:pt x="258503" y="58541"/>
                </a:lnTo>
                <a:lnTo>
                  <a:pt x="260205" y="52143"/>
                </a:lnTo>
                <a:lnTo>
                  <a:pt x="260605" y="47027"/>
                </a:lnTo>
                <a:lnTo>
                  <a:pt x="260601" y="27671"/>
                </a:lnTo>
                <a:lnTo>
                  <a:pt x="253432" y="11640"/>
                </a:lnTo>
                <a:lnTo>
                  <a:pt x="270759" y="11640"/>
                </a:lnTo>
                <a:lnTo>
                  <a:pt x="275487" y="37473"/>
                </a:lnTo>
                <a:lnTo>
                  <a:pt x="275090" y="46050"/>
                </a:lnTo>
                <a:lnTo>
                  <a:pt x="275044" y="47027"/>
                </a:lnTo>
                <a:lnTo>
                  <a:pt x="273729" y="55138"/>
                </a:lnTo>
                <a:lnTo>
                  <a:pt x="273700" y="55317"/>
                </a:lnTo>
                <a:lnTo>
                  <a:pt x="271466" y="62075"/>
                </a:lnTo>
                <a:lnTo>
                  <a:pt x="270802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1" name="object 71" descr="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365240" y="2287117"/>
            <a:ext cx="74845" cy="73517"/>
          </a:xfrm>
          <a:prstGeom prst="rect">
            <a:avLst/>
          </a:prstGeom>
        </p:spPr>
      </p:pic>
      <p:sp>
        <p:nvSpPr>
          <p:cNvPr id="72" name="object 72" descr=""/>
          <p:cNvSpPr/>
          <p:nvPr/>
        </p:nvSpPr>
        <p:spPr>
          <a:xfrm>
            <a:off x="566902" y="2285898"/>
            <a:ext cx="3145155" cy="178435"/>
          </a:xfrm>
          <a:custGeom>
            <a:avLst/>
            <a:gdLst/>
            <a:ahLst/>
            <a:cxnLst/>
            <a:rect l="l" t="t" r="r" b="b"/>
            <a:pathLst>
              <a:path w="3145154" h="178435">
                <a:moveTo>
                  <a:pt x="37160" y="104152"/>
                </a:moveTo>
                <a:lnTo>
                  <a:pt x="33350" y="102997"/>
                </a:lnTo>
                <a:lnTo>
                  <a:pt x="29438" y="102412"/>
                </a:lnTo>
                <a:lnTo>
                  <a:pt x="21475" y="102412"/>
                </a:lnTo>
                <a:lnTo>
                  <a:pt x="18719" y="102997"/>
                </a:lnTo>
                <a:lnTo>
                  <a:pt x="18427" y="102997"/>
                </a:lnTo>
                <a:lnTo>
                  <a:pt x="8978" y="115379"/>
                </a:lnTo>
                <a:lnTo>
                  <a:pt x="8978" y="123850"/>
                </a:lnTo>
                <a:lnTo>
                  <a:pt x="1219" y="123850"/>
                </a:lnTo>
                <a:lnTo>
                  <a:pt x="1219" y="134886"/>
                </a:lnTo>
                <a:lnTo>
                  <a:pt x="8978" y="134886"/>
                </a:lnTo>
                <a:lnTo>
                  <a:pt x="8978" y="176847"/>
                </a:lnTo>
                <a:lnTo>
                  <a:pt x="22974" y="176847"/>
                </a:lnTo>
                <a:lnTo>
                  <a:pt x="22974" y="134886"/>
                </a:lnTo>
                <a:lnTo>
                  <a:pt x="33489" y="134886"/>
                </a:lnTo>
                <a:lnTo>
                  <a:pt x="33489" y="123850"/>
                </a:lnTo>
                <a:lnTo>
                  <a:pt x="22974" y="123850"/>
                </a:lnTo>
                <a:lnTo>
                  <a:pt x="22974" y="117360"/>
                </a:lnTo>
                <a:lnTo>
                  <a:pt x="23406" y="115519"/>
                </a:lnTo>
                <a:lnTo>
                  <a:pt x="23533" y="115379"/>
                </a:lnTo>
                <a:lnTo>
                  <a:pt x="25184" y="113614"/>
                </a:lnTo>
                <a:lnTo>
                  <a:pt x="26682" y="113131"/>
                </a:lnTo>
                <a:lnTo>
                  <a:pt x="30899" y="113131"/>
                </a:lnTo>
                <a:lnTo>
                  <a:pt x="33108" y="113411"/>
                </a:lnTo>
                <a:lnTo>
                  <a:pt x="35420" y="113957"/>
                </a:lnTo>
                <a:lnTo>
                  <a:pt x="35483" y="113614"/>
                </a:lnTo>
                <a:lnTo>
                  <a:pt x="35572" y="113131"/>
                </a:lnTo>
                <a:lnTo>
                  <a:pt x="37160" y="104152"/>
                </a:lnTo>
                <a:close/>
              </a:path>
              <a:path w="3145154" h="178435">
                <a:moveTo>
                  <a:pt x="68097" y="1638"/>
                </a:moveTo>
                <a:lnTo>
                  <a:pt x="52374" y="1638"/>
                </a:lnTo>
                <a:lnTo>
                  <a:pt x="34607" y="55753"/>
                </a:lnTo>
                <a:lnTo>
                  <a:pt x="34556" y="55575"/>
                </a:lnTo>
                <a:lnTo>
                  <a:pt x="34455" y="55308"/>
                </a:lnTo>
                <a:lnTo>
                  <a:pt x="16027" y="1638"/>
                </a:lnTo>
                <a:lnTo>
                  <a:pt x="0" y="1638"/>
                </a:lnTo>
                <a:lnTo>
                  <a:pt x="26136" y="74739"/>
                </a:lnTo>
                <a:lnTo>
                  <a:pt x="42062" y="74739"/>
                </a:lnTo>
                <a:lnTo>
                  <a:pt x="42113" y="74599"/>
                </a:lnTo>
                <a:lnTo>
                  <a:pt x="42214" y="74333"/>
                </a:lnTo>
                <a:lnTo>
                  <a:pt x="48831" y="55753"/>
                </a:lnTo>
                <a:lnTo>
                  <a:pt x="48882" y="55575"/>
                </a:lnTo>
                <a:lnTo>
                  <a:pt x="48983" y="55308"/>
                </a:lnTo>
                <a:lnTo>
                  <a:pt x="68097" y="1638"/>
                </a:lnTo>
                <a:close/>
              </a:path>
              <a:path w="3145154" h="178435">
                <a:moveTo>
                  <a:pt x="86995" y="176847"/>
                </a:moveTo>
                <a:lnTo>
                  <a:pt x="86918" y="176707"/>
                </a:lnTo>
                <a:lnTo>
                  <a:pt x="85763" y="174332"/>
                </a:lnTo>
                <a:lnTo>
                  <a:pt x="84950" y="171945"/>
                </a:lnTo>
                <a:lnTo>
                  <a:pt x="84848" y="171399"/>
                </a:lnTo>
                <a:lnTo>
                  <a:pt x="84797" y="171132"/>
                </a:lnTo>
                <a:lnTo>
                  <a:pt x="84734" y="170789"/>
                </a:lnTo>
                <a:lnTo>
                  <a:pt x="84543" y="169697"/>
                </a:lnTo>
                <a:lnTo>
                  <a:pt x="84226" y="168275"/>
                </a:lnTo>
                <a:lnTo>
                  <a:pt x="84061" y="167462"/>
                </a:lnTo>
                <a:lnTo>
                  <a:pt x="84035" y="167043"/>
                </a:lnTo>
                <a:lnTo>
                  <a:pt x="83921" y="151523"/>
                </a:lnTo>
                <a:lnTo>
                  <a:pt x="83870" y="135940"/>
                </a:lnTo>
                <a:lnTo>
                  <a:pt x="83756" y="135191"/>
                </a:lnTo>
                <a:lnTo>
                  <a:pt x="75653" y="124980"/>
                </a:lnTo>
                <a:lnTo>
                  <a:pt x="72593" y="123482"/>
                </a:lnTo>
                <a:lnTo>
                  <a:pt x="67970" y="122732"/>
                </a:lnTo>
                <a:lnTo>
                  <a:pt x="54889" y="122732"/>
                </a:lnTo>
                <a:lnTo>
                  <a:pt x="49682" y="123990"/>
                </a:lnTo>
                <a:lnTo>
                  <a:pt x="42672" y="128955"/>
                </a:lnTo>
                <a:lnTo>
                  <a:pt x="40220" y="132778"/>
                </a:lnTo>
                <a:lnTo>
                  <a:pt x="38798" y="137947"/>
                </a:lnTo>
                <a:lnTo>
                  <a:pt x="51460" y="140195"/>
                </a:lnTo>
                <a:lnTo>
                  <a:pt x="52336" y="137680"/>
                </a:lnTo>
                <a:lnTo>
                  <a:pt x="53467" y="135940"/>
                </a:lnTo>
                <a:lnTo>
                  <a:pt x="56261" y="133959"/>
                </a:lnTo>
                <a:lnTo>
                  <a:pt x="58229" y="133451"/>
                </a:lnTo>
                <a:lnTo>
                  <a:pt x="64427" y="133451"/>
                </a:lnTo>
                <a:lnTo>
                  <a:pt x="66611" y="133959"/>
                </a:lnTo>
                <a:lnTo>
                  <a:pt x="66827" y="133959"/>
                </a:lnTo>
                <a:lnTo>
                  <a:pt x="68199" y="135191"/>
                </a:lnTo>
                <a:lnTo>
                  <a:pt x="69570" y="136347"/>
                </a:lnTo>
                <a:lnTo>
                  <a:pt x="70129" y="137947"/>
                </a:lnTo>
                <a:lnTo>
                  <a:pt x="70243" y="142443"/>
                </a:lnTo>
                <a:lnTo>
                  <a:pt x="70243" y="151523"/>
                </a:lnTo>
                <a:lnTo>
                  <a:pt x="61633" y="168275"/>
                </a:lnTo>
                <a:lnTo>
                  <a:pt x="56870" y="168275"/>
                </a:lnTo>
                <a:lnTo>
                  <a:pt x="54724" y="167462"/>
                </a:lnTo>
                <a:lnTo>
                  <a:pt x="54889" y="167462"/>
                </a:lnTo>
                <a:lnTo>
                  <a:pt x="53505" y="166128"/>
                </a:lnTo>
                <a:lnTo>
                  <a:pt x="52070" y="164693"/>
                </a:lnTo>
                <a:lnTo>
                  <a:pt x="51993" y="164528"/>
                </a:lnTo>
                <a:lnTo>
                  <a:pt x="51358" y="162966"/>
                </a:lnTo>
                <a:lnTo>
                  <a:pt x="51358" y="159054"/>
                </a:lnTo>
                <a:lnTo>
                  <a:pt x="52273" y="157416"/>
                </a:lnTo>
                <a:lnTo>
                  <a:pt x="55270" y="155308"/>
                </a:lnTo>
                <a:lnTo>
                  <a:pt x="57823" y="154482"/>
                </a:lnTo>
                <a:lnTo>
                  <a:pt x="65646" y="152857"/>
                </a:lnTo>
                <a:lnTo>
                  <a:pt x="68478" y="152146"/>
                </a:lnTo>
                <a:lnTo>
                  <a:pt x="70243" y="151523"/>
                </a:lnTo>
                <a:lnTo>
                  <a:pt x="70243" y="142443"/>
                </a:lnTo>
                <a:lnTo>
                  <a:pt x="67729" y="143522"/>
                </a:lnTo>
                <a:lnTo>
                  <a:pt x="63195" y="144691"/>
                </a:lnTo>
                <a:lnTo>
                  <a:pt x="51828" y="146799"/>
                </a:lnTo>
                <a:lnTo>
                  <a:pt x="48120" y="147891"/>
                </a:lnTo>
                <a:lnTo>
                  <a:pt x="45529" y="149174"/>
                </a:lnTo>
                <a:lnTo>
                  <a:pt x="42951" y="150406"/>
                </a:lnTo>
                <a:lnTo>
                  <a:pt x="37363" y="167043"/>
                </a:lnTo>
                <a:lnTo>
                  <a:pt x="38938" y="170789"/>
                </a:lnTo>
                <a:lnTo>
                  <a:pt x="42062" y="173786"/>
                </a:lnTo>
                <a:lnTo>
                  <a:pt x="45199" y="176707"/>
                </a:lnTo>
                <a:lnTo>
                  <a:pt x="49479" y="178181"/>
                </a:lnTo>
                <a:lnTo>
                  <a:pt x="57988" y="178181"/>
                </a:lnTo>
                <a:lnTo>
                  <a:pt x="71272" y="171132"/>
                </a:lnTo>
                <a:lnTo>
                  <a:pt x="71335" y="171399"/>
                </a:lnTo>
                <a:lnTo>
                  <a:pt x="72758" y="175895"/>
                </a:lnTo>
                <a:lnTo>
                  <a:pt x="73101" y="176847"/>
                </a:lnTo>
                <a:lnTo>
                  <a:pt x="86995" y="176847"/>
                </a:lnTo>
                <a:close/>
              </a:path>
              <a:path w="3145154" h="178435">
                <a:moveTo>
                  <a:pt x="115582" y="74739"/>
                </a:moveTo>
                <a:lnTo>
                  <a:pt x="115519" y="74599"/>
                </a:lnTo>
                <a:lnTo>
                  <a:pt x="114350" y="72224"/>
                </a:lnTo>
                <a:lnTo>
                  <a:pt x="113538" y="69837"/>
                </a:lnTo>
                <a:lnTo>
                  <a:pt x="113436" y="69291"/>
                </a:lnTo>
                <a:lnTo>
                  <a:pt x="113385" y="69024"/>
                </a:lnTo>
                <a:lnTo>
                  <a:pt x="113322" y="68681"/>
                </a:lnTo>
                <a:lnTo>
                  <a:pt x="113131" y="67589"/>
                </a:lnTo>
                <a:lnTo>
                  <a:pt x="112814" y="66167"/>
                </a:lnTo>
                <a:lnTo>
                  <a:pt x="112649" y="65354"/>
                </a:lnTo>
                <a:lnTo>
                  <a:pt x="112623" y="64935"/>
                </a:lnTo>
                <a:lnTo>
                  <a:pt x="112509" y="49415"/>
                </a:lnTo>
                <a:lnTo>
                  <a:pt x="112458" y="33832"/>
                </a:lnTo>
                <a:lnTo>
                  <a:pt x="112356" y="33083"/>
                </a:lnTo>
                <a:lnTo>
                  <a:pt x="112318" y="32880"/>
                </a:lnTo>
                <a:lnTo>
                  <a:pt x="112102" y="31343"/>
                </a:lnTo>
                <a:lnTo>
                  <a:pt x="111975" y="30670"/>
                </a:lnTo>
                <a:lnTo>
                  <a:pt x="110782" y="28486"/>
                </a:lnTo>
                <a:lnTo>
                  <a:pt x="109486" y="26174"/>
                </a:lnTo>
                <a:lnTo>
                  <a:pt x="107315" y="24295"/>
                </a:lnTo>
                <a:lnTo>
                  <a:pt x="104241" y="22872"/>
                </a:lnTo>
                <a:lnTo>
                  <a:pt x="101180" y="21374"/>
                </a:lnTo>
                <a:lnTo>
                  <a:pt x="96558" y="20624"/>
                </a:lnTo>
                <a:lnTo>
                  <a:pt x="83489" y="20624"/>
                </a:lnTo>
                <a:lnTo>
                  <a:pt x="78282" y="21882"/>
                </a:lnTo>
                <a:lnTo>
                  <a:pt x="71272" y="26847"/>
                </a:lnTo>
                <a:lnTo>
                  <a:pt x="68821" y="30670"/>
                </a:lnTo>
                <a:lnTo>
                  <a:pt x="67386" y="35839"/>
                </a:lnTo>
                <a:lnTo>
                  <a:pt x="80048" y="38087"/>
                </a:lnTo>
                <a:lnTo>
                  <a:pt x="80937" y="35572"/>
                </a:lnTo>
                <a:lnTo>
                  <a:pt x="82054" y="33832"/>
                </a:lnTo>
                <a:lnTo>
                  <a:pt x="84848" y="31851"/>
                </a:lnTo>
                <a:lnTo>
                  <a:pt x="86817" y="31343"/>
                </a:lnTo>
                <a:lnTo>
                  <a:pt x="93014" y="31343"/>
                </a:lnTo>
                <a:lnTo>
                  <a:pt x="95211" y="31851"/>
                </a:lnTo>
                <a:lnTo>
                  <a:pt x="95427" y="31851"/>
                </a:lnTo>
                <a:lnTo>
                  <a:pt x="96799" y="33083"/>
                </a:lnTo>
                <a:lnTo>
                  <a:pt x="98158" y="34239"/>
                </a:lnTo>
                <a:lnTo>
                  <a:pt x="98717" y="35839"/>
                </a:lnTo>
                <a:lnTo>
                  <a:pt x="98831" y="40335"/>
                </a:lnTo>
                <a:lnTo>
                  <a:pt x="98831" y="49415"/>
                </a:lnTo>
                <a:lnTo>
                  <a:pt x="90220" y="66167"/>
                </a:lnTo>
                <a:lnTo>
                  <a:pt x="85458" y="66167"/>
                </a:lnTo>
                <a:lnTo>
                  <a:pt x="83324" y="65354"/>
                </a:lnTo>
                <a:lnTo>
                  <a:pt x="83477" y="65354"/>
                </a:lnTo>
                <a:lnTo>
                  <a:pt x="82092" y="64020"/>
                </a:lnTo>
                <a:lnTo>
                  <a:pt x="80657" y="62585"/>
                </a:lnTo>
                <a:lnTo>
                  <a:pt x="80594" y="62420"/>
                </a:lnTo>
                <a:lnTo>
                  <a:pt x="79946" y="60858"/>
                </a:lnTo>
                <a:lnTo>
                  <a:pt x="79946" y="56946"/>
                </a:lnTo>
                <a:lnTo>
                  <a:pt x="80860" y="55308"/>
                </a:lnTo>
                <a:lnTo>
                  <a:pt x="83858" y="53200"/>
                </a:lnTo>
                <a:lnTo>
                  <a:pt x="86410" y="52374"/>
                </a:lnTo>
                <a:lnTo>
                  <a:pt x="94246" y="50749"/>
                </a:lnTo>
                <a:lnTo>
                  <a:pt x="97066" y="50038"/>
                </a:lnTo>
                <a:lnTo>
                  <a:pt x="98831" y="49415"/>
                </a:lnTo>
                <a:lnTo>
                  <a:pt x="98831" y="40335"/>
                </a:lnTo>
                <a:lnTo>
                  <a:pt x="96316" y="41414"/>
                </a:lnTo>
                <a:lnTo>
                  <a:pt x="91795" y="42583"/>
                </a:lnTo>
                <a:lnTo>
                  <a:pt x="80416" y="44691"/>
                </a:lnTo>
                <a:lnTo>
                  <a:pt x="76708" y="45783"/>
                </a:lnTo>
                <a:lnTo>
                  <a:pt x="74129" y="47066"/>
                </a:lnTo>
                <a:lnTo>
                  <a:pt x="71539" y="48298"/>
                </a:lnTo>
                <a:lnTo>
                  <a:pt x="65951" y="64935"/>
                </a:lnTo>
                <a:lnTo>
                  <a:pt x="67525" y="68681"/>
                </a:lnTo>
                <a:lnTo>
                  <a:pt x="70650" y="71678"/>
                </a:lnTo>
                <a:lnTo>
                  <a:pt x="73787" y="74599"/>
                </a:lnTo>
                <a:lnTo>
                  <a:pt x="78079" y="76073"/>
                </a:lnTo>
                <a:lnTo>
                  <a:pt x="86588" y="76073"/>
                </a:lnTo>
                <a:lnTo>
                  <a:pt x="99860" y="69024"/>
                </a:lnTo>
                <a:lnTo>
                  <a:pt x="99923" y="69291"/>
                </a:lnTo>
                <a:lnTo>
                  <a:pt x="101358" y="73787"/>
                </a:lnTo>
                <a:lnTo>
                  <a:pt x="101688" y="74739"/>
                </a:lnTo>
                <a:lnTo>
                  <a:pt x="115582" y="74739"/>
                </a:lnTo>
                <a:close/>
              </a:path>
              <a:path w="3145154" h="178435">
                <a:moveTo>
                  <a:pt x="148259" y="141109"/>
                </a:moveTo>
                <a:lnTo>
                  <a:pt x="146138" y="134404"/>
                </a:lnTo>
                <a:lnTo>
                  <a:pt x="145275" y="133451"/>
                </a:lnTo>
                <a:lnTo>
                  <a:pt x="142201" y="130086"/>
                </a:lnTo>
                <a:lnTo>
                  <a:pt x="137706" y="125082"/>
                </a:lnTo>
                <a:lnTo>
                  <a:pt x="133858" y="123393"/>
                </a:lnTo>
                <a:lnTo>
                  <a:pt x="133858" y="144551"/>
                </a:lnTo>
                <a:lnTo>
                  <a:pt x="133858" y="156324"/>
                </a:lnTo>
                <a:lnTo>
                  <a:pt x="132765" y="160515"/>
                </a:lnTo>
                <a:lnTo>
                  <a:pt x="128409" y="165823"/>
                </a:lnTo>
                <a:lnTo>
                  <a:pt x="125755" y="167144"/>
                </a:lnTo>
                <a:lnTo>
                  <a:pt x="118605" y="167144"/>
                </a:lnTo>
                <a:lnTo>
                  <a:pt x="115379" y="165277"/>
                </a:lnTo>
                <a:lnTo>
                  <a:pt x="112928" y="161531"/>
                </a:lnTo>
                <a:lnTo>
                  <a:pt x="111226" y="158877"/>
                </a:lnTo>
                <a:lnTo>
                  <a:pt x="110375" y="154800"/>
                </a:lnTo>
                <a:lnTo>
                  <a:pt x="110375" y="143967"/>
                </a:lnTo>
                <a:lnTo>
                  <a:pt x="111493" y="139992"/>
                </a:lnTo>
                <a:lnTo>
                  <a:pt x="113741" y="137337"/>
                </a:lnTo>
                <a:lnTo>
                  <a:pt x="115989" y="134747"/>
                </a:lnTo>
                <a:lnTo>
                  <a:pt x="118783" y="133451"/>
                </a:lnTo>
                <a:lnTo>
                  <a:pt x="125514" y="133451"/>
                </a:lnTo>
                <a:lnTo>
                  <a:pt x="128270" y="134747"/>
                </a:lnTo>
                <a:lnTo>
                  <a:pt x="130505" y="137337"/>
                </a:lnTo>
                <a:lnTo>
                  <a:pt x="132765" y="140157"/>
                </a:lnTo>
                <a:lnTo>
                  <a:pt x="133858" y="144551"/>
                </a:lnTo>
                <a:lnTo>
                  <a:pt x="133858" y="123393"/>
                </a:lnTo>
                <a:lnTo>
                  <a:pt x="132359" y="122732"/>
                </a:lnTo>
                <a:lnTo>
                  <a:pt x="119976" y="122732"/>
                </a:lnTo>
                <a:lnTo>
                  <a:pt x="115074" y="125082"/>
                </a:lnTo>
                <a:lnTo>
                  <a:pt x="110578" y="130086"/>
                </a:lnTo>
                <a:lnTo>
                  <a:pt x="110578" y="103746"/>
                </a:lnTo>
                <a:lnTo>
                  <a:pt x="96583" y="103746"/>
                </a:lnTo>
                <a:lnTo>
                  <a:pt x="96583" y="176847"/>
                </a:lnTo>
                <a:lnTo>
                  <a:pt x="109562" y="176847"/>
                </a:lnTo>
                <a:lnTo>
                  <a:pt x="109562" y="169087"/>
                </a:lnTo>
                <a:lnTo>
                  <a:pt x="111671" y="172021"/>
                </a:lnTo>
                <a:lnTo>
                  <a:pt x="114185" y="174269"/>
                </a:lnTo>
                <a:lnTo>
                  <a:pt x="116916" y="175729"/>
                </a:lnTo>
                <a:lnTo>
                  <a:pt x="120103" y="177393"/>
                </a:lnTo>
                <a:lnTo>
                  <a:pt x="123101" y="178181"/>
                </a:lnTo>
                <a:lnTo>
                  <a:pt x="132219" y="178181"/>
                </a:lnTo>
                <a:lnTo>
                  <a:pt x="148259" y="158877"/>
                </a:lnTo>
                <a:lnTo>
                  <a:pt x="148259" y="141109"/>
                </a:lnTo>
                <a:close/>
              </a:path>
              <a:path w="3145154" h="178435">
                <a:moveTo>
                  <a:pt x="159486" y="23279"/>
                </a:moveTo>
                <a:lnTo>
                  <a:pt x="156489" y="21513"/>
                </a:lnTo>
                <a:lnTo>
                  <a:pt x="153390" y="20624"/>
                </a:lnTo>
                <a:lnTo>
                  <a:pt x="147955" y="20624"/>
                </a:lnTo>
                <a:lnTo>
                  <a:pt x="145935" y="21170"/>
                </a:lnTo>
                <a:lnTo>
                  <a:pt x="142506" y="23279"/>
                </a:lnTo>
                <a:lnTo>
                  <a:pt x="140398" y="25692"/>
                </a:lnTo>
                <a:lnTo>
                  <a:pt x="138150" y="29298"/>
                </a:lnTo>
                <a:lnTo>
                  <a:pt x="138150" y="21742"/>
                </a:lnTo>
                <a:lnTo>
                  <a:pt x="125183" y="21742"/>
                </a:lnTo>
                <a:lnTo>
                  <a:pt x="125183" y="74739"/>
                </a:lnTo>
                <a:lnTo>
                  <a:pt x="139166" y="74739"/>
                </a:lnTo>
                <a:lnTo>
                  <a:pt x="139166" y="49415"/>
                </a:lnTo>
                <a:lnTo>
                  <a:pt x="139547" y="43497"/>
                </a:lnTo>
                <a:lnTo>
                  <a:pt x="146583" y="33185"/>
                </a:lnTo>
                <a:lnTo>
                  <a:pt x="150609" y="33185"/>
                </a:lnTo>
                <a:lnTo>
                  <a:pt x="152819" y="33934"/>
                </a:lnTo>
                <a:lnTo>
                  <a:pt x="155194" y="35433"/>
                </a:lnTo>
                <a:lnTo>
                  <a:pt x="155994" y="33185"/>
                </a:lnTo>
                <a:lnTo>
                  <a:pt x="157365" y="29298"/>
                </a:lnTo>
                <a:lnTo>
                  <a:pt x="159486" y="23279"/>
                </a:lnTo>
                <a:close/>
              </a:path>
              <a:path w="3145154" h="178435">
                <a:moveTo>
                  <a:pt x="179603" y="21742"/>
                </a:moveTo>
                <a:lnTo>
                  <a:pt x="165608" y="21742"/>
                </a:lnTo>
                <a:lnTo>
                  <a:pt x="165608" y="74739"/>
                </a:lnTo>
                <a:lnTo>
                  <a:pt x="179603" y="74739"/>
                </a:lnTo>
                <a:lnTo>
                  <a:pt x="179603" y="21742"/>
                </a:lnTo>
                <a:close/>
              </a:path>
              <a:path w="3145154" h="178435">
                <a:moveTo>
                  <a:pt x="179603" y="1638"/>
                </a:moveTo>
                <a:lnTo>
                  <a:pt x="165608" y="1638"/>
                </a:lnTo>
                <a:lnTo>
                  <a:pt x="165608" y="14605"/>
                </a:lnTo>
                <a:lnTo>
                  <a:pt x="179603" y="14605"/>
                </a:lnTo>
                <a:lnTo>
                  <a:pt x="179603" y="1638"/>
                </a:lnTo>
                <a:close/>
              </a:path>
              <a:path w="3145154" h="178435">
                <a:moveTo>
                  <a:pt x="193179" y="125387"/>
                </a:moveTo>
                <a:lnTo>
                  <a:pt x="190182" y="123621"/>
                </a:lnTo>
                <a:lnTo>
                  <a:pt x="187096" y="122732"/>
                </a:lnTo>
                <a:lnTo>
                  <a:pt x="181648" y="122732"/>
                </a:lnTo>
                <a:lnTo>
                  <a:pt x="179641" y="123278"/>
                </a:lnTo>
                <a:lnTo>
                  <a:pt x="176212" y="125387"/>
                </a:lnTo>
                <a:lnTo>
                  <a:pt x="174091" y="127800"/>
                </a:lnTo>
                <a:lnTo>
                  <a:pt x="171843" y="131406"/>
                </a:lnTo>
                <a:lnTo>
                  <a:pt x="171843" y="123850"/>
                </a:lnTo>
                <a:lnTo>
                  <a:pt x="158877" y="123850"/>
                </a:lnTo>
                <a:lnTo>
                  <a:pt x="158877" y="176847"/>
                </a:lnTo>
                <a:lnTo>
                  <a:pt x="172859" y="176847"/>
                </a:lnTo>
                <a:lnTo>
                  <a:pt x="172859" y="151523"/>
                </a:lnTo>
                <a:lnTo>
                  <a:pt x="173240" y="145605"/>
                </a:lnTo>
                <a:lnTo>
                  <a:pt x="180289" y="135293"/>
                </a:lnTo>
                <a:lnTo>
                  <a:pt x="184302" y="135293"/>
                </a:lnTo>
                <a:lnTo>
                  <a:pt x="186512" y="136042"/>
                </a:lnTo>
                <a:lnTo>
                  <a:pt x="188899" y="137541"/>
                </a:lnTo>
                <a:lnTo>
                  <a:pt x="189687" y="135293"/>
                </a:lnTo>
                <a:lnTo>
                  <a:pt x="191058" y="131406"/>
                </a:lnTo>
                <a:lnTo>
                  <a:pt x="193179" y="125387"/>
                </a:lnTo>
                <a:close/>
              </a:path>
              <a:path w="3145154" h="178435">
                <a:moveTo>
                  <a:pt x="213296" y="123850"/>
                </a:moveTo>
                <a:lnTo>
                  <a:pt x="199313" y="123850"/>
                </a:lnTo>
                <a:lnTo>
                  <a:pt x="199313" y="176847"/>
                </a:lnTo>
                <a:lnTo>
                  <a:pt x="213296" y="176847"/>
                </a:lnTo>
                <a:lnTo>
                  <a:pt x="213296" y="123850"/>
                </a:lnTo>
                <a:close/>
              </a:path>
              <a:path w="3145154" h="178435">
                <a:moveTo>
                  <a:pt x="213296" y="103746"/>
                </a:moveTo>
                <a:lnTo>
                  <a:pt x="199313" y="103746"/>
                </a:lnTo>
                <a:lnTo>
                  <a:pt x="199313" y="116713"/>
                </a:lnTo>
                <a:lnTo>
                  <a:pt x="213296" y="116713"/>
                </a:lnTo>
                <a:lnTo>
                  <a:pt x="213296" y="103746"/>
                </a:lnTo>
                <a:close/>
              </a:path>
              <a:path w="3145154" h="178435">
                <a:moveTo>
                  <a:pt x="239128" y="74739"/>
                </a:moveTo>
                <a:lnTo>
                  <a:pt x="239064" y="74599"/>
                </a:lnTo>
                <a:lnTo>
                  <a:pt x="237909" y="72224"/>
                </a:lnTo>
                <a:lnTo>
                  <a:pt x="237083" y="69837"/>
                </a:lnTo>
                <a:lnTo>
                  <a:pt x="236994" y="69291"/>
                </a:lnTo>
                <a:lnTo>
                  <a:pt x="236943" y="69024"/>
                </a:lnTo>
                <a:lnTo>
                  <a:pt x="236880" y="68681"/>
                </a:lnTo>
                <a:lnTo>
                  <a:pt x="236677" y="67589"/>
                </a:lnTo>
                <a:lnTo>
                  <a:pt x="236372" y="66167"/>
                </a:lnTo>
                <a:lnTo>
                  <a:pt x="236194" y="65354"/>
                </a:lnTo>
                <a:lnTo>
                  <a:pt x="236169" y="64935"/>
                </a:lnTo>
                <a:lnTo>
                  <a:pt x="236067" y="49415"/>
                </a:lnTo>
                <a:lnTo>
                  <a:pt x="236016" y="33832"/>
                </a:lnTo>
                <a:lnTo>
                  <a:pt x="235902" y="33083"/>
                </a:lnTo>
                <a:lnTo>
                  <a:pt x="227799" y="22872"/>
                </a:lnTo>
                <a:lnTo>
                  <a:pt x="224739" y="21374"/>
                </a:lnTo>
                <a:lnTo>
                  <a:pt x="220103" y="20624"/>
                </a:lnTo>
                <a:lnTo>
                  <a:pt x="207035" y="20624"/>
                </a:lnTo>
                <a:lnTo>
                  <a:pt x="201828" y="21882"/>
                </a:lnTo>
                <a:lnTo>
                  <a:pt x="194818" y="26847"/>
                </a:lnTo>
                <a:lnTo>
                  <a:pt x="192366" y="30670"/>
                </a:lnTo>
                <a:lnTo>
                  <a:pt x="190931" y="35839"/>
                </a:lnTo>
                <a:lnTo>
                  <a:pt x="203593" y="38087"/>
                </a:lnTo>
                <a:lnTo>
                  <a:pt x="204482" y="35572"/>
                </a:lnTo>
                <a:lnTo>
                  <a:pt x="205600" y="33832"/>
                </a:lnTo>
                <a:lnTo>
                  <a:pt x="208394" y="31851"/>
                </a:lnTo>
                <a:lnTo>
                  <a:pt x="210375" y="31343"/>
                </a:lnTo>
                <a:lnTo>
                  <a:pt x="216560" y="31343"/>
                </a:lnTo>
                <a:lnTo>
                  <a:pt x="218757" y="31851"/>
                </a:lnTo>
                <a:lnTo>
                  <a:pt x="218973" y="31851"/>
                </a:lnTo>
                <a:lnTo>
                  <a:pt x="220345" y="33083"/>
                </a:lnTo>
                <a:lnTo>
                  <a:pt x="221703" y="34239"/>
                </a:lnTo>
                <a:lnTo>
                  <a:pt x="222262" y="35839"/>
                </a:lnTo>
                <a:lnTo>
                  <a:pt x="222389" y="40335"/>
                </a:lnTo>
                <a:lnTo>
                  <a:pt x="222389" y="49415"/>
                </a:lnTo>
                <a:lnTo>
                  <a:pt x="213779" y="66167"/>
                </a:lnTo>
                <a:lnTo>
                  <a:pt x="209003" y="66167"/>
                </a:lnTo>
                <a:lnTo>
                  <a:pt x="206870" y="65354"/>
                </a:lnTo>
                <a:lnTo>
                  <a:pt x="207035" y="65354"/>
                </a:lnTo>
                <a:lnTo>
                  <a:pt x="205638" y="64020"/>
                </a:lnTo>
                <a:lnTo>
                  <a:pt x="204216" y="62585"/>
                </a:lnTo>
                <a:lnTo>
                  <a:pt x="204139" y="62420"/>
                </a:lnTo>
                <a:lnTo>
                  <a:pt x="203492" y="60858"/>
                </a:lnTo>
                <a:lnTo>
                  <a:pt x="203492" y="56946"/>
                </a:lnTo>
                <a:lnTo>
                  <a:pt x="204419" y="55308"/>
                </a:lnTo>
                <a:lnTo>
                  <a:pt x="207416" y="53200"/>
                </a:lnTo>
                <a:lnTo>
                  <a:pt x="209969" y="52374"/>
                </a:lnTo>
                <a:lnTo>
                  <a:pt x="217792" y="50749"/>
                </a:lnTo>
                <a:lnTo>
                  <a:pt x="220611" y="50038"/>
                </a:lnTo>
                <a:lnTo>
                  <a:pt x="222389" y="49415"/>
                </a:lnTo>
                <a:lnTo>
                  <a:pt x="222389" y="40335"/>
                </a:lnTo>
                <a:lnTo>
                  <a:pt x="219862" y="41414"/>
                </a:lnTo>
                <a:lnTo>
                  <a:pt x="215341" y="42583"/>
                </a:lnTo>
                <a:lnTo>
                  <a:pt x="203974" y="44691"/>
                </a:lnTo>
                <a:lnTo>
                  <a:pt x="200266" y="45783"/>
                </a:lnTo>
                <a:lnTo>
                  <a:pt x="197675" y="47066"/>
                </a:lnTo>
                <a:lnTo>
                  <a:pt x="195084" y="48298"/>
                </a:lnTo>
                <a:lnTo>
                  <a:pt x="189509" y="64935"/>
                </a:lnTo>
                <a:lnTo>
                  <a:pt x="191071" y="68681"/>
                </a:lnTo>
                <a:lnTo>
                  <a:pt x="194208" y="71678"/>
                </a:lnTo>
                <a:lnTo>
                  <a:pt x="197332" y="74599"/>
                </a:lnTo>
                <a:lnTo>
                  <a:pt x="201625" y="76073"/>
                </a:lnTo>
                <a:lnTo>
                  <a:pt x="210134" y="76073"/>
                </a:lnTo>
                <a:lnTo>
                  <a:pt x="223405" y="69024"/>
                </a:lnTo>
                <a:lnTo>
                  <a:pt x="223469" y="69291"/>
                </a:lnTo>
                <a:lnTo>
                  <a:pt x="224904" y="73787"/>
                </a:lnTo>
                <a:lnTo>
                  <a:pt x="225247" y="74739"/>
                </a:lnTo>
                <a:lnTo>
                  <a:pt x="239128" y="74739"/>
                </a:lnTo>
                <a:close/>
              </a:path>
              <a:path w="3145154" h="178435">
                <a:moveTo>
                  <a:pt x="273748" y="158978"/>
                </a:moveTo>
                <a:lnTo>
                  <a:pt x="259956" y="156629"/>
                </a:lnTo>
                <a:lnTo>
                  <a:pt x="259283" y="160274"/>
                </a:lnTo>
                <a:lnTo>
                  <a:pt x="258089" y="162928"/>
                </a:lnTo>
                <a:lnTo>
                  <a:pt x="256387" y="164490"/>
                </a:lnTo>
                <a:lnTo>
                  <a:pt x="254762" y="165925"/>
                </a:lnTo>
                <a:lnTo>
                  <a:pt x="252514" y="166738"/>
                </a:lnTo>
                <a:lnTo>
                  <a:pt x="246316" y="166738"/>
                </a:lnTo>
                <a:lnTo>
                  <a:pt x="243484" y="165442"/>
                </a:lnTo>
                <a:lnTo>
                  <a:pt x="243382" y="165315"/>
                </a:lnTo>
                <a:lnTo>
                  <a:pt x="239268" y="160274"/>
                </a:lnTo>
                <a:lnTo>
                  <a:pt x="238213" y="155816"/>
                </a:lnTo>
                <a:lnTo>
                  <a:pt x="238213" y="143840"/>
                </a:lnTo>
                <a:lnTo>
                  <a:pt x="239268" y="139788"/>
                </a:lnTo>
                <a:lnTo>
                  <a:pt x="242684" y="135801"/>
                </a:lnTo>
                <a:lnTo>
                  <a:pt x="243497" y="134912"/>
                </a:lnTo>
                <a:lnTo>
                  <a:pt x="246176" y="133756"/>
                </a:lnTo>
                <a:lnTo>
                  <a:pt x="252298" y="133756"/>
                </a:lnTo>
                <a:lnTo>
                  <a:pt x="258851" y="139788"/>
                </a:lnTo>
                <a:lnTo>
                  <a:pt x="259245" y="142036"/>
                </a:lnTo>
                <a:lnTo>
                  <a:pt x="273037" y="139585"/>
                </a:lnTo>
                <a:lnTo>
                  <a:pt x="272948" y="139306"/>
                </a:lnTo>
                <a:lnTo>
                  <a:pt x="271399" y="133934"/>
                </a:lnTo>
                <a:lnTo>
                  <a:pt x="271284" y="133756"/>
                </a:lnTo>
                <a:lnTo>
                  <a:pt x="268681" y="129705"/>
                </a:lnTo>
                <a:lnTo>
                  <a:pt x="261048" y="124129"/>
                </a:lnTo>
                <a:lnTo>
                  <a:pt x="255905" y="122732"/>
                </a:lnTo>
                <a:lnTo>
                  <a:pt x="241617" y="122732"/>
                </a:lnTo>
                <a:lnTo>
                  <a:pt x="235381" y="125183"/>
                </a:lnTo>
                <a:lnTo>
                  <a:pt x="230759" y="130086"/>
                </a:lnTo>
                <a:lnTo>
                  <a:pt x="226136" y="134912"/>
                </a:lnTo>
                <a:lnTo>
                  <a:pt x="223812" y="141719"/>
                </a:lnTo>
                <a:lnTo>
                  <a:pt x="223812" y="159156"/>
                </a:lnTo>
                <a:lnTo>
                  <a:pt x="226136" y="165925"/>
                </a:lnTo>
                <a:lnTo>
                  <a:pt x="230759" y="170827"/>
                </a:lnTo>
                <a:lnTo>
                  <a:pt x="235318" y="175729"/>
                </a:lnTo>
                <a:lnTo>
                  <a:pt x="241477" y="178181"/>
                </a:lnTo>
                <a:lnTo>
                  <a:pt x="256044" y="178181"/>
                </a:lnTo>
                <a:lnTo>
                  <a:pt x="261454" y="176580"/>
                </a:lnTo>
                <a:lnTo>
                  <a:pt x="269557" y="170116"/>
                </a:lnTo>
                <a:lnTo>
                  <a:pt x="271500" y="166738"/>
                </a:lnTo>
                <a:lnTo>
                  <a:pt x="272313" y="165315"/>
                </a:lnTo>
                <a:lnTo>
                  <a:pt x="273748" y="158978"/>
                </a:lnTo>
                <a:close/>
              </a:path>
              <a:path w="3145154" h="178435">
                <a:moveTo>
                  <a:pt x="298246" y="56870"/>
                </a:moveTo>
                <a:lnTo>
                  <a:pt x="284467" y="54521"/>
                </a:lnTo>
                <a:lnTo>
                  <a:pt x="283794" y="58166"/>
                </a:lnTo>
                <a:lnTo>
                  <a:pt x="282600" y="60820"/>
                </a:lnTo>
                <a:lnTo>
                  <a:pt x="280898" y="62382"/>
                </a:lnTo>
                <a:lnTo>
                  <a:pt x="279273" y="63817"/>
                </a:lnTo>
                <a:lnTo>
                  <a:pt x="277012" y="64630"/>
                </a:lnTo>
                <a:lnTo>
                  <a:pt x="270814" y="64630"/>
                </a:lnTo>
                <a:lnTo>
                  <a:pt x="267995" y="63334"/>
                </a:lnTo>
                <a:lnTo>
                  <a:pt x="267881" y="63207"/>
                </a:lnTo>
                <a:lnTo>
                  <a:pt x="263779" y="58166"/>
                </a:lnTo>
                <a:lnTo>
                  <a:pt x="262724" y="53708"/>
                </a:lnTo>
                <a:lnTo>
                  <a:pt x="262724" y="41732"/>
                </a:lnTo>
                <a:lnTo>
                  <a:pt x="263779" y="37680"/>
                </a:lnTo>
                <a:lnTo>
                  <a:pt x="267195" y="33693"/>
                </a:lnTo>
                <a:lnTo>
                  <a:pt x="268008" y="32804"/>
                </a:lnTo>
                <a:lnTo>
                  <a:pt x="270687" y="31648"/>
                </a:lnTo>
                <a:lnTo>
                  <a:pt x="276809" y="31648"/>
                </a:lnTo>
                <a:lnTo>
                  <a:pt x="283756" y="39928"/>
                </a:lnTo>
                <a:lnTo>
                  <a:pt x="297535" y="37477"/>
                </a:lnTo>
                <a:lnTo>
                  <a:pt x="280416" y="20624"/>
                </a:lnTo>
                <a:lnTo>
                  <a:pt x="266128" y="20624"/>
                </a:lnTo>
                <a:lnTo>
                  <a:pt x="259892" y="23075"/>
                </a:lnTo>
                <a:lnTo>
                  <a:pt x="255270" y="27978"/>
                </a:lnTo>
                <a:lnTo>
                  <a:pt x="250634" y="32804"/>
                </a:lnTo>
                <a:lnTo>
                  <a:pt x="248323" y="39611"/>
                </a:lnTo>
                <a:lnTo>
                  <a:pt x="248323" y="57048"/>
                </a:lnTo>
                <a:lnTo>
                  <a:pt x="250634" y="63817"/>
                </a:lnTo>
                <a:lnTo>
                  <a:pt x="255270" y="68719"/>
                </a:lnTo>
                <a:lnTo>
                  <a:pt x="259829" y="73621"/>
                </a:lnTo>
                <a:lnTo>
                  <a:pt x="265988" y="76073"/>
                </a:lnTo>
                <a:lnTo>
                  <a:pt x="280555" y="76073"/>
                </a:lnTo>
                <a:lnTo>
                  <a:pt x="285965" y="74472"/>
                </a:lnTo>
                <a:lnTo>
                  <a:pt x="294068" y="68008"/>
                </a:lnTo>
                <a:lnTo>
                  <a:pt x="295998" y="64630"/>
                </a:lnTo>
                <a:lnTo>
                  <a:pt x="296824" y="63207"/>
                </a:lnTo>
                <a:lnTo>
                  <a:pt x="298246" y="56870"/>
                </a:lnTo>
                <a:close/>
              </a:path>
              <a:path w="3145154" h="178435">
                <a:moveTo>
                  <a:pt x="321538" y="21742"/>
                </a:moveTo>
                <a:lnTo>
                  <a:pt x="307543" y="21742"/>
                </a:lnTo>
                <a:lnTo>
                  <a:pt x="307543" y="74739"/>
                </a:lnTo>
                <a:lnTo>
                  <a:pt x="321538" y="74739"/>
                </a:lnTo>
                <a:lnTo>
                  <a:pt x="321538" y="21742"/>
                </a:lnTo>
                <a:close/>
              </a:path>
              <a:path w="3145154" h="178435">
                <a:moveTo>
                  <a:pt x="321538" y="1638"/>
                </a:moveTo>
                <a:lnTo>
                  <a:pt x="307543" y="1638"/>
                </a:lnTo>
                <a:lnTo>
                  <a:pt x="307543" y="14605"/>
                </a:lnTo>
                <a:lnTo>
                  <a:pt x="321538" y="14605"/>
                </a:lnTo>
                <a:lnTo>
                  <a:pt x="321538" y="1638"/>
                </a:lnTo>
                <a:close/>
              </a:path>
              <a:path w="3145154" h="178435">
                <a:moveTo>
                  <a:pt x="328980" y="176847"/>
                </a:moveTo>
                <a:lnTo>
                  <a:pt x="328917" y="176707"/>
                </a:lnTo>
                <a:lnTo>
                  <a:pt x="327761" y="174332"/>
                </a:lnTo>
                <a:lnTo>
                  <a:pt x="326948" y="171945"/>
                </a:lnTo>
                <a:lnTo>
                  <a:pt x="326847" y="171399"/>
                </a:lnTo>
                <a:lnTo>
                  <a:pt x="326796" y="171132"/>
                </a:lnTo>
                <a:lnTo>
                  <a:pt x="326732" y="170789"/>
                </a:lnTo>
                <a:lnTo>
                  <a:pt x="326542" y="169697"/>
                </a:lnTo>
                <a:lnTo>
                  <a:pt x="326224" y="168275"/>
                </a:lnTo>
                <a:lnTo>
                  <a:pt x="326059" y="167462"/>
                </a:lnTo>
                <a:lnTo>
                  <a:pt x="326021" y="167043"/>
                </a:lnTo>
                <a:lnTo>
                  <a:pt x="325920" y="151523"/>
                </a:lnTo>
                <a:lnTo>
                  <a:pt x="325869" y="135940"/>
                </a:lnTo>
                <a:lnTo>
                  <a:pt x="325755" y="135191"/>
                </a:lnTo>
                <a:lnTo>
                  <a:pt x="317652" y="124980"/>
                </a:lnTo>
                <a:lnTo>
                  <a:pt x="314591" y="123482"/>
                </a:lnTo>
                <a:lnTo>
                  <a:pt x="309956" y="122732"/>
                </a:lnTo>
                <a:lnTo>
                  <a:pt x="296887" y="122732"/>
                </a:lnTo>
                <a:lnTo>
                  <a:pt x="291680" y="123990"/>
                </a:lnTo>
                <a:lnTo>
                  <a:pt x="284670" y="128955"/>
                </a:lnTo>
                <a:lnTo>
                  <a:pt x="282219" y="132778"/>
                </a:lnTo>
                <a:lnTo>
                  <a:pt x="280797" y="137947"/>
                </a:lnTo>
                <a:lnTo>
                  <a:pt x="293458" y="140195"/>
                </a:lnTo>
                <a:lnTo>
                  <a:pt x="294335" y="137680"/>
                </a:lnTo>
                <a:lnTo>
                  <a:pt x="295465" y="135940"/>
                </a:lnTo>
                <a:lnTo>
                  <a:pt x="298246" y="133959"/>
                </a:lnTo>
                <a:lnTo>
                  <a:pt x="300228" y="133451"/>
                </a:lnTo>
                <a:lnTo>
                  <a:pt x="306425" y="133451"/>
                </a:lnTo>
                <a:lnTo>
                  <a:pt x="308610" y="133959"/>
                </a:lnTo>
                <a:lnTo>
                  <a:pt x="308825" y="133959"/>
                </a:lnTo>
                <a:lnTo>
                  <a:pt x="310197" y="135191"/>
                </a:lnTo>
                <a:lnTo>
                  <a:pt x="311556" y="136347"/>
                </a:lnTo>
                <a:lnTo>
                  <a:pt x="312115" y="137947"/>
                </a:lnTo>
                <a:lnTo>
                  <a:pt x="312242" y="142443"/>
                </a:lnTo>
                <a:lnTo>
                  <a:pt x="312242" y="151523"/>
                </a:lnTo>
                <a:lnTo>
                  <a:pt x="303631" y="168275"/>
                </a:lnTo>
                <a:lnTo>
                  <a:pt x="298869" y="168275"/>
                </a:lnTo>
                <a:lnTo>
                  <a:pt x="296722" y="167462"/>
                </a:lnTo>
                <a:lnTo>
                  <a:pt x="296887" y="167462"/>
                </a:lnTo>
                <a:lnTo>
                  <a:pt x="295490" y="166128"/>
                </a:lnTo>
                <a:lnTo>
                  <a:pt x="294068" y="164693"/>
                </a:lnTo>
                <a:lnTo>
                  <a:pt x="293992" y="164528"/>
                </a:lnTo>
                <a:lnTo>
                  <a:pt x="293357" y="162966"/>
                </a:lnTo>
                <a:lnTo>
                  <a:pt x="293357" y="159054"/>
                </a:lnTo>
                <a:lnTo>
                  <a:pt x="294271" y="157416"/>
                </a:lnTo>
                <a:lnTo>
                  <a:pt x="297268" y="155308"/>
                </a:lnTo>
                <a:lnTo>
                  <a:pt x="299821" y="154482"/>
                </a:lnTo>
                <a:lnTo>
                  <a:pt x="307644" y="152857"/>
                </a:lnTo>
                <a:lnTo>
                  <a:pt x="310476" y="152146"/>
                </a:lnTo>
                <a:lnTo>
                  <a:pt x="312242" y="151523"/>
                </a:lnTo>
                <a:lnTo>
                  <a:pt x="312242" y="142443"/>
                </a:lnTo>
                <a:lnTo>
                  <a:pt x="309727" y="143522"/>
                </a:lnTo>
                <a:lnTo>
                  <a:pt x="305193" y="144691"/>
                </a:lnTo>
                <a:lnTo>
                  <a:pt x="293827" y="146799"/>
                </a:lnTo>
                <a:lnTo>
                  <a:pt x="290118" y="147891"/>
                </a:lnTo>
                <a:lnTo>
                  <a:pt x="287528" y="149174"/>
                </a:lnTo>
                <a:lnTo>
                  <a:pt x="284949" y="150406"/>
                </a:lnTo>
                <a:lnTo>
                  <a:pt x="279361" y="167043"/>
                </a:lnTo>
                <a:lnTo>
                  <a:pt x="280924" y="170789"/>
                </a:lnTo>
                <a:lnTo>
                  <a:pt x="284060" y="173786"/>
                </a:lnTo>
                <a:lnTo>
                  <a:pt x="287185" y="176707"/>
                </a:lnTo>
                <a:lnTo>
                  <a:pt x="291477" y="178181"/>
                </a:lnTo>
                <a:lnTo>
                  <a:pt x="299986" y="178181"/>
                </a:lnTo>
                <a:lnTo>
                  <a:pt x="313258" y="171132"/>
                </a:lnTo>
                <a:lnTo>
                  <a:pt x="313334" y="171399"/>
                </a:lnTo>
                <a:lnTo>
                  <a:pt x="314756" y="175895"/>
                </a:lnTo>
                <a:lnTo>
                  <a:pt x="315099" y="176847"/>
                </a:lnTo>
                <a:lnTo>
                  <a:pt x="328980" y="176847"/>
                </a:lnTo>
                <a:close/>
              </a:path>
              <a:path w="3145154" h="178435">
                <a:moveTo>
                  <a:pt x="375348" y="0"/>
                </a:moveTo>
                <a:lnTo>
                  <a:pt x="359727" y="0"/>
                </a:lnTo>
                <a:lnTo>
                  <a:pt x="352780" y="14909"/>
                </a:lnTo>
                <a:lnTo>
                  <a:pt x="361556" y="14909"/>
                </a:lnTo>
                <a:lnTo>
                  <a:pt x="375348" y="0"/>
                </a:lnTo>
                <a:close/>
              </a:path>
              <a:path w="3145154" h="178435">
                <a:moveTo>
                  <a:pt x="386067" y="158978"/>
                </a:moveTo>
                <a:lnTo>
                  <a:pt x="372275" y="156629"/>
                </a:lnTo>
                <a:lnTo>
                  <a:pt x="371602" y="160274"/>
                </a:lnTo>
                <a:lnTo>
                  <a:pt x="370408" y="162928"/>
                </a:lnTo>
                <a:lnTo>
                  <a:pt x="368706" y="164490"/>
                </a:lnTo>
                <a:lnTo>
                  <a:pt x="367080" y="165925"/>
                </a:lnTo>
                <a:lnTo>
                  <a:pt x="364832" y="166738"/>
                </a:lnTo>
                <a:lnTo>
                  <a:pt x="358635" y="166738"/>
                </a:lnTo>
                <a:lnTo>
                  <a:pt x="355803" y="165442"/>
                </a:lnTo>
                <a:lnTo>
                  <a:pt x="355701" y="165315"/>
                </a:lnTo>
                <a:lnTo>
                  <a:pt x="351586" y="160274"/>
                </a:lnTo>
                <a:lnTo>
                  <a:pt x="350532" y="155816"/>
                </a:lnTo>
                <a:lnTo>
                  <a:pt x="350532" y="143840"/>
                </a:lnTo>
                <a:lnTo>
                  <a:pt x="351586" y="139788"/>
                </a:lnTo>
                <a:lnTo>
                  <a:pt x="355003" y="135801"/>
                </a:lnTo>
                <a:lnTo>
                  <a:pt x="355815" y="134912"/>
                </a:lnTo>
                <a:lnTo>
                  <a:pt x="358495" y="133756"/>
                </a:lnTo>
                <a:lnTo>
                  <a:pt x="364617" y="133756"/>
                </a:lnTo>
                <a:lnTo>
                  <a:pt x="371170" y="139788"/>
                </a:lnTo>
                <a:lnTo>
                  <a:pt x="371563" y="142036"/>
                </a:lnTo>
                <a:lnTo>
                  <a:pt x="385356" y="139585"/>
                </a:lnTo>
                <a:lnTo>
                  <a:pt x="385267" y="139306"/>
                </a:lnTo>
                <a:lnTo>
                  <a:pt x="383717" y="133934"/>
                </a:lnTo>
                <a:lnTo>
                  <a:pt x="383603" y="133756"/>
                </a:lnTo>
                <a:lnTo>
                  <a:pt x="380987" y="129705"/>
                </a:lnTo>
                <a:lnTo>
                  <a:pt x="373367" y="124129"/>
                </a:lnTo>
                <a:lnTo>
                  <a:pt x="368223" y="122732"/>
                </a:lnTo>
                <a:lnTo>
                  <a:pt x="353936" y="122732"/>
                </a:lnTo>
                <a:lnTo>
                  <a:pt x="347700" y="125183"/>
                </a:lnTo>
                <a:lnTo>
                  <a:pt x="343077" y="130086"/>
                </a:lnTo>
                <a:lnTo>
                  <a:pt x="338442" y="134912"/>
                </a:lnTo>
                <a:lnTo>
                  <a:pt x="336130" y="141719"/>
                </a:lnTo>
                <a:lnTo>
                  <a:pt x="336130" y="159156"/>
                </a:lnTo>
                <a:lnTo>
                  <a:pt x="338442" y="165925"/>
                </a:lnTo>
                <a:lnTo>
                  <a:pt x="343077" y="170827"/>
                </a:lnTo>
                <a:lnTo>
                  <a:pt x="347637" y="175729"/>
                </a:lnTo>
                <a:lnTo>
                  <a:pt x="353796" y="178181"/>
                </a:lnTo>
                <a:lnTo>
                  <a:pt x="368363" y="178181"/>
                </a:lnTo>
                <a:lnTo>
                  <a:pt x="373773" y="176580"/>
                </a:lnTo>
                <a:lnTo>
                  <a:pt x="381876" y="170116"/>
                </a:lnTo>
                <a:lnTo>
                  <a:pt x="383819" y="166738"/>
                </a:lnTo>
                <a:lnTo>
                  <a:pt x="384632" y="165315"/>
                </a:lnTo>
                <a:lnTo>
                  <a:pt x="386067" y="158978"/>
                </a:lnTo>
                <a:close/>
              </a:path>
              <a:path w="3145154" h="178435">
                <a:moveTo>
                  <a:pt x="386473" y="40233"/>
                </a:moveTo>
                <a:lnTo>
                  <a:pt x="383921" y="33655"/>
                </a:lnTo>
                <a:lnTo>
                  <a:pt x="382346" y="32054"/>
                </a:lnTo>
                <a:lnTo>
                  <a:pt x="378815" y="28486"/>
                </a:lnTo>
                <a:lnTo>
                  <a:pt x="373710" y="23241"/>
                </a:lnTo>
                <a:lnTo>
                  <a:pt x="372071" y="22593"/>
                </a:lnTo>
                <a:lnTo>
                  <a:pt x="372071" y="53606"/>
                </a:lnTo>
                <a:lnTo>
                  <a:pt x="370852" y="57658"/>
                </a:lnTo>
                <a:lnTo>
                  <a:pt x="368401" y="60452"/>
                </a:lnTo>
                <a:lnTo>
                  <a:pt x="365887" y="63233"/>
                </a:lnTo>
                <a:lnTo>
                  <a:pt x="362813" y="64630"/>
                </a:lnTo>
                <a:lnTo>
                  <a:pt x="355536" y="64630"/>
                </a:lnTo>
                <a:lnTo>
                  <a:pt x="352475" y="63233"/>
                </a:lnTo>
                <a:lnTo>
                  <a:pt x="352348" y="63106"/>
                </a:lnTo>
                <a:lnTo>
                  <a:pt x="350024" y="60452"/>
                </a:lnTo>
                <a:lnTo>
                  <a:pt x="347497" y="57658"/>
                </a:lnTo>
                <a:lnTo>
                  <a:pt x="346240" y="53606"/>
                </a:lnTo>
                <a:lnTo>
                  <a:pt x="346278" y="42951"/>
                </a:lnTo>
                <a:lnTo>
                  <a:pt x="347497" y="39039"/>
                </a:lnTo>
                <a:lnTo>
                  <a:pt x="350024" y="36245"/>
                </a:lnTo>
                <a:lnTo>
                  <a:pt x="352475" y="33451"/>
                </a:lnTo>
                <a:lnTo>
                  <a:pt x="355536" y="32054"/>
                </a:lnTo>
                <a:lnTo>
                  <a:pt x="362813" y="32054"/>
                </a:lnTo>
                <a:lnTo>
                  <a:pt x="372071" y="53606"/>
                </a:lnTo>
                <a:lnTo>
                  <a:pt x="372071" y="22593"/>
                </a:lnTo>
                <a:lnTo>
                  <a:pt x="367144" y="20624"/>
                </a:lnTo>
                <a:lnTo>
                  <a:pt x="353936" y="20624"/>
                </a:lnTo>
                <a:lnTo>
                  <a:pt x="349237" y="21780"/>
                </a:lnTo>
                <a:lnTo>
                  <a:pt x="340791" y="26416"/>
                </a:lnTo>
                <a:lnTo>
                  <a:pt x="337566" y="29743"/>
                </a:lnTo>
                <a:lnTo>
                  <a:pt x="335546" y="33655"/>
                </a:lnTo>
                <a:lnTo>
                  <a:pt x="333006" y="38455"/>
                </a:lnTo>
                <a:lnTo>
                  <a:pt x="331851" y="42951"/>
                </a:lnTo>
                <a:lnTo>
                  <a:pt x="331851" y="53606"/>
                </a:lnTo>
                <a:lnTo>
                  <a:pt x="333006" y="58877"/>
                </a:lnTo>
                <a:lnTo>
                  <a:pt x="335394" y="63233"/>
                </a:lnTo>
                <a:lnTo>
                  <a:pt x="337566" y="67322"/>
                </a:lnTo>
                <a:lnTo>
                  <a:pt x="340893" y="70561"/>
                </a:lnTo>
                <a:lnTo>
                  <a:pt x="345325" y="72796"/>
                </a:lnTo>
                <a:lnTo>
                  <a:pt x="349745" y="74980"/>
                </a:lnTo>
                <a:lnTo>
                  <a:pt x="354380" y="76073"/>
                </a:lnTo>
                <a:lnTo>
                  <a:pt x="367042" y="76073"/>
                </a:lnTo>
                <a:lnTo>
                  <a:pt x="373545" y="73418"/>
                </a:lnTo>
                <a:lnTo>
                  <a:pt x="378714" y="68110"/>
                </a:lnTo>
                <a:lnTo>
                  <a:pt x="382143" y="64630"/>
                </a:lnTo>
                <a:lnTo>
                  <a:pt x="383882" y="62865"/>
                </a:lnTo>
                <a:lnTo>
                  <a:pt x="386473" y="56222"/>
                </a:lnTo>
                <a:lnTo>
                  <a:pt x="386473" y="40233"/>
                </a:lnTo>
                <a:close/>
              </a:path>
              <a:path w="3145154" h="178435">
                <a:moveTo>
                  <a:pt x="411391" y="123850"/>
                </a:moveTo>
                <a:lnTo>
                  <a:pt x="397395" y="123850"/>
                </a:lnTo>
                <a:lnTo>
                  <a:pt x="397395" y="176847"/>
                </a:lnTo>
                <a:lnTo>
                  <a:pt x="411391" y="176847"/>
                </a:lnTo>
                <a:lnTo>
                  <a:pt x="411391" y="123850"/>
                </a:lnTo>
                <a:close/>
              </a:path>
              <a:path w="3145154" h="178435">
                <a:moveTo>
                  <a:pt x="411391" y="103746"/>
                </a:moveTo>
                <a:lnTo>
                  <a:pt x="397395" y="103746"/>
                </a:lnTo>
                <a:lnTo>
                  <a:pt x="397395" y="116713"/>
                </a:lnTo>
                <a:lnTo>
                  <a:pt x="411391" y="116713"/>
                </a:lnTo>
                <a:lnTo>
                  <a:pt x="411391" y="103746"/>
                </a:lnTo>
                <a:close/>
              </a:path>
              <a:path w="3145154" h="178435">
                <a:moveTo>
                  <a:pt x="445592" y="74739"/>
                </a:moveTo>
                <a:lnTo>
                  <a:pt x="445477" y="36423"/>
                </a:lnTo>
                <a:lnTo>
                  <a:pt x="445325" y="34645"/>
                </a:lnTo>
                <a:lnTo>
                  <a:pt x="445008" y="33388"/>
                </a:lnTo>
                <a:lnTo>
                  <a:pt x="444538" y="31343"/>
                </a:lnTo>
                <a:lnTo>
                  <a:pt x="444296" y="30226"/>
                </a:lnTo>
                <a:lnTo>
                  <a:pt x="443966" y="29502"/>
                </a:lnTo>
                <a:lnTo>
                  <a:pt x="443382" y="28244"/>
                </a:lnTo>
                <a:lnTo>
                  <a:pt x="442023" y="26543"/>
                </a:lnTo>
                <a:lnTo>
                  <a:pt x="440728" y="24841"/>
                </a:lnTo>
                <a:lnTo>
                  <a:pt x="438785" y="23418"/>
                </a:lnTo>
                <a:lnTo>
                  <a:pt x="436194" y="22263"/>
                </a:lnTo>
                <a:lnTo>
                  <a:pt x="433616" y="21170"/>
                </a:lnTo>
                <a:lnTo>
                  <a:pt x="430784" y="20624"/>
                </a:lnTo>
                <a:lnTo>
                  <a:pt x="420649" y="20624"/>
                </a:lnTo>
                <a:lnTo>
                  <a:pt x="414794" y="23583"/>
                </a:lnTo>
                <a:lnTo>
                  <a:pt x="410159" y="29502"/>
                </a:lnTo>
                <a:lnTo>
                  <a:pt x="410159" y="21742"/>
                </a:lnTo>
                <a:lnTo>
                  <a:pt x="397192" y="21742"/>
                </a:lnTo>
                <a:lnTo>
                  <a:pt x="397192" y="74739"/>
                </a:lnTo>
                <a:lnTo>
                  <a:pt x="411187" y="74739"/>
                </a:lnTo>
                <a:lnTo>
                  <a:pt x="411187" y="44818"/>
                </a:lnTo>
                <a:lnTo>
                  <a:pt x="411556" y="40779"/>
                </a:lnTo>
                <a:lnTo>
                  <a:pt x="412381" y="38354"/>
                </a:lnTo>
                <a:lnTo>
                  <a:pt x="412991" y="36423"/>
                </a:lnTo>
                <a:lnTo>
                  <a:pt x="414108" y="34950"/>
                </a:lnTo>
                <a:lnTo>
                  <a:pt x="414362" y="34645"/>
                </a:lnTo>
                <a:lnTo>
                  <a:pt x="416293" y="33388"/>
                </a:lnTo>
                <a:lnTo>
                  <a:pt x="418198" y="32029"/>
                </a:lnTo>
                <a:lnTo>
                  <a:pt x="420370" y="31343"/>
                </a:lnTo>
                <a:lnTo>
                  <a:pt x="424726" y="31343"/>
                </a:lnTo>
                <a:lnTo>
                  <a:pt x="426364" y="31826"/>
                </a:lnTo>
                <a:lnTo>
                  <a:pt x="427723" y="32778"/>
                </a:lnTo>
                <a:lnTo>
                  <a:pt x="429082" y="33655"/>
                </a:lnTo>
                <a:lnTo>
                  <a:pt x="430072" y="34950"/>
                </a:lnTo>
                <a:lnTo>
                  <a:pt x="431304" y="38354"/>
                </a:lnTo>
                <a:lnTo>
                  <a:pt x="431317" y="38595"/>
                </a:lnTo>
                <a:lnTo>
                  <a:pt x="431495" y="40779"/>
                </a:lnTo>
                <a:lnTo>
                  <a:pt x="431609" y="74739"/>
                </a:lnTo>
                <a:lnTo>
                  <a:pt x="445592" y="74739"/>
                </a:lnTo>
                <a:close/>
              </a:path>
              <a:path w="3145154" h="178435">
                <a:moveTo>
                  <a:pt x="465201" y="102108"/>
                </a:moveTo>
                <a:lnTo>
                  <a:pt x="449580" y="102108"/>
                </a:lnTo>
                <a:lnTo>
                  <a:pt x="442633" y="117017"/>
                </a:lnTo>
                <a:lnTo>
                  <a:pt x="451408" y="117017"/>
                </a:lnTo>
                <a:lnTo>
                  <a:pt x="465201" y="102108"/>
                </a:lnTo>
                <a:close/>
              </a:path>
              <a:path w="3145154" h="178435">
                <a:moveTo>
                  <a:pt x="476326" y="142341"/>
                </a:moveTo>
                <a:lnTo>
                  <a:pt x="473773" y="135763"/>
                </a:lnTo>
                <a:lnTo>
                  <a:pt x="472198" y="134162"/>
                </a:lnTo>
                <a:lnTo>
                  <a:pt x="468668" y="130594"/>
                </a:lnTo>
                <a:lnTo>
                  <a:pt x="463562" y="125349"/>
                </a:lnTo>
                <a:lnTo>
                  <a:pt x="461937" y="124701"/>
                </a:lnTo>
                <a:lnTo>
                  <a:pt x="461937" y="155714"/>
                </a:lnTo>
                <a:lnTo>
                  <a:pt x="460705" y="159766"/>
                </a:lnTo>
                <a:lnTo>
                  <a:pt x="458254" y="162560"/>
                </a:lnTo>
                <a:lnTo>
                  <a:pt x="455739" y="165341"/>
                </a:lnTo>
                <a:lnTo>
                  <a:pt x="452678" y="166738"/>
                </a:lnTo>
                <a:lnTo>
                  <a:pt x="445389" y="166738"/>
                </a:lnTo>
                <a:lnTo>
                  <a:pt x="442328" y="165341"/>
                </a:lnTo>
                <a:lnTo>
                  <a:pt x="442201" y="165214"/>
                </a:lnTo>
                <a:lnTo>
                  <a:pt x="439877" y="162560"/>
                </a:lnTo>
                <a:lnTo>
                  <a:pt x="437362" y="159766"/>
                </a:lnTo>
                <a:lnTo>
                  <a:pt x="436092" y="155714"/>
                </a:lnTo>
                <a:lnTo>
                  <a:pt x="436130" y="145059"/>
                </a:lnTo>
                <a:lnTo>
                  <a:pt x="437362" y="141147"/>
                </a:lnTo>
                <a:lnTo>
                  <a:pt x="439877" y="138353"/>
                </a:lnTo>
                <a:lnTo>
                  <a:pt x="442328" y="135559"/>
                </a:lnTo>
                <a:lnTo>
                  <a:pt x="445389" y="134162"/>
                </a:lnTo>
                <a:lnTo>
                  <a:pt x="452678" y="134162"/>
                </a:lnTo>
                <a:lnTo>
                  <a:pt x="461937" y="155714"/>
                </a:lnTo>
                <a:lnTo>
                  <a:pt x="461937" y="124701"/>
                </a:lnTo>
                <a:lnTo>
                  <a:pt x="456996" y="122732"/>
                </a:lnTo>
                <a:lnTo>
                  <a:pt x="443788" y="122732"/>
                </a:lnTo>
                <a:lnTo>
                  <a:pt x="439089" y="123888"/>
                </a:lnTo>
                <a:lnTo>
                  <a:pt x="430657" y="128524"/>
                </a:lnTo>
                <a:lnTo>
                  <a:pt x="427418" y="131851"/>
                </a:lnTo>
                <a:lnTo>
                  <a:pt x="425399" y="135763"/>
                </a:lnTo>
                <a:lnTo>
                  <a:pt x="422859" y="140563"/>
                </a:lnTo>
                <a:lnTo>
                  <a:pt x="421703" y="145059"/>
                </a:lnTo>
                <a:lnTo>
                  <a:pt x="421703" y="155714"/>
                </a:lnTo>
                <a:lnTo>
                  <a:pt x="422859" y="160985"/>
                </a:lnTo>
                <a:lnTo>
                  <a:pt x="425246" y="165341"/>
                </a:lnTo>
                <a:lnTo>
                  <a:pt x="427418" y="169430"/>
                </a:lnTo>
                <a:lnTo>
                  <a:pt x="430758" y="172669"/>
                </a:lnTo>
                <a:lnTo>
                  <a:pt x="435178" y="174904"/>
                </a:lnTo>
                <a:lnTo>
                  <a:pt x="439597" y="177088"/>
                </a:lnTo>
                <a:lnTo>
                  <a:pt x="444233" y="178181"/>
                </a:lnTo>
                <a:lnTo>
                  <a:pt x="456895" y="178181"/>
                </a:lnTo>
                <a:lnTo>
                  <a:pt x="463397" y="175526"/>
                </a:lnTo>
                <a:lnTo>
                  <a:pt x="468566" y="170218"/>
                </a:lnTo>
                <a:lnTo>
                  <a:pt x="471995" y="166738"/>
                </a:lnTo>
                <a:lnTo>
                  <a:pt x="473748" y="164973"/>
                </a:lnTo>
                <a:lnTo>
                  <a:pt x="476326" y="158330"/>
                </a:lnTo>
                <a:lnTo>
                  <a:pt x="476326" y="142341"/>
                </a:lnTo>
                <a:close/>
              </a:path>
              <a:path w="3145154" h="178435">
                <a:moveTo>
                  <a:pt x="535444" y="176847"/>
                </a:moveTo>
                <a:lnTo>
                  <a:pt x="535330" y="138531"/>
                </a:lnTo>
                <a:lnTo>
                  <a:pt x="535178" y="136753"/>
                </a:lnTo>
                <a:lnTo>
                  <a:pt x="534860" y="135496"/>
                </a:lnTo>
                <a:lnTo>
                  <a:pt x="534390" y="133451"/>
                </a:lnTo>
                <a:lnTo>
                  <a:pt x="534149" y="132334"/>
                </a:lnTo>
                <a:lnTo>
                  <a:pt x="533819" y="131610"/>
                </a:lnTo>
                <a:lnTo>
                  <a:pt x="533234" y="130352"/>
                </a:lnTo>
                <a:lnTo>
                  <a:pt x="531876" y="128651"/>
                </a:lnTo>
                <a:lnTo>
                  <a:pt x="530580" y="126949"/>
                </a:lnTo>
                <a:lnTo>
                  <a:pt x="528637" y="125526"/>
                </a:lnTo>
                <a:lnTo>
                  <a:pt x="526059" y="124371"/>
                </a:lnTo>
                <a:lnTo>
                  <a:pt x="523468" y="123278"/>
                </a:lnTo>
                <a:lnTo>
                  <a:pt x="520649" y="122732"/>
                </a:lnTo>
                <a:lnTo>
                  <a:pt x="510501" y="122732"/>
                </a:lnTo>
                <a:lnTo>
                  <a:pt x="504647" y="125691"/>
                </a:lnTo>
                <a:lnTo>
                  <a:pt x="500011" y="131610"/>
                </a:lnTo>
                <a:lnTo>
                  <a:pt x="500011" y="123850"/>
                </a:lnTo>
                <a:lnTo>
                  <a:pt x="487045" y="123850"/>
                </a:lnTo>
                <a:lnTo>
                  <a:pt x="487045" y="176847"/>
                </a:lnTo>
                <a:lnTo>
                  <a:pt x="501040" y="176847"/>
                </a:lnTo>
                <a:lnTo>
                  <a:pt x="501040" y="146926"/>
                </a:lnTo>
                <a:lnTo>
                  <a:pt x="501408" y="142887"/>
                </a:lnTo>
                <a:lnTo>
                  <a:pt x="502234" y="140462"/>
                </a:lnTo>
                <a:lnTo>
                  <a:pt x="502843" y="138531"/>
                </a:lnTo>
                <a:lnTo>
                  <a:pt x="503961" y="137058"/>
                </a:lnTo>
                <a:lnTo>
                  <a:pt x="504228" y="136753"/>
                </a:lnTo>
                <a:lnTo>
                  <a:pt x="506145" y="135496"/>
                </a:lnTo>
                <a:lnTo>
                  <a:pt x="508050" y="134137"/>
                </a:lnTo>
                <a:lnTo>
                  <a:pt x="510222" y="133451"/>
                </a:lnTo>
                <a:lnTo>
                  <a:pt x="514591" y="133451"/>
                </a:lnTo>
                <a:lnTo>
                  <a:pt x="516216" y="133934"/>
                </a:lnTo>
                <a:lnTo>
                  <a:pt x="517575" y="134886"/>
                </a:lnTo>
                <a:lnTo>
                  <a:pt x="518947" y="135763"/>
                </a:lnTo>
                <a:lnTo>
                  <a:pt x="519925" y="137058"/>
                </a:lnTo>
                <a:lnTo>
                  <a:pt x="521157" y="140462"/>
                </a:lnTo>
                <a:lnTo>
                  <a:pt x="521169" y="140703"/>
                </a:lnTo>
                <a:lnTo>
                  <a:pt x="521347" y="142887"/>
                </a:lnTo>
                <a:lnTo>
                  <a:pt x="521462" y="176847"/>
                </a:lnTo>
                <a:lnTo>
                  <a:pt x="535444" y="176847"/>
                </a:lnTo>
                <a:close/>
              </a:path>
              <a:path w="3145154" h="178435">
                <a:moveTo>
                  <a:pt x="535863" y="1638"/>
                </a:moveTo>
                <a:lnTo>
                  <a:pt x="521868" y="1638"/>
                </a:lnTo>
                <a:lnTo>
                  <a:pt x="521868" y="27978"/>
                </a:lnTo>
                <a:lnTo>
                  <a:pt x="521868" y="42481"/>
                </a:lnTo>
                <a:lnTo>
                  <a:pt x="521868" y="54051"/>
                </a:lnTo>
                <a:lnTo>
                  <a:pt x="520750" y="58166"/>
                </a:lnTo>
                <a:lnTo>
                  <a:pt x="518502" y="60960"/>
                </a:lnTo>
                <a:lnTo>
                  <a:pt x="516255" y="63677"/>
                </a:lnTo>
                <a:lnTo>
                  <a:pt x="513499" y="65036"/>
                </a:lnTo>
                <a:lnTo>
                  <a:pt x="506209" y="65036"/>
                </a:lnTo>
                <a:lnTo>
                  <a:pt x="503085" y="63207"/>
                </a:lnTo>
                <a:lnTo>
                  <a:pt x="499262" y="56972"/>
                </a:lnTo>
                <a:lnTo>
                  <a:pt x="498487" y="52895"/>
                </a:lnTo>
                <a:lnTo>
                  <a:pt x="498487" y="41935"/>
                </a:lnTo>
                <a:lnTo>
                  <a:pt x="499605" y="37985"/>
                </a:lnTo>
                <a:lnTo>
                  <a:pt x="504101" y="32677"/>
                </a:lnTo>
                <a:lnTo>
                  <a:pt x="506895" y="31343"/>
                </a:lnTo>
                <a:lnTo>
                  <a:pt x="513626" y="31343"/>
                </a:lnTo>
                <a:lnTo>
                  <a:pt x="521868" y="42481"/>
                </a:lnTo>
                <a:lnTo>
                  <a:pt x="521868" y="27978"/>
                </a:lnTo>
                <a:lnTo>
                  <a:pt x="517296" y="22974"/>
                </a:lnTo>
                <a:lnTo>
                  <a:pt x="512368" y="20624"/>
                </a:lnTo>
                <a:lnTo>
                  <a:pt x="499986" y="20624"/>
                </a:lnTo>
                <a:lnTo>
                  <a:pt x="494639" y="22974"/>
                </a:lnTo>
                <a:lnTo>
                  <a:pt x="490423" y="27673"/>
                </a:lnTo>
                <a:lnTo>
                  <a:pt x="486194" y="32296"/>
                </a:lnTo>
                <a:lnTo>
                  <a:pt x="486079" y="32677"/>
                </a:lnTo>
                <a:lnTo>
                  <a:pt x="484085" y="39141"/>
                </a:lnTo>
                <a:lnTo>
                  <a:pt x="484085" y="56972"/>
                </a:lnTo>
                <a:lnTo>
                  <a:pt x="486270" y="63817"/>
                </a:lnTo>
                <a:lnTo>
                  <a:pt x="494982" y="73621"/>
                </a:lnTo>
                <a:lnTo>
                  <a:pt x="500189" y="76073"/>
                </a:lnTo>
                <a:lnTo>
                  <a:pt x="509244" y="76073"/>
                </a:lnTo>
                <a:lnTo>
                  <a:pt x="522884" y="66979"/>
                </a:lnTo>
                <a:lnTo>
                  <a:pt x="522884" y="74739"/>
                </a:lnTo>
                <a:lnTo>
                  <a:pt x="535863" y="74739"/>
                </a:lnTo>
                <a:lnTo>
                  <a:pt x="535863" y="66979"/>
                </a:lnTo>
                <a:lnTo>
                  <a:pt x="535863" y="65036"/>
                </a:lnTo>
                <a:lnTo>
                  <a:pt x="535863" y="31343"/>
                </a:lnTo>
                <a:lnTo>
                  <a:pt x="535863" y="27978"/>
                </a:lnTo>
                <a:lnTo>
                  <a:pt x="535863" y="1638"/>
                </a:lnTo>
                <a:close/>
              </a:path>
              <a:path w="3145154" h="178435">
                <a:moveTo>
                  <a:pt x="595083" y="41630"/>
                </a:moveTo>
                <a:lnTo>
                  <a:pt x="592899" y="33655"/>
                </a:lnTo>
                <a:lnTo>
                  <a:pt x="590867" y="31343"/>
                </a:lnTo>
                <a:lnTo>
                  <a:pt x="588340" y="28486"/>
                </a:lnTo>
                <a:lnTo>
                  <a:pt x="583780" y="23241"/>
                </a:lnTo>
                <a:lnTo>
                  <a:pt x="580986" y="22072"/>
                </a:lnTo>
                <a:lnTo>
                  <a:pt x="580986" y="43802"/>
                </a:lnTo>
                <a:lnTo>
                  <a:pt x="560057" y="43802"/>
                </a:lnTo>
                <a:lnTo>
                  <a:pt x="567512" y="31343"/>
                </a:lnTo>
                <a:lnTo>
                  <a:pt x="573430" y="31343"/>
                </a:lnTo>
                <a:lnTo>
                  <a:pt x="575843" y="32397"/>
                </a:lnTo>
                <a:lnTo>
                  <a:pt x="577824" y="34505"/>
                </a:lnTo>
                <a:lnTo>
                  <a:pt x="579869" y="36626"/>
                </a:lnTo>
                <a:lnTo>
                  <a:pt x="579983" y="36957"/>
                </a:lnTo>
                <a:lnTo>
                  <a:pt x="580923" y="39712"/>
                </a:lnTo>
                <a:lnTo>
                  <a:pt x="580986" y="43802"/>
                </a:lnTo>
                <a:lnTo>
                  <a:pt x="580986" y="22072"/>
                </a:lnTo>
                <a:lnTo>
                  <a:pt x="577583" y="20624"/>
                </a:lnTo>
                <a:lnTo>
                  <a:pt x="562749" y="20624"/>
                </a:lnTo>
                <a:lnTo>
                  <a:pt x="545528" y="39712"/>
                </a:lnTo>
                <a:lnTo>
                  <a:pt x="545566" y="56527"/>
                </a:lnTo>
                <a:lnTo>
                  <a:pt x="547192" y="62217"/>
                </a:lnTo>
                <a:lnTo>
                  <a:pt x="555091" y="73037"/>
                </a:lnTo>
                <a:lnTo>
                  <a:pt x="561898" y="76073"/>
                </a:lnTo>
                <a:lnTo>
                  <a:pt x="576935" y="76073"/>
                </a:lnTo>
                <a:lnTo>
                  <a:pt x="594156" y="60350"/>
                </a:lnTo>
                <a:lnTo>
                  <a:pt x="580174" y="58000"/>
                </a:lnTo>
                <a:lnTo>
                  <a:pt x="579424" y="60655"/>
                </a:lnTo>
                <a:lnTo>
                  <a:pt x="578294" y="62560"/>
                </a:lnTo>
                <a:lnTo>
                  <a:pt x="576808" y="63715"/>
                </a:lnTo>
                <a:lnTo>
                  <a:pt x="575310" y="64935"/>
                </a:lnTo>
                <a:lnTo>
                  <a:pt x="573773" y="65455"/>
                </a:lnTo>
                <a:lnTo>
                  <a:pt x="567855" y="65455"/>
                </a:lnTo>
                <a:lnTo>
                  <a:pt x="565404" y="64389"/>
                </a:lnTo>
                <a:lnTo>
                  <a:pt x="561047" y="59766"/>
                </a:lnTo>
                <a:lnTo>
                  <a:pt x="559917" y="56527"/>
                </a:lnTo>
                <a:lnTo>
                  <a:pt x="559854" y="52374"/>
                </a:lnTo>
                <a:lnTo>
                  <a:pt x="594880" y="52374"/>
                </a:lnTo>
                <a:lnTo>
                  <a:pt x="595033" y="43802"/>
                </a:lnTo>
                <a:lnTo>
                  <a:pt x="595083" y="41630"/>
                </a:lnTo>
                <a:close/>
              </a:path>
              <a:path w="3145154" h="178435">
                <a:moveTo>
                  <a:pt x="604367" y="166636"/>
                </a:moveTo>
                <a:lnTo>
                  <a:pt x="594156" y="166636"/>
                </a:lnTo>
                <a:lnTo>
                  <a:pt x="594156" y="176847"/>
                </a:lnTo>
                <a:lnTo>
                  <a:pt x="604367" y="176847"/>
                </a:lnTo>
                <a:lnTo>
                  <a:pt x="604367" y="166636"/>
                </a:lnTo>
                <a:close/>
              </a:path>
              <a:path w="3145154" h="178435">
                <a:moveTo>
                  <a:pt x="661555" y="166636"/>
                </a:moveTo>
                <a:lnTo>
                  <a:pt x="651344" y="166636"/>
                </a:lnTo>
                <a:lnTo>
                  <a:pt x="651344" y="176847"/>
                </a:lnTo>
                <a:lnTo>
                  <a:pt x="661555" y="176847"/>
                </a:lnTo>
                <a:lnTo>
                  <a:pt x="661555" y="166636"/>
                </a:lnTo>
                <a:close/>
              </a:path>
              <a:path w="3145154" h="178435">
                <a:moveTo>
                  <a:pt x="679831" y="41630"/>
                </a:moveTo>
                <a:lnTo>
                  <a:pt x="677646" y="33655"/>
                </a:lnTo>
                <a:lnTo>
                  <a:pt x="675614" y="31343"/>
                </a:lnTo>
                <a:lnTo>
                  <a:pt x="673087" y="28486"/>
                </a:lnTo>
                <a:lnTo>
                  <a:pt x="668528" y="23241"/>
                </a:lnTo>
                <a:lnTo>
                  <a:pt x="665734" y="22072"/>
                </a:lnTo>
                <a:lnTo>
                  <a:pt x="665734" y="43802"/>
                </a:lnTo>
                <a:lnTo>
                  <a:pt x="644804" y="43802"/>
                </a:lnTo>
                <a:lnTo>
                  <a:pt x="652259" y="31343"/>
                </a:lnTo>
                <a:lnTo>
                  <a:pt x="658177" y="31343"/>
                </a:lnTo>
                <a:lnTo>
                  <a:pt x="660603" y="32397"/>
                </a:lnTo>
                <a:lnTo>
                  <a:pt x="662571" y="34505"/>
                </a:lnTo>
                <a:lnTo>
                  <a:pt x="664616" y="36626"/>
                </a:lnTo>
                <a:lnTo>
                  <a:pt x="664730" y="36957"/>
                </a:lnTo>
                <a:lnTo>
                  <a:pt x="665670" y="39712"/>
                </a:lnTo>
                <a:lnTo>
                  <a:pt x="665734" y="43802"/>
                </a:lnTo>
                <a:lnTo>
                  <a:pt x="665734" y="22072"/>
                </a:lnTo>
                <a:lnTo>
                  <a:pt x="662330" y="20624"/>
                </a:lnTo>
                <a:lnTo>
                  <a:pt x="647496" y="20624"/>
                </a:lnTo>
                <a:lnTo>
                  <a:pt x="630275" y="39712"/>
                </a:lnTo>
                <a:lnTo>
                  <a:pt x="630326" y="56527"/>
                </a:lnTo>
                <a:lnTo>
                  <a:pt x="631939" y="62217"/>
                </a:lnTo>
                <a:lnTo>
                  <a:pt x="639838" y="73037"/>
                </a:lnTo>
                <a:lnTo>
                  <a:pt x="646645" y="76073"/>
                </a:lnTo>
                <a:lnTo>
                  <a:pt x="661682" y="76073"/>
                </a:lnTo>
                <a:lnTo>
                  <a:pt x="678916" y="60350"/>
                </a:lnTo>
                <a:lnTo>
                  <a:pt x="664921" y="58000"/>
                </a:lnTo>
                <a:lnTo>
                  <a:pt x="664171" y="60655"/>
                </a:lnTo>
                <a:lnTo>
                  <a:pt x="663054" y="62560"/>
                </a:lnTo>
                <a:lnTo>
                  <a:pt x="661555" y="63715"/>
                </a:lnTo>
                <a:lnTo>
                  <a:pt x="660057" y="64935"/>
                </a:lnTo>
                <a:lnTo>
                  <a:pt x="658520" y="65455"/>
                </a:lnTo>
                <a:lnTo>
                  <a:pt x="652602" y="65455"/>
                </a:lnTo>
                <a:lnTo>
                  <a:pt x="650151" y="64389"/>
                </a:lnTo>
                <a:lnTo>
                  <a:pt x="645795" y="59766"/>
                </a:lnTo>
                <a:lnTo>
                  <a:pt x="644664" y="56527"/>
                </a:lnTo>
                <a:lnTo>
                  <a:pt x="644601" y="52374"/>
                </a:lnTo>
                <a:lnTo>
                  <a:pt x="679627" y="52374"/>
                </a:lnTo>
                <a:lnTo>
                  <a:pt x="679792" y="43802"/>
                </a:lnTo>
                <a:lnTo>
                  <a:pt x="679831" y="41630"/>
                </a:lnTo>
                <a:close/>
              </a:path>
              <a:path w="3145154" h="178435">
                <a:moveTo>
                  <a:pt x="717715" y="166636"/>
                </a:moveTo>
                <a:lnTo>
                  <a:pt x="707504" y="166636"/>
                </a:lnTo>
                <a:lnTo>
                  <a:pt x="707504" y="176847"/>
                </a:lnTo>
                <a:lnTo>
                  <a:pt x="717715" y="176847"/>
                </a:lnTo>
                <a:lnTo>
                  <a:pt x="717715" y="166636"/>
                </a:lnTo>
                <a:close/>
              </a:path>
              <a:path w="3145154" h="178435">
                <a:moveTo>
                  <a:pt x="738949" y="74739"/>
                </a:moveTo>
                <a:lnTo>
                  <a:pt x="727392" y="58305"/>
                </a:lnTo>
                <a:lnTo>
                  <a:pt x="719340" y="46863"/>
                </a:lnTo>
                <a:lnTo>
                  <a:pt x="726871" y="36347"/>
                </a:lnTo>
                <a:lnTo>
                  <a:pt x="737311" y="21742"/>
                </a:lnTo>
                <a:lnTo>
                  <a:pt x="720877" y="21742"/>
                </a:lnTo>
                <a:lnTo>
                  <a:pt x="710971" y="36347"/>
                </a:lnTo>
                <a:lnTo>
                  <a:pt x="701573" y="21742"/>
                </a:lnTo>
                <a:lnTo>
                  <a:pt x="684530" y="21742"/>
                </a:lnTo>
                <a:lnTo>
                  <a:pt x="702805" y="47485"/>
                </a:lnTo>
                <a:lnTo>
                  <a:pt x="683704" y="74739"/>
                </a:lnTo>
                <a:lnTo>
                  <a:pt x="700049" y="74739"/>
                </a:lnTo>
                <a:lnTo>
                  <a:pt x="710971" y="58305"/>
                </a:lnTo>
                <a:lnTo>
                  <a:pt x="721791" y="74739"/>
                </a:lnTo>
                <a:lnTo>
                  <a:pt x="738949" y="74739"/>
                </a:lnTo>
                <a:close/>
              </a:path>
              <a:path w="3145154" h="178435">
                <a:moveTo>
                  <a:pt x="760603" y="21742"/>
                </a:moveTo>
                <a:lnTo>
                  <a:pt x="746607" y="21742"/>
                </a:lnTo>
                <a:lnTo>
                  <a:pt x="746607" y="74739"/>
                </a:lnTo>
                <a:lnTo>
                  <a:pt x="760603" y="74739"/>
                </a:lnTo>
                <a:lnTo>
                  <a:pt x="760603" y="21742"/>
                </a:lnTo>
                <a:close/>
              </a:path>
              <a:path w="3145154" h="178435">
                <a:moveTo>
                  <a:pt x="760603" y="1638"/>
                </a:moveTo>
                <a:lnTo>
                  <a:pt x="746607" y="1638"/>
                </a:lnTo>
                <a:lnTo>
                  <a:pt x="746607" y="14605"/>
                </a:lnTo>
                <a:lnTo>
                  <a:pt x="760603" y="14605"/>
                </a:lnTo>
                <a:lnTo>
                  <a:pt x="760603" y="1638"/>
                </a:lnTo>
                <a:close/>
              </a:path>
              <a:path w="3145154" h="178435">
                <a:moveTo>
                  <a:pt x="773874" y="166636"/>
                </a:moveTo>
                <a:lnTo>
                  <a:pt x="763663" y="166636"/>
                </a:lnTo>
                <a:lnTo>
                  <a:pt x="763663" y="176847"/>
                </a:lnTo>
                <a:lnTo>
                  <a:pt x="773874" y="176847"/>
                </a:lnTo>
                <a:lnTo>
                  <a:pt x="773874" y="166636"/>
                </a:lnTo>
                <a:close/>
              </a:path>
              <a:path w="3145154" h="178435">
                <a:moveTo>
                  <a:pt x="819721" y="53809"/>
                </a:moveTo>
                <a:lnTo>
                  <a:pt x="792111" y="39954"/>
                </a:lnTo>
                <a:lnTo>
                  <a:pt x="787755" y="38633"/>
                </a:lnTo>
                <a:lnTo>
                  <a:pt x="786536" y="37680"/>
                </a:lnTo>
                <a:lnTo>
                  <a:pt x="785583" y="36995"/>
                </a:lnTo>
                <a:lnTo>
                  <a:pt x="785101" y="36144"/>
                </a:lnTo>
                <a:lnTo>
                  <a:pt x="785101" y="33972"/>
                </a:lnTo>
                <a:lnTo>
                  <a:pt x="785647" y="33020"/>
                </a:lnTo>
                <a:lnTo>
                  <a:pt x="786739" y="32270"/>
                </a:lnTo>
                <a:lnTo>
                  <a:pt x="788301" y="31242"/>
                </a:lnTo>
                <a:lnTo>
                  <a:pt x="790956" y="30734"/>
                </a:lnTo>
                <a:lnTo>
                  <a:pt x="797623" y="30734"/>
                </a:lnTo>
                <a:lnTo>
                  <a:pt x="799731" y="31242"/>
                </a:lnTo>
                <a:lnTo>
                  <a:pt x="803071" y="33451"/>
                </a:lnTo>
                <a:lnTo>
                  <a:pt x="804164" y="35052"/>
                </a:lnTo>
                <a:lnTo>
                  <a:pt x="804710" y="37160"/>
                </a:lnTo>
                <a:lnTo>
                  <a:pt x="817880" y="34721"/>
                </a:lnTo>
                <a:lnTo>
                  <a:pt x="801674" y="20624"/>
                </a:lnTo>
                <a:lnTo>
                  <a:pt x="786765" y="20624"/>
                </a:lnTo>
                <a:lnTo>
                  <a:pt x="781151" y="22186"/>
                </a:lnTo>
                <a:lnTo>
                  <a:pt x="773938" y="28448"/>
                </a:lnTo>
                <a:lnTo>
                  <a:pt x="772172" y="32270"/>
                </a:lnTo>
                <a:lnTo>
                  <a:pt x="772134" y="42062"/>
                </a:lnTo>
                <a:lnTo>
                  <a:pt x="774242" y="46050"/>
                </a:lnTo>
                <a:lnTo>
                  <a:pt x="781456" y="50952"/>
                </a:lnTo>
                <a:lnTo>
                  <a:pt x="788606" y="53225"/>
                </a:lnTo>
                <a:lnTo>
                  <a:pt x="802360" y="56299"/>
                </a:lnTo>
                <a:lnTo>
                  <a:pt x="803922" y="56908"/>
                </a:lnTo>
                <a:lnTo>
                  <a:pt x="805281" y="58267"/>
                </a:lnTo>
                <a:lnTo>
                  <a:pt x="805624" y="59156"/>
                </a:lnTo>
                <a:lnTo>
                  <a:pt x="805624" y="61810"/>
                </a:lnTo>
                <a:lnTo>
                  <a:pt x="805014" y="63030"/>
                </a:lnTo>
                <a:lnTo>
                  <a:pt x="801992" y="65239"/>
                </a:lnTo>
                <a:lnTo>
                  <a:pt x="799223" y="65963"/>
                </a:lnTo>
                <a:lnTo>
                  <a:pt x="792289" y="65963"/>
                </a:lnTo>
                <a:lnTo>
                  <a:pt x="789736" y="65239"/>
                </a:lnTo>
                <a:lnTo>
                  <a:pt x="787958" y="63817"/>
                </a:lnTo>
                <a:lnTo>
                  <a:pt x="786130" y="62458"/>
                </a:lnTo>
                <a:lnTo>
                  <a:pt x="784898" y="60413"/>
                </a:lnTo>
                <a:lnTo>
                  <a:pt x="784288" y="57696"/>
                </a:lnTo>
                <a:lnTo>
                  <a:pt x="770191" y="59829"/>
                </a:lnTo>
                <a:lnTo>
                  <a:pt x="771486" y="64808"/>
                </a:lnTo>
                <a:lnTo>
                  <a:pt x="774242" y="68757"/>
                </a:lnTo>
                <a:lnTo>
                  <a:pt x="782688" y="74599"/>
                </a:lnTo>
                <a:lnTo>
                  <a:pt x="788403" y="76073"/>
                </a:lnTo>
                <a:lnTo>
                  <a:pt x="803579" y="76073"/>
                </a:lnTo>
                <a:lnTo>
                  <a:pt x="809574" y="74333"/>
                </a:lnTo>
                <a:lnTo>
                  <a:pt x="817676" y="67322"/>
                </a:lnTo>
                <a:lnTo>
                  <a:pt x="818337" y="65963"/>
                </a:lnTo>
                <a:lnTo>
                  <a:pt x="819391" y="63817"/>
                </a:lnTo>
                <a:lnTo>
                  <a:pt x="819721" y="63030"/>
                </a:lnTo>
                <a:lnTo>
                  <a:pt x="819721" y="53809"/>
                </a:lnTo>
                <a:close/>
              </a:path>
              <a:path w="3145154" h="178435">
                <a:moveTo>
                  <a:pt x="830033" y="166636"/>
                </a:moveTo>
                <a:lnTo>
                  <a:pt x="819823" y="166636"/>
                </a:lnTo>
                <a:lnTo>
                  <a:pt x="819823" y="176847"/>
                </a:lnTo>
                <a:lnTo>
                  <a:pt x="830033" y="176847"/>
                </a:lnTo>
                <a:lnTo>
                  <a:pt x="830033" y="166636"/>
                </a:lnTo>
                <a:close/>
              </a:path>
              <a:path w="3145154" h="178435">
                <a:moveTo>
                  <a:pt x="857707" y="73926"/>
                </a:moveTo>
                <a:lnTo>
                  <a:pt x="857592" y="72834"/>
                </a:lnTo>
                <a:lnTo>
                  <a:pt x="856703" y="64325"/>
                </a:lnTo>
                <a:lnTo>
                  <a:pt x="856691" y="64185"/>
                </a:lnTo>
                <a:lnTo>
                  <a:pt x="856576" y="63106"/>
                </a:lnTo>
                <a:lnTo>
                  <a:pt x="854062" y="63982"/>
                </a:lnTo>
                <a:lnTo>
                  <a:pt x="852589" y="64325"/>
                </a:lnTo>
                <a:lnTo>
                  <a:pt x="849566" y="64325"/>
                </a:lnTo>
                <a:lnTo>
                  <a:pt x="849122" y="64185"/>
                </a:lnTo>
                <a:lnTo>
                  <a:pt x="848512" y="63715"/>
                </a:lnTo>
                <a:lnTo>
                  <a:pt x="847826" y="63233"/>
                </a:lnTo>
                <a:lnTo>
                  <a:pt x="847737" y="63106"/>
                </a:lnTo>
                <a:lnTo>
                  <a:pt x="847420" y="62661"/>
                </a:lnTo>
                <a:lnTo>
                  <a:pt x="847280" y="61976"/>
                </a:lnTo>
                <a:lnTo>
                  <a:pt x="847077" y="61226"/>
                </a:lnTo>
                <a:lnTo>
                  <a:pt x="846975" y="32880"/>
                </a:lnTo>
                <a:lnTo>
                  <a:pt x="856576" y="32880"/>
                </a:lnTo>
                <a:lnTo>
                  <a:pt x="856576" y="21742"/>
                </a:lnTo>
                <a:lnTo>
                  <a:pt x="846975" y="21742"/>
                </a:lnTo>
                <a:lnTo>
                  <a:pt x="846975" y="2959"/>
                </a:lnTo>
                <a:lnTo>
                  <a:pt x="832993" y="11226"/>
                </a:lnTo>
                <a:lnTo>
                  <a:pt x="832993" y="21742"/>
                </a:lnTo>
                <a:lnTo>
                  <a:pt x="826554" y="21742"/>
                </a:lnTo>
                <a:lnTo>
                  <a:pt x="826554" y="32880"/>
                </a:lnTo>
                <a:lnTo>
                  <a:pt x="832993" y="32880"/>
                </a:lnTo>
                <a:lnTo>
                  <a:pt x="833120" y="63982"/>
                </a:lnTo>
                <a:lnTo>
                  <a:pt x="833132" y="64325"/>
                </a:lnTo>
                <a:lnTo>
                  <a:pt x="833805" y="68275"/>
                </a:lnTo>
                <a:lnTo>
                  <a:pt x="834491" y="70116"/>
                </a:lnTo>
                <a:lnTo>
                  <a:pt x="835444" y="71475"/>
                </a:lnTo>
                <a:lnTo>
                  <a:pt x="836333" y="72834"/>
                </a:lnTo>
                <a:lnTo>
                  <a:pt x="837793" y="73926"/>
                </a:lnTo>
                <a:lnTo>
                  <a:pt x="839838" y="74739"/>
                </a:lnTo>
                <a:lnTo>
                  <a:pt x="841870" y="75628"/>
                </a:lnTo>
                <a:lnTo>
                  <a:pt x="844156" y="76073"/>
                </a:lnTo>
                <a:lnTo>
                  <a:pt x="850760" y="76073"/>
                </a:lnTo>
                <a:lnTo>
                  <a:pt x="854430" y="75349"/>
                </a:lnTo>
                <a:lnTo>
                  <a:pt x="857707" y="73926"/>
                </a:lnTo>
                <a:close/>
              </a:path>
              <a:path w="3145154" h="178435">
                <a:moveTo>
                  <a:pt x="887209" y="166636"/>
                </a:moveTo>
                <a:lnTo>
                  <a:pt x="876998" y="166636"/>
                </a:lnTo>
                <a:lnTo>
                  <a:pt x="876998" y="176847"/>
                </a:lnTo>
                <a:lnTo>
                  <a:pt x="887209" y="176847"/>
                </a:lnTo>
                <a:lnTo>
                  <a:pt x="887209" y="166636"/>
                </a:lnTo>
                <a:close/>
              </a:path>
              <a:path w="3145154" h="178435">
                <a:moveTo>
                  <a:pt x="910590" y="41630"/>
                </a:moveTo>
                <a:lnTo>
                  <a:pt x="908418" y="33655"/>
                </a:lnTo>
                <a:lnTo>
                  <a:pt x="906373" y="31343"/>
                </a:lnTo>
                <a:lnTo>
                  <a:pt x="903859" y="28486"/>
                </a:lnTo>
                <a:lnTo>
                  <a:pt x="899299" y="23241"/>
                </a:lnTo>
                <a:lnTo>
                  <a:pt x="896505" y="22072"/>
                </a:lnTo>
                <a:lnTo>
                  <a:pt x="896505" y="43802"/>
                </a:lnTo>
                <a:lnTo>
                  <a:pt x="875576" y="43802"/>
                </a:lnTo>
                <a:lnTo>
                  <a:pt x="883018" y="31343"/>
                </a:lnTo>
                <a:lnTo>
                  <a:pt x="888949" y="31343"/>
                </a:lnTo>
                <a:lnTo>
                  <a:pt x="891362" y="32397"/>
                </a:lnTo>
                <a:lnTo>
                  <a:pt x="893343" y="34505"/>
                </a:lnTo>
                <a:lnTo>
                  <a:pt x="895375" y="36626"/>
                </a:lnTo>
                <a:lnTo>
                  <a:pt x="895489" y="36957"/>
                </a:lnTo>
                <a:lnTo>
                  <a:pt x="896429" y="39712"/>
                </a:lnTo>
                <a:lnTo>
                  <a:pt x="896505" y="43802"/>
                </a:lnTo>
                <a:lnTo>
                  <a:pt x="896505" y="22072"/>
                </a:lnTo>
                <a:lnTo>
                  <a:pt x="893102" y="20624"/>
                </a:lnTo>
                <a:lnTo>
                  <a:pt x="878255" y="20624"/>
                </a:lnTo>
                <a:lnTo>
                  <a:pt x="861034" y="39712"/>
                </a:lnTo>
                <a:lnTo>
                  <a:pt x="861085" y="56527"/>
                </a:lnTo>
                <a:lnTo>
                  <a:pt x="862711" y="62217"/>
                </a:lnTo>
                <a:lnTo>
                  <a:pt x="870597" y="73037"/>
                </a:lnTo>
                <a:lnTo>
                  <a:pt x="877404" y="76073"/>
                </a:lnTo>
                <a:lnTo>
                  <a:pt x="892454" y="76073"/>
                </a:lnTo>
                <a:lnTo>
                  <a:pt x="909675" y="60350"/>
                </a:lnTo>
                <a:lnTo>
                  <a:pt x="895680" y="58000"/>
                </a:lnTo>
                <a:lnTo>
                  <a:pt x="894930" y="60655"/>
                </a:lnTo>
                <a:lnTo>
                  <a:pt x="893813" y="62560"/>
                </a:lnTo>
                <a:lnTo>
                  <a:pt x="892314" y="63715"/>
                </a:lnTo>
                <a:lnTo>
                  <a:pt x="890816" y="64935"/>
                </a:lnTo>
                <a:lnTo>
                  <a:pt x="889292" y="65455"/>
                </a:lnTo>
                <a:lnTo>
                  <a:pt x="883361" y="65455"/>
                </a:lnTo>
                <a:lnTo>
                  <a:pt x="880910" y="64389"/>
                </a:lnTo>
                <a:lnTo>
                  <a:pt x="876554" y="59766"/>
                </a:lnTo>
                <a:lnTo>
                  <a:pt x="875436" y="56527"/>
                </a:lnTo>
                <a:lnTo>
                  <a:pt x="875360" y="52374"/>
                </a:lnTo>
                <a:lnTo>
                  <a:pt x="910386" y="52374"/>
                </a:lnTo>
                <a:lnTo>
                  <a:pt x="910551" y="43802"/>
                </a:lnTo>
                <a:lnTo>
                  <a:pt x="910590" y="41630"/>
                </a:lnTo>
                <a:close/>
              </a:path>
              <a:path w="3145154" h="178435">
                <a:moveTo>
                  <a:pt x="943368" y="166636"/>
                </a:moveTo>
                <a:lnTo>
                  <a:pt x="933157" y="166636"/>
                </a:lnTo>
                <a:lnTo>
                  <a:pt x="933157" y="176847"/>
                </a:lnTo>
                <a:lnTo>
                  <a:pt x="943368" y="176847"/>
                </a:lnTo>
                <a:lnTo>
                  <a:pt x="943368" y="166636"/>
                </a:lnTo>
                <a:close/>
              </a:path>
              <a:path w="3145154" h="178435">
                <a:moveTo>
                  <a:pt x="970432" y="74739"/>
                </a:moveTo>
                <a:lnTo>
                  <a:pt x="970305" y="36423"/>
                </a:lnTo>
                <a:lnTo>
                  <a:pt x="970153" y="34645"/>
                </a:lnTo>
                <a:lnTo>
                  <a:pt x="969848" y="33388"/>
                </a:lnTo>
                <a:lnTo>
                  <a:pt x="969378" y="31343"/>
                </a:lnTo>
                <a:lnTo>
                  <a:pt x="969137" y="30226"/>
                </a:lnTo>
                <a:lnTo>
                  <a:pt x="968806" y="29502"/>
                </a:lnTo>
                <a:lnTo>
                  <a:pt x="968222" y="28244"/>
                </a:lnTo>
                <a:lnTo>
                  <a:pt x="966851" y="26543"/>
                </a:lnTo>
                <a:lnTo>
                  <a:pt x="965555" y="24841"/>
                </a:lnTo>
                <a:lnTo>
                  <a:pt x="963625" y="23418"/>
                </a:lnTo>
                <a:lnTo>
                  <a:pt x="961034" y="22263"/>
                </a:lnTo>
                <a:lnTo>
                  <a:pt x="958443" y="21170"/>
                </a:lnTo>
                <a:lnTo>
                  <a:pt x="955624" y="20624"/>
                </a:lnTo>
                <a:lnTo>
                  <a:pt x="945476" y="20624"/>
                </a:lnTo>
                <a:lnTo>
                  <a:pt x="939622" y="23583"/>
                </a:lnTo>
                <a:lnTo>
                  <a:pt x="934999" y="29502"/>
                </a:lnTo>
                <a:lnTo>
                  <a:pt x="934999" y="21742"/>
                </a:lnTo>
                <a:lnTo>
                  <a:pt x="922032" y="21742"/>
                </a:lnTo>
                <a:lnTo>
                  <a:pt x="922032" y="74739"/>
                </a:lnTo>
                <a:lnTo>
                  <a:pt x="936015" y="74739"/>
                </a:lnTo>
                <a:lnTo>
                  <a:pt x="936015" y="44818"/>
                </a:lnTo>
                <a:lnTo>
                  <a:pt x="936396" y="40779"/>
                </a:lnTo>
                <a:lnTo>
                  <a:pt x="937221" y="38354"/>
                </a:lnTo>
                <a:lnTo>
                  <a:pt x="937818" y="36423"/>
                </a:lnTo>
                <a:lnTo>
                  <a:pt x="938936" y="34950"/>
                </a:lnTo>
                <a:lnTo>
                  <a:pt x="939203" y="34645"/>
                </a:lnTo>
                <a:lnTo>
                  <a:pt x="941120" y="33388"/>
                </a:lnTo>
                <a:lnTo>
                  <a:pt x="943025" y="32029"/>
                </a:lnTo>
                <a:lnTo>
                  <a:pt x="945210" y="31343"/>
                </a:lnTo>
                <a:lnTo>
                  <a:pt x="949566" y="31343"/>
                </a:lnTo>
                <a:lnTo>
                  <a:pt x="951204" y="31826"/>
                </a:lnTo>
                <a:lnTo>
                  <a:pt x="952563" y="32778"/>
                </a:lnTo>
                <a:lnTo>
                  <a:pt x="953922" y="33655"/>
                </a:lnTo>
                <a:lnTo>
                  <a:pt x="956437" y="74739"/>
                </a:lnTo>
                <a:lnTo>
                  <a:pt x="970432" y="74739"/>
                </a:lnTo>
                <a:close/>
              </a:path>
              <a:path w="3145154" h="178435">
                <a:moveTo>
                  <a:pt x="999528" y="166636"/>
                </a:moveTo>
                <a:lnTo>
                  <a:pt x="989317" y="166636"/>
                </a:lnTo>
                <a:lnTo>
                  <a:pt x="989317" y="176847"/>
                </a:lnTo>
                <a:lnTo>
                  <a:pt x="999528" y="176847"/>
                </a:lnTo>
                <a:lnTo>
                  <a:pt x="999528" y="166636"/>
                </a:lnTo>
                <a:close/>
              </a:path>
              <a:path w="3145154" h="178435">
                <a:moveTo>
                  <a:pt x="1031392" y="56870"/>
                </a:moveTo>
                <a:lnTo>
                  <a:pt x="1017600" y="54521"/>
                </a:lnTo>
                <a:lnTo>
                  <a:pt x="1016927" y="58166"/>
                </a:lnTo>
                <a:lnTo>
                  <a:pt x="1015733" y="60820"/>
                </a:lnTo>
                <a:lnTo>
                  <a:pt x="1014031" y="62382"/>
                </a:lnTo>
                <a:lnTo>
                  <a:pt x="1012405" y="63817"/>
                </a:lnTo>
                <a:lnTo>
                  <a:pt x="1010145" y="64630"/>
                </a:lnTo>
                <a:lnTo>
                  <a:pt x="1003960" y="64630"/>
                </a:lnTo>
                <a:lnTo>
                  <a:pt x="1001128" y="63334"/>
                </a:lnTo>
                <a:lnTo>
                  <a:pt x="1001014" y="63207"/>
                </a:lnTo>
                <a:lnTo>
                  <a:pt x="996911" y="58166"/>
                </a:lnTo>
                <a:lnTo>
                  <a:pt x="995857" y="53708"/>
                </a:lnTo>
                <a:lnTo>
                  <a:pt x="995857" y="41732"/>
                </a:lnTo>
                <a:lnTo>
                  <a:pt x="996911" y="37680"/>
                </a:lnTo>
                <a:lnTo>
                  <a:pt x="1000328" y="33693"/>
                </a:lnTo>
                <a:lnTo>
                  <a:pt x="1001141" y="32804"/>
                </a:lnTo>
                <a:lnTo>
                  <a:pt x="1003820" y="31648"/>
                </a:lnTo>
                <a:lnTo>
                  <a:pt x="1009942" y="31648"/>
                </a:lnTo>
                <a:lnTo>
                  <a:pt x="1016889" y="39928"/>
                </a:lnTo>
                <a:lnTo>
                  <a:pt x="1030668" y="37477"/>
                </a:lnTo>
                <a:lnTo>
                  <a:pt x="1013548" y="20624"/>
                </a:lnTo>
                <a:lnTo>
                  <a:pt x="999261" y="20624"/>
                </a:lnTo>
                <a:lnTo>
                  <a:pt x="993025" y="23075"/>
                </a:lnTo>
                <a:lnTo>
                  <a:pt x="988402" y="27978"/>
                </a:lnTo>
                <a:lnTo>
                  <a:pt x="983767" y="32804"/>
                </a:lnTo>
                <a:lnTo>
                  <a:pt x="981456" y="39611"/>
                </a:lnTo>
                <a:lnTo>
                  <a:pt x="981456" y="57048"/>
                </a:lnTo>
                <a:lnTo>
                  <a:pt x="983767" y="63817"/>
                </a:lnTo>
                <a:lnTo>
                  <a:pt x="988402" y="68719"/>
                </a:lnTo>
                <a:lnTo>
                  <a:pt x="992962" y="73621"/>
                </a:lnTo>
                <a:lnTo>
                  <a:pt x="999121" y="76073"/>
                </a:lnTo>
                <a:lnTo>
                  <a:pt x="1013688" y="76073"/>
                </a:lnTo>
                <a:lnTo>
                  <a:pt x="1019098" y="74472"/>
                </a:lnTo>
                <a:lnTo>
                  <a:pt x="1027201" y="68008"/>
                </a:lnTo>
                <a:lnTo>
                  <a:pt x="1029131" y="64630"/>
                </a:lnTo>
                <a:lnTo>
                  <a:pt x="1029957" y="63207"/>
                </a:lnTo>
                <a:lnTo>
                  <a:pt x="1031392" y="56870"/>
                </a:lnTo>
                <a:close/>
              </a:path>
              <a:path w="3145154" h="178435">
                <a:moveTo>
                  <a:pt x="1054671" y="21742"/>
                </a:moveTo>
                <a:lnTo>
                  <a:pt x="1040676" y="21742"/>
                </a:lnTo>
                <a:lnTo>
                  <a:pt x="1040676" y="74739"/>
                </a:lnTo>
                <a:lnTo>
                  <a:pt x="1054671" y="74739"/>
                </a:lnTo>
                <a:lnTo>
                  <a:pt x="1054671" y="21742"/>
                </a:lnTo>
                <a:close/>
              </a:path>
              <a:path w="3145154" h="178435">
                <a:moveTo>
                  <a:pt x="1054671" y="1638"/>
                </a:moveTo>
                <a:lnTo>
                  <a:pt x="1040676" y="1638"/>
                </a:lnTo>
                <a:lnTo>
                  <a:pt x="1040676" y="14605"/>
                </a:lnTo>
                <a:lnTo>
                  <a:pt x="1054671" y="14605"/>
                </a:lnTo>
                <a:lnTo>
                  <a:pt x="1054671" y="1638"/>
                </a:lnTo>
                <a:close/>
              </a:path>
              <a:path w="3145154" h="178435">
                <a:moveTo>
                  <a:pt x="1055687" y="166636"/>
                </a:moveTo>
                <a:lnTo>
                  <a:pt x="1045476" y="166636"/>
                </a:lnTo>
                <a:lnTo>
                  <a:pt x="1045476" y="176847"/>
                </a:lnTo>
                <a:lnTo>
                  <a:pt x="1055687" y="176847"/>
                </a:lnTo>
                <a:lnTo>
                  <a:pt x="1055687" y="166636"/>
                </a:lnTo>
                <a:close/>
              </a:path>
              <a:path w="3145154" h="178435">
                <a:moveTo>
                  <a:pt x="1111846" y="166636"/>
                </a:moveTo>
                <a:lnTo>
                  <a:pt x="1101636" y="166636"/>
                </a:lnTo>
                <a:lnTo>
                  <a:pt x="1101636" y="176847"/>
                </a:lnTo>
                <a:lnTo>
                  <a:pt x="1111846" y="176847"/>
                </a:lnTo>
                <a:lnTo>
                  <a:pt x="1111846" y="166636"/>
                </a:lnTo>
                <a:close/>
              </a:path>
              <a:path w="3145154" h="178435">
                <a:moveTo>
                  <a:pt x="1114196" y="74739"/>
                </a:moveTo>
                <a:lnTo>
                  <a:pt x="1114132" y="74599"/>
                </a:lnTo>
                <a:lnTo>
                  <a:pt x="1112977" y="72224"/>
                </a:lnTo>
                <a:lnTo>
                  <a:pt x="1112151" y="69837"/>
                </a:lnTo>
                <a:lnTo>
                  <a:pt x="1112050" y="69291"/>
                </a:lnTo>
                <a:lnTo>
                  <a:pt x="1112012" y="69024"/>
                </a:lnTo>
                <a:lnTo>
                  <a:pt x="1111948" y="68681"/>
                </a:lnTo>
                <a:lnTo>
                  <a:pt x="1111745" y="67589"/>
                </a:lnTo>
                <a:lnTo>
                  <a:pt x="1111427" y="66167"/>
                </a:lnTo>
                <a:lnTo>
                  <a:pt x="1111262" y="65354"/>
                </a:lnTo>
                <a:lnTo>
                  <a:pt x="1111237" y="64935"/>
                </a:lnTo>
                <a:lnTo>
                  <a:pt x="1111135" y="49415"/>
                </a:lnTo>
                <a:lnTo>
                  <a:pt x="1111072" y="33832"/>
                </a:lnTo>
                <a:lnTo>
                  <a:pt x="1110970" y="33083"/>
                </a:lnTo>
                <a:lnTo>
                  <a:pt x="1110932" y="32880"/>
                </a:lnTo>
                <a:lnTo>
                  <a:pt x="1110716" y="31343"/>
                </a:lnTo>
                <a:lnTo>
                  <a:pt x="1110589" y="30670"/>
                </a:lnTo>
                <a:lnTo>
                  <a:pt x="1109395" y="28486"/>
                </a:lnTo>
                <a:lnTo>
                  <a:pt x="1108100" y="26174"/>
                </a:lnTo>
                <a:lnTo>
                  <a:pt x="1105928" y="24295"/>
                </a:lnTo>
                <a:lnTo>
                  <a:pt x="1102868" y="22872"/>
                </a:lnTo>
                <a:lnTo>
                  <a:pt x="1099794" y="21374"/>
                </a:lnTo>
                <a:lnTo>
                  <a:pt x="1095171" y="20624"/>
                </a:lnTo>
                <a:lnTo>
                  <a:pt x="1082103" y="20624"/>
                </a:lnTo>
                <a:lnTo>
                  <a:pt x="1076896" y="21882"/>
                </a:lnTo>
                <a:lnTo>
                  <a:pt x="1069886" y="26847"/>
                </a:lnTo>
                <a:lnTo>
                  <a:pt x="1067435" y="30670"/>
                </a:lnTo>
                <a:lnTo>
                  <a:pt x="1065999" y="35839"/>
                </a:lnTo>
                <a:lnTo>
                  <a:pt x="1078661" y="38087"/>
                </a:lnTo>
                <a:lnTo>
                  <a:pt x="1079550" y="35572"/>
                </a:lnTo>
                <a:lnTo>
                  <a:pt x="1080668" y="33832"/>
                </a:lnTo>
                <a:lnTo>
                  <a:pt x="1083462" y="31851"/>
                </a:lnTo>
                <a:lnTo>
                  <a:pt x="1085430" y="31343"/>
                </a:lnTo>
                <a:lnTo>
                  <a:pt x="1091628" y="31343"/>
                </a:lnTo>
                <a:lnTo>
                  <a:pt x="1093825" y="31851"/>
                </a:lnTo>
                <a:lnTo>
                  <a:pt x="1094041" y="31851"/>
                </a:lnTo>
                <a:lnTo>
                  <a:pt x="1095413" y="33083"/>
                </a:lnTo>
                <a:lnTo>
                  <a:pt x="1096772" y="34239"/>
                </a:lnTo>
                <a:lnTo>
                  <a:pt x="1097330" y="35839"/>
                </a:lnTo>
                <a:lnTo>
                  <a:pt x="1097445" y="40335"/>
                </a:lnTo>
                <a:lnTo>
                  <a:pt x="1097445" y="49415"/>
                </a:lnTo>
                <a:lnTo>
                  <a:pt x="1088834" y="66167"/>
                </a:lnTo>
                <a:lnTo>
                  <a:pt x="1084072" y="66167"/>
                </a:lnTo>
                <a:lnTo>
                  <a:pt x="1081938" y="65354"/>
                </a:lnTo>
                <a:lnTo>
                  <a:pt x="1082090" y="65354"/>
                </a:lnTo>
                <a:lnTo>
                  <a:pt x="1080706" y="64020"/>
                </a:lnTo>
                <a:lnTo>
                  <a:pt x="1079271" y="62585"/>
                </a:lnTo>
                <a:lnTo>
                  <a:pt x="1079207" y="62420"/>
                </a:lnTo>
                <a:lnTo>
                  <a:pt x="1078560" y="60858"/>
                </a:lnTo>
                <a:lnTo>
                  <a:pt x="1078560" y="56946"/>
                </a:lnTo>
                <a:lnTo>
                  <a:pt x="1079474" y="55308"/>
                </a:lnTo>
                <a:lnTo>
                  <a:pt x="1082471" y="53200"/>
                </a:lnTo>
                <a:lnTo>
                  <a:pt x="1085024" y="52374"/>
                </a:lnTo>
                <a:lnTo>
                  <a:pt x="1092860" y="50749"/>
                </a:lnTo>
                <a:lnTo>
                  <a:pt x="1095679" y="50038"/>
                </a:lnTo>
                <a:lnTo>
                  <a:pt x="1097445" y="49415"/>
                </a:lnTo>
                <a:lnTo>
                  <a:pt x="1097445" y="40335"/>
                </a:lnTo>
                <a:lnTo>
                  <a:pt x="1094930" y="41414"/>
                </a:lnTo>
                <a:lnTo>
                  <a:pt x="1090409" y="42583"/>
                </a:lnTo>
                <a:lnTo>
                  <a:pt x="1079042" y="44691"/>
                </a:lnTo>
                <a:lnTo>
                  <a:pt x="1075321" y="45783"/>
                </a:lnTo>
                <a:lnTo>
                  <a:pt x="1072743" y="47066"/>
                </a:lnTo>
                <a:lnTo>
                  <a:pt x="1070152" y="48298"/>
                </a:lnTo>
                <a:lnTo>
                  <a:pt x="1064577" y="64935"/>
                </a:lnTo>
                <a:lnTo>
                  <a:pt x="1066139" y="68681"/>
                </a:lnTo>
                <a:lnTo>
                  <a:pt x="1069263" y="71678"/>
                </a:lnTo>
                <a:lnTo>
                  <a:pt x="1072400" y="74599"/>
                </a:lnTo>
                <a:lnTo>
                  <a:pt x="1076693" y="76073"/>
                </a:lnTo>
                <a:lnTo>
                  <a:pt x="1085202" y="76073"/>
                </a:lnTo>
                <a:lnTo>
                  <a:pt x="1098473" y="69024"/>
                </a:lnTo>
                <a:lnTo>
                  <a:pt x="1098537" y="69291"/>
                </a:lnTo>
                <a:lnTo>
                  <a:pt x="1099972" y="73787"/>
                </a:lnTo>
                <a:lnTo>
                  <a:pt x="1100315" y="74739"/>
                </a:lnTo>
                <a:lnTo>
                  <a:pt x="1114196" y="74739"/>
                </a:lnTo>
                <a:close/>
              </a:path>
              <a:path w="3145154" h="178435">
                <a:moveTo>
                  <a:pt x="1168920" y="53809"/>
                </a:moveTo>
                <a:lnTo>
                  <a:pt x="1141323" y="39954"/>
                </a:lnTo>
                <a:lnTo>
                  <a:pt x="1136967" y="38633"/>
                </a:lnTo>
                <a:lnTo>
                  <a:pt x="1135735" y="37680"/>
                </a:lnTo>
                <a:lnTo>
                  <a:pt x="1134783" y="36995"/>
                </a:lnTo>
                <a:lnTo>
                  <a:pt x="1134313" y="36144"/>
                </a:lnTo>
                <a:lnTo>
                  <a:pt x="1134313" y="33972"/>
                </a:lnTo>
                <a:lnTo>
                  <a:pt x="1134859" y="33020"/>
                </a:lnTo>
                <a:lnTo>
                  <a:pt x="1135951" y="32270"/>
                </a:lnTo>
                <a:lnTo>
                  <a:pt x="1137513" y="31242"/>
                </a:lnTo>
                <a:lnTo>
                  <a:pt x="1140167" y="30734"/>
                </a:lnTo>
                <a:lnTo>
                  <a:pt x="1146835" y="30734"/>
                </a:lnTo>
                <a:lnTo>
                  <a:pt x="1148943" y="31242"/>
                </a:lnTo>
                <a:lnTo>
                  <a:pt x="1152283" y="33451"/>
                </a:lnTo>
                <a:lnTo>
                  <a:pt x="1153375" y="35052"/>
                </a:lnTo>
                <a:lnTo>
                  <a:pt x="1153922" y="37160"/>
                </a:lnTo>
                <a:lnTo>
                  <a:pt x="1167091" y="34721"/>
                </a:lnTo>
                <a:lnTo>
                  <a:pt x="1150886" y="20624"/>
                </a:lnTo>
                <a:lnTo>
                  <a:pt x="1135976" y="20624"/>
                </a:lnTo>
                <a:lnTo>
                  <a:pt x="1130363" y="22186"/>
                </a:lnTo>
                <a:lnTo>
                  <a:pt x="1123149" y="28448"/>
                </a:lnTo>
                <a:lnTo>
                  <a:pt x="1121371" y="32270"/>
                </a:lnTo>
                <a:lnTo>
                  <a:pt x="1121346" y="42062"/>
                </a:lnTo>
                <a:lnTo>
                  <a:pt x="1123454" y="46050"/>
                </a:lnTo>
                <a:lnTo>
                  <a:pt x="1130668" y="50952"/>
                </a:lnTo>
                <a:lnTo>
                  <a:pt x="1137818" y="53225"/>
                </a:lnTo>
                <a:lnTo>
                  <a:pt x="1151572" y="56299"/>
                </a:lnTo>
                <a:lnTo>
                  <a:pt x="1153134" y="56908"/>
                </a:lnTo>
                <a:lnTo>
                  <a:pt x="1154493" y="58267"/>
                </a:lnTo>
                <a:lnTo>
                  <a:pt x="1154836" y="59156"/>
                </a:lnTo>
                <a:lnTo>
                  <a:pt x="1154836" y="61810"/>
                </a:lnTo>
                <a:lnTo>
                  <a:pt x="1154226" y="63030"/>
                </a:lnTo>
                <a:lnTo>
                  <a:pt x="1151204" y="65239"/>
                </a:lnTo>
                <a:lnTo>
                  <a:pt x="1148435" y="65963"/>
                </a:lnTo>
                <a:lnTo>
                  <a:pt x="1141488" y="65963"/>
                </a:lnTo>
                <a:lnTo>
                  <a:pt x="1138936" y="65239"/>
                </a:lnTo>
                <a:lnTo>
                  <a:pt x="1137170" y="63817"/>
                </a:lnTo>
                <a:lnTo>
                  <a:pt x="1135329" y="62458"/>
                </a:lnTo>
                <a:lnTo>
                  <a:pt x="1134110" y="60413"/>
                </a:lnTo>
                <a:lnTo>
                  <a:pt x="1133500" y="57696"/>
                </a:lnTo>
                <a:lnTo>
                  <a:pt x="1119403" y="59829"/>
                </a:lnTo>
                <a:lnTo>
                  <a:pt x="1120698" y="64808"/>
                </a:lnTo>
                <a:lnTo>
                  <a:pt x="1123454" y="68757"/>
                </a:lnTo>
                <a:lnTo>
                  <a:pt x="1131900" y="74599"/>
                </a:lnTo>
                <a:lnTo>
                  <a:pt x="1137615" y="76073"/>
                </a:lnTo>
                <a:lnTo>
                  <a:pt x="1152791" y="76073"/>
                </a:lnTo>
                <a:lnTo>
                  <a:pt x="1168920" y="63030"/>
                </a:lnTo>
                <a:lnTo>
                  <a:pt x="1168920" y="53809"/>
                </a:lnTo>
                <a:close/>
              </a:path>
              <a:path w="3145154" h="178435">
                <a:moveTo>
                  <a:pt x="1169035" y="166636"/>
                </a:moveTo>
                <a:lnTo>
                  <a:pt x="1158824" y="166636"/>
                </a:lnTo>
                <a:lnTo>
                  <a:pt x="1158824" y="176847"/>
                </a:lnTo>
                <a:lnTo>
                  <a:pt x="1169035" y="176847"/>
                </a:lnTo>
                <a:lnTo>
                  <a:pt x="1169035" y="166636"/>
                </a:lnTo>
                <a:close/>
              </a:path>
              <a:path w="3145154" h="178435">
                <a:moveTo>
                  <a:pt x="1225194" y="166636"/>
                </a:moveTo>
                <a:lnTo>
                  <a:pt x="1214983" y="166636"/>
                </a:lnTo>
                <a:lnTo>
                  <a:pt x="1214983" y="176847"/>
                </a:lnTo>
                <a:lnTo>
                  <a:pt x="1225194" y="176847"/>
                </a:lnTo>
                <a:lnTo>
                  <a:pt x="1225194" y="166636"/>
                </a:lnTo>
                <a:close/>
              </a:path>
              <a:path w="3145154" h="178435">
                <a:moveTo>
                  <a:pt x="1258785" y="1638"/>
                </a:moveTo>
                <a:lnTo>
                  <a:pt x="1244790" y="1638"/>
                </a:lnTo>
                <a:lnTo>
                  <a:pt x="1244790" y="27978"/>
                </a:lnTo>
                <a:lnTo>
                  <a:pt x="1244790" y="42481"/>
                </a:lnTo>
                <a:lnTo>
                  <a:pt x="1244790" y="54051"/>
                </a:lnTo>
                <a:lnTo>
                  <a:pt x="1243672" y="58166"/>
                </a:lnTo>
                <a:lnTo>
                  <a:pt x="1241425" y="60960"/>
                </a:lnTo>
                <a:lnTo>
                  <a:pt x="1239177" y="63677"/>
                </a:lnTo>
                <a:lnTo>
                  <a:pt x="1236421" y="65036"/>
                </a:lnTo>
                <a:lnTo>
                  <a:pt x="1229131" y="65036"/>
                </a:lnTo>
                <a:lnTo>
                  <a:pt x="1226007" y="63207"/>
                </a:lnTo>
                <a:lnTo>
                  <a:pt x="1222184" y="56972"/>
                </a:lnTo>
                <a:lnTo>
                  <a:pt x="1221409" y="52895"/>
                </a:lnTo>
                <a:lnTo>
                  <a:pt x="1221409" y="41935"/>
                </a:lnTo>
                <a:lnTo>
                  <a:pt x="1222527" y="37985"/>
                </a:lnTo>
                <a:lnTo>
                  <a:pt x="1227023" y="32677"/>
                </a:lnTo>
                <a:lnTo>
                  <a:pt x="1229817" y="31343"/>
                </a:lnTo>
                <a:lnTo>
                  <a:pt x="1236560" y="31343"/>
                </a:lnTo>
                <a:lnTo>
                  <a:pt x="1244790" y="42481"/>
                </a:lnTo>
                <a:lnTo>
                  <a:pt x="1244790" y="27978"/>
                </a:lnTo>
                <a:lnTo>
                  <a:pt x="1240218" y="22974"/>
                </a:lnTo>
                <a:lnTo>
                  <a:pt x="1235290" y="20624"/>
                </a:lnTo>
                <a:lnTo>
                  <a:pt x="1222908" y="20624"/>
                </a:lnTo>
                <a:lnTo>
                  <a:pt x="1217561" y="22974"/>
                </a:lnTo>
                <a:lnTo>
                  <a:pt x="1213345" y="27673"/>
                </a:lnTo>
                <a:lnTo>
                  <a:pt x="1209128" y="32296"/>
                </a:lnTo>
                <a:lnTo>
                  <a:pt x="1209001" y="32677"/>
                </a:lnTo>
                <a:lnTo>
                  <a:pt x="1207008" y="39141"/>
                </a:lnTo>
                <a:lnTo>
                  <a:pt x="1207008" y="56972"/>
                </a:lnTo>
                <a:lnTo>
                  <a:pt x="1209192" y="63817"/>
                </a:lnTo>
                <a:lnTo>
                  <a:pt x="1217904" y="73621"/>
                </a:lnTo>
                <a:lnTo>
                  <a:pt x="1223111" y="76073"/>
                </a:lnTo>
                <a:lnTo>
                  <a:pt x="1232166" y="76073"/>
                </a:lnTo>
                <a:lnTo>
                  <a:pt x="1245819" y="66979"/>
                </a:lnTo>
                <a:lnTo>
                  <a:pt x="1245819" y="74739"/>
                </a:lnTo>
                <a:lnTo>
                  <a:pt x="1258785" y="74739"/>
                </a:lnTo>
                <a:lnTo>
                  <a:pt x="1258785" y="66979"/>
                </a:lnTo>
                <a:lnTo>
                  <a:pt x="1258785" y="65036"/>
                </a:lnTo>
                <a:lnTo>
                  <a:pt x="1258785" y="31343"/>
                </a:lnTo>
                <a:lnTo>
                  <a:pt x="1258785" y="27978"/>
                </a:lnTo>
                <a:lnTo>
                  <a:pt x="1258785" y="1638"/>
                </a:lnTo>
                <a:close/>
              </a:path>
              <a:path w="3145154" h="178435">
                <a:moveTo>
                  <a:pt x="1281353" y="166636"/>
                </a:moveTo>
                <a:lnTo>
                  <a:pt x="1271143" y="166636"/>
                </a:lnTo>
                <a:lnTo>
                  <a:pt x="1271143" y="176847"/>
                </a:lnTo>
                <a:lnTo>
                  <a:pt x="1281353" y="176847"/>
                </a:lnTo>
                <a:lnTo>
                  <a:pt x="1281353" y="166636"/>
                </a:lnTo>
                <a:close/>
              </a:path>
              <a:path w="3145154" h="178435">
                <a:moveTo>
                  <a:pt x="1318006" y="41630"/>
                </a:moveTo>
                <a:lnTo>
                  <a:pt x="1315821" y="33655"/>
                </a:lnTo>
                <a:lnTo>
                  <a:pt x="1313789" y="31343"/>
                </a:lnTo>
                <a:lnTo>
                  <a:pt x="1311262" y="28486"/>
                </a:lnTo>
                <a:lnTo>
                  <a:pt x="1306703" y="23241"/>
                </a:lnTo>
                <a:lnTo>
                  <a:pt x="1303909" y="22072"/>
                </a:lnTo>
                <a:lnTo>
                  <a:pt x="1303909" y="43802"/>
                </a:lnTo>
                <a:lnTo>
                  <a:pt x="1282979" y="43802"/>
                </a:lnTo>
                <a:lnTo>
                  <a:pt x="1290434" y="31343"/>
                </a:lnTo>
                <a:lnTo>
                  <a:pt x="1296352" y="31343"/>
                </a:lnTo>
                <a:lnTo>
                  <a:pt x="1298778" y="32397"/>
                </a:lnTo>
                <a:lnTo>
                  <a:pt x="1300746" y="34505"/>
                </a:lnTo>
                <a:lnTo>
                  <a:pt x="1302791" y="36626"/>
                </a:lnTo>
                <a:lnTo>
                  <a:pt x="1302905" y="36957"/>
                </a:lnTo>
                <a:lnTo>
                  <a:pt x="1303845" y="39712"/>
                </a:lnTo>
                <a:lnTo>
                  <a:pt x="1303909" y="43802"/>
                </a:lnTo>
                <a:lnTo>
                  <a:pt x="1303909" y="22072"/>
                </a:lnTo>
                <a:lnTo>
                  <a:pt x="1300505" y="20624"/>
                </a:lnTo>
                <a:lnTo>
                  <a:pt x="1285671" y="20624"/>
                </a:lnTo>
                <a:lnTo>
                  <a:pt x="1268450" y="39712"/>
                </a:lnTo>
                <a:lnTo>
                  <a:pt x="1268501" y="56527"/>
                </a:lnTo>
                <a:lnTo>
                  <a:pt x="1270114" y="62217"/>
                </a:lnTo>
                <a:lnTo>
                  <a:pt x="1278013" y="73037"/>
                </a:lnTo>
                <a:lnTo>
                  <a:pt x="1284820" y="76073"/>
                </a:lnTo>
                <a:lnTo>
                  <a:pt x="1299857" y="76073"/>
                </a:lnTo>
                <a:lnTo>
                  <a:pt x="1317091" y="60350"/>
                </a:lnTo>
                <a:lnTo>
                  <a:pt x="1303096" y="58000"/>
                </a:lnTo>
                <a:lnTo>
                  <a:pt x="1302346" y="60655"/>
                </a:lnTo>
                <a:lnTo>
                  <a:pt x="1301229" y="62560"/>
                </a:lnTo>
                <a:lnTo>
                  <a:pt x="1299730" y="63715"/>
                </a:lnTo>
                <a:lnTo>
                  <a:pt x="1298232" y="64935"/>
                </a:lnTo>
                <a:lnTo>
                  <a:pt x="1296695" y="65455"/>
                </a:lnTo>
                <a:lnTo>
                  <a:pt x="1290777" y="65455"/>
                </a:lnTo>
                <a:lnTo>
                  <a:pt x="1288326" y="64389"/>
                </a:lnTo>
                <a:lnTo>
                  <a:pt x="1283970" y="59766"/>
                </a:lnTo>
                <a:lnTo>
                  <a:pt x="1282839" y="56527"/>
                </a:lnTo>
                <a:lnTo>
                  <a:pt x="1282776" y="52374"/>
                </a:lnTo>
                <a:lnTo>
                  <a:pt x="1317802" y="52374"/>
                </a:lnTo>
                <a:lnTo>
                  <a:pt x="1317967" y="43802"/>
                </a:lnTo>
                <a:lnTo>
                  <a:pt x="1318006" y="41630"/>
                </a:lnTo>
                <a:close/>
              </a:path>
              <a:path w="3145154" h="178435">
                <a:moveTo>
                  <a:pt x="1337513" y="166636"/>
                </a:moveTo>
                <a:lnTo>
                  <a:pt x="1327302" y="166636"/>
                </a:lnTo>
                <a:lnTo>
                  <a:pt x="1327302" y="176847"/>
                </a:lnTo>
                <a:lnTo>
                  <a:pt x="1337513" y="176847"/>
                </a:lnTo>
                <a:lnTo>
                  <a:pt x="1337513" y="166636"/>
                </a:lnTo>
                <a:close/>
              </a:path>
              <a:path w="3145154" h="178435">
                <a:moveTo>
                  <a:pt x="1394688" y="166636"/>
                </a:moveTo>
                <a:lnTo>
                  <a:pt x="1384477" y="166636"/>
                </a:lnTo>
                <a:lnTo>
                  <a:pt x="1384477" y="176847"/>
                </a:lnTo>
                <a:lnTo>
                  <a:pt x="1394688" y="176847"/>
                </a:lnTo>
                <a:lnTo>
                  <a:pt x="1394688" y="166636"/>
                </a:lnTo>
                <a:close/>
              </a:path>
              <a:path w="3145154" h="178435">
                <a:moveTo>
                  <a:pt x="1407452" y="39446"/>
                </a:moveTo>
                <a:lnTo>
                  <a:pt x="1405305" y="32702"/>
                </a:lnTo>
                <a:lnTo>
                  <a:pt x="1404366" y="31648"/>
                </a:lnTo>
                <a:lnTo>
                  <a:pt x="1402473" y="29502"/>
                </a:lnTo>
                <a:lnTo>
                  <a:pt x="1396733" y="23037"/>
                </a:lnTo>
                <a:lnTo>
                  <a:pt x="1393050" y="21336"/>
                </a:lnTo>
                <a:lnTo>
                  <a:pt x="1393050" y="54076"/>
                </a:lnTo>
                <a:lnTo>
                  <a:pt x="1391970" y="58407"/>
                </a:lnTo>
                <a:lnTo>
                  <a:pt x="1387678" y="63652"/>
                </a:lnTo>
                <a:lnTo>
                  <a:pt x="1384985" y="64935"/>
                </a:lnTo>
                <a:lnTo>
                  <a:pt x="1378318" y="64935"/>
                </a:lnTo>
                <a:lnTo>
                  <a:pt x="1375460" y="63512"/>
                </a:lnTo>
                <a:lnTo>
                  <a:pt x="1373136" y="60655"/>
                </a:lnTo>
                <a:lnTo>
                  <a:pt x="1370761" y="57797"/>
                </a:lnTo>
                <a:lnTo>
                  <a:pt x="1369568" y="53365"/>
                </a:lnTo>
                <a:lnTo>
                  <a:pt x="1369568" y="42202"/>
                </a:lnTo>
                <a:lnTo>
                  <a:pt x="1370698" y="38290"/>
                </a:lnTo>
                <a:lnTo>
                  <a:pt x="1375181" y="32981"/>
                </a:lnTo>
                <a:lnTo>
                  <a:pt x="1378013" y="31648"/>
                </a:lnTo>
                <a:lnTo>
                  <a:pt x="1384744" y="31648"/>
                </a:lnTo>
                <a:lnTo>
                  <a:pt x="1387436" y="32981"/>
                </a:lnTo>
                <a:lnTo>
                  <a:pt x="1389608" y="35636"/>
                </a:lnTo>
                <a:lnTo>
                  <a:pt x="1391843" y="38290"/>
                </a:lnTo>
                <a:lnTo>
                  <a:pt x="1392224" y="39446"/>
                </a:lnTo>
                <a:lnTo>
                  <a:pt x="1392974" y="42202"/>
                </a:lnTo>
                <a:lnTo>
                  <a:pt x="1393050" y="54076"/>
                </a:lnTo>
                <a:lnTo>
                  <a:pt x="1393050" y="21336"/>
                </a:lnTo>
                <a:lnTo>
                  <a:pt x="1391526" y="20624"/>
                </a:lnTo>
                <a:lnTo>
                  <a:pt x="1381861" y="20624"/>
                </a:lnTo>
                <a:lnTo>
                  <a:pt x="1368856" y="29502"/>
                </a:lnTo>
                <a:lnTo>
                  <a:pt x="1368856" y="21742"/>
                </a:lnTo>
                <a:lnTo>
                  <a:pt x="1355788" y="21742"/>
                </a:lnTo>
                <a:lnTo>
                  <a:pt x="1355788" y="94856"/>
                </a:lnTo>
                <a:lnTo>
                  <a:pt x="1369771" y="94856"/>
                </a:lnTo>
                <a:lnTo>
                  <a:pt x="1369771" y="68313"/>
                </a:lnTo>
                <a:lnTo>
                  <a:pt x="1372425" y="71170"/>
                </a:lnTo>
                <a:lnTo>
                  <a:pt x="1374952" y="73177"/>
                </a:lnTo>
                <a:lnTo>
                  <a:pt x="1377327" y="74333"/>
                </a:lnTo>
                <a:lnTo>
                  <a:pt x="1379639" y="75488"/>
                </a:lnTo>
                <a:lnTo>
                  <a:pt x="1382293" y="76073"/>
                </a:lnTo>
                <a:lnTo>
                  <a:pt x="1391424" y="76073"/>
                </a:lnTo>
                <a:lnTo>
                  <a:pt x="1396631" y="73621"/>
                </a:lnTo>
                <a:lnTo>
                  <a:pt x="1401279" y="68313"/>
                </a:lnTo>
                <a:lnTo>
                  <a:pt x="1404277" y="64935"/>
                </a:lnTo>
                <a:lnTo>
                  <a:pt x="1405267" y="63817"/>
                </a:lnTo>
                <a:lnTo>
                  <a:pt x="1405369" y="63512"/>
                </a:lnTo>
                <a:lnTo>
                  <a:pt x="1407452" y="56946"/>
                </a:lnTo>
                <a:lnTo>
                  <a:pt x="1407452" y="39446"/>
                </a:lnTo>
                <a:close/>
              </a:path>
              <a:path w="3145154" h="178435">
                <a:moveTo>
                  <a:pt x="1450848" y="166636"/>
                </a:moveTo>
                <a:lnTo>
                  <a:pt x="1440637" y="166636"/>
                </a:lnTo>
                <a:lnTo>
                  <a:pt x="1440637" y="176847"/>
                </a:lnTo>
                <a:lnTo>
                  <a:pt x="1450848" y="176847"/>
                </a:lnTo>
                <a:lnTo>
                  <a:pt x="1450848" y="166636"/>
                </a:lnTo>
                <a:close/>
              </a:path>
              <a:path w="3145154" h="178435">
                <a:moveTo>
                  <a:pt x="1452168" y="23279"/>
                </a:moveTo>
                <a:lnTo>
                  <a:pt x="1449184" y="21513"/>
                </a:lnTo>
                <a:lnTo>
                  <a:pt x="1446085" y="20624"/>
                </a:lnTo>
                <a:lnTo>
                  <a:pt x="1440637" y="20624"/>
                </a:lnTo>
                <a:lnTo>
                  <a:pt x="1438630" y="21170"/>
                </a:lnTo>
                <a:lnTo>
                  <a:pt x="1435201" y="23279"/>
                </a:lnTo>
                <a:lnTo>
                  <a:pt x="1433080" y="25692"/>
                </a:lnTo>
                <a:lnTo>
                  <a:pt x="1430832" y="29298"/>
                </a:lnTo>
                <a:lnTo>
                  <a:pt x="1430832" y="21742"/>
                </a:lnTo>
                <a:lnTo>
                  <a:pt x="1417866" y="21742"/>
                </a:lnTo>
                <a:lnTo>
                  <a:pt x="1417866" y="74739"/>
                </a:lnTo>
                <a:lnTo>
                  <a:pt x="1431848" y="74739"/>
                </a:lnTo>
                <a:lnTo>
                  <a:pt x="1431848" y="49415"/>
                </a:lnTo>
                <a:lnTo>
                  <a:pt x="1432229" y="43497"/>
                </a:lnTo>
                <a:lnTo>
                  <a:pt x="1439278" y="33185"/>
                </a:lnTo>
                <a:lnTo>
                  <a:pt x="1443291" y="33185"/>
                </a:lnTo>
                <a:lnTo>
                  <a:pt x="1445501" y="33934"/>
                </a:lnTo>
                <a:lnTo>
                  <a:pt x="1447888" y="35433"/>
                </a:lnTo>
                <a:lnTo>
                  <a:pt x="1448676" y="33185"/>
                </a:lnTo>
                <a:lnTo>
                  <a:pt x="1450047" y="29298"/>
                </a:lnTo>
                <a:lnTo>
                  <a:pt x="1452168" y="23279"/>
                </a:lnTo>
                <a:close/>
              </a:path>
              <a:path w="3145154" h="178435">
                <a:moveTo>
                  <a:pt x="1507007" y="166636"/>
                </a:moveTo>
                <a:lnTo>
                  <a:pt x="1496796" y="166636"/>
                </a:lnTo>
                <a:lnTo>
                  <a:pt x="1496796" y="176847"/>
                </a:lnTo>
                <a:lnTo>
                  <a:pt x="1507007" y="176847"/>
                </a:lnTo>
                <a:lnTo>
                  <a:pt x="1507007" y="166636"/>
                </a:lnTo>
                <a:close/>
              </a:path>
              <a:path w="3145154" h="178435">
                <a:moveTo>
                  <a:pt x="1509661" y="40233"/>
                </a:moveTo>
                <a:lnTo>
                  <a:pt x="1507109" y="33655"/>
                </a:lnTo>
                <a:lnTo>
                  <a:pt x="1505534" y="32054"/>
                </a:lnTo>
                <a:lnTo>
                  <a:pt x="1502003" y="28486"/>
                </a:lnTo>
                <a:lnTo>
                  <a:pt x="1496898" y="23241"/>
                </a:lnTo>
                <a:lnTo>
                  <a:pt x="1495259" y="22593"/>
                </a:lnTo>
                <a:lnTo>
                  <a:pt x="1495259" y="53606"/>
                </a:lnTo>
                <a:lnTo>
                  <a:pt x="1494040" y="57658"/>
                </a:lnTo>
                <a:lnTo>
                  <a:pt x="1491589" y="60452"/>
                </a:lnTo>
                <a:lnTo>
                  <a:pt x="1489075" y="63233"/>
                </a:lnTo>
                <a:lnTo>
                  <a:pt x="1486001" y="64630"/>
                </a:lnTo>
                <a:lnTo>
                  <a:pt x="1478724" y="64630"/>
                </a:lnTo>
                <a:lnTo>
                  <a:pt x="1475663" y="63233"/>
                </a:lnTo>
                <a:lnTo>
                  <a:pt x="1475536" y="63106"/>
                </a:lnTo>
                <a:lnTo>
                  <a:pt x="1473212" y="60452"/>
                </a:lnTo>
                <a:lnTo>
                  <a:pt x="1470685" y="57658"/>
                </a:lnTo>
                <a:lnTo>
                  <a:pt x="1469428" y="53606"/>
                </a:lnTo>
                <a:lnTo>
                  <a:pt x="1469466" y="42951"/>
                </a:lnTo>
                <a:lnTo>
                  <a:pt x="1470685" y="39039"/>
                </a:lnTo>
                <a:lnTo>
                  <a:pt x="1473212" y="36245"/>
                </a:lnTo>
                <a:lnTo>
                  <a:pt x="1475663" y="33451"/>
                </a:lnTo>
                <a:lnTo>
                  <a:pt x="1478724" y="32054"/>
                </a:lnTo>
                <a:lnTo>
                  <a:pt x="1486001" y="32054"/>
                </a:lnTo>
                <a:lnTo>
                  <a:pt x="1495259" y="53606"/>
                </a:lnTo>
                <a:lnTo>
                  <a:pt x="1495259" y="22593"/>
                </a:lnTo>
                <a:lnTo>
                  <a:pt x="1490332" y="20624"/>
                </a:lnTo>
                <a:lnTo>
                  <a:pt x="1477124" y="20624"/>
                </a:lnTo>
                <a:lnTo>
                  <a:pt x="1472425" y="21780"/>
                </a:lnTo>
                <a:lnTo>
                  <a:pt x="1463979" y="26416"/>
                </a:lnTo>
                <a:lnTo>
                  <a:pt x="1460754" y="29743"/>
                </a:lnTo>
                <a:lnTo>
                  <a:pt x="1458734" y="33655"/>
                </a:lnTo>
                <a:lnTo>
                  <a:pt x="1456194" y="38455"/>
                </a:lnTo>
                <a:lnTo>
                  <a:pt x="1455039" y="42951"/>
                </a:lnTo>
                <a:lnTo>
                  <a:pt x="1455039" y="53606"/>
                </a:lnTo>
                <a:lnTo>
                  <a:pt x="1456194" y="58877"/>
                </a:lnTo>
                <a:lnTo>
                  <a:pt x="1458582" y="63233"/>
                </a:lnTo>
                <a:lnTo>
                  <a:pt x="1460754" y="67322"/>
                </a:lnTo>
                <a:lnTo>
                  <a:pt x="1464081" y="70561"/>
                </a:lnTo>
                <a:lnTo>
                  <a:pt x="1468513" y="72796"/>
                </a:lnTo>
                <a:lnTo>
                  <a:pt x="1472933" y="74980"/>
                </a:lnTo>
                <a:lnTo>
                  <a:pt x="1477568" y="76073"/>
                </a:lnTo>
                <a:lnTo>
                  <a:pt x="1490230" y="76073"/>
                </a:lnTo>
                <a:lnTo>
                  <a:pt x="1496733" y="73418"/>
                </a:lnTo>
                <a:lnTo>
                  <a:pt x="1501902" y="68110"/>
                </a:lnTo>
                <a:lnTo>
                  <a:pt x="1505331" y="64630"/>
                </a:lnTo>
                <a:lnTo>
                  <a:pt x="1507070" y="62865"/>
                </a:lnTo>
                <a:lnTo>
                  <a:pt x="1509661" y="56222"/>
                </a:lnTo>
                <a:lnTo>
                  <a:pt x="1509661" y="40233"/>
                </a:lnTo>
                <a:close/>
              </a:path>
              <a:path w="3145154" h="178435">
                <a:moveTo>
                  <a:pt x="1563166" y="166636"/>
                </a:moveTo>
                <a:lnTo>
                  <a:pt x="1552956" y="166636"/>
                </a:lnTo>
                <a:lnTo>
                  <a:pt x="1552956" y="176847"/>
                </a:lnTo>
                <a:lnTo>
                  <a:pt x="1563166" y="176847"/>
                </a:lnTo>
                <a:lnTo>
                  <a:pt x="1563166" y="166636"/>
                </a:lnTo>
                <a:close/>
              </a:path>
              <a:path w="3145154" h="178435">
                <a:moveTo>
                  <a:pt x="1569186" y="1638"/>
                </a:moveTo>
                <a:lnTo>
                  <a:pt x="1555203" y="1638"/>
                </a:lnTo>
                <a:lnTo>
                  <a:pt x="1555203" y="27978"/>
                </a:lnTo>
                <a:lnTo>
                  <a:pt x="1555203" y="42481"/>
                </a:lnTo>
                <a:lnTo>
                  <a:pt x="1555203" y="54051"/>
                </a:lnTo>
                <a:lnTo>
                  <a:pt x="1554073" y="58166"/>
                </a:lnTo>
                <a:lnTo>
                  <a:pt x="1551825" y="60960"/>
                </a:lnTo>
                <a:lnTo>
                  <a:pt x="1549590" y="63677"/>
                </a:lnTo>
                <a:lnTo>
                  <a:pt x="1546834" y="65036"/>
                </a:lnTo>
                <a:lnTo>
                  <a:pt x="1539544" y="65036"/>
                </a:lnTo>
                <a:lnTo>
                  <a:pt x="1536407" y="63207"/>
                </a:lnTo>
                <a:lnTo>
                  <a:pt x="1532597" y="56972"/>
                </a:lnTo>
                <a:lnTo>
                  <a:pt x="1531823" y="52895"/>
                </a:lnTo>
                <a:lnTo>
                  <a:pt x="1531823" y="41935"/>
                </a:lnTo>
                <a:lnTo>
                  <a:pt x="1532940" y="37985"/>
                </a:lnTo>
                <a:lnTo>
                  <a:pt x="1537436" y="32677"/>
                </a:lnTo>
                <a:lnTo>
                  <a:pt x="1540230" y="31343"/>
                </a:lnTo>
                <a:lnTo>
                  <a:pt x="1546961" y="31343"/>
                </a:lnTo>
                <a:lnTo>
                  <a:pt x="1555203" y="42481"/>
                </a:lnTo>
                <a:lnTo>
                  <a:pt x="1555203" y="27978"/>
                </a:lnTo>
                <a:lnTo>
                  <a:pt x="1550631" y="22974"/>
                </a:lnTo>
                <a:lnTo>
                  <a:pt x="1545704" y="20624"/>
                </a:lnTo>
                <a:lnTo>
                  <a:pt x="1533321" y="20624"/>
                </a:lnTo>
                <a:lnTo>
                  <a:pt x="1527975" y="22974"/>
                </a:lnTo>
                <a:lnTo>
                  <a:pt x="1523746" y="27673"/>
                </a:lnTo>
                <a:lnTo>
                  <a:pt x="1519529" y="32296"/>
                </a:lnTo>
                <a:lnTo>
                  <a:pt x="1519415" y="32677"/>
                </a:lnTo>
                <a:lnTo>
                  <a:pt x="1517421" y="39141"/>
                </a:lnTo>
                <a:lnTo>
                  <a:pt x="1517421" y="56972"/>
                </a:lnTo>
                <a:lnTo>
                  <a:pt x="1519605" y="63817"/>
                </a:lnTo>
                <a:lnTo>
                  <a:pt x="1528318" y="73621"/>
                </a:lnTo>
                <a:lnTo>
                  <a:pt x="1533525" y="76073"/>
                </a:lnTo>
                <a:lnTo>
                  <a:pt x="1542580" y="76073"/>
                </a:lnTo>
                <a:lnTo>
                  <a:pt x="1556219" y="66979"/>
                </a:lnTo>
                <a:lnTo>
                  <a:pt x="1556219" y="74739"/>
                </a:lnTo>
                <a:lnTo>
                  <a:pt x="1569186" y="74739"/>
                </a:lnTo>
                <a:lnTo>
                  <a:pt x="1569186" y="66979"/>
                </a:lnTo>
                <a:lnTo>
                  <a:pt x="1569186" y="65036"/>
                </a:lnTo>
                <a:lnTo>
                  <a:pt x="1569186" y="31343"/>
                </a:lnTo>
                <a:lnTo>
                  <a:pt x="1569186" y="27978"/>
                </a:lnTo>
                <a:lnTo>
                  <a:pt x="1569186" y="1638"/>
                </a:lnTo>
                <a:close/>
              </a:path>
              <a:path w="3145154" h="178435">
                <a:moveTo>
                  <a:pt x="1619326" y="166636"/>
                </a:moveTo>
                <a:lnTo>
                  <a:pt x="1609115" y="166636"/>
                </a:lnTo>
                <a:lnTo>
                  <a:pt x="1609115" y="176847"/>
                </a:lnTo>
                <a:lnTo>
                  <a:pt x="1619326" y="176847"/>
                </a:lnTo>
                <a:lnTo>
                  <a:pt x="1619326" y="166636"/>
                </a:lnTo>
                <a:close/>
              </a:path>
              <a:path w="3145154" h="178435">
                <a:moveTo>
                  <a:pt x="1629841" y="21742"/>
                </a:moveTo>
                <a:lnTo>
                  <a:pt x="1615859" y="21742"/>
                </a:lnTo>
                <a:lnTo>
                  <a:pt x="1615859" y="51739"/>
                </a:lnTo>
                <a:lnTo>
                  <a:pt x="1615516" y="56527"/>
                </a:lnTo>
                <a:lnTo>
                  <a:pt x="1606867" y="65354"/>
                </a:lnTo>
                <a:lnTo>
                  <a:pt x="1602308" y="65354"/>
                </a:lnTo>
                <a:lnTo>
                  <a:pt x="1596453" y="59829"/>
                </a:lnTo>
                <a:lnTo>
                  <a:pt x="1595907" y="58204"/>
                </a:lnTo>
                <a:lnTo>
                  <a:pt x="1595805" y="56527"/>
                </a:lnTo>
                <a:lnTo>
                  <a:pt x="1595640" y="53644"/>
                </a:lnTo>
                <a:lnTo>
                  <a:pt x="1595640" y="21742"/>
                </a:lnTo>
                <a:lnTo>
                  <a:pt x="1581645" y="21742"/>
                </a:lnTo>
                <a:lnTo>
                  <a:pt x="1581645" y="60375"/>
                </a:lnTo>
                <a:lnTo>
                  <a:pt x="1582293" y="64287"/>
                </a:lnTo>
                <a:lnTo>
                  <a:pt x="1583588" y="67081"/>
                </a:lnTo>
                <a:lnTo>
                  <a:pt x="1584807" y="69938"/>
                </a:lnTo>
                <a:lnTo>
                  <a:pt x="1586852" y="72161"/>
                </a:lnTo>
                <a:lnTo>
                  <a:pt x="1589709" y="73723"/>
                </a:lnTo>
                <a:lnTo>
                  <a:pt x="1592389" y="75222"/>
                </a:lnTo>
                <a:lnTo>
                  <a:pt x="1592224" y="75222"/>
                </a:lnTo>
                <a:lnTo>
                  <a:pt x="1595704" y="76073"/>
                </a:lnTo>
                <a:lnTo>
                  <a:pt x="1602778" y="76073"/>
                </a:lnTo>
                <a:lnTo>
                  <a:pt x="1606080" y="75222"/>
                </a:lnTo>
                <a:lnTo>
                  <a:pt x="1609217" y="73520"/>
                </a:lnTo>
                <a:lnTo>
                  <a:pt x="1612417" y="71882"/>
                </a:lnTo>
                <a:lnTo>
                  <a:pt x="1614970" y="69634"/>
                </a:lnTo>
                <a:lnTo>
                  <a:pt x="1616875" y="66776"/>
                </a:lnTo>
                <a:lnTo>
                  <a:pt x="1616875" y="74739"/>
                </a:lnTo>
                <a:lnTo>
                  <a:pt x="1629841" y="74739"/>
                </a:lnTo>
                <a:lnTo>
                  <a:pt x="1629841" y="66776"/>
                </a:lnTo>
                <a:lnTo>
                  <a:pt x="1629841" y="65354"/>
                </a:lnTo>
                <a:lnTo>
                  <a:pt x="1629841" y="21742"/>
                </a:lnTo>
                <a:close/>
              </a:path>
              <a:path w="3145154" h="178435">
                <a:moveTo>
                  <a:pt x="1676501" y="166636"/>
                </a:moveTo>
                <a:lnTo>
                  <a:pt x="1666290" y="166636"/>
                </a:lnTo>
                <a:lnTo>
                  <a:pt x="1666290" y="176847"/>
                </a:lnTo>
                <a:lnTo>
                  <a:pt x="1676501" y="176847"/>
                </a:lnTo>
                <a:lnTo>
                  <a:pt x="1676501" y="166636"/>
                </a:lnTo>
                <a:close/>
              </a:path>
              <a:path w="3145154" h="178435">
                <a:moveTo>
                  <a:pt x="1691005" y="56870"/>
                </a:moveTo>
                <a:lnTo>
                  <a:pt x="1677225" y="54521"/>
                </a:lnTo>
                <a:lnTo>
                  <a:pt x="1676552" y="58166"/>
                </a:lnTo>
                <a:lnTo>
                  <a:pt x="1675345" y="60820"/>
                </a:lnTo>
                <a:lnTo>
                  <a:pt x="1673644" y="62382"/>
                </a:lnTo>
                <a:lnTo>
                  <a:pt x="1672018" y="63817"/>
                </a:lnTo>
                <a:lnTo>
                  <a:pt x="1669770" y="64630"/>
                </a:lnTo>
                <a:lnTo>
                  <a:pt x="1663573" y="64630"/>
                </a:lnTo>
                <a:lnTo>
                  <a:pt x="1660740" y="63334"/>
                </a:lnTo>
                <a:lnTo>
                  <a:pt x="1660639" y="63207"/>
                </a:lnTo>
                <a:lnTo>
                  <a:pt x="1656524" y="58166"/>
                </a:lnTo>
                <a:lnTo>
                  <a:pt x="1655470" y="53708"/>
                </a:lnTo>
                <a:lnTo>
                  <a:pt x="1655470" y="41732"/>
                </a:lnTo>
                <a:lnTo>
                  <a:pt x="1656524" y="37680"/>
                </a:lnTo>
                <a:lnTo>
                  <a:pt x="1659953" y="33693"/>
                </a:lnTo>
                <a:lnTo>
                  <a:pt x="1660753" y="32804"/>
                </a:lnTo>
                <a:lnTo>
                  <a:pt x="1663433" y="31648"/>
                </a:lnTo>
                <a:lnTo>
                  <a:pt x="1669567" y="31648"/>
                </a:lnTo>
                <a:lnTo>
                  <a:pt x="1676107" y="37680"/>
                </a:lnTo>
                <a:lnTo>
                  <a:pt x="1676501" y="39928"/>
                </a:lnTo>
                <a:lnTo>
                  <a:pt x="1690293" y="37477"/>
                </a:lnTo>
                <a:lnTo>
                  <a:pt x="1690217" y="37198"/>
                </a:lnTo>
                <a:lnTo>
                  <a:pt x="1688655" y="31826"/>
                </a:lnTo>
                <a:lnTo>
                  <a:pt x="1688541" y="31648"/>
                </a:lnTo>
                <a:lnTo>
                  <a:pt x="1685937" y="27597"/>
                </a:lnTo>
                <a:lnTo>
                  <a:pt x="1678305" y="22021"/>
                </a:lnTo>
                <a:lnTo>
                  <a:pt x="1673174" y="20624"/>
                </a:lnTo>
                <a:lnTo>
                  <a:pt x="1658874" y="20624"/>
                </a:lnTo>
                <a:lnTo>
                  <a:pt x="1652651" y="23075"/>
                </a:lnTo>
                <a:lnTo>
                  <a:pt x="1648015" y="27978"/>
                </a:lnTo>
                <a:lnTo>
                  <a:pt x="1643392" y="32804"/>
                </a:lnTo>
                <a:lnTo>
                  <a:pt x="1641068" y="39611"/>
                </a:lnTo>
                <a:lnTo>
                  <a:pt x="1641068" y="57048"/>
                </a:lnTo>
                <a:lnTo>
                  <a:pt x="1643392" y="63817"/>
                </a:lnTo>
                <a:lnTo>
                  <a:pt x="1648015" y="68719"/>
                </a:lnTo>
                <a:lnTo>
                  <a:pt x="1652574" y="73621"/>
                </a:lnTo>
                <a:lnTo>
                  <a:pt x="1658734" y="76073"/>
                </a:lnTo>
                <a:lnTo>
                  <a:pt x="1673301" y="76073"/>
                </a:lnTo>
                <a:lnTo>
                  <a:pt x="1678724" y="74472"/>
                </a:lnTo>
                <a:lnTo>
                  <a:pt x="1686814" y="68008"/>
                </a:lnTo>
                <a:lnTo>
                  <a:pt x="1688757" y="64630"/>
                </a:lnTo>
                <a:lnTo>
                  <a:pt x="1689569" y="63207"/>
                </a:lnTo>
                <a:lnTo>
                  <a:pt x="1691005" y="56870"/>
                </a:lnTo>
                <a:close/>
              </a:path>
              <a:path w="3145154" h="178435">
                <a:moveTo>
                  <a:pt x="1725625" y="73926"/>
                </a:moveTo>
                <a:lnTo>
                  <a:pt x="1725510" y="72834"/>
                </a:lnTo>
                <a:lnTo>
                  <a:pt x="1724621" y="64325"/>
                </a:lnTo>
                <a:lnTo>
                  <a:pt x="1724609" y="64185"/>
                </a:lnTo>
                <a:lnTo>
                  <a:pt x="1724494" y="63106"/>
                </a:lnTo>
                <a:lnTo>
                  <a:pt x="1721980" y="63982"/>
                </a:lnTo>
                <a:lnTo>
                  <a:pt x="1720507" y="64325"/>
                </a:lnTo>
                <a:lnTo>
                  <a:pt x="1717484" y="64325"/>
                </a:lnTo>
                <a:lnTo>
                  <a:pt x="1717040" y="64185"/>
                </a:lnTo>
                <a:lnTo>
                  <a:pt x="1716430" y="63715"/>
                </a:lnTo>
                <a:lnTo>
                  <a:pt x="1715744" y="63233"/>
                </a:lnTo>
                <a:lnTo>
                  <a:pt x="1715655" y="63106"/>
                </a:lnTo>
                <a:lnTo>
                  <a:pt x="1715338" y="62661"/>
                </a:lnTo>
                <a:lnTo>
                  <a:pt x="1715198" y="61976"/>
                </a:lnTo>
                <a:lnTo>
                  <a:pt x="1714995" y="61226"/>
                </a:lnTo>
                <a:lnTo>
                  <a:pt x="1714893" y="32880"/>
                </a:lnTo>
                <a:lnTo>
                  <a:pt x="1724494" y="32880"/>
                </a:lnTo>
                <a:lnTo>
                  <a:pt x="1724494" y="21742"/>
                </a:lnTo>
                <a:lnTo>
                  <a:pt x="1714893" y="21742"/>
                </a:lnTo>
                <a:lnTo>
                  <a:pt x="1714893" y="2959"/>
                </a:lnTo>
                <a:lnTo>
                  <a:pt x="1700911" y="11226"/>
                </a:lnTo>
                <a:lnTo>
                  <a:pt x="1700911" y="21742"/>
                </a:lnTo>
                <a:lnTo>
                  <a:pt x="1694472" y="21742"/>
                </a:lnTo>
                <a:lnTo>
                  <a:pt x="1694472" y="32880"/>
                </a:lnTo>
                <a:lnTo>
                  <a:pt x="1700911" y="32880"/>
                </a:lnTo>
                <a:lnTo>
                  <a:pt x="1701038" y="63982"/>
                </a:lnTo>
                <a:lnTo>
                  <a:pt x="1701050" y="64325"/>
                </a:lnTo>
                <a:lnTo>
                  <a:pt x="1701723" y="68275"/>
                </a:lnTo>
                <a:lnTo>
                  <a:pt x="1702409" y="70116"/>
                </a:lnTo>
                <a:lnTo>
                  <a:pt x="1703362" y="71475"/>
                </a:lnTo>
                <a:lnTo>
                  <a:pt x="1704251" y="72834"/>
                </a:lnTo>
                <a:lnTo>
                  <a:pt x="1705711" y="73926"/>
                </a:lnTo>
                <a:lnTo>
                  <a:pt x="1707756" y="74739"/>
                </a:lnTo>
                <a:lnTo>
                  <a:pt x="1709788" y="75628"/>
                </a:lnTo>
                <a:lnTo>
                  <a:pt x="1712074" y="76073"/>
                </a:lnTo>
                <a:lnTo>
                  <a:pt x="1718678" y="76073"/>
                </a:lnTo>
                <a:lnTo>
                  <a:pt x="1722348" y="75349"/>
                </a:lnTo>
                <a:lnTo>
                  <a:pt x="1725625" y="73926"/>
                </a:lnTo>
                <a:close/>
              </a:path>
              <a:path w="3145154" h="178435">
                <a:moveTo>
                  <a:pt x="1732661" y="166636"/>
                </a:moveTo>
                <a:lnTo>
                  <a:pt x="1722450" y="166636"/>
                </a:lnTo>
                <a:lnTo>
                  <a:pt x="1722450" y="176847"/>
                </a:lnTo>
                <a:lnTo>
                  <a:pt x="1732661" y="176847"/>
                </a:lnTo>
                <a:lnTo>
                  <a:pt x="1732661" y="166636"/>
                </a:lnTo>
                <a:close/>
              </a:path>
              <a:path w="3145154" h="178435">
                <a:moveTo>
                  <a:pt x="1785353" y="40233"/>
                </a:moveTo>
                <a:lnTo>
                  <a:pt x="1782800" y="33655"/>
                </a:lnTo>
                <a:lnTo>
                  <a:pt x="1781225" y="32054"/>
                </a:lnTo>
                <a:lnTo>
                  <a:pt x="1777695" y="28486"/>
                </a:lnTo>
                <a:lnTo>
                  <a:pt x="1772589" y="23241"/>
                </a:lnTo>
                <a:lnTo>
                  <a:pt x="1770951" y="22593"/>
                </a:lnTo>
                <a:lnTo>
                  <a:pt x="1770951" y="53606"/>
                </a:lnTo>
                <a:lnTo>
                  <a:pt x="1769732" y="57658"/>
                </a:lnTo>
                <a:lnTo>
                  <a:pt x="1767281" y="60452"/>
                </a:lnTo>
                <a:lnTo>
                  <a:pt x="1764766" y="63233"/>
                </a:lnTo>
                <a:lnTo>
                  <a:pt x="1761693" y="64630"/>
                </a:lnTo>
                <a:lnTo>
                  <a:pt x="1754416" y="64630"/>
                </a:lnTo>
                <a:lnTo>
                  <a:pt x="1751355" y="63233"/>
                </a:lnTo>
                <a:lnTo>
                  <a:pt x="1751228" y="63106"/>
                </a:lnTo>
                <a:lnTo>
                  <a:pt x="1748904" y="60452"/>
                </a:lnTo>
                <a:lnTo>
                  <a:pt x="1746377" y="57658"/>
                </a:lnTo>
                <a:lnTo>
                  <a:pt x="1745119" y="53606"/>
                </a:lnTo>
                <a:lnTo>
                  <a:pt x="1745157" y="42951"/>
                </a:lnTo>
                <a:lnTo>
                  <a:pt x="1746377" y="39039"/>
                </a:lnTo>
                <a:lnTo>
                  <a:pt x="1748904" y="36245"/>
                </a:lnTo>
                <a:lnTo>
                  <a:pt x="1751355" y="33451"/>
                </a:lnTo>
                <a:lnTo>
                  <a:pt x="1754416" y="32054"/>
                </a:lnTo>
                <a:lnTo>
                  <a:pt x="1761693" y="32054"/>
                </a:lnTo>
                <a:lnTo>
                  <a:pt x="1770951" y="53606"/>
                </a:lnTo>
                <a:lnTo>
                  <a:pt x="1770951" y="22593"/>
                </a:lnTo>
                <a:lnTo>
                  <a:pt x="1766023" y="20624"/>
                </a:lnTo>
                <a:lnTo>
                  <a:pt x="1752815" y="20624"/>
                </a:lnTo>
                <a:lnTo>
                  <a:pt x="1748116" y="21780"/>
                </a:lnTo>
                <a:lnTo>
                  <a:pt x="1739671" y="26416"/>
                </a:lnTo>
                <a:lnTo>
                  <a:pt x="1736445" y="29743"/>
                </a:lnTo>
                <a:lnTo>
                  <a:pt x="1734426" y="33655"/>
                </a:lnTo>
                <a:lnTo>
                  <a:pt x="1731886" y="38455"/>
                </a:lnTo>
                <a:lnTo>
                  <a:pt x="1730730" y="42951"/>
                </a:lnTo>
                <a:lnTo>
                  <a:pt x="1730730" y="53606"/>
                </a:lnTo>
                <a:lnTo>
                  <a:pt x="1731886" y="58877"/>
                </a:lnTo>
                <a:lnTo>
                  <a:pt x="1734273" y="63233"/>
                </a:lnTo>
                <a:lnTo>
                  <a:pt x="1736445" y="67322"/>
                </a:lnTo>
                <a:lnTo>
                  <a:pt x="1739773" y="70561"/>
                </a:lnTo>
                <a:lnTo>
                  <a:pt x="1744205" y="72796"/>
                </a:lnTo>
                <a:lnTo>
                  <a:pt x="1748624" y="74980"/>
                </a:lnTo>
                <a:lnTo>
                  <a:pt x="1753260" y="76073"/>
                </a:lnTo>
                <a:lnTo>
                  <a:pt x="1765922" y="76073"/>
                </a:lnTo>
                <a:lnTo>
                  <a:pt x="1772424" y="73418"/>
                </a:lnTo>
                <a:lnTo>
                  <a:pt x="1777593" y="68110"/>
                </a:lnTo>
                <a:lnTo>
                  <a:pt x="1781022" y="64630"/>
                </a:lnTo>
                <a:lnTo>
                  <a:pt x="1782762" y="62865"/>
                </a:lnTo>
                <a:lnTo>
                  <a:pt x="1785353" y="56222"/>
                </a:lnTo>
                <a:lnTo>
                  <a:pt x="1785353" y="40233"/>
                </a:lnTo>
                <a:close/>
              </a:path>
              <a:path w="3145154" h="178435">
                <a:moveTo>
                  <a:pt x="1788820" y="166636"/>
                </a:moveTo>
                <a:lnTo>
                  <a:pt x="1778609" y="166636"/>
                </a:lnTo>
                <a:lnTo>
                  <a:pt x="1778609" y="176847"/>
                </a:lnTo>
                <a:lnTo>
                  <a:pt x="1788820" y="176847"/>
                </a:lnTo>
                <a:lnTo>
                  <a:pt x="1788820" y="166636"/>
                </a:lnTo>
                <a:close/>
              </a:path>
              <a:path w="3145154" h="178435">
                <a:moveTo>
                  <a:pt x="1840801" y="53809"/>
                </a:moveTo>
                <a:lnTo>
                  <a:pt x="1813191" y="39954"/>
                </a:lnTo>
                <a:lnTo>
                  <a:pt x="1808835" y="38633"/>
                </a:lnTo>
                <a:lnTo>
                  <a:pt x="1807616" y="37680"/>
                </a:lnTo>
                <a:lnTo>
                  <a:pt x="1806663" y="36995"/>
                </a:lnTo>
                <a:lnTo>
                  <a:pt x="1806181" y="36144"/>
                </a:lnTo>
                <a:lnTo>
                  <a:pt x="1806181" y="33972"/>
                </a:lnTo>
                <a:lnTo>
                  <a:pt x="1806727" y="33020"/>
                </a:lnTo>
                <a:lnTo>
                  <a:pt x="1807819" y="32270"/>
                </a:lnTo>
                <a:lnTo>
                  <a:pt x="1809381" y="31242"/>
                </a:lnTo>
                <a:lnTo>
                  <a:pt x="1812036" y="30734"/>
                </a:lnTo>
                <a:lnTo>
                  <a:pt x="1818703" y="30734"/>
                </a:lnTo>
                <a:lnTo>
                  <a:pt x="1820811" y="31242"/>
                </a:lnTo>
                <a:lnTo>
                  <a:pt x="1824151" y="33451"/>
                </a:lnTo>
                <a:lnTo>
                  <a:pt x="1825244" y="35052"/>
                </a:lnTo>
                <a:lnTo>
                  <a:pt x="1825790" y="37160"/>
                </a:lnTo>
                <a:lnTo>
                  <a:pt x="1838960" y="34721"/>
                </a:lnTo>
                <a:lnTo>
                  <a:pt x="1822754" y="20624"/>
                </a:lnTo>
                <a:lnTo>
                  <a:pt x="1807845" y="20624"/>
                </a:lnTo>
                <a:lnTo>
                  <a:pt x="1802231" y="22186"/>
                </a:lnTo>
                <a:lnTo>
                  <a:pt x="1795018" y="28448"/>
                </a:lnTo>
                <a:lnTo>
                  <a:pt x="1793252" y="32270"/>
                </a:lnTo>
                <a:lnTo>
                  <a:pt x="1793214" y="42062"/>
                </a:lnTo>
                <a:lnTo>
                  <a:pt x="1795322" y="46050"/>
                </a:lnTo>
                <a:lnTo>
                  <a:pt x="1802536" y="50952"/>
                </a:lnTo>
                <a:lnTo>
                  <a:pt x="1809686" y="53225"/>
                </a:lnTo>
                <a:lnTo>
                  <a:pt x="1823440" y="56299"/>
                </a:lnTo>
                <a:lnTo>
                  <a:pt x="1825002" y="56908"/>
                </a:lnTo>
                <a:lnTo>
                  <a:pt x="1826361" y="58267"/>
                </a:lnTo>
                <a:lnTo>
                  <a:pt x="1826704" y="59156"/>
                </a:lnTo>
                <a:lnTo>
                  <a:pt x="1826704" y="61810"/>
                </a:lnTo>
                <a:lnTo>
                  <a:pt x="1826094" y="63030"/>
                </a:lnTo>
                <a:lnTo>
                  <a:pt x="1823072" y="65239"/>
                </a:lnTo>
                <a:lnTo>
                  <a:pt x="1820303" y="65963"/>
                </a:lnTo>
                <a:lnTo>
                  <a:pt x="1813369" y="65963"/>
                </a:lnTo>
                <a:lnTo>
                  <a:pt x="1810816" y="65239"/>
                </a:lnTo>
                <a:lnTo>
                  <a:pt x="1809038" y="63817"/>
                </a:lnTo>
                <a:lnTo>
                  <a:pt x="1807210" y="62458"/>
                </a:lnTo>
                <a:lnTo>
                  <a:pt x="1805978" y="60413"/>
                </a:lnTo>
                <a:lnTo>
                  <a:pt x="1805368" y="57696"/>
                </a:lnTo>
                <a:lnTo>
                  <a:pt x="1791271" y="59829"/>
                </a:lnTo>
                <a:lnTo>
                  <a:pt x="1792566" y="64808"/>
                </a:lnTo>
                <a:lnTo>
                  <a:pt x="1795322" y="68757"/>
                </a:lnTo>
                <a:lnTo>
                  <a:pt x="1803768" y="74599"/>
                </a:lnTo>
                <a:lnTo>
                  <a:pt x="1809483" y="76073"/>
                </a:lnTo>
                <a:lnTo>
                  <a:pt x="1824659" y="76073"/>
                </a:lnTo>
                <a:lnTo>
                  <a:pt x="1830654" y="74333"/>
                </a:lnTo>
                <a:lnTo>
                  <a:pt x="1838756" y="67322"/>
                </a:lnTo>
                <a:lnTo>
                  <a:pt x="1839417" y="65963"/>
                </a:lnTo>
                <a:lnTo>
                  <a:pt x="1840471" y="63817"/>
                </a:lnTo>
                <a:lnTo>
                  <a:pt x="1840801" y="63030"/>
                </a:lnTo>
                <a:lnTo>
                  <a:pt x="1840801" y="53809"/>
                </a:lnTo>
                <a:close/>
              </a:path>
              <a:path w="3145154" h="178435">
                <a:moveTo>
                  <a:pt x="1847024" y="166636"/>
                </a:moveTo>
                <a:lnTo>
                  <a:pt x="1836813" y="166636"/>
                </a:lnTo>
                <a:lnTo>
                  <a:pt x="1836813" y="176847"/>
                </a:lnTo>
                <a:lnTo>
                  <a:pt x="1847024" y="176847"/>
                </a:lnTo>
                <a:lnTo>
                  <a:pt x="1847024" y="166636"/>
                </a:lnTo>
                <a:close/>
              </a:path>
              <a:path w="3145154" h="178435">
                <a:moveTo>
                  <a:pt x="1903183" y="166636"/>
                </a:moveTo>
                <a:lnTo>
                  <a:pt x="1892973" y="166636"/>
                </a:lnTo>
                <a:lnTo>
                  <a:pt x="1892973" y="176847"/>
                </a:lnTo>
                <a:lnTo>
                  <a:pt x="1903183" y="176847"/>
                </a:lnTo>
                <a:lnTo>
                  <a:pt x="1903183" y="166636"/>
                </a:lnTo>
                <a:close/>
              </a:path>
              <a:path w="3145154" h="178435">
                <a:moveTo>
                  <a:pt x="1907374" y="73926"/>
                </a:moveTo>
                <a:lnTo>
                  <a:pt x="1907260" y="72834"/>
                </a:lnTo>
                <a:lnTo>
                  <a:pt x="1906371" y="64325"/>
                </a:lnTo>
                <a:lnTo>
                  <a:pt x="1906358" y="64185"/>
                </a:lnTo>
                <a:lnTo>
                  <a:pt x="1906244" y="63106"/>
                </a:lnTo>
                <a:lnTo>
                  <a:pt x="1903730" y="63982"/>
                </a:lnTo>
                <a:lnTo>
                  <a:pt x="1902269" y="64325"/>
                </a:lnTo>
                <a:lnTo>
                  <a:pt x="1899246" y="64325"/>
                </a:lnTo>
                <a:lnTo>
                  <a:pt x="1898789" y="64185"/>
                </a:lnTo>
                <a:lnTo>
                  <a:pt x="1898180" y="63715"/>
                </a:lnTo>
                <a:lnTo>
                  <a:pt x="1897507" y="63233"/>
                </a:lnTo>
                <a:lnTo>
                  <a:pt x="1897405" y="63106"/>
                </a:lnTo>
                <a:lnTo>
                  <a:pt x="1897087" y="62661"/>
                </a:lnTo>
                <a:lnTo>
                  <a:pt x="1896960" y="61976"/>
                </a:lnTo>
                <a:lnTo>
                  <a:pt x="1896757" y="61226"/>
                </a:lnTo>
                <a:lnTo>
                  <a:pt x="1896656" y="32880"/>
                </a:lnTo>
                <a:lnTo>
                  <a:pt x="1906244" y="32880"/>
                </a:lnTo>
                <a:lnTo>
                  <a:pt x="1906244" y="21742"/>
                </a:lnTo>
                <a:lnTo>
                  <a:pt x="1896656" y="21742"/>
                </a:lnTo>
                <a:lnTo>
                  <a:pt x="1896656" y="2959"/>
                </a:lnTo>
                <a:lnTo>
                  <a:pt x="1882660" y="11226"/>
                </a:lnTo>
                <a:lnTo>
                  <a:pt x="1882660" y="21742"/>
                </a:lnTo>
                <a:lnTo>
                  <a:pt x="1876234" y="21742"/>
                </a:lnTo>
                <a:lnTo>
                  <a:pt x="1876234" y="32880"/>
                </a:lnTo>
                <a:lnTo>
                  <a:pt x="1882660" y="32880"/>
                </a:lnTo>
                <a:lnTo>
                  <a:pt x="1882787" y="63982"/>
                </a:lnTo>
                <a:lnTo>
                  <a:pt x="1882800" y="64325"/>
                </a:lnTo>
                <a:lnTo>
                  <a:pt x="1883473" y="68275"/>
                </a:lnTo>
                <a:lnTo>
                  <a:pt x="1884159" y="70116"/>
                </a:lnTo>
                <a:lnTo>
                  <a:pt x="1885111" y="71475"/>
                </a:lnTo>
                <a:lnTo>
                  <a:pt x="1886000" y="72834"/>
                </a:lnTo>
                <a:lnTo>
                  <a:pt x="1887461" y="73926"/>
                </a:lnTo>
                <a:lnTo>
                  <a:pt x="1889506" y="74739"/>
                </a:lnTo>
                <a:lnTo>
                  <a:pt x="1891550" y="75628"/>
                </a:lnTo>
                <a:lnTo>
                  <a:pt x="1893824" y="76073"/>
                </a:lnTo>
                <a:lnTo>
                  <a:pt x="1900428" y="76073"/>
                </a:lnTo>
                <a:lnTo>
                  <a:pt x="1904111" y="75349"/>
                </a:lnTo>
                <a:lnTo>
                  <a:pt x="1907374" y="73926"/>
                </a:lnTo>
                <a:close/>
              </a:path>
              <a:path w="3145154" h="178435">
                <a:moveTo>
                  <a:pt x="1959343" y="166636"/>
                </a:moveTo>
                <a:lnTo>
                  <a:pt x="1949132" y="166636"/>
                </a:lnTo>
                <a:lnTo>
                  <a:pt x="1949132" y="176847"/>
                </a:lnTo>
                <a:lnTo>
                  <a:pt x="1959343" y="176847"/>
                </a:lnTo>
                <a:lnTo>
                  <a:pt x="1959343" y="166636"/>
                </a:lnTo>
                <a:close/>
              </a:path>
              <a:path w="3145154" h="178435">
                <a:moveTo>
                  <a:pt x="1961286" y="41630"/>
                </a:moveTo>
                <a:lnTo>
                  <a:pt x="1959102" y="33655"/>
                </a:lnTo>
                <a:lnTo>
                  <a:pt x="1957070" y="31343"/>
                </a:lnTo>
                <a:lnTo>
                  <a:pt x="1954542" y="28486"/>
                </a:lnTo>
                <a:lnTo>
                  <a:pt x="1949983" y="23241"/>
                </a:lnTo>
                <a:lnTo>
                  <a:pt x="1947189" y="22072"/>
                </a:lnTo>
                <a:lnTo>
                  <a:pt x="1947189" y="43802"/>
                </a:lnTo>
                <a:lnTo>
                  <a:pt x="1926259" y="43802"/>
                </a:lnTo>
                <a:lnTo>
                  <a:pt x="1933714" y="31343"/>
                </a:lnTo>
                <a:lnTo>
                  <a:pt x="1939632" y="31343"/>
                </a:lnTo>
                <a:lnTo>
                  <a:pt x="1942058" y="32397"/>
                </a:lnTo>
                <a:lnTo>
                  <a:pt x="1944027" y="34505"/>
                </a:lnTo>
                <a:lnTo>
                  <a:pt x="1946071" y="36626"/>
                </a:lnTo>
                <a:lnTo>
                  <a:pt x="1946186" y="36957"/>
                </a:lnTo>
                <a:lnTo>
                  <a:pt x="1947125" y="39712"/>
                </a:lnTo>
                <a:lnTo>
                  <a:pt x="1947189" y="43802"/>
                </a:lnTo>
                <a:lnTo>
                  <a:pt x="1947189" y="22072"/>
                </a:lnTo>
                <a:lnTo>
                  <a:pt x="1943785" y="20624"/>
                </a:lnTo>
                <a:lnTo>
                  <a:pt x="1928952" y="20624"/>
                </a:lnTo>
                <a:lnTo>
                  <a:pt x="1911731" y="39712"/>
                </a:lnTo>
                <a:lnTo>
                  <a:pt x="1911781" y="56527"/>
                </a:lnTo>
                <a:lnTo>
                  <a:pt x="1913394" y="62217"/>
                </a:lnTo>
                <a:lnTo>
                  <a:pt x="1921294" y="73037"/>
                </a:lnTo>
                <a:lnTo>
                  <a:pt x="1928101" y="76073"/>
                </a:lnTo>
                <a:lnTo>
                  <a:pt x="1943138" y="76073"/>
                </a:lnTo>
                <a:lnTo>
                  <a:pt x="1960372" y="60350"/>
                </a:lnTo>
                <a:lnTo>
                  <a:pt x="1946376" y="58000"/>
                </a:lnTo>
                <a:lnTo>
                  <a:pt x="1945627" y="60655"/>
                </a:lnTo>
                <a:lnTo>
                  <a:pt x="1944509" y="62560"/>
                </a:lnTo>
                <a:lnTo>
                  <a:pt x="1943011" y="63715"/>
                </a:lnTo>
                <a:lnTo>
                  <a:pt x="1941512" y="64935"/>
                </a:lnTo>
                <a:lnTo>
                  <a:pt x="1939975" y="65455"/>
                </a:lnTo>
                <a:lnTo>
                  <a:pt x="1934057" y="65455"/>
                </a:lnTo>
                <a:lnTo>
                  <a:pt x="1931606" y="64389"/>
                </a:lnTo>
                <a:lnTo>
                  <a:pt x="1927250" y="59766"/>
                </a:lnTo>
                <a:lnTo>
                  <a:pt x="1926120" y="56527"/>
                </a:lnTo>
                <a:lnTo>
                  <a:pt x="1926056" y="52374"/>
                </a:lnTo>
                <a:lnTo>
                  <a:pt x="1961083" y="52374"/>
                </a:lnTo>
                <a:lnTo>
                  <a:pt x="1961248" y="43802"/>
                </a:lnTo>
                <a:lnTo>
                  <a:pt x="1961286" y="41630"/>
                </a:lnTo>
                <a:close/>
              </a:path>
              <a:path w="3145154" h="178435">
                <a:moveTo>
                  <a:pt x="2005596" y="23279"/>
                </a:moveTo>
                <a:lnTo>
                  <a:pt x="2002599" y="21513"/>
                </a:lnTo>
                <a:lnTo>
                  <a:pt x="1999513" y="20624"/>
                </a:lnTo>
                <a:lnTo>
                  <a:pt x="1994065" y="20624"/>
                </a:lnTo>
                <a:lnTo>
                  <a:pt x="1992058" y="21170"/>
                </a:lnTo>
                <a:lnTo>
                  <a:pt x="1988629" y="23279"/>
                </a:lnTo>
                <a:lnTo>
                  <a:pt x="1986508" y="25692"/>
                </a:lnTo>
                <a:lnTo>
                  <a:pt x="1984260" y="29298"/>
                </a:lnTo>
                <a:lnTo>
                  <a:pt x="1984260" y="21742"/>
                </a:lnTo>
                <a:lnTo>
                  <a:pt x="1971294" y="21742"/>
                </a:lnTo>
                <a:lnTo>
                  <a:pt x="1971294" y="74739"/>
                </a:lnTo>
                <a:lnTo>
                  <a:pt x="1985276" y="74739"/>
                </a:lnTo>
                <a:lnTo>
                  <a:pt x="1985276" y="49415"/>
                </a:lnTo>
                <a:lnTo>
                  <a:pt x="1985657" y="43497"/>
                </a:lnTo>
                <a:lnTo>
                  <a:pt x="1992706" y="33185"/>
                </a:lnTo>
                <a:lnTo>
                  <a:pt x="1996719" y="33185"/>
                </a:lnTo>
                <a:lnTo>
                  <a:pt x="1998929" y="33934"/>
                </a:lnTo>
                <a:lnTo>
                  <a:pt x="2001316" y="35433"/>
                </a:lnTo>
                <a:lnTo>
                  <a:pt x="2002104" y="33185"/>
                </a:lnTo>
                <a:lnTo>
                  <a:pt x="2003475" y="29298"/>
                </a:lnTo>
                <a:lnTo>
                  <a:pt x="2005596" y="23279"/>
                </a:lnTo>
                <a:close/>
              </a:path>
              <a:path w="3145154" h="178435">
                <a:moveTo>
                  <a:pt x="2015502" y="166636"/>
                </a:moveTo>
                <a:lnTo>
                  <a:pt x="2005291" y="166636"/>
                </a:lnTo>
                <a:lnTo>
                  <a:pt x="2005291" y="176847"/>
                </a:lnTo>
                <a:lnTo>
                  <a:pt x="2015502" y="176847"/>
                </a:lnTo>
                <a:lnTo>
                  <a:pt x="2015502" y="166636"/>
                </a:lnTo>
                <a:close/>
              </a:path>
              <a:path w="3145154" h="178435">
                <a:moveTo>
                  <a:pt x="2072690" y="166636"/>
                </a:moveTo>
                <a:lnTo>
                  <a:pt x="2062480" y="166636"/>
                </a:lnTo>
                <a:lnTo>
                  <a:pt x="2062480" y="176847"/>
                </a:lnTo>
                <a:lnTo>
                  <a:pt x="2072690" y="176847"/>
                </a:lnTo>
                <a:lnTo>
                  <a:pt x="2072690" y="166636"/>
                </a:lnTo>
                <a:close/>
              </a:path>
              <a:path w="3145154" h="178435">
                <a:moveTo>
                  <a:pt x="2088515" y="74739"/>
                </a:moveTo>
                <a:lnTo>
                  <a:pt x="2088502" y="35737"/>
                </a:lnTo>
                <a:lnTo>
                  <a:pt x="2088057" y="32334"/>
                </a:lnTo>
                <a:lnTo>
                  <a:pt x="2087930" y="31927"/>
                </a:lnTo>
                <a:lnTo>
                  <a:pt x="2087841" y="31724"/>
                </a:lnTo>
                <a:lnTo>
                  <a:pt x="2087689" y="31343"/>
                </a:lnTo>
                <a:lnTo>
                  <a:pt x="2078215" y="21336"/>
                </a:lnTo>
                <a:lnTo>
                  <a:pt x="2078050" y="21336"/>
                </a:lnTo>
                <a:lnTo>
                  <a:pt x="2075027" y="20624"/>
                </a:lnTo>
                <a:lnTo>
                  <a:pt x="2068093" y="20624"/>
                </a:lnTo>
                <a:lnTo>
                  <a:pt x="2065235" y="21336"/>
                </a:lnTo>
                <a:lnTo>
                  <a:pt x="2062581" y="22771"/>
                </a:lnTo>
                <a:lnTo>
                  <a:pt x="2059851" y="24130"/>
                </a:lnTo>
                <a:lnTo>
                  <a:pt x="2057336" y="26238"/>
                </a:lnTo>
                <a:lnTo>
                  <a:pt x="2055101" y="28994"/>
                </a:lnTo>
                <a:lnTo>
                  <a:pt x="2054961" y="28994"/>
                </a:lnTo>
                <a:lnTo>
                  <a:pt x="2053386" y="26238"/>
                </a:lnTo>
                <a:lnTo>
                  <a:pt x="2051342" y="24130"/>
                </a:lnTo>
                <a:lnTo>
                  <a:pt x="2048891" y="22771"/>
                </a:lnTo>
                <a:lnTo>
                  <a:pt x="2046376" y="21336"/>
                </a:lnTo>
                <a:lnTo>
                  <a:pt x="2043442" y="20624"/>
                </a:lnTo>
                <a:lnTo>
                  <a:pt x="2033714" y="20624"/>
                </a:lnTo>
                <a:lnTo>
                  <a:pt x="2028202" y="23418"/>
                </a:lnTo>
                <a:lnTo>
                  <a:pt x="2023567" y="28994"/>
                </a:lnTo>
                <a:lnTo>
                  <a:pt x="2023567" y="21742"/>
                </a:lnTo>
                <a:lnTo>
                  <a:pt x="2010702" y="21742"/>
                </a:lnTo>
                <a:lnTo>
                  <a:pt x="2010702" y="74739"/>
                </a:lnTo>
                <a:lnTo>
                  <a:pt x="2024697" y="74739"/>
                </a:lnTo>
                <a:lnTo>
                  <a:pt x="2024697" y="43967"/>
                </a:lnTo>
                <a:lnTo>
                  <a:pt x="2025065" y="40335"/>
                </a:lnTo>
                <a:lnTo>
                  <a:pt x="2026119" y="37236"/>
                </a:lnTo>
                <a:lnTo>
                  <a:pt x="2026437" y="36080"/>
                </a:lnTo>
                <a:lnTo>
                  <a:pt x="2027796" y="34239"/>
                </a:lnTo>
                <a:lnTo>
                  <a:pt x="2029498" y="33083"/>
                </a:lnTo>
                <a:lnTo>
                  <a:pt x="2031263" y="31927"/>
                </a:lnTo>
                <a:lnTo>
                  <a:pt x="2033206" y="31343"/>
                </a:lnTo>
                <a:lnTo>
                  <a:pt x="2037156" y="31343"/>
                </a:lnTo>
                <a:lnTo>
                  <a:pt x="2038578" y="31724"/>
                </a:lnTo>
                <a:lnTo>
                  <a:pt x="2039607" y="32473"/>
                </a:lnTo>
                <a:lnTo>
                  <a:pt x="2040521" y="33083"/>
                </a:lnTo>
                <a:lnTo>
                  <a:pt x="2042668" y="74739"/>
                </a:lnTo>
                <a:lnTo>
                  <a:pt x="2056650" y="74739"/>
                </a:lnTo>
                <a:lnTo>
                  <a:pt x="2058530" y="36080"/>
                </a:lnTo>
                <a:lnTo>
                  <a:pt x="2061692" y="33083"/>
                </a:lnTo>
                <a:lnTo>
                  <a:pt x="2062975" y="32169"/>
                </a:lnTo>
                <a:lnTo>
                  <a:pt x="2063356" y="31927"/>
                </a:lnTo>
                <a:lnTo>
                  <a:pt x="2065096" y="31343"/>
                </a:lnTo>
                <a:lnTo>
                  <a:pt x="2069795" y="31343"/>
                </a:lnTo>
                <a:lnTo>
                  <a:pt x="2071801" y="32334"/>
                </a:lnTo>
                <a:lnTo>
                  <a:pt x="2071890" y="32473"/>
                </a:lnTo>
                <a:lnTo>
                  <a:pt x="2073046" y="34239"/>
                </a:lnTo>
                <a:lnTo>
                  <a:pt x="2073960" y="35737"/>
                </a:lnTo>
                <a:lnTo>
                  <a:pt x="2074075" y="36080"/>
                </a:lnTo>
                <a:lnTo>
                  <a:pt x="2074519" y="39281"/>
                </a:lnTo>
                <a:lnTo>
                  <a:pt x="2074519" y="74739"/>
                </a:lnTo>
                <a:lnTo>
                  <a:pt x="2088515" y="74739"/>
                </a:lnTo>
                <a:close/>
              </a:path>
              <a:path w="3145154" h="178435">
                <a:moveTo>
                  <a:pt x="2115566" y="21742"/>
                </a:moveTo>
                <a:lnTo>
                  <a:pt x="2101583" y="21742"/>
                </a:lnTo>
                <a:lnTo>
                  <a:pt x="2101583" y="74739"/>
                </a:lnTo>
                <a:lnTo>
                  <a:pt x="2115566" y="74739"/>
                </a:lnTo>
                <a:lnTo>
                  <a:pt x="2115566" y="21742"/>
                </a:lnTo>
                <a:close/>
              </a:path>
              <a:path w="3145154" h="178435">
                <a:moveTo>
                  <a:pt x="2115566" y="1638"/>
                </a:moveTo>
                <a:lnTo>
                  <a:pt x="2101583" y="1638"/>
                </a:lnTo>
                <a:lnTo>
                  <a:pt x="2101583" y="14605"/>
                </a:lnTo>
                <a:lnTo>
                  <a:pt x="2115566" y="14605"/>
                </a:lnTo>
                <a:lnTo>
                  <a:pt x="2115566" y="1638"/>
                </a:lnTo>
                <a:close/>
              </a:path>
              <a:path w="3145154" h="178435">
                <a:moveTo>
                  <a:pt x="2128850" y="166636"/>
                </a:moveTo>
                <a:lnTo>
                  <a:pt x="2118639" y="166636"/>
                </a:lnTo>
                <a:lnTo>
                  <a:pt x="2118639" y="176847"/>
                </a:lnTo>
                <a:lnTo>
                  <a:pt x="2128850" y="176847"/>
                </a:lnTo>
                <a:lnTo>
                  <a:pt x="2128850" y="166636"/>
                </a:lnTo>
                <a:close/>
              </a:path>
              <a:path w="3145154" h="178435">
                <a:moveTo>
                  <a:pt x="2177351" y="74739"/>
                </a:moveTo>
                <a:lnTo>
                  <a:pt x="2177224" y="36423"/>
                </a:lnTo>
                <a:lnTo>
                  <a:pt x="2177072" y="34645"/>
                </a:lnTo>
                <a:lnTo>
                  <a:pt x="2176754" y="33388"/>
                </a:lnTo>
                <a:lnTo>
                  <a:pt x="2176284" y="31343"/>
                </a:lnTo>
                <a:lnTo>
                  <a:pt x="2176056" y="30226"/>
                </a:lnTo>
                <a:lnTo>
                  <a:pt x="2175713" y="29502"/>
                </a:lnTo>
                <a:lnTo>
                  <a:pt x="2175129" y="28244"/>
                </a:lnTo>
                <a:lnTo>
                  <a:pt x="2173770" y="26543"/>
                </a:lnTo>
                <a:lnTo>
                  <a:pt x="2172474" y="24841"/>
                </a:lnTo>
                <a:lnTo>
                  <a:pt x="2170544" y="23418"/>
                </a:lnTo>
                <a:lnTo>
                  <a:pt x="2167953" y="22263"/>
                </a:lnTo>
                <a:lnTo>
                  <a:pt x="2165362" y="21170"/>
                </a:lnTo>
                <a:lnTo>
                  <a:pt x="2162543" y="20624"/>
                </a:lnTo>
                <a:lnTo>
                  <a:pt x="2152396" y="20624"/>
                </a:lnTo>
                <a:lnTo>
                  <a:pt x="2146541" y="23583"/>
                </a:lnTo>
                <a:lnTo>
                  <a:pt x="2141918" y="29502"/>
                </a:lnTo>
                <a:lnTo>
                  <a:pt x="2141918" y="21742"/>
                </a:lnTo>
                <a:lnTo>
                  <a:pt x="2128951" y="21742"/>
                </a:lnTo>
                <a:lnTo>
                  <a:pt x="2128951" y="74739"/>
                </a:lnTo>
                <a:lnTo>
                  <a:pt x="2142934" y="74739"/>
                </a:lnTo>
                <a:lnTo>
                  <a:pt x="2142934" y="44818"/>
                </a:lnTo>
                <a:lnTo>
                  <a:pt x="2143315" y="40779"/>
                </a:lnTo>
                <a:lnTo>
                  <a:pt x="2144128" y="38354"/>
                </a:lnTo>
                <a:lnTo>
                  <a:pt x="2144738" y="36423"/>
                </a:lnTo>
                <a:lnTo>
                  <a:pt x="2145855" y="34950"/>
                </a:lnTo>
                <a:lnTo>
                  <a:pt x="2146122" y="34645"/>
                </a:lnTo>
                <a:lnTo>
                  <a:pt x="2148040" y="33388"/>
                </a:lnTo>
                <a:lnTo>
                  <a:pt x="2149945" y="32029"/>
                </a:lnTo>
                <a:lnTo>
                  <a:pt x="2152129" y="31343"/>
                </a:lnTo>
                <a:lnTo>
                  <a:pt x="2156485" y="31343"/>
                </a:lnTo>
                <a:lnTo>
                  <a:pt x="2158111" y="31826"/>
                </a:lnTo>
                <a:lnTo>
                  <a:pt x="2159482" y="32778"/>
                </a:lnTo>
                <a:lnTo>
                  <a:pt x="2160841" y="33655"/>
                </a:lnTo>
                <a:lnTo>
                  <a:pt x="2161819" y="34950"/>
                </a:lnTo>
                <a:lnTo>
                  <a:pt x="2163051" y="38354"/>
                </a:lnTo>
                <a:lnTo>
                  <a:pt x="2163064" y="38595"/>
                </a:lnTo>
                <a:lnTo>
                  <a:pt x="2163254" y="40779"/>
                </a:lnTo>
                <a:lnTo>
                  <a:pt x="2163356" y="74739"/>
                </a:lnTo>
                <a:lnTo>
                  <a:pt x="2177351" y="74739"/>
                </a:lnTo>
                <a:close/>
              </a:path>
              <a:path w="3145154" h="178435">
                <a:moveTo>
                  <a:pt x="2185009" y="166636"/>
                </a:moveTo>
                <a:lnTo>
                  <a:pt x="2174798" y="166636"/>
                </a:lnTo>
                <a:lnTo>
                  <a:pt x="2174798" y="176847"/>
                </a:lnTo>
                <a:lnTo>
                  <a:pt x="2185009" y="176847"/>
                </a:lnTo>
                <a:lnTo>
                  <a:pt x="2185009" y="166636"/>
                </a:lnTo>
                <a:close/>
              </a:path>
              <a:path w="3145154" h="178435">
                <a:moveTo>
                  <a:pt x="2237384" y="74739"/>
                </a:moveTo>
                <a:lnTo>
                  <a:pt x="2237321" y="74599"/>
                </a:lnTo>
                <a:lnTo>
                  <a:pt x="2236165" y="72224"/>
                </a:lnTo>
                <a:lnTo>
                  <a:pt x="2235339" y="69837"/>
                </a:lnTo>
                <a:lnTo>
                  <a:pt x="2235238" y="69291"/>
                </a:lnTo>
                <a:lnTo>
                  <a:pt x="2235200" y="69024"/>
                </a:lnTo>
                <a:lnTo>
                  <a:pt x="2235136" y="68681"/>
                </a:lnTo>
                <a:lnTo>
                  <a:pt x="2234933" y="67589"/>
                </a:lnTo>
                <a:lnTo>
                  <a:pt x="2234615" y="66167"/>
                </a:lnTo>
                <a:lnTo>
                  <a:pt x="2234450" y="65354"/>
                </a:lnTo>
                <a:lnTo>
                  <a:pt x="2234425" y="64935"/>
                </a:lnTo>
                <a:lnTo>
                  <a:pt x="2234323" y="49415"/>
                </a:lnTo>
                <a:lnTo>
                  <a:pt x="2234260" y="33832"/>
                </a:lnTo>
                <a:lnTo>
                  <a:pt x="2234158" y="33083"/>
                </a:lnTo>
                <a:lnTo>
                  <a:pt x="2234120" y="32880"/>
                </a:lnTo>
                <a:lnTo>
                  <a:pt x="2233904" y="31343"/>
                </a:lnTo>
                <a:lnTo>
                  <a:pt x="2233777" y="30670"/>
                </a:lnTo>
                <a:lnTo>
                  <a:pt x="2232583" y="28486"/>
                </a:lnTo>
                <a:lnTo>
                  <a:pt x="2231288" y="26174"/>
                </a:lnTo>
                <a:lnTo>
                  <a:pt x="2229116" y="24295"/>
                </a:lnTo>
                <a:lnTo>
                  <a:pt x="2226056" y="22872"/>
                </a:lnTo>
                <a:lnTo>
                  <a:pt x="2222982" y="21374"/>
                </a:lnTo>
                <a:lnTo>
                  <a:pt x="2218359" y="20624"/>
                </a:lnTo>
                <a:lnTo>
                  <a:pt x="2205291" y="20624"/>
                </a:lnTo>
                <a:lnTo>
                  <a:pt x="2200084" y="21882"/>
                </a:lnTo>
                <a:lnTo>
                  <a:pt x="2193074" y="26847"/>
                </a:lnTo>
                <a:lnTo>
                  <a:pt x="2190623" y="30670"/>
                </a:lnTo>
                <a:lnTo>
                  <a:pt x="2189188" y="35839"/>
                </a:lnTo>
                <a:lnTo>
                  <a:pt x="2201849" y="38087"/>
                </a:lnTo>
                <a:lnTo>
                  <a:pt x="2202738" y="35572"/>
                </a:lnTo>
                <a:lnTo>
                  <a:pt x="2203856" y="33832"/>
                </a:lnTo>
                <a:lnTo>
                  <a:pt x="2206650" y="31851"/>
                </a:lnTo>
                <a:lnTo>
                  <a:pt x="2208619" y="31343"/>
                </a:lnTo>
                <a:lnTo>
                  <a:pt x="2214816" y="31343"/>
                </a:lnTo>
                <a:lnTo>
                  <a:pt x="2217013" y="31851"/>
                </a:lnTo>
                <a:lnTo>
                  <a:pt x="2217229" y="31851"/>
                </a:lnTo>
                <a:lnTo>
                  <a:pt x="2218601" y="33083"/>
                </a:lnTo>
                <a:lnTo>
                  <a:pt x="2219960" y="34239"/>
                </a:lnTo>
                <a:lnTo>
                  <a:pt x="2220518" y="35839"/>
                </a:lnTo>
                <a:lnTo>
                  <a:pt x="2220645" y="40335"/>
                </a:lnTo>
                <a:lnTo>
                  <a:pt x="2220645" y="49415"/>
                </a:lnTo>
                <a:lnTo>
                  <a:pt x="2212022" y="66167"/>
                </a:lnTo>
                <a:lnTo>
                  <a:pt x="2207260" y="66167"/>
                </a:lnTo>
                <a:lnTo>
                  <a:pt x="2205126" y="65354"/>
                </a:lnTo>
                <a:lnTo>
                  <a:pt x="2205278" y="65354"/>
                </a:lnTo>
                <a:lnTo>
                  <a:pt x="2203894" y="64020"/>
                </a:lnTo>
                <a:lnTo>
                  <a:pt x="2202459" y="62585"/>
                </a:lnTo>
                <a:lnTo>
                  <a:pt x="2202396" y="62420"/>
                </a:lnTo>
                <a:lnTo>
                  <a:pt x="2201748" y="60858"/>
                </a:lnTo>
                <a:lnTo>
                  <a:pt x="2201748" y="56946"/>
                </a:lnTo>
                <a:lnTo>
                  <a:pt x="2202662" y="55308"/>
                </a:lnTo>
                <a:lnTo>
                  <a:pt x="2205659" y="53200"/>
                </a:lnTo>
                <a:lnTo>
                  <a:pt x="2208212" y="52374"/>
                </a:lnTo>
                <a:lnTo>
                  <a:pt x="2216048" y="50749"/>
                </a:lnTo>
                <a:lnTo>
                  <a:pt x="2218867" y="50038"/>
                </a:lnTo>
                <a:lnTo>
                  <a:pt x="2220645" y="49415"/>
                </a:lnTo>
                <a:lnTo>
                  <a:pt x="2220645" y="40335"/>
                </a:lnTo>
                <a:lnTo>
                  <a:pt x="2218118" y="41414"/>
                </a:lnTo>
                <a:lnTo>
                  <a:pt x="2213597" y="42583"/>
                </a:lnTo>
                <a:lnTo>
                  <a:pt x="2202230" y="44691"/>
                </a:lnTo>
                <a:lnTo>
                  <a:pt x="2198522" y="45783"/>
                </a:lnTo>
                <a:lnTo>
                  <a:pt x="2195931" y="47066"/>
                </a:lnTo>
                <a:lnTo>
                  <a:pt x="2193340" y="48298"/>
                </a:lnTo>
                <a:lnTo>
                  <a:pt x="2187765" y="64935"/>
                </a:lnTo>
                <a:lnTo>
                  <a:pt x="2189327" y="68681"/>
                </a:lnTo>
                <a:lnTo>
                  <a:pt x="2192451" y="71678"/>
                </a:lnTo>
                <a:lnTo>
                  <a:pt x="2195588" y="74599"/>
                </a:lnTo>
                <a:lnTo>
                  <a:pt x="2199881" y="76073"/>
                </a:lnTo>
                <a:lnTo>
                  <a:pt x="2208390" y="76073"/>
                </a:lnTo>
                <a:lnTo>
                  <a:pt x="2221661" y="69024"/>
                </a:lnTo>
                <a:lnTo>
                  <a:pt x="2221725" y="69291"/>
                </a:lnTo>
                <a:lnTo>
                  <a:pt x="2223160" y="73787"/>
                </a:lnTo>
                <a:lnTo>
                  <a:pt x="2223503" y="74739"/>
                </a:lnTo>
                <a:lnTo>
                  <a:pt x="2237384" y="74739"/>
                </a:lnTo>
                <a:close/>
              </a:path>
              <a:path w="3145154" h="178435">
                <a:moveTo>
                  <a:pt x="2241169" y="166636"/>
                </a:moveTo>
                <a:lnTo>
                  <a:pt x="2230958" y="166636"/>
                </a:lnTo>
                <a:lnTo>
                  <a:pt x="2230958" y="176847"/>
                </a:lnTo>
                <a:lnTo>
                  <a:pt x="2241169" y="176847"/>
                </a:lnTo>
                <a:lnTo>
                  <a:pt x="2241169" y="166636"/>
                </a:lnTo>
                <a:close/>
              </a:path>
              <a:path w="3145154" h="178435">
                <a:moveTo>
                  <a:pt x="2296198" y="1638"/>
                </a:moveTo>
                <a:lnTo>
                  <a:pt x="2282215" y="1638"/>
                </a:lnTo>
                <a:lnTo>
                  <a:pt x="2282215" y="27978"/>
                </a:lnTo>
                <a:lnTo>
                  <a:pt x="2282215" y="42481"/>
                </a:lnTo>
                <a:lnTo>
                  <a:pt x="2282215" y="54051"/>
                </a:lnTo>
                <a:lnTo>
                  <a:pt x="2281085" y="58166"/>
                </a:lnTo>
                <a:lnTo>
                  <a:pt x="2278837" y="60960"/>
                </a:lnTo>
                <a:lnTo>
                  <a:pt x="2276589" y="63677"/>
                </a:lnTo>
                <a:lnTo>
                  <a:pt x="2273833" y="65036"/>
                </a:lnTo>
                <a:lnTo>
                  <a:pt x="2266556" y="65036"/>
                </a:lnTo>
                <a:lnTo>
                  <a:pt x="2263419" y="63207"/>
                </a:lnTo>
                <a:lnTo>
                  <a:pt x="2259609" y="56972"/>
                </a:lnTo>
                <a:lnTo>
                  <a:pt x="2258822" y="52895"/>
                </a:lnTo>
                <a:lnTo>
                  <a:pt x="2258822" y="41935"/>
                </a:lnTo>
                <a:lnTo>
                  <a:pt x="2259952" y="37985"/>
                </a:lnTo>
                <a:lnTo>
                  <a:pt x="2264448" y="32677"/>
                </a:lnTo>
                <a:lnTo>
                  <a:pt x="2267229" y="31343"/>
                </a:lnTo>
                <a:lnTo>
                  <a:pt x="2273973" y="31343"/>
                </a:lnTo>
                <a:lnTo>
                  <a:pt x="2282215" y="42481"/>
                </a:lnTo>
                <a:lnTo>
                  <a:pt x="2282215" y="27978"/>
                </a:lnTo>
                <a:lnTo>
                  <a:pt x="2277643" y="22974"/>
                </a:lnTo>
                <a:lnTo>
                  <a:pt x="2272715" y="20624"/>
                </a:lnTo>
                <a:lnTo>
                  <a:pt x="2260320" y="20624"/>
                </a:lnTo>
                <a:lnTo>
                  <a:pt x="2254986" y="22974"/>
                </a:lnTo>
                <a:lnTo>
                  <a:pt x="2250757" y="27673"/>
                </a:lnTo>
                <a:lnTo>
                  <a:pt x="2246541" y="32296"/>
                </a:lnTo>
                <a:lnTo>
                  <a:pt x="2246426" y="32677"/>
                </a:lnTo>
                <a:lnTo>
                  <a:pt x="2244433" y="39141"/>
                </a:lnTo>
                <a:lnTo>
                  <a:pt x="2244433" y="56972"/>
                </a:lnTo>
                <a:lnTo>
                  <a:pt x="2246604" y="63817"/>
                </a:lnTo>
                <a:lnTo>
                  <a:pt x="2255316" y="73621"/>
                </a:lnTo>
                <a:lnTo>
                  <a:pt x="2260523" y="76073"/>
                </a:lnTo>
                <a:lnTo>
                  <a:pt x="2269579" y="76073"/>
                </a:lnTo>
                <a:lnTo>
                  <a:pt x="2283231" y="66979"/>
                </a:lnTo>
                <a:lnTo>
                  <a:pt x="2283231" y="74739"/>
                </a:lnTo>
                <a:lnTo>
                  <a:pt x="2296198" y="74739"/>
                </a:lnTo>
                <a:lnTo>
                  <a:pt x="2296198" y="66979"/>
                </a:lnTo>
                <a:lnTo>
                  <a:pt x="2296198" y="65036"/>
                </a:lnTo>
                <a:lnTo>
                  <a:pt x="2296198" y="31343"/>
                </a:lnTo>
                <a:lnTo>
                  <a:pt x="2296198" y="27978"/>
                </a:lnTo>
                <a:lnTo>
                  <a:pt x="2296198" y="1638"/>
                </a:lnTo>
                <a:close/>
              </a:path>
              <a:path w="3145154" h="178435">
                <a:moveTo>
                  <a:pt x="2298344" y="166636"/>
                </a:moveTo>
                <a:lnTo>
                  <a:pt x="2288133" y="166636"/>
                </a:lnTo>
                <a:lnTo>
                  <a:pt x="2288133" y="176847"/>
                </a:lnTo>
                <a:lnTo>
                  <a:pt x="2298344" y="176847"/>
                </a:lnTo>
                <a:lnTo>
                  <a:pt x="2298344" y="166636"/>
                </a:lnTo>
                <a:close/>
              </a:path>
              <a:path w="3145154" h="178435">
                <a:moveTo>
                  <a:pt x="2354503" y="166636"/>
                </a:moveTo>
                <a:lnTo>
                  <a:pt x="2344293" y="166636"/>
                </a:lnTo>
                <a:lnTo>
                  <a:pt x="2344293" y="176847"/>
                </a:lnTo>
                <a:lnTo>
                  <a:pt x="2354503" y="176847"/>
                </a:lnTo>
                <a:lnTo>
                  <a:pt x="2354503" y="166636"/>
                </a:lnTo>
                <a:close/>
              </a:path>
              <a:path w="3145154" h="178435">
                <a:moveTo>
                  <a:pt x="2361247" y="40233"/>
                </a:moveTo>
                <a:lnTo>
                  <a:pt x="2358694" y="33655"/>
                </a:lnTo>
                <a:lnTo>
                  <a:pt x="2357107" y="32054"/>
                </a:lnTo>
                <a:lnTo>
                  <a:pt x="2353589" y="28486"/>
                </a:lnTo>
                <a:lnTo>
                  <a:pt x="2348484" y="23241"/>
                </a:lnTo>
                <a:lnTo>
                  <a:pt x="2346845" y="22593"/>
                </a:lnTo>
                <a:lnTo>
                  <a:pt x="2346845" y="53606"/>
                </a:lnTo>
                <a:lnTo>
                  <a:pt x="2345613" y="57658"/>
                </a:lnTo>
                <a:lnTo>
                  <a:pt x="2343175" y="60452"/>
                </a:lnTo>
                <a:lnTo>
                  <a:pt x="2340648" y="63233"/>
                </a:lnTo>
                <a:lnTo>
                  <a:pt x="2337587" y="64630"/>
                </a:lnTo>
                <a:lnTo>
                  <a:pt x="2330297" y="64630"/>
                </a:lnTo>
                <a:lnTo>
                  <a:pt x="2327237" y="63233"/>
                </a:lnTo>
                <a:lnTo>
                  <a:pt x="2327122" y="63106"/>
                </a:lnTo>
                <a:lnTo>
                  <a:pt x="2324785" y="60452"/>
                </a:lnTo>
                <a:lnTo>
                  <a:pt x="2322271" y="57658"/>
                </a:lnTo>
                <a:lnTo>
                  <a:pt x="2321014" y="53606"/>
                </a:lnTo>
                <a:lnTo>
                  <a:pt x="2321039" y="42951"/>
                </a:lnTo>
                <a:lnTo>
                  <a:pt x="2322271" y="39039"/>
                </a:lnTo>
                <a:lnTo>
                  <a:pt x="2324785" y="36245"/>
                </a:lnTo>
                <a:lnTo>
                  <a:pt x="2327237" y="33451"/>
                </a:lnTo>
                <a:lnTo>
                  <a:pt x="2330297" y="32054"/>
                </a:lnTo>
                <a:lnTo>
                  <a:pt x="2337587" y="32054"/>
                </a:lnTo>
                <a:lnTo>
                  <a:pt x="2346845" y="53606"/>
                </a:lnTo>
                <a:lnTo>
                  <a:pt x="2346845" y="22593"/>
                </a:lnTo>
                <a:lnTo>
                  <a:pt x="2341905" y="20624"/>
                </a:lnTo>
                <a:lnTo>
                  <a:pt x="2328710" y="20624"/>
                </a:lnTo>
                <a:lnTo>
                  <a:pt x="2324011" y="21780"/>
                </a:lnTo>
                <a:lnTo>
                  <a:pt x="2315565" y="26416"/>
                </a:lnTo>
                <a:lnTo>
                  <a:pt x="2312327" y="29743"/>
                </a:lnTo>
                <a:lnTo>
                  <a:pt x="2310320" y="33655"/>
                </a:lnTo>
                <a:lnTo>
                  <a:pt x="2307767" y="38455"/>
                </a:lnTo>
                <a:lnTo>
                  <a:pt x="2306612" y="42951"/>
                </a:lnTo>
                <a:lnTo>
                  <a:pt x="2306612" y="53606"/>
                </a:lnTo>
                <a:lnTo>
                  <a:pt x="2307767" y="58877"/>
                </a:lnTo>
                <a:lnTo>
                  <a:pt x="2310155" y="63233"/>
                </a:lnTo>
                <a:lnTo>
                  <a:pt x="2312327" y="67322"/>
                </a:lnTo>
                <a:lnTo>
                  <a:pt x="2315667" y="70561"/>
                </a:lnTo>
                <a:lnTo>
                  <a:pt x="2320086" y="72796"/>
                </a:lnTo>
                <a:lnTo>
                  <a:pt x="2324519" y="74980"/>
                </a:lnTo>
                <a:lnTo>
                  <a:pt x="2329142" y="76073"/>
                </a:lnTo>
                <a:lnTo>
                  <a:pt x="2341803" y="76073"/>
                </a:lnTo>
                <a:lnTo>
                  <a:pt x="2348306" y="73418"/>
                </a:lnTo>
                <a:lnTo>
                  <a:pt x="2353487" y="68110"/>
                </a:lnTo>
                <a:lnTo>
                  <a:pt x="2356904" y="64630"/>
                </a:lnTo>
                <a:lnTo>
                  <a:pt x="2358656" y="62865"/>
                </a:lnTo>
                <a:lnTo>
                  <a:pt x="2361247" y="56222"/>
                </a:lnTo>
                <a:lnTo>
                  <a:pt x="2361247" y="40233"/>
                </a:lnTo>
                <a:close/>
              </a:path>
              <a:path w="3145154" h="178435">
                <a:moveTo>
                  <a:pt x="2410663" y="166636"/>
                </a:moveTo>
                <a:lnTo>
                  <a:pt x="2400452" y="166636"/>
                </a:lnTo>
                <a:lnTo>
                  <a:pt x="2400452" y="176847"/>
                </a:lnTo>
                <a:lnTo>
                  <a:pt x="2410663" y="176847"/>
                </a:lnTo>
                <a:lnTo>
                  <a:pt x="2410663" y="166636"/>
                </a:lnTo>
                <a:close/>
              </a:path>
              <a:path w="3145154" h="178435">
                <a:moveTo>
                  <a:pt x="2416683" y="53809"/>
                </a:moveTo>
                <a:lnTo>
                  <a:pt x="2389086" y="39954"/>
                </a:lnTo>
                <a:lnTo>
                  <a:pt x="2384729" y="38633"/>
                </a:lnTo>
                <a:lnTo>
                  <a:pt x="2383498" y="37680"/>
                </a:lnTo>
                <a:lnTo>
                  <a:pt x="2382545" y="36995"/>
                </a:lnTo>
                <a:lnTo>
                  <a:pt x="2382075" y="36144"/>
                </a:lnTo>
                <a:lnTo>
                  <a:pt x="2382075" y="33972"/>
                </a:lnTo>
                <a:lnTo>
                  <a:pt x="2382621" y="33020"/>
                </a:lnTo>
                <a:lnTo>
                  <a:pt x="2383701" y="32270"/>
                </a:lnTo>
                <a:lnTo>
                  <a:pt x="2385276" y="31242"/>
                </a:lnTo>
                <a:lnTo>
                  <a:pt x="2387930" y="30734"/>
                </a:lnTo>
                <a:lnTo>
                  <a:pt x="2394597" y="30734"/>
                </a:lnTo>
                <a:lnTo>
                  <a:pt x="2396706" y="31242"/>
                </a:lnTo>
                <a:lnTo>
                  <a:pt x="2400046" y="33451"/>
                </a:lnTo>
                <a:lnTo>
                  <a:pt x="2401138" y="35052"/>
                </a:lnTo>
                <a:lnTo>
                  <a:pt x="2401671" y="37160"/>
                </a:lnTo>
                <a:lnTo>
                  <a:pt x="2414854" y="34721"/>
                </a:lnTo>
                <a:lnTo>
                  <a:pt x="2413673" y="30734"/>
                </a:lnTo>
                <a:lnTo>
                  <a:pt x="2413482" y="30086"/>
                </a:lnTo>
                <a:lnTo>
                  <a:pt x="2411069" y="26581"/>
                </a:lnTo>
                <a:lnTo>
                  <a:pt x="2407602" y="24193"/>
                </a:lnTo>
                <a:lnTo>
                  <a:pt x="2404059" y="21818"/>
                </a:lnTo>
                <a:lnTo>
                  <a:pt x="2398649" y="20624"/>
                </a:lnTo>
                <a:lnTo>
                  <a:pt x="2383739" y="20624"/>
                </a:lnTo>
                <a:lnTo>
                  <a:pt x="2378125" y="22186"/>
                </a:lnTo>
                <a:lnTo>
                  <a:pt x="2370912" y="28448"/>
                </a:lnTo>
                <a:lnTo>
                  <a:pt x="2369134" y="32270"/>
                </a:lnTo>
                <a:lnTo>
                  <a:pt x="2369108" y="42062"/>
                </a:lnTo>
                <a:lnTo>
                  <a:pt x="2371217" y="46050"/>
                </a:lnTo>
                <a:lnTo>
                  <a:pt x="2378430" y="50952"/>
                </a:lnTo>
                <a:lnTo>
                  <a:pt x="2385580" y="53225"/>
                </a:lnTo>
                <a:lnTo>
                  <a:pt x="2399334" y="56299"/>
                </a:lnTo>
                <a:lnTo>
                  <a:pt x="2400897" y="56908"/>
                </a:lnTo>
                <a:lnTo>
                  <a:pt x="2402255" y="58267"/>
                </a:lnTo>
                <a:lnTo>
                  <a:pt x="2402598" y="59156"/>
                </a:lnTo>
                <a:lnTo>
                  <a:pt x="2402598" y="61810"/>
                </a:lnTo>
                <a:lnTo>
                  <a:pt x="2401989" y="63030"/>
                </a:lnTo>
                <a:lnTo>
                  <a:pt x="2398966" y="65239"/>
                </a:lnTo>
                <a:lnTo>
                  <a:pt x="2396198" y="65963"/>
                </a:lnTo>
                <a:lnTo>
                  <a:pt x="2389251" y="65963"/>
                </a:lnTo>
                <a:lnTo>
                  <a:pt x="2386698" y="65239"/>
                </a:lnTo>
                <a:lnTo>
                  <a:pt x="2384933" y="63817"/>
                </a:lnTo>
                <a:lnTo>
                  <a:pt x="2383091" y="62458"/>
                </a:lnTo>
                <a:lnTo>
                  <a:pt x="2381872" y="60413"/>
                </a:lnTo>
                <a:lnTo>
                  <a:pt x="2381250" y="57696"/>
                </a:lnTo>
                <a:lnTo>
                  <a:pt x="2367165" y="59829"/>
                </a:lnTo>
                <a:lnTo>
                  <a:pt x="2368461" y="64808"/>
                </a:lnTo>
                <a:lnTo>
                  <a:pt x="2371217" y="68757"/>
                </a:lnTo>
                <a:lnTo>
                  <a:pt x="2379649" y="74599"/>
                </a:lnTo>
                <a:lnTo>
                  <a:pt x="2385377" y="76073"/>
                </a:lnTo>
                <a:lnTo>
                  <a:pt x="2400554" y="76073"/>
                </a:lnTo>
                <a:lnTo>
                  <a:pt x="2416683" y="63030"/>
                </a:lnTo>
                <a:lnTo>
                  <a:pt x="2416683" y="53809"/>
                </a:lnTo>
                <a:close/>
              </a:path>
              <a:path w="3145154" h="178435">
                <a:moveTo>
                  <a:pt x="2466822" y="166636"/>
                </a:moveTo>
                <a:lnTo>
                  <a:pt x="2456611" y="166636"/>
                </a:lnTo>
                <a:lnTo>
                  <a:pt x="2456611" y="176847"/>
                </a:lnTo>
                <a:lnTo>
                  <a:pt x="2466822" y="176847"/>
                </a:lnTo>
                <a:lnTo>
                  <a:pt x="2466822" y="166636"/>
                </a:lnTo>
                <a:close/>
              </a:path>
              <a:path w="3145154" h="178435">
                <a:moveTo>
                  <a:pt x="2504706" y="21742"/>
                </a:moveTo>
                <a:lnTo>
                  <a:pt x="2490203" y="21742"/>
                </a:lnTo>
                <a:lnTo>
                  <a:pt x="2477846" y="59321"/>
                </a:lnTo>
                <a:lnTo>
                  <a:pt x="2465082" y="21742"/>
                </a:lnTo>
                <a:lnTo>
                  <a:pt x="2450173" y="21742"/>
                </a:lnTo>
                <a:lnTo>
                  <a:pt x="2470391" y="74841"/>
                </a:lnTo>
                <a:lnTo>
                  <a:pt x="2469515" y="77838"/>
                </a:lnTo>
                <a:lnTo>
                  <a:pt x="2468283" y="80289"/>
                </a:lnTo>
                <a:lnTo>
                  <a:pt x="2465159" y="84099"/>
                </a:lnTo>
                <a:lnTo>
                  <a:pt x="2462733" y="85051"/>
                </a:lnTo>
                <a:lnTo>
                  <a:pt x="2457704" y="85051"/>
                </a:lnTo>
                <a:lnTo>
                  <a:pt x="2455722" y="84848"/>
                </a:lnTo>
                <a:lnTo>
                  <a:pt x="2453551" y="84442"/>
                </a:lnTo>
                <a:lnTo>
                  <a:pt x="2453614" y="85051"/>
                </a:lnTo>
                <a:lnTo>
                  <a:pt x="2454770" y="95364"/>
                </a:lnTo>
                <a:lnTo>
                  <a:pt x="2457361" y="95910"/>
                </a:lnTo>
                <a:lnTo>
                  <a:pt x="2460015" y="96189"/>
                </a:lnTo>
                <a:lnTo>
                  <a:pt x="2465387" y="96189"/>
                </a:lnTo>
                <a:lnTo>
                  <a:pt x="2479078" y="89039"/>
                </a:lnTo>
                <a:lnTo>
                  <a:pt x="2480233" y="87401"/>
                </a:lnTo>
                <a:lnTo>
                  <a:pt x="2481427" y="85051"/>
                </a:lnTo>
                <a:lnTo>
                  <a:pt x="2481503" y="84848"/>
                </a:lnTo>
                <a:lnTo>
                  <a:pt x="2482646" y="81991"/>
                </a:lnTo>
                <a:lnTo>
                  <a:pt x="2486012" y="72694"/>
                </a:lnTo>
                <a:lnTo>
                  <a:pt x="2490927" y="59321"/>
                </a:lnTo>
                <a:lnTo>
                  <a:pt x="2504706" y="21742"/>
                </a:lnTo>
                <a:close/>
              </a:path>
              <a:path w="3145154" h="178435">
                <a:moveTo>
                  <a:pt x="2523998" y="166636"/>
                </a:moveTo>
                <a:lnTo>
                  <a:pt x="2513787" y="166636"/>
                </a:lnTo>
                <a:lnTo>
                  <a:pt x="2513787" y="176847"/>
                </a:lnTo>
                <a:lnTo>
                  <a:pt x="2523998" y="176847"/>
                </a:lnTo>
                <a:lnTo>
                  <a:pt x="2523998" y="166636"/>
                </a:lnTo>
                <a:close/>
              </a:path>
              <a:path w="3145154" h="178435">
                <a:moveTo>
                  <a:pt x="2580157" y="166636"/>
                </a:moveTo>
                <a:lnTo>
                  <a:pt x="2569946" y="166636"/>
                </a:lnTo>
                <a:lnTo>
                  <a:pt x="2569946" y="176847"/>
                </a:lnTo>
                <a:lnTo>
                  <a:pt x="2580157" y="176847"/>
                </a:lnTo>
                <a:lnTo>
                  <a:pt x="2580157" y="166636"/>
                </a:lnTo>
                <a:close/>
              </a:path>
              <a:path w="3145154" h="178435">
                <a:moveTo>
                  <a:pt x="2587206" y="41630"/>
                </a:moveTo>
                <a:lnTo>
                  <a:pt x="2585034" y="33655"/>
                </a:lnTo>
                <a:lnTo>
                  <a:pt x="2582989" y="31343"/>
                </a:lnTo>
                <a:lnTo>
                  <a:pt x="2580462" y="28486"/>
                </a:lnTo>
                <a:lnTo>
                  <a:pt x="2575903" y="23241"/>
                </a:lnTo>
                <a:lnTo>
                  <a:pt x="2573121" y="22072"/>
                </a:lnTo>
                <a:lnTo>
                  <a:pt x="2573121" y="43802"/>
                </a:lnTo>
                <a:lnTo>
                  <a:pt x="2552179" y="43802"/>
                </a:lnTo>
                <a:lnTo>
                  <a:pt x="2559634" y="31343"/>
                </a:lnTo>
                <a:lnTo>
                  <a:pt x="2565565" y="31343"/>
                </a:lnTo>
                <a:lnTo>
                  <a:pt x="2567978" y="32397"/>
                </a:lnTo>
                <a:lnTo>
                  <a:pt x="2569946" y="34505"/>
                </a:lnTo>
                <a:lnTo>
                  <a:pt x="2571991" y="36626"/>
                </a:lnTo>
                <a:lnTo>
                  <a:pt x="2572105" y="36957"/>
                </a:lnTo>
                <a:lnTo>
                  <a:pt x="2573045" y="39712"/>
                </a:lnTo>
                <a:lnTo>
                  <a:pt x="2573121" y="43802"/>
                </a:lnTo>
                <a:lnTo>
                  <a:pt x="2573121" y="22072"/>
                </a:lnTo>
                <a:lnTo>
                  <a:pt x="2569718" y="20624"/>
                </a:lnTo>
                <a:lnTo>
                  <a:pt x="2554871" y="20624"/>
                </a:lnTo>
                <a:lnTo>
                  <a:pt x="2537650" y="39712"/>
                </a:lnTo>
                <a:lnTo>
                  <a:pt x="2537701" y="56527"/>
                </a:lnTo>
                <a:lnTo>
                  <a:pt x="2539314" y="62217"/>
                </a:lnTo>
                <a:lnTo>
                  <a:pt x="2547213" y="73037"/>
                </a:lnTo>
                <a:lnTo>
                  <a:pt x="2554020" y="76073"/>
                </a:lnTo>
                <a:lnTo>
                  <a:pt x="2569070" y="76073"/>
                </a:lnTo>
                <a:lnTo>
                  <a:pt x="2586291" y="60350"/>
                </a:lnTo>
                <a:lnTo>
                  <a:pt x="2572296" y="58000"/>
                </a:lnTo>
                <a:lnTo>
                  <a:pt x="2571546" y="60655"/>
                </a:lnTo>
                <a:lnTo>
                  <a:pt x="2570429" y="62560"/>
                </a:lnTo>
                <a:lnTo>
                  <a:pt x="2568930" y="63715"/>
                </a:lnTo>
                <a:lnTo>
                  <a:pt x="2567432" y="64935"/>
                </a:lnTo>
                <a:lnTo>
                  <a:pt x="2565895" y="65455"/>
                </a:lnTo>
                <a:lnTo>
                  <a:pt x="2559977" y="65455"/>
                </a:lnTo>
                <a:lnTo>
                  <a:pt x="2557526" y="64389"/>
                </a:lnTo>
                <a:lnTo>
                  <a:pt x="2553170" y="59766"/>
                </a:lnTo>
                <a:lnTo>
                  <a:pt x="2552052" y="56527"/>
                </a:lnTo>
                <a:lnTo>
                  <a:pt x="2551976" y="52374"/>
                </a:lnTo>
                <a:lnTo>
                  <a:pt x="2587002" y="52374"/>
                </a:lnTo>
                <a:lnTo>
                  <a:pt x="2587167" y="43802"/>
                </a:lnTo>
                <a:lnTo>
                  <a:pt x="2587206" y="41630"/>
                </a:lnTo>
                <a:close/>
              </a:path>
              <a:path w="3145154" h="178435">
                <a:moveTo>
                  <a:pt x="2636316" y="166636"/>
                </a:moveTo>
                <a:lnTo>
                  <a:pt x="2626106" y="166636"/>
                </a:lnTo>
                <a:lnTo>
                  <a:pt x="2626106" y="176847"/>
                </a:lnTo>
                <a:lnTo>
                  <a:pt x="2636316" y="176847"/>
                </a:lnTo>
                <a:lnTo>
                  <a:pt x="2636316" y="166636"/>
                </a:lnTo>
                <a:close/>
              </a:path>
              <a:path w="3145154" h="178435">
                <a:moveTo>
                  <a:pt x="2646019" y="74739"/>
                </a:moveTo>
                <a:lnTo>
                  <a:pt x="2645905" y="36423"/>
                </a:lnTo>
                <a:lnTo>
                  <a:pt x="2645753" y="34645"/>
                </a:lnTo>
                <a:lnTo>
                  <a:pt x="2645435" y="33388"/>
                </a:lnTo>
                <a:lnTo>
                  <a:pt x="2644965" y="31343"/>
                </a:lnTo>
                <a:lnTo>
                  <a:pt x="2644724" y="30226"/>
                </a:lnTo>
                <a:lnTo>
                  <a:pt x="2644394" y="29502"/>
                </a:lnTo>
                <a:lnTo>
                  <a:pt x="2643809" y="28244"/>
                </a:lnTo>
                <a:lnTo>
                  <a:pt x="2642451" y="26543"/>
                </a:lnTo>
                <a:lnTo>
                  <a:pt x="2641155" y="24841"/>
                </a:lnTo>
                <a:lnTo>
                  <a:pt x="2639212" y="23418"/>
                </a:lnTo>
                <a:lnTo>
                  <a:pt x="2636621" y="22263"/>
                </a:lnTo>
                <a:lnTo>
                  <a:pt x="2634043" y="21170"/>
                </a:lnTo>
                <a:lnTo>
                  <a:pt x="2631211" y="20624"/>
                </a:lnTo>
                <a:lnTo>
                  <a:pt x="2621076" y="20624"/>
                </a:lnTo>
                <a:lnTo>
                  <a:pt x="2615222" y="23583"/>
                </a:lnTo>
                <a:lnTo>
                  <a:pt x="2610586" y="29502"/>
                </a:lnTo>
                <a:lnTo>
                  <a:pt x="2610586" y="21742"/>
                </a:lnTo>
                <a:lnTo>
                  <a:pt x="2597620" y="21742"/>
                </a:lnTo>
                <a:lnTo>
                  <a:pt x="2597620" y="74739"/>
                </a:lnTo>
                <a:lnTo>
                  <a:pt x="2611615" y="74739"/>
                </a:lnTo>
                <a:lnTo>
                  <a:pt x="2611615" y="44818"/>
                </a:lnTo>
                <a:lnTo>
                  <a:pt x="2611983" y="40779"/>
                </a:lnTo>
                <a:lnTo>
                  <a:pt x="2612809" y="38354"/>
                </a:lnTo>
                <a:lnTo>
                  <a:pt x="2613418" y="36423"/>
                </a:lnTo>
                <a:lnTo>
                  <a:pt x="2614536" y="34950"/>
                </a:lnTo>
                <a:lnTo>
                  <a:pt x="2614790" y="34645"/>
                </a:lnTo>
                <a:lnTo>
                  <a:pt x="2616720" y="33388"/>
                </a:lnTo>
                <a:lnTo>
                  <a:pt x="2618625" y="32029"/>
                </a:lnTo>
                <a:lnTo>
                  <a:pt x="2620797" y="31343"/>
                </a:lnTo>
                <a:lnTo>
                  <a:pt x="2625153" y="31343"/>
                </a:lnTo>
                <a:lnTo>
                  <a:pt x="2626791" y="31826"/>
                </a:lnTo>
                <a:lnTo>
                  <a:pt x="2628150" y="32778"/>
                </a:lnTo>
                <a:lnTo>
                  <a:pt x="2629509" y="33655"/>
                </a:lnTo>
                <a:lnTo>
                  <a:pt x="2630500" y="34950"/>
                </a:lnTo>
                <a:lnTo>
                  <a:pt x="2631732" y="38354"/>
                </a:lnTo>
                <a:lnTo>
                  <a:pt x="2631744" y="38595"/>
                </a:lnTo>
                <a:lnTo>
                  <a:pt x="2631922" y="40779"/>
                </a:lnTo>
                <a:lnTo>
                  <a:pt x="2632037" y="74739"/>
                </a:lnTo>
                <a:lnTo>
                  <a:pt x="2646019" y="74739"/>
                </a:lnTo>
                <a:close/>
              </a:path>
              <a:path w="3145154" h="178435">
                <a:moveTo>
                  <a:pt x="2692476" y="166636"/>
                </a:moveTo>
                <a:lnTo>
                  <a:pt x="2682265" y="166636"/>
                </a:lnTo>
                <a:lnTo>
                  <a:pt x="2682265" y="176847"/>
                </a:lnTo>
                <a:lnTo>
                  <a:pt x="2692476" y="176847"/>
                </a:lnTo>
                <a:lnTo>
                  <a:pt x="2692476" y="166636"/>
                </a:lnTo>
                <a:close/>
              </a:path>
              <a:path w="3145154" h="178435">
                <a:moveTo>
                  <a:pt x="2734551" y="56870"/>
                </a:moveTo>
                <a:lnTo>
                  <a:pt x="2720759" y="54521"/>
                </a:lnTo>
                <a:lnTo>
                  <a:pt x="2720086" y="58166"/>
                </a:lnTo>
                <a:lnTo>
                  <a:pt x="2718892" y="60820"/>
                </a:lnTo>
                <a:lnTo>
                  <a:pt x="2717190" y="62382"/>
                </a:lnTo>
                <a:lnTo>
                  <a:pt x="2715564" y="63817"/>
                </a:lnTo>
                <a:lnTo>
                  <a:pt x="2713317" y="64630"/>
                </a:lnTo>
                <a:lnTo>
                  <a:pt x="2707119" y="64630"/>
                </a:lnTo>
                <a:lnTo>
                  <a:pt x="2704287" y="63334"/>
                </a:lnTo>
                <a:lnTo>
                  <a:pt x="2704185" y="63207"/>
                </a:lnTo>
                <a:lnTo>
                  <a:pt x="2700070" y="58166"/>
                </a:lnTo>
                <a:lnTo>
                  <a:pt x="2699016" y="53708"/>
                </a:lnTo>
                <a:lnTo>
                  <a:pt x="2699016" y="41732"/>
                </a:lnTo>
                <a:lnTo>
                  <a:pt x="2700070" y="37680"/>
                </a:lnTo>
                <a:lnTo>
                  <a:pt x="2703487" y="33693"/>
                </a:lnTo>
                <a:lnTo>
                  <a:pt x="2704300" y="32804"/>
                </a:lnTo>
                <a:lnTo>
                  <a:pt x="2706979" y="31648"/>
                </a:lnTo>
                <a:lnTo>
                  <a:pt x="2713101" y="31648"/>
                </a:lnTo>
                <a:lnTo>
                  <a:pt x="2719654" y="37680"/>
                </a:lnTo>
                <a:lnTo>
                  <a:pt x="2720048" y="39928"/>
                </a:lnTo>
                <a:lnTo>
                  <a:pt x="2733840" y="37477"/>
                </a:lnTo>
                <a:lnTo>
                  <a:pt x="2733751" y="37198"/>
                </a:lnTo>
                <a:lnTo>
                  <a:pt x="2732201" y="31826"/>
                </a:lnTo>
                <a:lnTo>
                  <a:pt x="2732087" y="31648"/>
                </a:lnTo>
                <a:lnTo>
                  <a:pt x="2729484" y="27597"/>
                </a:lnTo>
                <a:lnTo>
                  <a:pt x="2721851" y="22021"/>
                </a:lnTo>
                <a:lnTo>
                  <a:pt x="2716720" y="20624"/>
                </a:lnTo>
                <a:lnTo>
                  <a:pt x="2702420" y="20624"/>
                </a:lnTo>
                <a:lnTo>
                  <a:pt x="2696184" y="23075"/>
                </a:lnTo>
                <a:lnTo>
                  <a:pt x="2691561" y="27978"/>
                </a:lnTo>
                <a:lnTo>
                  <a:pt x="2686939" y="32804"/>
                </a:lnTo>
                <a:lnTo>
                  <a:pt x="2684615" y="39611"/>
                </a:lnTo>
                <a:lnTo>
                  <a:pt x="2684615" y="57048"/>
                </a:lnTo>
                <a:lnTo>
                  <a:pt x="2686939" y="63817"/>
                </a:lnTo>
                <a:lnTo>
                  <a:pt x="2691561" y="68719"/>
                </a:lnTo>
                <a:lnTo>
                  <a:pt x="2696121" y="73621"/>
                </a:lnTo>
                <a:lnTo>
                  <a:pt x="2702280" y="76073"/>
                </a:lnTo>
                <a:lnTo>
                  <a:pt x="2716847" y="76073"/>
                </a:lnTo>
                <a:lnTo>
                  <a:pt x="2722257" y="74472"/>
                </a:lnTo>
                <a:lnTo>
                  <a:pt x="2730360" y="68008"/>
                </a:lnTo>
                <a:lnTo>
                  <a:pt x="2732303" y="64630"/>
                </a:lnTo>
                <a:lnTo>
                  <a:pt x="2733116" y="63207"/>
                </a:lnTo>
                <a:lnTo>
                  <a:pt x="2734551" y="56870"/>
                </a:lnTo>
                <a:close/>
              </a:path>
              <a:path w="3145154" h="178435">
                <a:moveTo>
                  <a:pt x="2748635" y="166636"/>
                </a:moveTo>
                <a:lnTo>
                  <a:pt x="2738424" y="166636"/>
                </a:lnTo>
                <a:lnTo>
                  <a:pt x="2738424" y="176847"/>
                </a:lnTo>
                <a:lnTo>
                  <a:pt x="2748635" y="176847"/>
                </a:lnTo>
                <a:lnTo>
                  <a:pt x="2748635" y="166636"/>
                </a:lnTo>
                <a:close/>
              </a:path>
              <a:path w="3145154" h="178435">
                <a:moveTo>
                  <a:pt x="2792857" y="21742"/>
                </a:moveTo>
                <a:lnTo>
                  <a:pt x="2778861" y="21742"/>
                </a:lnTo>
                <a:lnTo>
                  <a:pt x="2778861" y="51739"/>
                </a:lnTo>
                <a:lnTo>
                  <a:pt x="2778518" y="56527"/>
                </a:lnTo>
                <a:lnTo>
                  <a:pt x="2769882" y="65354"/>
                </a:lnTo>
                <a:lnTo>
                  <a:pt x="2765323" y="65354"/>
                </a:lnTo>
                <a:lnTo>
                  <a:pt x="2759468" y="59829"/>
                </a:lnTo>
                <a:lnTo>
                  <a:pt x="2758922" y="58204"/>
                </a:lnTo>
                <a:lnTo>
                  <a:pt x="2758821" y="56527"/>
                </a:lnTo>
                <a:lnTo>
                  <a:pt x="2758643" y="53644"/>
                </a:lnTo>
                <a:lnTo>
                  <a:pt x="2758643" y="21742"/>
                </a:lnTo>
                <a:lnTo>
                  <a:pt x="2744660" y="21742"/>
                </a:lnTo>
                <a:lnTo>
                  <a:pt x="2744660" y="60375"/>
                </a:lnTo>
                <a:lnTo>
                  <a:pt x="2745308" y="64287"/>
                </a:lnTo>
                <a:lnTo>
                  <a:pt x="2746603" y="67081"/>
                </a:lnTo>
                <a:lnTo>
                  <a:pt x="2747822" y="69938"/>
                </a:lnTo>
                <a:lnTo>
                  <a:pt x="2749867" y="72161"/>
                </a:lnTo>
                <a:lnTo>
                  <a:pt x="2752725" y="73723"/>
                </a:lnTo>
                <a:lnTo>
                  <a:pt x="2755392" y="75222"/>
                </a:lnTo>
                <a:lnTo>
                  <a:pt x="2755239" y="75222"/>
                </a:lnTo>
                <a:lnTo>
                  <a:pt x="2758719" y="76073"/>
                </a:lnTo>
                <a:lnTo>
                  <a:pt x="2765793" y="76073"/>
                </a:lnTo>
                <a:lnTo>
                  <a:pt x="2769095" y="75222"/>
                </a:lnTo>
                <a:lnTo>
                  <a:pt x="2772232" y="73520"/>
                </a:lnTo>
                <a:lnTo>
                  <a:pt x="2775432" y="71882"/>
                </a:lnTo>
                <a:lnTo>
                  <a:pt x="2777985" y="69634"/>
                </a:lnTo>
                <a:lnTo>
                  <a:pt x="2779890" y="66776"/>
                </a:lnTo>
                <a:lnTo>
                  <a:pt x="2779890" y="74739"/>
                </a:lnTo>
                <a:lnTo>
                  <a:pt x="2792857" y="74739"/>
                </a:lnTo>
                <a:lnTo>
                  <a:pt x="2792857" y="66776"/>
                </a:lnTo>
                <a:lnTo>
                  <a:pt x="2792857" y="65354"/>
                </a:lnTo>
                <a:lnTo>
                  <a:pt x="2792857" y="21742"/>
                </a:lnTo>
                <a:close/>
              </a:path>
              <a:path w="3145154" h="178435">
                <a:moveTo>
                  <a:pt x="2805823" y="166636"/>
                </a:moveTo>
                <a:lnTo>
                  <a:pt x="2795613" y="166636"/>
                </a:lnTo>
                <a:lnTo>
                  <a:pt x="2795613" y="176847"/>
                </a:lnTo>
                <a:lnTo>
                  <a:pt x="2805823" y="176847"/>
                </a:lnTo>
                <a:lnTo>
                  <a:pt x="2805823" y="166636"/>
                </a:lnTo>
                <a:close/>
              </a:path>
              <a:path w="3145154" h="178435">
                <a:moveTo>
                  <a:pt x="2840837" y="23279"/>
                </a:moveTo>
                <a:lnTo>
                  <a:pt x="2837853" y="21513"/>
                </a:lnTo>
                <a:lnTo>
                  <a:pt x="2834754" y="20624"/>
                </a:lnTo>
                <a:lnTo>
                  <a:pt x="2829306" y="20624"/>
                </a:lnTo>
                <a:lnTo>
                  <a:pt x="2827299" y="21170"/>
                </a:lnTo>
                <a:lnTo>
                  <a:pt x="2823870" y="23279"/>
                </a:lnTo>
                <a:lnTo>
                  <a:pt x="2821749" y="25692"/>
                </a:lnTo>
                <a:lnTo>
                  <a:pt x="2819501" y="29298"/>
                </a:lnTo>
                <a:lnTo>
                  <a:pt x="2819501" y="21742"/>
                </a:lnTo>
                <a:lnTo>
                  <a:pt x="2806535" y="21742"/>
                </a:lnTo>
                <a:lnTo>
                  <a:pt x="2806535" y="74739"/>
                </a:lnTo>
                <a:lnTo>
                  <a:pt x="2820530" y="74739"/>
                </a:lnTo>
                <a:lnTo>
                  <a:pt x="2820530" y="49415"/>
                </a:lnTo>
                <a:lnTo>
                  <a:pt x="2820898" y="43497"/>
                </a:lnTo>
                <a:lnTo>
                  <a:pt x="2827947" y="33185"/>
                </a:lnTo>
                <a:lnTo>
                  <a:pt x="2831960" y="33185"/>
                </a:lnTo>
                <a:lnTo>
                  <a:pt x="2834170" y="33934"/>
                </a:lnTo>
                <a:lnTo>
                  <a:pt x="2836557" y="35433"/>
                </a:lnTo>
                <a:lnTo>
                  <a:pt x="2837345" y="33185"/>
                </a:lnTo>
                <a:lnTo>
                  <a:pt x="2838716" y="29298"/>
                </a:lnTo>
                <a:lnTo>
                  <a:pt x="2840837" y="23279"/>
                </a:lnTo>
                <a:close/>
              </a:path>
              <a:path w="3145154" h="178435">
                <a:moveTo>
                  <a:pt x="2861983" y="166636"/>
                </a:moveTo>
                <a:lnTo>
                  <a:pt x="2851772" y="166636"/>
                </a:lnTo>
                <a:lnTo>
                  <a:pt x="2851772" y="176847"/>
                </a:lnTo>
                <a:lnTo>
                  <a:pt x="2861983" y="176847"/>
                </a:lnTo>
                <a:lnTo>
                  <a:pt x="2861983" y="166636"/>
                </a:lnTo>
                <a:close/>
              </a:path>
              <a:path w="3145154" h="178435">
                <a:moveTo>
                  <a:pt x="2891485" y="53809"/>
                </a:moveTo>
                <a:lnTo>
                  <a:pt x="2863888" y="39954"/>
                </a:lnTo>
                <a:lnTo>
                  <a:pt x="2859532" y="38633"/>
                </a:lnTo>
                <a:lnTo>
                  <a:pt x="2858300" y="37680"/>
                </a:lnTo>
                <a:lnTo>
                  <a:pt x="2857347" y="36995"/>
                </a:lnTo>
                <a:lnTo>
                  <a:pt x="2856877" y="36144"/>
                </a:lnTo>
                <a:lnTo>
                  <a:pt x="2856877" y="33972"/>
                </a:lnTo>
                <a:lnTo>
                  <a:pt x="2857423" y="33020"/>
                </a:lnTo>
                <a:lnTo>
                  <a:pt x="2858503" y="32270"/>
                </a:lnTo>
                <a:lnTo>
                  <a:pt x="2860078" y="31242"/>
                </a:lnTo>
                <a:lnTo>
                  <a:pt x="2862732" y="30734"/>
                </a:lnTo>
                <a:lnTo>
                  <a:pt x="2869400" y="30734"/>
                </a:lnTo>
                <a:lnTo>
                  <a:pt x="2871508" y="31242"/>
                </a:lnTo>
                <a:lnTo>
                  <a:pt x="2874848" y="33451"/>
                </a:lnTo>
                <a:lnTo>
                  <a:pt x="2875940" y="35052"/>
                </a:lnTo>
                <a:lnTo>
                  <a:pt x="2876473" y="37160"/>
                </a:lnTo>
                <a:lnTo>
                  <a:pt x="2889656" y="34721"/>
                </a:lnTo>
                <a:lnTo>
                  <a:pt x="2888475" y="30734"/>
                </a:lnTo>
                <a:lnTo>
                  <a:pt x="2888284" y="30086"/>
                </a:lnTo>
                <a:lnTo>
                  <a:pt x="2885871" y="26581"/>
                </a:lnTo>
                <a:lnTo>
                  <a:pt x="2882404" y="24193"/>
                </a:lnTo>
                <a:lnTo>
                  <a:pt x="2878861" y="21818"/>
                </a:lnTo>
                <a:lnTo>
                  <a:pt x="2873451" y="20624"/>
                </a:lnTo>
                <a:lnTo>
                  <a:pt x="2858541" y="20624"/>
                </a:lnTo>
                <a:lnTo>
                  <a:pt x="2852928" y="22186"/>
                </a:lnTo>
                <a:lnTo>
                  <a:pt x="2845714" y="28448"/>
                </a:lnTo>
                <a:lnTo>
                  <a:pt x="2843936" y="32270"/>
                </a:lnTo>
                <a:lnTo>
                  <a:pt x="2843911" y="42062"/>
                </a:lnTo>
                <a:lnTo>
                  <a:pt x="2846019" y="46050"/>
                </a:lnTo>
                <a:lnTo>
                  <a:pt x="2853232" y="50952"/>
                </a:lnTo>
                <a:lnTo>
                  <a:pt x="2860383" y="53225"/>
                </a:lnTo>
                <a:lnTo>
                  <a:pt x="2874137" y="56299"/>
                </a:lnTo>
                <a:lnTo>
                  <a:pt x="2875699" y="56908"/>
                </a:lnTo>
                <a:lnTo>
                  <a:pt x="2877058" y="58267"/>
                </a:lnTo>
                <a:lnTo>
                  <a:pt x="2877401" y="59156"/>
                </a:lnTo>
                <a:lnTo>
                  <a:pt x="2877401" y="61810"/>
                </a:lnTo>
                <a:lnTo>
                  <a:pt x="2876791" y="63030"/>
                </a:lnTo>
                <a:lnTo>
                  <a:pt x="2873768" y="65239"/>
                </a:lnTo>
                <a:lnTo>
                  <a:pt x="2871000" y="65963"/>
                </a:lnTo>
                <a:lnTo>
                  <a:pt x="2864053" y="65963"/>
                </a:lnTo>
                <a:lnTo>
                  <a:pt x="2861500" y="65239"/>
                </a:lnTo>
                <a:lnTo>
                  <a:pt x="2859735" y="63817"/>
                </a:lnTo>
                <a:lnTo>
                  <a:pt x="2857893" y="62458"/>
                </a:lnTo>
                <a:lnTo>
                  <a:pt x="2856674" y="60413"/>
                </a:lnTo>
                <a:lnTo>
                  <a:pt x="2856052" y="57696"/>
                </a:lnTo>
                <a:lnTo>
                  <a:pt x="2841968" y="59829"/>
                </a:lnTo>
                <a:lnTo>
                  <a:pt x="2843263" y="64808"/>
                </a:lnTo>
                <a:lnTo>
                  <a:pt x="2846019" y="68757"/>
                </a:lnTo>
                <a:lnTo>
                  <a:pt x="2854452" y="74599"/>
                </a:lnTo>
                <a:lnTo>
                  <a:pt x="2860179" y="76073"/>
                </a:lnTo>
                <a:lnTo>
                  <a:pt x="2875356" y="76073"/>
                </a:lnTo>
                <a:lnTo>
                  <a:pt x="2891485" y="63030"/>
                </a:lnTo>
                <a:lnTo>
                  <a:pt x="2891485" y="53809"/>
                </a:lnTo>
                <a:close/>
              </a:path>
              <a:path w="3145154" h="178435">
                <a:moveTo>
                  <a:pt x="2918142" y="166636"/>
                </a:moveTo>
                <a:lnTo>
                  <a:pt x="2907931" y="166636"/>
                </a:lnTo>
                <a:lnTo>
                  <a:pt x="2907931" y="176847"/>
                </a:lnTo>
                <a:lnTo>
                  <a:pt x="2918142" y="176847"/>
                </a:lnTo>
                <a:lnTo>
                  <a:pt x="2918142" y="166636"/>
                </a:lnTo>
                <a:close/>
              </a:path>
              <a:path w="3145154" h="178435">
                <a:moveTo>
                  <a:pt x="2954490" y="40233"/>
                </a:moveTo>
                <a:lnTo>
                  <a:pt x="2951937" y="33655"/>
                </a:lnTo>
                <a:lnTo>
                  <a:pt x="2950362" y="32054"/>
                </a:lnTo>
                <a:lnTo>
                  <a:pt x="2946831" y="28486"/>
                </a:lnTo>
                <a:lnTo>
                  <a:pt x="2941726" y="23241"/>
                </a:lnTo>
                <a:lnTo>
                  <a:pt x="2940088" y="22593"/>
                </a:lnTo>
                <a:lnTo>
                  <a:pt x="2940088" y="53606"/>
                </a:lnTo>
                <a:lnTo>
                  <a:pt x="2938869" y="57658"/>
                </a:lnTo>
                <a:lnTo>
                  <a:pt x="2936417" y="60452"/>
                </a:lnTo>
                <a:lnTo>
                  <a:pt x="2933903" y="63233"/>
                </a:lnTo>
                <a:lnTo>
                  <a:pt x="2930829" y="64630"/>
                </a:lnTo>
                <a:lnTo>
                  <a:pt x="2923552" y="64630"/>
                </a:lnTo>
                <a:lnTo>
                  <a:pt x="2920492" y="63233"/>
                </a:lnTo>
                <a:lnTo>
                  <a:pt x="2920365" y="63106"/>
                </a:lnTo>
                <a:lnTo>
                  <a:pt x="2918041" y="60452"/>
                </a:lnTo>
                <a:lnTo>
                  <a:pt x="2915513" y="57658"/>
                </a:lnTo>
                <a:lnTo>
                  <a:pt x="2914256" y="53606"/>
                </a:lnTo>
                <a:lnTo>
                  <a:pt x="2914294" y="42951"/>
                </a:lnTo>
                <a:lnTo>
                  <a:pt x="2915513" y="39039"/>
                </a:lnTo>
                <a:lnTo>
                  <a:pt x="2918041" y="36245"/>
                </a:lnTo>
                <a:lnTo>
                  <a:pt x="2920492" y="33451"/>
                </a:lnTo>
                <a:lnTo>
                  <a:pt x="2923552" y="32054"/>
                </a:lnTo>
                <a:lnTo>
                  <a:pt x="2930829" y="32054"/>
                </a:lnTo>
                <a:lnTo>
                  <a:pt x="2940088" y="53606"/>
                </a:lnTo>
                <a:lnTo>
                  <a:pt x="2940088" y="22593"/>
                </a:lnTo>
                <a:lnTo>
                  <a:pt x="2935160" y="20624"/>
                </a:lnTo>
                <a:lnTo>
                  <a:pt x="2921952" y="20624"/>
                </a:lnTo>
                <a:lnTo>
                  <a:pt x="2917253" y="21780"/>
                </a:lnTo>
                <a:lnTo>
                  <a:pt x="2908808" y="26416"/>
                </a:lnTo>
                <a:lnTo>
                  <a:pt x="2905582" y="29743"/>
                </a:lnTo>
                <a:lnTo>
                  <a:pt x="2903563" y="33655"/>
                </a:lnTo>
                <a:lnTo>
                  <a:pt x="2901023" y="38455"/>
                </a:lnTo>
                <a:lnTo>
                  <a:pt x="2899867" y="42951"/>
                </a:lnTo>
                <a:lnTo>
                  <a:pt x="2899867" y="53606"/>
                </a:lnTo>
                <a:lnTo>
                  <a:pt x="2901023" y="58877"/>
                </a:lnTo>
                <a:lnTo>
                  <a:pt x="2903410" y="63233"/>
                </a:lnTo>
                <a:lnTo>
                  <a:pt x="2905582" y="67322"/>
                </a:lnTo>
                <a:lnTo>
                  <a:pt x="2908909" y="70561"/>
                </a:lnTo>
                <a:lnTo>
                  <a:pt x="2913342" y="72796"/>
                </a:lnTo>
                <a:lnTo>
                  <a:pt x="2917761" y="74980"/>
                </a:lnTo>
                <a:lnTo>
                  <a:pt x="2922397" y="76073"/>
                </a:lnTo>
                <a:lnTo>
                  <a:pt x="2935059" y="76073"/>
                </a:lnTo>
                <a:lnTo>
                  <a:pt x="2941561" y="73418"/>
                </a:lnTo>
                <a:lnTo>
                  <a:pt x="2946730" y="68110"/>
                </a:lnTo>
                <a:lnTo>
                  <a:pt x="2950159" y="64630"/>
                </a:lnTo>
                <a:lnTo>
                  <a:pt x="2951899" y="62865"/>
                </a:lnTo>
                <a:lnTo>
                  <a:pt x="2954490" y="56222"/>
                </a:lnTo>
                <a:lnTo>
                  <a:pt x="2954490" y="40233"/>
                </a:lnTo>
                <a:close/>
              </a:path>
              <a:path w="3145154" h="178435">
                <a:moveTo>
                  <a:pt x="2974302" y="166636"/>
                </a:moveTo>
                <a:lnTo>
                  <a:pt x="2964091" y="166636"/>
                </a:lnTo>
                <a:lnTo>
                  <a:pt x="2964091" y="176847"/>
                </a:lnTo>
                <a:lnTo>
                  <a:pt x="2974302" y="176847"/>
                </a:lnTo>
                <a:lnTo>
                  <a:pt x="2974302" y="166636"/>
                </a:lnTo>
                <a:close/>
              </a:path>
              <a:path w="3145154" h="178435">
                <a:moveTo>
                  <a:pt x="3031477" y="166636"/>
                </a:moveTo>
                <a:lnTo>
                  <a:pt x="3021266" y="166636"/>
                </a:lnTo>
                <a:lnTo>
                  <a:pt x="3021266" y="176847"/>
                </a:lnTo>
                <a:lnTo>
                  <a:pt x="3031477" y="176847"/>
                </a:lnTo>
                <a:lnTo>
                  <a:pt x="3031477" y="166636"/>
                </a:lnTo>
                <a:close/>
              </a:path>
              <a:path w="3145154" h="178435">
                <a:moveTo>
                  <a:pt x="3041586" y="1638"/>
                </a:moveTo>
                <a:lnTo>
                  <a:pt x="3027603" y="1638"/>
                </a:lnTo>
                <a:lnTo>
                  <a:pt x="3027603" y="27978"/>
                </a:lnTo>
                <a:lnTo>
                  <a:pt x="3027603" y="42481"/>
                </a:lnTo>
                <a:lnTo>
                  <a:pt x="3027603" y="54051"/>
                </a:lnTo>
                <a:lnTo>
                  <a:pt x="3026473" y="58166"/>
                </a:lnTo>
                <a:lnTo>
                  <a:pt x="3024225" y="60960"/>
                </a:lnTo>
                <a:lnTo>
                  <a:pt x="3021977" y="63677"/>
                </a:lnTo>
                <a:lnTo>
                  <a:pt x="3019221" y="65036"/>
                </a:lnTo>
                <a:lnTo>
                  <a:pt x="3011944" y="65036"/>
                </a:lnTo>
                <a:lnTo>
                  <a:pt x="3008807" y="63207"/>
                </a:lnTo>
                <a:lnTo>
                  <a:pt x="3004997" y="56972"/>
                </a:lnTo>
                <a:lnTo>
                  <a:pt x="3004210" y="52895"/>
                </a:lnTo>
                <a:lnTo>
                  <a:pt x="3004210" y="41935"/>
                </a:lnTo>
                <a:lnTo>
                  <a:pt x="3005340" y="37985"/>
                </a:lnTo>
                <a:lnTo>
                  <a:pt x="3009836" y="32677"/>
                </a:lnTo>
                <a:lnTo>
                  <a:pt x="3012617" y="31343"/>
                </a:lnTo>
                <a:lnTo>
                  <a:pt x="3019361" y="31343"/>
                </a:lnTo>
                <a:lnTo>
                  <a:pt x="3027603" y="42481"/>
                </a:lnTo>
                <a:lnTo>
                  <a:pt x="3027603" y="27978"/>
                </a:lnTo>
                <a:lnTo>
                  <a:pt x="3023031" y="22974"/>
                </a:lnTo>
                <a:lnTo>
                  <a:pt x="3018104" y="20624"/>
                </a:lnTo>
                <a:lnTo>
                  <a:pt x="3005709" y="20624"/>
                </a:lnTo>
                <a:lnTo>
                  <a:pt x="3000375" y="22974"/>
                </a:lnTo>
                <a:lnTo>
                  <a:pt x="2996146" y="27673"/>
                </a:lnTo>
                <a:lnTo>
                  <a:pt x="2991929" y="32296"/>
                </a:lnTo>
                <a:lnTo>
                  <a:pt x="2991815" y="32677"/>
                </a:lnTo>
                <a:lnTo>
                  <a:pt x="2989821" y="39141"/>
                </a:lnTo>
                <a:lnTo>
                  <a:pt x="2989821" y="56972"/>
                </a:lnTo>
                <a:lnTo>
                  <a:pt x="2991993" y="63817"/>
                </a:lnTo>
                <a:lnTo>
                  <a:pt x="3000705" y="73621"/>
                </a:lnTo>
                <a:lnTo>
                  <a:pt x="3005912" y="76073"/>
                </a:lnTo>
                <a:lnTo>
                  <a:pt x="3014967" y="76073"/>
                </a:lnTo>
                <a:lnTo>
                  <a:pt x="3028619" y="66979"/>
                </a:lnTo>
                <a:lnTo>
                  <a:pt x="3028619" y="74739"/>
                </a:lnTo>
                <a:lnTo>
                  <a:pt x="3041586" y="74739"/>
                </a:lnTo>
                <a:lnTo>
                  <a:pt x="3041586" y="66979"/>
                </a:lnTo>
                <a:lnTo>
                  <a:pt x="3041586" y="65036"/>
                </a:lnTo>
                <a:lnTo>
                  <a:pt x="3041586" y="31343"/>
                </a:lnTo>
                <a:lnTo>
                  <a:pt x="3041586" y="27978"/>
                </a:lnTo>
                <a:lnTo>
                  <a:pt x="3041586" y="1638"/>
                </a:lnTo>
                <a:close/>
              </a:path>
              <a:path w="3145154" h="178435">
                <a:moveTo>
                  <a:pt x="3087636" y="166636"/>
                </a:moveTo>
                <a:lnTo>
                  <a:pt x="3077426" y="166636"/>
                </a:lnTo>
                <a:lnTo>
                  <a:pt x="3077426" y="176847"/>
                </a:lnTo>
                <a:lnTo>
                  <a:pt x="3087636" y="176847"/>
                </a:lnTo>
                <a:lnTo>
                  <a:pt x="3087636" y="166636"/>
                </a:lnTo>
                <a:close/>
              </a:path>
              <a:path w="3145154" h="178435">
                <a:moveTo>
                  <a:pt x="3100806" y="41630"/>
                </a:moveTo>
                <a:lnTo>
                  <a:pt x="3098635" y="33655"/>
                </a:lnTo>
                <a:lnTo>
                  <a:pt x="3096590" y="31343"/>
                </a:lnTo>
                <a:lnTo>
                  <a:pt x="3094075" y="28486"/>
                </a:lnTo>
                <a:lnTo>
                  <a:pt x="3089516" y="23241"/>
                </a:lnTo>
                <a:lnTo>
                  <a:pt x="3086722" y="22072"/>
                </a:lnTo>
                <a:lnTo>
                  <a:pt x="3086722" y="43802"/>
                </a:lnTo>
                <a:lnTo>
                  <a:pt x="3065792" y="43802"/>
                </a:lnTo>
                <a:lnTo>
                  <a:pt x="3073247" y="31343"/>
                </a:lnTo>
                <a:lnTo>
                  <a:pt x="3079165" y="31343"/>
                </a:lnTo>
                <a:lnTo>
                  <a:pt x="3081578" y="32397"/>
                </a:lnTo>
                <a:lnTo>
                  <a:pt x="3083560" y="34505"/>
                </a:lnTo>
                <a:lnTo>
                  <a:pt x="3085592" y="36626"/>
                </a:lnTo>
                <a:lnTo>
                  <a:pt x="3085719" y="36957"/>
                </a:lnTo>
                <a:lnTo>
                  <a:pt x="3086646" y="39712"/>
                </a:lnTo>
                <a:lnTo>
                  <a:pt x="3086722" y="43802"/>
                </a:lnTo>
                <a:lnTo>
                  <a:pt x="3086722" y="22072"/>
                </a:lnTo>
                <a:lnTo>
                  <a:pt x="3083318" y="20624"/>
                </a:lnTo>
                <a:lnTo>
                  <a:pt x="3068472" y="20624"/>
                </a:lnTo>
                <a:lnTo>
                  <a:pt x="3051251" y="39712"/>
                </a:lnTo>
                <a:lnTo>
                  <a:pt x="3051302" y="56527"/>
                </a:lnTo>
                <a:lnTo>
                  <a:pt x="3052927" y="62217"/>
                </a:lnTo>
                <a:lnTo>
                  <a:pt x="3060814" y="73037"/>
                </a:lnTo>
                <a:lnTo>
                  <a:pt x="3067621" y="76073"/>
                </a:lnTo>
                <a:lnTo>
                  <a:pt x="3082671" y="76073"/>
                </a:lnTo>
                <a:lnTo>
                  <a:pt x="3099892" y="60350"/>
                </a:lnTo>
                <a:lnTo>
                  <a:pt x="3085896" y="58000"/>
                </a:lnTo>
                <a:lnTo>
                  <a:pt x="3085160" y="60655"/>
                </a:lnTo>
                <a:lnTo>
                  <a:pt x="3084030" y="62560"/>
                </a:lnTo>
                <a:lnTo>
                  <a:pt x="3082531" y="63715"/>
                </a:lnTo>
                <a:lnTo>
                  <a:pt x="3081032" y="64935"/>
                </a:lnTo>
                <a:lnTo>
                  <a:pt x="3079508" y="65455"/>
                </a:lnTo>
                <a:lnTo>
                  <a:pt x="3073577" y="65455"/>
                </a:lnTo>
                <a:lnTo>
                  <a:pt x="3071126" y="64389"/>
                </a:lnTo>
                <a:lnTo>
                  <a:pt x="3066770" y="59766"/>
                </a:lnTo>
                <a:lnTo>
                  <a:pt x="3065653" y="56527"/>
                </a:lnTo>
                <a:lnTo>
                  <a:pt x="3065589" y="52374"/>
                </a:lnTo>
                <a:lnTo>
                  <a:pt x="3100603" y="52374"/>
                </a:lnTo>
                <a:lnTo>
                  <a:pt x="3100768" y="43802"/>
                </a:lnTo>
                <a:lnTo>
                  <a:pt x="3100806" y="41630"/>
                </a:lnTo>
                <a:close/>
              </a:path>
              <a:path w="3145154" h="178435">
                <a:moveTo>
                  <a:pt x="3144824" y="166636"/>
                </a:moveTo>
                <a:lnTo>
                  <a:pt x="3134614" y="166636"/>
                </a:lnTo>
                <a:lnTo>
                  <a:pt x="3134614" y="176847"/>
                </a:lnTo>
                <a:lnTo>
                  <a:pt x="3144824" y="176847"/>
                </a:lnTo>
                <a:lnTo>
                  <a:pt x="3144824" y="16663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 descr=""/>
          <p:cNvSpPr/>
          <p:nvPr/>
        </p:nvSpPr>
        <p:spPr>
          <a:xfrm>
            <a:off x="3892663" y="2389225"/>
            <a:ext cx="275590" cy="74930"/>
          </a:xfrm>
          <a:custGeom>
            <a:avLst/>
            <a:gdLst/>
            <a:ahLst/>
            <a:cxnLst/>
            <a:rect l="l" t="t" r="r" b="b"/>
            <a:pathLst>
              <a:path w="275589" h="74930">
                <a:moveTo>
                  <a:pt x="52483" y="58814"/>
                </a:moveTo>
                <a:lnTo>
                  <a:pt x="0" y="58814"/>
                </a:lnTo>
                <a:lnTo>
                  <a:pt x="0" y="46561"/>
                </a:lnTo>
                <a:lnTo>
                  <a:pt x="31653" y="102"/>
                </a:lnTo>
                <a:lnTo>
                  <a:pt x="43395" y="102"/>
                </a:lnTo>
                <a:lnTo>
                  <a:pt x="43395" y="21646"/>
                </a:lnTo>
                <a:lnTo>
                  <a:pt x="29815" y="21646"/>
                </a:lnTo>
                <a:lnTo>
                  <a:pt x="13069" y="46561"/>
                </a:lnTo>
                <a:lnTo>
                  <a:pt x="52483" y="46561"/>
                </a:lnTo>
                <a:lnTo>
                  <a:pt x="52483" y="58814"/>
                </a:lnTo>
                <a:close/>
              </a:path>
              <a:path w="275589" h="74930">
                <a:moveTo>
                  <a:pt x="43395" y="46561"/>
                </a:moveTo>
                <a:lnTo>
                  <a:pt x="29815" y="46561"/>
                </a:lnTo>
                <a:lnTo>
                  <a:pt x="29815" y="21646"/>
                </a:lnTo>
                <a:lnTo>
                  <a:pt x="43395" y="21646"/>
                </a:lnTo>
                <a:lnTo>
                  <a:pt x="43395" y="46561"/>
                </a:lnTo>
                <a:close/>
              </a:path>
              <a:path w="275589" h="74930">
                <a:moveTo>
                  <a:pt x="43395" y="73517"/>
                </a:moveTo>
                <a:lnTo>
                  <a:pt x="29815" y="73517"/>
                </a:lnTo>
                <a:lnTo>
                  <a:pt x="29815" y="58814"/>
                </a:lnTo>
                <a:lnTo>
                  <a:pt x="43395" y="58814"/>
                </a:lnTo>
                <a:lnTo>
                  <a:pt x="43395" y="73517"/>
                </a:lnTo>
                <a:close/>
              </a:path>
              <a:path w="275589" h="74930">
                <a:moveTo>
                  <a:pt x="89378" y="74845"/>
                </a:moveTo>
                <a:lnTo>
                  <a:pt x="75151" y="74845"/>
                </a:lnTo>
                <a:lnTo>
                  <a:pt x="69399" y="72088"/>
                </a:lnTo>
                <a:lnTo>
                  <a:pt x="58507" y="37269"/>
                </a:lnTo>
                <a:lnTo>
                  <a:pt x="58900" y="28828"/>
                </a:lnTo>
                <a:lnTo>
                  <a:pt x="58954" y="27671"/>
                </a:lnTo>
                <a:lnTo>
                  <a:pt x="75151" y="0"/>
                </a:lnTo>
                <a:lnTo>
                  <a:pt x="89378" y="0"/>
                </a:lnTo>
                <a:lnTo>
                  <a:pt x="94817" y="2484"/>
                </a:lnTo>
                <a:lnTo>
                  <a:pt x="98760" y="7453"/>
                </a:lnTo>
                <a:lnTo>
                  <a:pt x="101260" y="11640"/>
                </a:lnTo>
                <a:lnTo>
                  <a:pt x="80597" y="11640"/>
                </a:lnTo>
                <a:lnTo>
                  <a:pt x="79099" y="12184"/>
                </a:lnTo>
                <a:lnTo>
                  <a:pt x="73386" y="47027"/>
                </a:lnTo>
                <a:lnTo>
                  <a:pt x="73756" y="51938"/>
                </a:lnTo>
                <a:lnTo>
                  <a:pt x="74640" y="55138"/>
                </a:lnTo>
                <a:lnTo>
                  <a:pt x="75457" y="58405"/>
                </a:lnTo>
                <a:lnTo>
                  <a:pt x="76479" y="60481"/>
                </a:lnTo>
                <a:lnTo>
                  <a:pt x="79099" y="62660"/>
                </a:lnTo>
                <a:lnTo>
                  <a:pt x="80597" y="63204"/>
                </a:lnTo>
                <a:lnTo>
                  <a:pt x="101303" y="63204"/>
                </a:lnTo>
                <a:lnTo>
                  <a:pt x="98840" y="67391"/>
                </a:lnTo>
                <a:lnTo>
                  <a:pt x="94892" y="72360"/>
                </a:lnTo>
                <a:lnTo>
                  <a:pt x="89378" y="74845"/>
                </a:lnTo>
                <a:close/>
              </a:path>
              <a:path w="275589" h="74930">
                <a:moveTo>
                  <a:pt x="101303" y="63204"/>
                </a:moveTo>
                <a:lnTo>
                  <a:pt x="83932" y="63204"/>
                </a:lnTo>
                <a:lnTo>
                  <a:pt x="85396" y="62660"/>
                </a:lnTo>
                <a:lnTo>
                  <a:pt x="87983" y="60481"/>
                </a:lnTo>
                <a:lnTo>
                  <a:pt x="89004" y="58541"/>
                </a:lnTo>
                <a:lnTo>
                  <a:pt x="90705" y="52143"/>
                </a:lnTo>
                <a:lnTo>
                  <a:pt x="91106" y="47027"/>
                </a:lnTo>
                <a:lnTo>
                  <a:pt x="91102" y="27671"/>
                </a:lnTo>
                <a:lnTo>
                  <a:pt x="83932" y="11640"/>
                </a:lnTo>
                <a:lnTo>
                  <a:pt x="101260" y="11640"/>
                </a:lnTo>
                <a:lnTo>
                  <a:pt x="105988" y="37473"/>
                </a:lnTo>
                <a:lnTo>
                  <a:pt x="105590" y="46050"/>
                </a:lnTo>
                <a:lnTo>
                  <a:pt x="105545" y="47027"/>
                </a:lnTo>
                <a:lnTo>
                  <a:pt x="104230" y="55138"/>
                </a:lnTo>
                <a:lnTo>
                  <a:pt x="104201" y="55317"/>
                </a:lnTo>
                <a:lnTo>
                  <a:pt x="101967" y="62075"/>
                </a:lnTo>
                <a:lnTo>
                  <a:pt x="101303" y="63204"/>
                </a:lnTo>
                <a:close/>
              </a:path>
              <a:path w="275589" h="74930">
                <a:moveTo>
                  <a:pt x="129575" y="23076"/>
                </a:moveTo>
                <a:lnTo>
                  <a:pt x="115586" y="21646"/>
                </a:lnTo>
                <a:lnTo>
                  <a:pt x="116179" y="16064"/>
                </a:lnTo>
                <a:lnTo>
                  <a:pt x="116204" y="15826"/>
                </a:lnTo>
                <a:lnTo>
                  <a:pt x="133284" y="0"/>
                </a:lnTo>
                <a:lnTo>
                  <a:pt x="147103" y="0"/>
                </a:lnTo>
                <a:lnTo>
                  <a:pt x="152753" y="1940"/>
                </a:lnTo>
                <a:lnTo>
                  <a:pt x="160990" y="9768"/>
                </a:lnTo>
                <a:lnTo>
                  <a:pt x="161788" y="11640"/>
                </a:lnTo>
                <a:lnTo>
                  <a:pt x="136620" y="11640"/>
                </a:lnTo>
                <a:lnTo>
                  <a:pt x="134395" y="12491"/>
                </a:lnTo>
                <a:lnTo>
                  <a:pt x="132638" y="14193"/>
                </a:lnTo>
                <a:lnTo>
                  <a:pt x="130834" y="16064"/>
                </a:lnTo>
                <a:lnTo>
                  <a:pt x="129847" y="18992"/>
                </a:lnTo>
                <a:lnTo>
                  <a:pt x="129670" y="21646"/>
                </a:lnTo>
                <a:lnTo>
                  <a:pt x="129575" y="23076"/>
                </a:lnTo>
                <a:close/>
              </a:path>
              <a:path w="275589" h="74930">
                <a:moveTo>
                  <a:pt x="163066" y="73517"/>
                </a:moveTo>
                <a:lnTo>
                  <a:pt x="113952" y="73517"/>
                </a:lnTo>
                <a:lnTo>
                  <a:pt x="114497" y="68616"/>
                </a:lnTo>
                <a:lnTo>
                  <a:pt x="116096" y="63953"/>
                </a:lnTo>
                <a:lnTo>
                  <a:pt x="121283" y="55308"/>
                </a:lnTo>
                <a:lnTo>
                  <a:pt x="121406" y="55104"/>
                </a:lnTo>
                <a:lnTo>
                  <a:pt x="126647" y="49250"/>
                </a:lnTo>
                <a:lnTo>
                  <a:pt x="140905" y="35942"/>
                </a:lnTo>
                <a:lnTo>
                  <a:pt x="144687" y="32027"/>
                </a:lnTo>
                <a:lnTo>
                  <a:pt x="148022" y="27058"/>
                </a:lnTo>
                <a:lnTo>
                  <a:pt x="148975" y="24199"/>
                </a:lnTo>
                <a:lnTo>
                  <a:pt x="148975" y="18209"/>
                </a:lnTo>
                <a:lnTo>
                  <a:pt x="148209" y="16064"/>
                </a:lnTo>
                <a:lnTo>
                  <a:pt x="148124" y="15826"/>
                </a:lnTo>
                <a:lnTo>
                  <a:pt x="146422" y="14193"/>
                </a:lnTo>
                <a:lnTo>
                  <a:pt x="144789" y="12491"/>
                </a:lnTo>
                <a:lnTo>
                  <a:pt x="142474" y="11640"/>
                </a:lnTo>
                <a:lnTo>
                  <a:pt x="161788" y="11640"/>
                </a:lnTo>
                <a:lnTo>
                  <a:pt x="163066" y="14635"/>
                </a:lnTo>
                <a:lnTo>
                  <a:pt x="162972" y="24199"/>
                </a:lnTo>
                <a:lnTo>
                  <a:pt x="142032" y="52585"/>
                </a:lnTo>
                <a:lnTo>
                  <a:pt x="139207" y="55308"/>
                </a:lnTo>
                <a:lnTo>
                  <a:pt x="138050" y="56669"/>
                </a:lnTo>
                <a:lnTo>
                  <a:pt x="136892" y="57963"/>
                </a:lnTo>
                <a:lnTo>
                  <a:pt x="135939" y="59256"/>
                </a:lnTo>
                <a:lnTo>
                  <a:pt x="135191" y="60550"/>
                </a:lnTo>
                <a:lnTo>
                  <a:pt x="163066" y="60550"/>
                </a:lnTo>
                <a:lnTo>
                  <a:pt x="163066" y="73517"/>
                </a:lnTo>
                <a:close/>
              </a:path>
              <a:path w="275589" h="74930">
                <a:moveTo>
                  <a:pt x="202718" y="74845"/>
                </a:moveTo>
                <a:lnTo>
                  <a:pt x="188491" y="74845"/>
                </a:lnTo>
                <a:lnTo>
                  <a:pt x="182739" y="72088"/>
                </a:lnTo>
                <a:lnTo>
                  <a:pt x="171856" y="37473"/>
                </a:lnTo>
                <a:lnTo>
                  <a:pt x="171847" y="37269"/>
                </a:lnTo>
                <a:lnTo>
                  <a:pt x="172240" y="28828"/>
                </a:lnTo>
                <a:lnTo>
                  <a:pt x="172294" y="27671"/>
                </a:lnTo>
                <a:lnTo>
                  <a:pt x="173601" y="19706"/>
                </a:lnTo>
                <a:lnTo>
                  <a:pt x="188491" y="0"/>
                </a:lnTo>
                <a:lnTo>
                  <a:pt x="202718" y="0"/>
                </a:lnTo>
                <a:lnTo>
                  <a:pt x="208157" y="2484"/>
                </a:lnTo>
                <a:lnTo>
                  <a:pt x="212100" y="7453"/>
                </a:lnTo>
                <a:lnTo>
                  <a:pt x="214600" y="11640"/>
                </a:lnTo>
                <a:lnTo>
                  <a:pt x="193937" y="11640"/>
                </a:lnTo>
                <a:lnTo>
                  <a:pt x="192439" y="12184"/>
                </a:lnTo>
                <a:lnTo>
                  <a:pt x="186726" y="47027"/>
                </a:lnTo>
                <a:lnTo>
                  <a:pt x="187095" y="51938"/>
                </a:lnTo>
                <a:lnTo>
                  <a:pt x="187980" y="55138"/>
                </a:lnTo>
                <a:lnTo>
                  <a:pt x="188797" y="58405"/>
                </a:lnTo>
                <a:lnTo>
                  <a:pt x="189819" y="60481"/>
                </a:lnTo>
                <a:lnTo>
                  <a:pt x="192439" y="62660"/>
                </a:lnTo>
                <a:lnTo>
                  <a:pt x="193937" y="63204"/>
                </a:lnTo>
                <a:lnTo>
                  <a:pt x="214643" y="63204"/>
                </a:lnTo>
                <a:lnTo>
                  <a:pt x="212180" y="67391"/>
                </a:lnTo>
                <a:lnTo>
                  <a:pt x="208232" y="72360"/>
                </a:lnTo>
                <a:lnTo>
                  <a:pt x="202718" y="74845"/>
                </a:lnTo>
                <a:close/>
              </a:path>
              <a:path w="275589" h="74930">
                <a:moveTo>
                  <a:pt x="214643" y="63204"/>
                </a:moveTo>
                <a:lnTo>
                  <a:pt x="197272" y="63204"/>
                </a:lnTo>
                <a:lnTo>
                  <a:pt x="198736" y="62660"/>
                </a:lnTo>
                <a:lnTo>
                  <a:pt x="201322" y="60481"/>
                </a:lnTo>
                <a:lnTo>
                  <a:pt x="202344" y="58541"/>
                </a:lnTo>
                <a:lnTo>
                  <a:pt x="204045" y="52143"/>
                </a:lnTo>
                <a:lnTo>
                  <a:pt x="204445" y="47027"/>
                </a:lnTo>
                <a:lnTo>
                  <a:pt x="204442" y="27671"/>
                </a:lnTo>
                <a:lnTo>
                  <a:pt x="197272" y="11640"/>
                </a:lnTo>
                <a:lnTo>
                  <a:pt x="214600" y="11640"/>
                </a:lnTo>
                <a:lnTo>
                  <a:pt x="219327" y="37473"/>
                </a:lnTo>
                <a:lnTo>
                  <a:pt x="218930" y="46050"/>
                </a:lnTo>
                <a:lnTo>
                  <a:pt x="218885" y="47027"/>
                </a:lnTo>
                <a:lnTo>
                  <a:pt x="217570" y="55138"/>
                </a:lnTo>
                <a:lnTo>
                  <a:pt x="217541" y="55317"/>
                </a:lnTo>
                <a:lnTo>
                  <a:pt x="215307" y="62075"/>
                </a:lnTo>
                <a:lnTo>
                  <a:pt x="214643" y="63204"/>
                </a:lnTo>
                <a:close/>
              </a:path>
              <a:path w="275589" h="74930">
                <a:moveTo>
                  <a:pt x="258877" y="74845"/>
                </a:moveTo>
                <a:lnTo>
                  <a:pt x="244650" y="74845"/>
                </a:lnTo>
                <a:lnTo>
                  <a:pt x="238898" y="72088"/>
                </a:lnTo>
                <a:lnTo>
                  <a:pt x="228007" y="37269"/>
                </a:lnTo>
                <a:lnTo>
                  <a:pt x="228400" y="28828"/>
                </a:lnTo>
                <a:lnTo>
                  <a:pt x="228453" y="27671"/>
                </a:lnTo>
                <a:lnTo>
                  <a:pt x="229760" y="19706"/>
                </a:lnTo>
                <a:lnTo>
                  <a:pt x="229794" y="19502"/>
                </a:lnTo>
                <a:lnTo>
                  <a:pt x="232027" y="12763"/>
                </a:lnTo>
                <a:lnTo>
                  <a:pt x="235154" y="7453"/>
                </a:lnTo>
                <a:lnTo>
                  <a:pt x="239102" y="2484"/>
                </a:lnTo>
                <a:lnTo>
                  <a:pt x="244650" y="0"/>
                </a:lnTo>
                <a:lnTo>
                  <a:pt x="258877" y="0"/>
                </a:lnTo>
                <a:lnTo>
                  <a:pt x="264317" y="2484"/>
                </a:lnTo>
                <a:lnTo>
                  <a:pt x="268259" y="7453"/>
                </a:lnTo>
                <a:lnTo>
                  <a:pt x="270759" y="11640"/>
                </a:lnTo>
                <a:lnTo>
                  <a:pt x="250096" y="11640"/>
                </a:lnTo>
                <a:lnTo>
                  <a:pt x="248598" y="12184"/>
                </a:lnTo>
                <a:lnTo>
                  <a:pt x="242886" y="47027"/>
                </a:lnTo>
                <a:lnTo>
                  <a:pt x="243255" y="51938"/>
                </a:lnTo>
                <a:lnTo>
                  <a:pt x="244140" y="55138"/>
                </a:lnTo>
                <a:lnTo>
                  <a:pt x="244957" y="58405"/>
                </a:lnTo>
                <a:lnTo>
                  <a:pt x="245978" y="60481"/>
                </a:lnTo>
                <a:lnTo>
                  <a:pt x="248598" y="62660"/>
                </a:lnTo>
                <a:lnTo>
                  <a:pt x="250096" y="63204"/>
                </a:lnTo>
                <a:lnTo>
                  <a:pt x="270802" y="63204"/>
                </a:lnTo>
                <a:lnTo>
                  <a:pt x="268339" y="67391"/>
                </a:lnTo>
                <a:lnTo>
                  <a:pt x="264391" y="72360"/>
                </a:lnTo>
                <a:lnTo>
                  <a:pt x="258877" y="74845"/>
                </a:lnTo>
                <a:close/>
              </a:path>
              <a:path w="275589" h="74930">
                <a:moveTo>
                  <a:pt x="270802" y="63204"/>
                </a:moveTo>
                <a:lnTo>
                  <a:pt x="253432" y="63204"/>
                </a:lnTo>
                <a:lnTo>
                  <a:pt x="254895" y="62660"/>
                </a:lnTo>
                <a:lnTo>
                  <a:pt x="257482" y="60481"/>
                </a:lnTo>
                <a:lnTo>
                  <a:pt x="258503" y="58541"/>
                </a:lnTo>
                <a:lnTo>
                  <a:pt x="260205" y="52143"/>
                </a:lnTo>
                <a:lnTo>
                  <a:pt x="260605" y="47027"/>
                </a:lnTo>
                <a:lnTo>
                  <a:pt x="260601" y="27671"/>
                </a:lnTo>
                <a:lnTo>
                  <a:pt x="253432" y="11640"/>
                </a:lnTo>
                <a:lnTo>
                  <a:pt x="270759" y="11640"/>
                </a:lnTo>
                <a:lnTo>
                  <a:pt x="275487" y="37473"/>
                </a:lnTo>
                <a:lnTo>
                  <a:pt x="275090" y="46050"/>
                </a:lnTo>
                <a:lnTo>
                  <a:pt x="275044" y="47027"/>
                </a:lnTo>
                <a:lnTo>
                  <a:pt x="273729" y="55138"/>
                </a:lnTo>
                <a:lnTo>
                  <a:pt x="273700" y="55317"/>
                </a:lnTo>
                <a:lnTo>
                  <a:pt x="271466" y="62075"/>
                </a:lnTo>
                <a:lnTo>
                  <a:pt x="270802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4" name="object 74" descr="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366567" y="2616313"/>
            <a:ext cx="2601405" cy="94960"/>
          </a:xfrm>
          <a:prstGeom prst="rect">
            <a:avLst/>
          </a:prstGeom>
        </p:spPr>
      </p:pic>
      <p:sp>
        <p:nvSpPr>
          <p:cNvPr id="75" name="object 75" descr=""/>
          <p:cNvSpPr/>
          <p:nvPr/>
        </p:nvSpPr>
        <p:spPr>
          <a:xfrm>
            <a:off x="3023417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 descr=""/>
          <p:cNvSpPr/>
          <p:nvPr/>
        </p:nvSpPr>
        <p:spPr>
          <a:xfrm>
            <a:off x="3080598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 descr=""/>
          <p:cNvSpPr/>
          <p:nvPr/>
        </p:nvSpPr>
        <p:spPr>
          <a:xfrm>
            <a:off x="3136757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 descr=""/>
          <p:cNvSpPr/>
          <p:nvPr/>
        </p:nvSpPr>
        <p:spPr>
          <a:xfrm>
            <a:off x="3192917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 descr=""/>
          <p:cNvSpPr/>
          <p:nvPr/>
        </p:nvSpPr>
        <p:spPr>
          <a:xfrm>
            <a:off x="3249076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 descr=""/>
          <p:cNvSpPr/>
          <p:nvPr/>
        </p:nvSpPr>
        <p:spPr>
          <a:xfrm>
            <a:off x="3306257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 descr=""/>
          <p:cNvSpPr/>
          <p:nvPr/>
        </p:nvSpPr>
        <p:spPr>
          <a:xfrm>
            <a:off x="3362416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 descr=""/>
          <p:cNvSpPr/>
          <p:nvPr/>
        </p:nvSpPr>
        <p:spPr>
          <a:xfrm>
            <a:off x="3418575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 descr=""/>
          <p:cNvSpPr/>
          <p:nvPr/>
        </p:nvSpPr>
        <p:spPr>
          <a:xfrm>
            <a:off x="3474735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 descr=""/>
          <p:cNvSpPr/>
          <p:nvPr/>
        </p:nvSpPr>
        <p:spPr>
          <a:xfrm>
            <a:off x="3530894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 descr=""/>
          <p:cNvSpPr/>
          <p:nvPr/>
        </p:nvSpPr>
        <p:spPr>
          <a:xfrm>
            <a:off x="3588075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 descr=""/>
          <p:cNvSpPr/>
          <p:nvPr/>
        </p:nvSpPr>
        <p:spPr>
          <a:xfrm>
            <a:off x="3644234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 descr=""/>
          <p:cNvSpPr/>
          <p:nvPr/>
        </p:nvSpPr>
        <p:spPr>
          <a:xfrm>
            <a:off x="3700394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 descr=""/>
          <p:cNvSpPr/>
          <p:nvPr/>
        </p:nvSpPr>
        <p:spPr>
          <a:xfrm>
            <a:off x="3892663" y="2616313"/>
            <a:ext cx="275590" cy="74930"/>
          </a:xfrm>
          <a:custGeom>
            <a:avLst/>
            <a:gdLst/>
            <a:ahLst/>
            <a:cxnLst/>
            <a:rect l="l" t="t" r="r" b="b"/>
            <a:pathLst>
              <a:path w="275589" h="74930">
                <a:moveTo>
                  <a:pt x="52483" y="58814"/>
                </a:moveTo>
                <a:lnTo>
                  <a:pt x="0" y="58814"/>
                </a:lnTo>
                <a:lnTo>
                  <a:pt x="0" y="46561"/>
                </a:lnTo>
                <a:lnTo>
                  <a:pt x="31653" y="102"/>
                </a:lnTo>
                <a:lnTo>
                  <a:pt x="43395" y="102"/>
                </a:lnTo>
                <a:lnTo>
                  <a:pt x="43395" y="21646"/>
                </a:lnTo>
                <a:lnTo>
                  <a:pt x="29815" y="21646"/>
                </a:lnTo>
                <a:lnTo>
                  <a:pt x="13069" y="46561"/>
                </a:lnTo>
                <a:lnTo>
                  <a:pt x="52483" y="46561"/>
                </a:lnTo>
                <a:lnTo>
                  <a:pt x="52483" y="58814"/>
                </a:lnTo>
                <a:close/>
              </a:path>
              <a:path w="275589" h="74930">
                <a:moveTo>
                  <a:pt x="43395" y="46561"/>
                </a:moveTo>
                <a:lnTo>
                  <a:pt x="29815" y="46561"/>
                </a:lnTo>
                <a:lnTo>
                  <a:pt x="29815" y="21646"/>
                </a:lnTo>
                <a:lnTo>
                  <a:pt x="43395" y="21646"/>
                </a:lnTo>
                <a:lnTo>
                  <a:pt x="43395" y="46561"/>
                </a:lnTo>
                <a:close/>
              </a:path>
              <a:path w="275589" h="74930">
                <a:moveTo>
                  <a:pt x="43395" y="73517"/>
                </a:moveTo>
                <a:lnTo>
                  <a:pt x="29815" y="73517"/>
                </a:lnTo>
                <a:lnTo>
                  <a:pt x="29815" y="58814"/>
                </a:lnTo>
                <a:lnTo>
                  <a:pt x="43395" y="58814"/>
                </a:lnTo>
                <a:lnTo>
                  <a:pt x="43395" y="73517"/>
                </a:lnTo>
                <a:close/>
              </a:path>
              <a:path w="275589" h="74930">
                <a:moveTo>
                  <a:pt x="89378" y="74845"/>
                </a:moveTo>
                <a:lnTo>
                  <a:pt x="75151" y="74845"/>
                </a:lnTo>
                <a:lnTo>
                  <a:pt x="69399" y="72088"/>
                </a:lnTo>
                <a:lnTo>
                  <a:pt x="58507" y="37269"/>
                </a:lnTo>
                <a:lnTo>
                  <a:pt x="58900" y="28828"/>
                </a:lnTo>
                <a:lnTo>
                  <a:pt x="58954" y="27671"/>
                </a:lnTo>
                <a:lnTo>
                  <a:pt x="75151" y="0"/>
                </a:lnTo>
                <a:lnTo>
                  <a:pt x="89378" y="0"/>
                </a:lnTo>
                <a:lnTo>
                  <a:pt x="94817" y="2484"/>
                </a:lnTo>
                <a:lnTo>
                  <a:pt x="98760" y="7453"/>
                </a:lnTo>
                <a:lnTo>
                  <a:pt x="101260" y="11640"/>
                </a:lnTo>
                <a:lnTo>
                  <a:pt x="80597" y="11640"/>
                </a:lnTo>
                <a:lnTo>
                  <a:pt x="79099" y="12184"/>
                </a:lnTo>
                <a:lnTo>
                  <a:pt x="73386" y="47027"/>
                </a:lnTo>
                <a:lnTo>
                  <a:pt x="73756" y="51938"/>
                </a:lnTo>
                <a:lnTo>
                  <a:pt x="74640" y="55138"/>
                </a:lnTo>
                <a:lnTo>
                  <a:pt x="75457" y="58405"/>
                </a:lnTo>
                <a:lnTo>
                  <a:pt x="76479" y="60481"/>
                </a:lnTo>
                <a:lnTo>
                  <a:pt x="79099" y="62660"/>
                </a:lnTo>
                <a:lnTo>
                  <a:pt x="80597" y="63204"/>
                </a:lnTo>
                <a:lnTo>
                  <a:pt x="101303" y="63204"/>
                </a:lnTo>
                <a:lnTo>
                  <a:pt x="98840" y="67391"/>
                </a:lnTo>
                <a:lnTo>
                  <a:pt x="94892" y="72360"/>
                </a:lnTo>
                <a:lnTo>
                  <a:pt x="89378" y="74845"/>
                </a:lnTo>
                <a:close/>
              </a:path>
              <a:path w="275589" h="74930">
                <a:moveTo>
                  <a:pt x="101303" y="63204"/>
                </a:moveTo>
                <a:lnTo>
                  <a:pt x="83932" y="63204"/>
                </a:lnTo>
                <a:lnTo>
                  <a:pt x="85396" y="62660"/>
                </a:lnTo>
                <a:lnTo>
                  <a:pt x="87983" y="60481"/>
                </a:lnTo>
                <a:lnTo>
                  <a:pt x="89004" y="58541"/>
                </a:lnTo>
                <a:lnTo>
                  <a:pt x="90705" y="52143"/>
                </a:lnTo>
                <a:lnTo>
                  <a:pt x="91106" y="47027"/>
                </a:lnTo>
                <a:lnTo>
                  <a:pt x="91102" y="27671"/>
                </a:lnTo>
                <a:lnTo>
                  <a:pt x="83932" y="11640"/>
                </a:lnTo>
                <a:lnTo>
                  <a:pt x="101260" y="11640"/>
                </a:lnTo>
                <a:lnTo>
                  <a:pt x="105988" y="37473"/>
                </a:lnTo>
                <a:lnTo>
                  <a:pt x="105590" y="46050"/>
                </a:lnTo>
                <a:lnTo>
                  <a:pt x="105545" y="47027"/>
                </a:lnTo>
                <a:lnTo>
                  <a:pt x="104230" y="55138"/>
                </a:lnTo>
                <a:lnTo>
                  <a:pt x="104201" y="55317"/>
                </a:lnTo>
                <a:lnTo>
                  <a:pt x="101967" y="62075"/>
                </a:lnTo>
                <a:lnTo>
                  <a:pt x="101303" y="63204"/>
                </a:lnTo>
                <a:close/>
              </a:path>
              <a:path w="275589" h="74930">
                <a:moveTo>
                  <a:pt x="129166" y="21442"/>
                </a:moveTo>
                <a:lnTo>
                  <a:pt x="116301" y="19196"/>
                </a:lnTo>
                <a:lnTo>
                  <a:pt x="116981" y="15792"/>
                </a:lnTo>
                <a:lnTo>
                  <a:pt x="117077" y="15316"/>
                </a:lnTo>
                <a:lnTo>
                  <a:pt x="117185" y="14771"/>
                </a:lnTo>
                <a:lnTo>
                  <a:pt x="118547" y="11231"/>
                </a:lnTo>
                <a:lnTo>
                  <a:pt x="120385" y="8577"/>
                </a:lnTo>
                <a:lnTo>
                  <a:pt x="122155" y="5922"/>
                </a:lnTo>
                <a:lnTo>
                  <a:pt x="124673" y="3812"/>
                </a:lnTo>
                <a:lnTo>
                  <a:pt x="128015" y="2212"/>
                </a:lnTo>
                <a:lnTo>
                  <a:pt x="131208" y="748"/>
                </a:lnTo>
                <a:lnTo>
                  <a:pt x="134850" y="0"/>
                </a:lnTo>
                <a:lnTo>
                  <a:pt x="145742" y="0"/>
                </a:lnTo>
                <a:lnTo>
                  <a:pt x="151255" y="2212"/>
                </a:lnTo>
                <a:lnTo>
                  <a:pt x="158811" y="10244"/>
                </a:lnTo>
                <a:lnTo>
                  <a:pt x="159398" y="11640"/>
                </a:lnTo>
                <a:lnTo>
                  <a:pt x="135973" y="11640"/>
                </a:lnTo>
                <a:lnTo>
                  <a:pt x="134101" y="12389"/>
                </a:lnTo>
                <a:lnTo>
                  <a:pt x="132229" y="14090"/>
                </a:lnTo>
                <a:lnTo>
                  <a:pt x="130528" y="15792"/>
                </a:lnTo>
                <a:lnTo>
                  <a:pt x="129506" y="18243"/>
                </a:lnTo>
                <a:lnTo>
                  <a:pt x="129166" y="21442"/>
                </a:lnTo>
                <a:close/>
              </a:path>
              <a:path w="275589" h="74930">
                <a:moveTo>
                  <a:pt x="133250" y="40536"/>
                </a:moveTo>
                <a:lnTo>
                  <a:pt x="134782" y="29202"/>
                </a:lnTo>
                <a:lnTo>
                  <a:pt x="138835" y="29202"/>
                </a:lnTo>
                <a:lnTo>
                  <a:pt x="141487" y="28454"/>
                </a:lnTo>
                <a:lnTo>
                  <a:pt x="143461" y="26752"/>
                </a:lnTo>
                <a:lnTo>
                  <a:pt x="145435" y="24982"/>
                </a:lnTo>
                <a:lnTo>
                  <a:pt x="146422" y="22633"/>
                </a:lnTo>
                <a:lnTo>
                  <a:pt x="146422" y="17256"/>
                </a:lnTo>
                <a:lnTo>
                  <a:pt x="145708" y="15316"/>
                </a:lnTo>
                <a:lnTo>
                  <a:pt x="142781" y="12389"/>
                </a:lnTo>
                <a:lnTo>
                  <a:pt x="140806" y="11640"/>
                </a:lnTo>
                <a:lnTo>
                  <a:pt x="159398" y="11640"/>
                </a:lnTo>
                <a:lnTo>
                  <a:pt x="160427" y="14090"/>
                </a:lnTo>
                <a:lnTo>
                  <a:pt x="160513" y="25254"/>
                </a:lnTo>
                <a:lnTo>
                  <a:pt x="157008" y="30428"/>
                </a:lnTo>
                <a:lnTo>
                  <a:pt x="149996" y="34308"/>
                </a:lnTo>
                <a:lnTo>
                  <a:pt x="154149" y="35193"/>
                </a:lnTo>
                <a:lnTo>
                  <a:pt x="157484" y="37201"/>
                </a:lnTo>
                <a:lnTo>
                  <a:pt x="159346" y="39515"/>
                </a:lnTo>
                <a:lnTo>
                  <a:pt x="137845" y="39515"/>
                </a:lnTo>
                <a:lnTo>
                  <a:pt x="135701" y="39856"/>
                </a:lnTo>
                <a:lnTo>
                  <a:pt x="133250" y="40536"/>
                </a:lnTo>
                <a:close/>
              </a:path>
              <a:path w="275589" h="74930">
                <a:moveTo>
                  <a:pt x="161578" y="63204"/>
                </a:moveTo>
                <a:lnTo>
                  <a:pt x="142032" y="63204"/>
                </a:lnTo>
                <a:lnTo>
                  <a:pt x="144448" y="62115"/>
                </a:lnTo>
                <a:lnTo>
                  <a:pt x="146422" y="59937"/>
                </a:lnTo>
                <a:lnTo>
                  <a:pt x="148396" y="57691"/>
                </a:lnTo>
                <a:lnTo>
                  <a:pt x="149384" y="54729"/>
                </a:lnTo>
                <a:lnTo>
                  <a:pt x="149292" y="47241"/>
                </a:lnTo>
                <a:lnTo>
                  <a:pt x="148431" y="44689"/>
                </a:lnTo>
                <a:lnTo>
                  <a:pt x="144687" y="40536"/>
                </a:lnTo>
                <a:lnTo>
                  <a:pt x="142406" y="39515"/>
                </a:lnTo>
                <a:lnTo>
                  <a:pt x="159346" y="39515"/>
                </a:lnTo>
                <a:lnTo>
                  <a:pt x="162521" y="43463"/>
                </a:lnTo>
                <a:lnTo>
                  <a:pt x="163781" y="47241"/>
                </a:lnTo>
                <a:lnTo>
                  <a:pt x="163781" y="58065"/>
                </a:lnTo>
                <a:lnTo>
                  <a:pt x="161578" y="63204"/>
                </a:lnTo>
                <a:close/>
              </a:path>
              <a:path w="275589" h="74930">
                <a:moveTo>
                  <a:pt x="146218" y="74845"/>
                </a:moveTo>
                <a:lnTo>
                  <a:pt x="132672" y="74845"/>
                </a:lnTo>
                <a:lnTo>
                  <a:pt x="127192" y="72939"/>
                </a:lnTo>
                <a:lnTo>
                  <a:pt x="118479" y="65315"/>
                </a:lnTo>
                <a:lnTo>
                  <a:pt x="115960" y="60311"/>
                </a:lnTo>
                <a:lnTo>
                  <a:pt x="115347" y="54729"/>
                </a:lnTo>
                <a:lnTo>
                  <a:pt x="115279" y="54117"/>
                </a:lnTo>
                <a:lnTo>
                  <a:pt x="128860" y="52483"/>
                </a:lnTo>
                <a:lnTo>
                  <a:pt x="129268" y="55955"/>
                </a:lnTo>
                <a:lnTo>
                  <a:pt x="130425" y="58609"/>
                </a:lnTo>
                <a:lnTo>
                  <a:pt x="134237" y="62285"/>
                </a:lnTo>
                <a:lnTo>
                  <a:pt x="136518" y="63204"/>
                </a:lnTo>
                <a:lnTo>
                  <a:pt x="161578" y="63204"/>
                </a:lnTo>
                <a:lnTo>
                  <a:pt x="161432" y="63545"/>
                </a:lnTo>
                <a:lnTo>
                  <a:pt x="156735" y="68106"/>
                </a:lnTo>
                <a:lnTo>
                  <a:pt x="152038" y="72598"/>
                </a:lnTo>
                <a:lnTo>
                  <a:pt x="146218" y="74845"/>
                </a:lnTo>
                <a:close/>
              </a:path>
              <a:path w="275589" h="74930">
                <a:moveTo>
                  <a:pt x="202718" y="74845"/>
                </a:moveTo>
                <a:lnTo>
                  <a:pt x="188491" y="74845"/>
                </a:lnTo>
                <a:lnTo>
                  <a:pt x="182739" y="72088"/>
                </a:lnTo>
                <a:lnTo>
                  <a:pt x="171856" y="37473"/>
                </a:lnTo>
                <a:lnTo>
                  <a:pt x="171847" y="37269"/>
                </a:lnTo>
                <a:lnTo>
                  <a:pt x="172240" y="28828"/>
                </a:lnTo>
                <a:lnTo>
                  <a:pt x="172294" y="27671"/>
                </a:lnTo>
                <a:lnTo>
                  <a:pt x="173601" y="19706"/>
                </a:lnTo>
                <a:lnTo>
                  <a:pt x="188491" y="0"/>
                </a:lnTo>
                <a:lnTo>
                  <a:pt x="202718" y="0"/>
                </a:lnTo>
                <a:lnTo>
                  <a:pt x="208157" y="2484"/>
                </a:lnTo>
                <a:lnTo>
                  <a:pt x="212100" y="7453"/>
                </a:lnTo>
                <a:lnTo>
                  <a:pt x="214600" y="11640"/>
                </a:lnTo>
                <a:lnTo>
                  <a:pt x="193937" y="11640"/>
                </a:lnTo>
                <a:lnTo>
                  <a:pt x="192439" y="12184"/>
                </a:lnTo>
                <a:lnTo>
                  <a:pt x="186726" y="47027"/>
                </a:lnTo>
                <a:lnTo>
                  <a:pt x="187095" y="51938"/>
                </a:lnTo>
                <a:lnTo>
                  <a:pt x="187980" y="55138"/>
                </a:lnTo>
                <a:lnTo>
                  <a:pt x="188797" y="58405"/>
                </a:lnTo>
                <a:lnTo>
                  <a:pt x="189819" y="60481"/>
                </a:lnTo>
                <a:lnTo>
                  <a:pt x="192439" y="62660"/>
                </a:lnTo>
                <a:lnTo>
                  <a:pt x="193937" y="63204"/>
                </a:lnTo>
                <a:lnTo>
                  <a:pt x="214643" y="63204"/>
                </a:lnTo>
                <a:lnTo>
                  <a:pt x="212180" y="67391"/>
                </a:lnTo>
                <a:lnTo>
                  <a:pt x="208232" y="72360"/>
                </a:lnTo>
                <a:lnTo>
                  <a:pt x="202718" y="74845"/>
                </a:lnTo>
                <a:close/>
              </a:path>
              <a:path w="275589" h="74930">
                <a:moveTo>
                  <a:pt x="214643" y="63204"/>
                </a:moveTo>
                <a:lnTo>
                  <a:pt x="197272" y="63204"/>
                </a:lnTo>
                <a:lnTo>
                  <a:pt x="198736" y="62660"/>
                </a:lnTo>
                <a:lnTo>
                  <a:pt x="201322" y="60481"/>
                </a:lnTo>
                <a:lnTo>
                  <a:pt x="202344" y="58541"/>
                </a:lnTo>
                <a:lnTo>
                  <a:pt x="204045" y="52143"/>
                </a:lnTo>
                <a:lnTo>
                  <a:pt x="204445" y="47027"/>
                </a:lnTo>
                <a:lnTo>
                  <a:pt x="204442" y="27671"/>
                </a:lnTo>
                <a:lnTo>
                  <a:pt x="197272" y="11640"/>
                </a:lnTo>
                <a:lnTo>
                  <a:pt x="214600" y="11640"/>
                </a:lnTo>
                <a:lnTo>
                  <a:pt x="219327" y="37473"/>
                </a:lnTo>
                <a:lnTo>
                  <a:pt x="218930" y="46050"/>
                </a:lnTo>
                <a:lnTo>
                  <a:pt x="218885" y="47027"/>
                </a:lnTo>
                <a:lnTo>
                  <a:pt x="217570" y="55138"/>
                </a:lnTo>
                <a:lnTo>
                  <a:pt x="217541" y="55317"/>
                </a:lnTo>
                <a:lnTo>
                  <a:pt x="215307" y="62075"/>
                </a:lnTo>
                <a:lnTo>
                  <a:pt x="214643" y="63204"/>
                </a:lnTo>
                <a:close/>
              </a:path>
              <a:path w="275589" h="74930">
                <a:moveTo>
                  <a:pt x="258877" y="74845"/>
                </a:moveTo>
                <a:lnTo>
                  <a:pt x="244650" y="74845"/>
                </a:lnTo>
                <a:lnTo>
                  <a:pt x="238898" y="72088"/>
                </a:lnTo>
                <a:lnTo>
                  <a:pt x="228007" y="37269"/>
                </a:lnTo>
                <a:lnTo>
                  <a:pt x="228400" y="28828"/>
                </a:lnTo>
                <a:lnTo>
                  <a:pt x="228453" y="27671"/>
                </a:lnTo>
                <a:lnTo>
                  <a:pt x="229760" y="19706"/>
                </a:lnTo>
                <a:lnTo>
                  <a:pt x="229794" y="19502"/>
                </a:lnTo>
                <a:lnTo>
                  <a:pt x="232027" y="12763"/>
                </a:lnTo>
                <a:lnTo>
                  <a:pt x="235154" y="7453"/>
                </a:lnTo>
                <a:lnTo>
                  <a:pt x="239102" y="2484"/>
                </a:lnTo>
                <a:lnTo>
                  <a:pt x="244650" y="0"/>
                </a:lnTo>
                <a:lnTo>
                  <a:pt x="258877" y="0"/>
                </a:lnTo>
                <a:lnTo>
                  <a:pt x="264317" y="2484"/>
                </a:lnTo>
                <a:lnTo>
                  <a:pt x="268259" y="7453"/>
                </a:lnTo>
                <a:lnTo>
                  <a:pt x="270759" y="11640"/>
                </a:lnTo>
                <a:lnTo>
                  <a:pt x="250096" y="11640"/>
                </a:lnTo>
                <a:lnTo>
                  <a:pt x="248598" y="12184"/>
                </a:lnTo>
                <a:lnTo>
                  <a:pt x="242886" y="47027"/>
                </a:lnTo>
                <a:lnTo>
                  <a:pt x="243255" y="51938"/>
                </a:lnTo>
                <a:lnTo>
                  <a:pt x="244140" y="55138"/>
                </a:lnTo>
                <a:lnTo>
                  <a:pt x="244957" y="58405"/>
                </a:lnTo>
                <a:lnTo>
                  <a:pt x="245978" y="60481"/>
                </a:lnTo>
                <a:lnTo>
                  <a:pt x="248598" y="62660"/>
                </a:lnTo>
                <a:lnTo>
                  <a:pt x="250096" y="63204"/>
                </a:lnTo>
                <a:lnTo>
                  <a:pt x="270802" y="63204"/>
                </a:lnTo>
                <a:lnTo>
                  <a:pt x="268339" y="67391"/>
                </a:lnTo>
                <a:lnTo>
                  <a:pt x="264391" y="72360"/>
                </a:lnTo>
                <a:lnTo>
                  <a:pt x="258877" y="74845"/>
                </a:lnTo>
                <a:close/>
              </a:path>
              <a:path w="275589" h="74930">
                <a:moveTo>
                  <a:pt x="270802" y="63204"/>
                </a:moveTo>
                <a:lnTo>
                  <a:pt x="253432" y="63204"/>
                </a:lnTo>
                <a:lnTo>
                  <a:pt x="254895" y="62660"/>
                </a:lnTo>
                <a:lnTo>
                  <a:pt x="257482" y="60481"/>
                </a:lnTo>
                <a:lnTo>
                  <a:pt x="258503" y="58541"/>
                </a:lnTo>
                <a:lnTo>
                  <a:pt x="260205" y="52143"/>
                </a:lnTo>
                <a:lnTo>
                  <a:pt x="260605" y="47027"/>
                </a:lnTo>
                <a:lnTo>
                  <a:pt x="260601" y="27671"/>
                </a:lnTo>
                <a:lnTo>
                  <a:pt x="253432" y="11640"/>
                </a:lnTo>
                <a:lnTo>
                  <a:pt x="270759" y="11640"/>
                </a:lnTo>
                <a:lnTo>
                  <a:pt x="275487" y="37473"/>
                </a:lnTo>
                <a:lnTo>
                  <a:pt x="275090" y="46050"/>
                </a:lnTo>
                <a:lnTo>
                  <a:pt x="275044" y="47027"/>
                </a:lnTo>
                <a:lnTo>
                  <a:pt x="273729" y="55138"/>
                </a:lnTo>
                <a:lnTo>
                  <a:pt x="273700" y="55317"/>
                </a:lnTo>
                <a:lnTo>
                  <a:pt x="271466" y="62075"/>
                </a:lnTo>
                <a:lnTo>
                  <a:pt x="270802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9" name="object 89" descr=""/>
          <p:cNvGrpSpPr/>
          <p:nvPr/>
        </p:nvGrpSpPr>
        <p:grpSpPr>
          <a:xfrm>
            <a:off x="364627" y="2845035"/>
            <a:ext cx="1202055" cy="93980"/>
            <a:chOff x="364627" y="2845035"/>
            <a:chExt cx="1202055" cy="93980"/>
          </a:xfrm>
        </p:grpSpPr>
        <p:pic>
          <p:nvPicPr>
            <p:cNvPr id="90" name="object 90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64627" y="2845035"/>
              <a:ext cx="1175160" cy="93530"/>
            </a:xfrm>
            <a:prstGeom prst="rect">
              <a:avLst/>
            </a:prstGeom>
          </p:spPr>
        </p:pic>
        <p:sp>
          <p:nvSpPr>
            <p:cNvPr id="91" name="object 91" descr=""/>
            <p:cNvSpPr/>
            <p:nvPr/>
          </p:nvSpPr>
          <p:spPr>
            <a:xfrm>
              <a:off x="1556125" y="2908240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4">
                  <a:moveTo>
                    <a:pt x="10210" y="10210"/>
                  </a:moveTo>
                  <a:lnTo>
                    <a:pt x="0" y="10210"/>
                  </a:lnTo>
                  <a:lnTo>
                    <a:pt x="0" y="0"/>
                  </a:lnTo>
                  <a:lnTo>
                    <a:pt x="10210" y="0"/>
                  </a:lnTo>
                  <a:lnTo>
                    <a:pt x="10210" y="1021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2" name="object 92" descr=""/>
          <p:cNvSpPr/>
          <p:nvPr/>
        </p:nvSpPr>
        <p:spPr>
          <a:xfrm>
            <a:off x="1612285" y="290824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 descr=""/>
          <p:cNvSpPr/>
          <p:nvPr/>
        </p:nvSpPr>
        <p:spPr>
          <a:xfrm>
            <a:off x="1670486" y="290824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 descr=""/>
          <p:cNvSpPr/>
          <p:nvPr/>
        </p:nvSpPr>
        <p:spPr>
          <a:xfrm>
            <a:off x="1726646" y="290824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 descr=""/>
          <p:cNvSpPr/>
          <p:nvPr/>
        </p:nvSpPr>
        <p:spPr>
          <a:xfrm>
            <a:off x="1782805" y="290824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 descr=""/>
          <p:cNvSpPr/>
          <p:nvPr/>
        </p:nvSpPr>
        <p:spPr>
          <a:xfrm>
            <a:off x="1839986" y="290824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 descr=""/>
          <p:cNvSpPr/>
          <p:nvPr/>
        </p:nvSpPr>
        <p:spPr>
          <a:xfrm>
            <a:off x="1896145" y="290824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 descr=""/>
          <p:cNvSpPr/>
          <p:nvPr/>
        </p:nvSpPr>
        <p:spPr>
          <a:xfrm>
            <a:off x="1952305" y="290824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 descr=""/>
          <p:cNvSpPr/>
          <p:nvPr/>
        </p:nvSpPr>
        <p:spPr>
          <a:xfrm>
            <a:off x="2008464" y="290824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 descr=""/>
          <p:cNvSpPr/>
          <p:nvPr/>
        </p:nvSpPr>
        <p:spPr>
          <a:xfrm>
            <a:off x="2065644" y="290824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 descr=""/>
          <p:cNvSpPr/>
          <p:nvPr/>
        </p:nvSpPr>
        <p:spPr>
          <a:xfrm>
            <a:off x="2121804" y="290824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 descr=""/>
          <p:cNvSpPr/>
          <p:nvPr/>
        </p:nvSpPr>
        <p:spPr>
          <a:xfrm>
            <a:off x="2177963" y="290824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 descr=""/>
          <p:cNvSpPr/>
          <p:nvPr/>
        </p:nvSpPr>
        <p:spPr>
          <a:xfrm>
            <a:off x="2234123" y="290824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 descr=""/>
          <p:cNvSpPr/>
          <p:nvPr/>
        </p:nvSpPr>
        <p:spPr>
          <a:xfrm>
            <a:off x="2290282" y="290824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 descr=""/>
          <p:cNvSpPr/>
          <p:nvPr/>
        </p:nvSpPr>
        <p:spPr>
          <a:xfrm>
            <a:off x="2347463" y="290824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 descr=""/>
          <p:cNvSpPr/>
          <p:nvPr/>
        </p:nvSpPr>
        <p:spPr>
          <a:xfrm>
            <a:off x="2403622" y="290824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 descr=""/>
          <p:cNvSpPr/>
          <p:nvPr/>
        </p:nvSpPr>
        <p:spPr>
          <a:xfrm>
            <a:off x="2459781" y="290824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 descr=""/>
          <p:cNvSpPr/>
          <p:nvPr/>
        </p:nvSpPr>
        <p:spPr>
          <a:xfrm>
            <a:off x="2515941" y="290824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 descr=""/>
          <p:cNvSpPr/>
          <p:nvPr/>
        </p:nvSpPr>
        <p:spPr>
          <a:xfrm>
            <a:off x="2573121" y="290824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 descr=""/>
          <p:cNvSpPr/>
          <p:nvPr/>
        </p:nvSpPr>
        <p:spPr>
          <a:xfrm>
            <a:off x="2629281" y="290824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 descr=""/>
          <p:cNvSpPr/>
          <p:nvPr/>
        </p:nvSpPr>
        <p:spPr>
          <a:xfrm>
            <a:off x="2685440" y="290824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 descr=""/>
          <p:cNvSpPr/>
          <p:nvPr/>
        </p:nvSpPr>
        <p:spPr>
          <a:xfrm>
            <a:off x="2741599" y="290824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 descr=""/>
          <p:cNvSpPr/>
          <p:nvPr/>
        </p:nvSpPr>
        <p:spPr>
          <a:xfrm>
            <a:off x="2797759" y="290824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 descr=""/>
          <p:cNvSpPr/>
          <p:nvPr/>
        </p:nvSpPr>
        <p:spPr>
          <a:xfrm>
            <a:off x="2854939" y="290824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 descr=""/>
          <p:cNvSpPr/>
          <p:nvPr/>
        </p:nvSpPr>
        <p:spPr>
          <a:xfrm>
            <a:off x="2912120" y="290824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 descr=""/>
          <p:cNvSpPr/>
          <p:nvPr/>
        </p:nvSpPr>
        <p:spPr>
          <a:xfrm>
            <a:off x="2969300" y="290824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 descr=""/>
          <p:cNvSpPr/>
          <p:nvPr/>
        </p:nvSpPr>
        <p:spPr>
          <a:xfrm>
            <a:off x="3025460" y="290824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 descr=""/>
          <p:cNvSpPr/>
          <p:nvPr/>
        </p:nvSpPr>
        <p:spPr>
          <a:xfrm>
            <a:off x="3081619" y="290824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 descr=""/>
          <p:cNvSpPr/>
          <p:nvPr/>
        </p:nvSpPr>
        <p:spPr>
          <a:xfrm>
            <a:off x="3137779" y="290824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 descr=""/>
          <p:cNvSpPr/>
          <p:nvPr/>
        </p:nvSpPr>
        <p:spPr>
          <a:xfrm>
            <a:off x="3194959" y="290824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 descr=""/>
          <p:cNvSpPr/>
          <p:nvPr/>
        </p:nvSpPr>
        <p:spPr>
          <a:xfrm>
            <a:off x="3251118" y="290824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 descr=""/>
          <p:cNvSpPr/>
          <p:nvPr/>
        </p:nvSpPr>
        <p:spPr>
          <a:xfrm>
            <a:off x="3307277" y="290824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 descr=""/>
          <p:cNvSpPr/>
          <p:nvPr/>
        </p:nvSpPr>
        <p:spPr>
          <a:xfrm>
            <a:off x="3363437" y="290824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 descr=""/>
          <p:cNvSpPr/>
          <p:nvPr/>
        </p:nvSpPr>
        <p:spPr>
          <a:xfrm>
            <a:off x="3419597" y="290824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object 125" descr=""/>
          <p:cNvSpPr/>
          <p:nvPr/>
        </p:nvSpPr>
        <p:spPr>
          <a:xfrm>
            <a:off x="3476777" y="290824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 descr=""/>
          <p:cNvSpPr/>
          <p:nvPr/>
        </p:nvSpPr>
        <p:spPr>
          <a:xfrm>
            <a:off x="3532936" y="290824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 descr=""/>
          <p:cNvSpPr/>
          <p:nvPr/>
        </p:nvSpPr>
        <p:spPr>
          <a:xfrm>
            <a:off x="3589096" y="290824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 descr=""/>
          <p:cNvSpPr/>
          <p:nvPr/>
        </p:nvSpPr>
        <p:spPr>
          <a:xfrm>
            <a:off x="3645255" y="290824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 descr=""/>
          <p:cNvSpPr/>
          <p:nvPr/>
        </p:nvSpPr>
        <p:spPr>
          <a:xfrm>
            <a:off x="3702436" y="290824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 descr=""/>
          <p:cNvSpPr/>
          <p:nvPr/>
        </p:nvSpPr>
        <p:spPr>
          <a:xfrm>
            <a:off x="3892663" y="2844933"/>
            <a:ext cx="275590" cy="74930"/>
          </a:xfrm>
          <a:custGeom>
            <a:avLst/>
            <a:gdLst/>
            <a:ahLst/>
            <a:cxnLst/>
            <a:rect l="l" t="t" r="r" b="b"/>
            <a:pathLst>
              <a:path w="275589" h="74930">
                <a:moveTo>
                  <a:pt x="52483" y="58814"/>
                </a:moveTo>
                <a:lnTo>
                  <a:pt x="0" y="58814"/>
                </a:lnTo>
                <a:lnTo>
                  <a:pt x="0" y="46561"/>
                </a:lnTo>
                <a:lnTo>
                  <a:pt x="31653" y="102"/>
                </a:lnTo>
                <a:lnTo>
                  <a:pt x="43395" y="102"/>
                </a:lnTo>
                <a:lnTo>
                  <a:pt x="43395" y="21646"/>
                </a:lnTo>
                <a:lnTo>
                  <a:pt x="29815" y="21646"/>
                </a:lnTo>
                <a:lnTo>
                  <a:pt x="13069" y="46561"/>
                </a:lnTo>
                <a:lnTo>
                  <a:pt x="52483" y="46561"/>
                </a:lnTo>
                <a:lnTo>
                  <a:pt x="52483" y="58814"/>
                </a:lnTo>
                <a:close/>
              </a:path>
              <a:path w="275589" h="74930">
                <a:moveTo>
                  <a:pt x="43395" y="46561"/>
                </a:moveTo>
                <a:lnTo>
                  <a:pt x="29815" y="46561"/>
                </a:lnTo>
                <a:lnTo>
                  <a:pt x="29815" y="21646"/>
                </a:lnTo>
                <a:lnTo>
                  <a:pt x="43395" y="21646"/>
                </a:lnTo>
                <a:lnTo>
                  <a:pt x="43395" y="46561"/>
                </a:lnTo>
                <a:close/>
              </a:path>
              <a:path w="275589" h="74930">
                <a:moveTo>
                  <a:pt x="43395" y="73517"/>
                </a:moveTo>
                <a:lnTo>
                  <a:pt x="29815" y="73517"/>
                </a:lnTo>
                <a:lnTo>
                  <a:pt x="29815" y="58814"/>
                </a:lnTo>
                <a:lnTo>
                  <a:pt x="43395" y="58814"/>
                </a:lnTo>
                <a:lnTo>
                  <a:pt x="43395" y="73517"/>
                </a:lnTo>
                <a:close/>
              </a:path>
              <a:path w="275589" h="74930">
                <a:moveTo>
                  <a:pt x="89378" y="74845"/>
                </a:moveTo>
                <a:lnTo>
                  <a:pt x="75151" y="74845"/>
                </a:lnTo>
                <a:lnTo>
                  <a:pt x="69399" y="72088"/>
                </a:lnTo>
                <a:lnTo>
                  <a:pt x="58507" y="37269"/>
                </a:lnTo>
                <a:lnTo>
                  <a:pt x="58900" y="28828"/>
                </a:lnTo>
                <a:lnTo>
                  <a:pt x="58954" y="27671"/>
                </a:lnTo>
                <a:lnTo>
                  <a:pt x="75151" y="0"/>
                </a:lnTo>
                <a:lnTo>
                  <a:pt x="89378" y="0"/>
                </a:lnTo>
                <a:lnTo>
                  <a:pt x="94817" y="2484"/>
                </a:lnTo>
                <a:lnTo>
                  <a:pt x="98760" y="7453"/>
                </a:lnTo>
                <a:lnTo>
                  <a:pt x="101260" y="11640"/>
                </a:lnTo>
                <a:lnTo>
                  <a:pt x="80597" y="11640"/>
                </a:lnTo>
                <a:lnTo>
                  <a:pt x="79099" y="12184"/>
                </a:lnTo>
                <a:lnTo>
                  <a:pt x="73386" y="47027"/>
                </a:lnTo>
                <a:lnTo>
                  <a:pt x="73756" y="51938"/>
                </a:lnTo>
                <a:lnTo>
                  <a:pt x="74640" y="55138"/>
                </a:lnTo>
                <a:lnTo>
                  <a:pt x="75457" y="58405"/>
                </a:lnTo>
                <a:lnTo>
                  <a:pt x="76479" y="60481"/>
                </a:lnTo>
                <a:lnTo>
                  <a:pt x="79099" y="62660"/>
                </a:lnTo>
                <a:lnTo>
                  <a:pt x="80597" y="63204"/>
                </a:lnTo>
                <a:lnTo>
                  <a:pt x="101303" y="63204"/>
                </a:lnTo>
                <a:lnTo>
                  <a:pt x="98840" y="67391"/>
                </a:lnTo>
                <a:lnTo>
                  <a:pt x="94892" y="72360"/>
                </a:lnTo>
                <a:lnTo>
                  <a:pt x="89378" y="74845"/>
                </a:lnTo>
                <a:close/>
              </a:path>
              <a:path w="275589" h="74930">
                <a:moveTo>
                  <a:pt x="101303" y="63204"/>
                </a:moveTo>
                <a:lnTo>
                  <a:pt x="83932" y="63204"/>
                </a:lnTo>
                <a:lnTo>
                  <a:pt x="85396" y="62660"/>
                </a:lnTo>
                <a:lnTo>
                  <a:pt x="87983" y="60481"/>
                </a:lnTo>
                <a:lnTo>
                  <a:pt x="89004" y="58541"/>
                </a:lnTo>
                <a:lnTo>
                  <a:pt x="90705" y="52143"/>
                </a:lnTo>
                <a:lnTo>
                  <a:pt x="91106" y="47027"/>
                </a:lnTo>
                <a:lnTo>
                  <a:pt x="91102" y="27671"/>
                </a:lnTo>
                <a:lnTo>
                  <a:pt x="83932" y="11640"/>
                </a:lnTo>
                <a:lnTo>
                  <a:pt x="101260" y="11640"/>
                </a:lnTo>
                <a:lnTo>
                  <a:pt x="105988" y="37473"/>
                </a:lnTo>
                <a:lnTo>
                  <a:pt x="105590" y="46050"/>
                </a:lnTo>
                <a:lnTo>
                  <a:pt x="105545" y="47027"/>
                </a:lnTo>
                <a:lnTo>
                  <a:pt x="104230" y="55138"/>
                </a:lnTo>
                <a:lnTo>
                  <a:pt x="104201" y="55317"/>
                </a:lnTo>
                <a:lnTo>
                  <a:pt x="101967" y="62075"/>
                </a:lnTo>
                <a:lnTo>
                  <a:pt x="101303" y="63204"/>
                </a:lnTo>
                <a:close/>
              </a:path>
              <a:path w="275589" h="74930">
                <a:moveTo>
                  <a:pt x="165823" y="58814"/>
                </a:moveTo>
                <a:lnTo>
                  <a:pt x="113339" y="58814"/>
                </a:lnTo>
                <a:lnTo>
                  <a:pt x="113339" y="46561"/>
                </a:lnTo>
                <a:lnTo>
                  <a:pt x="144993" y="102"/>
                </a:lnTo>
                <a:lnTo>
                  <a:pt x="156735" y="102"/>
                </a:lnTo>
                <a:lnTo>
                  <a:pt x="156735" y="21646"/>
                </a:lnTo>
                <a:lnTo>
                  <a:pt x="143155" y="21646"/>
                </a:lnTo>
                <a:lnTo>
                  <a:pt x="126409" y="46561"/>
                </a:lnTo>
                <a:lnTo>
                  <a:pt x="165823" y="46561"/>
                </a:lnTo>
                <a:lnTo>
                  <a:pt x="165823" y="58814"/>
                </a:lnTo>
                <a:close/>
              </a:path>
              <a:path w="275589" h="74930">
                <a:moveTo>
                  <a:pt x="156735" y="46561"/>
                </a:moveTo>
                <a:lnTo>
                  <a:pt x="143155" y="46561"/>
                </a:lnTo>
                <a:lnTo>
                  <a:pt x="143155" y="21646"/>
                </a:lnTo>
                <a:lnTo>
                  <a:pt x="156735" y="21646"/>
                </a:lnTo>
                <a:lnTo>
                  <a:pt x="156735" y="46561"/>
                </a:lnTo>
                <a:close/>
              </a:path>
              <a:path w="275589" h="74930">
                <a:moveTo>
                  <a:pt x="156735" y="73517"/>
                </a:moveTo>
                <a:lnTo>
                  <a:pt x="143155" y="73517"/>
                </a:lnTo>
                <a:lnTo>
                  <a:pt x="143155" y="58814"/>
                </a:lnTo>
                <a:lnTo>
                  <a:pt x="156735" y="58814"/>
                </a:lnTo>
                <a:lnTo>
                  <a:pt x="156735" y="73517"/>
                </a:lnTo>
                <a:close/>
              </a:path>
              <a:path w="275589" h="74930">
                <a:moveTo>
                  <a:pt x="202718" y="74845"/>
                </a:moveTo>
                <a:lnTo>
                  <a:pt x="188491" y="74845"/>
                </a:lnTo>
                <a:lnTo>
                  <a:pt x="182739" y="72088"/>
                </a:lnTo>
                <a:lnTo>
                  <a:pt x="171856" y="37473"/>
                </a:lnTo>
                <a:lnTo>
                  <a:pt x="171847" y="37269"/>
                </a:lnTo>
                <a:lnTo>
                  <a:pt x="172240" y="28828"/>
                </a:lnTo>
                <a:lnTo>
                  <a:pt x="172294" y="27671"/>
                </a:lnTo>
                <a:lnTo>
                  <a:pt x="173601" y="19706"/>
                </a:lnTo>
                <a:lnTo>
                  <a:pt x="188491" y="0"/>
                </a:lnTo>
                <a:lnTo>
                  <a:pt x="202718" y="0"/>
                </a:lnTo>
                <a:lnTo>
                  <a:pt x="208157" y="2484"/>
                </a:lnTo>
                <a:lnTo>
                  <a:pt x="212100" y="7453"/>
                </a:lnTo>
                <a:lnTo>
                  <a:pt x="214600" y="11640"/>
                </a:lnTo>
                <a:lnTo>
                  <a:pt x="193937" y="11640"/>
                </a:lnTo>
                <a:lnTo>
                  <a:pt x="192439" y="12184"/>
                </a:lnTo>
                <a:lnTo>
                  <a:pt x="186726" y="47027"/>
                </a:lnTo>
                <a:lnTo>
                  <a:pt x="187095" y="51938"/>
                </a:lnTo>
                <a:lnTo>
                  <a:pt x="187980" y="55138"/>
                </a:lnTo>
                <a:lnTo>
                  <a:pt x="188797" y="58405"/>
                </a:lnTo>
                <a:lnTo>
                  <a:pt x="189819" y="60481"/>
                </a:lnTo>
                <a:lnTo>
                  <a:pt x="192439" y="62660"/>
                </a:lnTo>
                <a:lnTo>
                  <a:pt x="193937" y="63204"/>
                </a:lnTo>
                <a:lnTo>
                  <a:pt x="214643" y="63204"/>
                </a:lnTo>
                <a:lnTo>
                  <a:pt x="212180" y="67391"/>
                </a:lnTo>
                <a:lnTo>
                  <a:pt x="208232" y="72360"/>
                </a:lnTo>
                <a:lnTo>
                  <a:pt x="202718" y="74845"/>
                </a:lnTo>
                <a:close/>
              </a:path>
              <a:path w="275589" h="74930">
                <a:moveTo>
                  <a:pt x="214643" y="63204"/>
                </a:moveTo>
                <a:lnTo>
                  <a:pt x="197272" y="63204"/>
                </a:lnTo>
                <a:lnTo>
                  <a:pt x="198736" y="62660"/>
                </a:lnTo>
                <a:lnTo>
                  <a:pt x="201322" y="60481"/>
                </a:lnTo>
                <a:lnTo>
                  <a:pt x="202344" y="58541"/>
                </a:lnTo>
                <a:lnTo>
                  <a:pt x="204045" y="52143"/>
                </a:lnTo>
                <a:lnTo>
                  <a:pt x="204445" y="47027"/>
                </a:lnTo>
                <a:lnTo>
                  <a:pt x="204442" y="27671"/>
                </a:lnTo>
                <a:lnTo>
                  <a:pt x="197272" y="11640"/>
                </a:lnTo>
                <a:lnTo>
                  <a:pt x="214600" y="11640"/>
                </a:lnTo>
                <a:lnTo>
                  <a:pt x="219327" y="37473"/>
                </a:lnTo>
                <a:lnTo>
                  <a:pt x="218930" y="46050"/>
                </a:lnTo>
                <a:lnTo>
                  <a:pt x="218885" y="47027"/>
                </a:lnTo>
                <a:lnTo>
                  <a:pt x="217570" y="55138"/>
                </a:lnTo>
                <a:lnTo>
                  <a:pt x="217541" y="55317"/>
                </a:lnTo>
                <a:lnTo>
                  <a:pt x="215307" y="62075"/>
                </a:lnTo>
                <a:lnTo>
                  <a:pt x="214643" y="63204"/>
                </a:lnTo>
                <a:close/>
              </a:path>
              <a:path w="275589" h="74930">
                <a:moveTo>
                  <a:pt x="258877" y="74845"/>
                </a:moveTo>
                <a:lnTo>
                  <a:pt x="244650" y="74845"/>
                </a:lnTo>
                <a:lnTo>
                  <a:pt x="238898" y="72088"/>
                </a:lnTo>
                <a:lnTo>
                  <a:pt x="228007" y="37269"/>
                </a:lnTo>
                <a:lnTo>
                  <a:pt x="228400" y="28828"/>
                </a:lnTo>
                <a:lnTo>
                  <a:pt x="228453" y="27671"/>
                </a:lnTo>
                <a:lnTo>
                  <a:pt x="229760" y="19706"/>
                </a:lnTo>
                <a:lnTo>
                  <a:pt x="229794" y="19502"/>
                </a:lnTo>
                <a:lnTo>
                  <a:pt x="232027" y="12763"/>
                </a:lnTo>
                <a:lnTo>
                  <a:pt x="235154" y="7453"/>
                </a:lnTo>
                <a:lnTo>
                  <a:pt x="239102" y="2484"/>
                </a:lnTo>
                <a:lnTo>
                  <a:pt x="244650" y="0"/>
                </a:lnTo>
                <a:lnTo>
                  <a:pt x="258877" y="0"/>
                </a:lnTo>
                <a:lnTo>
                  <a:pt x="264317" y="2484"/>
                </a:lnTo>
                <a:lnTo>
                  <a:pt x="268259" y="7453"/>
                </a:lnTo>
                <a:lnTo>
                  <a:pt x="270759" y="11640"/>
                </a:lnTo>
                <a:lnTo>
                  <a:pt x="250096" y="11640"/>
                </a:lnTo>
                <a:lnTo>
                  <a:pt x="248598" y="12184"/>
                </a:lnTo>
                <a:lnTo>
                  <a:pt x="242886" y="47027"/>
                </a:lnTo>
                <a:lnTo>
                  <a:pt x="243255" y="51938"/>
                </a:lnTo>
                <a:lnTo>
                  <a:pt x="244140" y="55138"/>
                </a:lnTo>
                <a:lnTo>
                  <a:pt x="244957" y="58405"/>
                </a:lnTo>
                <a:lnTo>
                  <a:pt x="245978" y="60481"/>
                </a:lnTo>
                <a:lnTo>
                  <a:pt x="248598" y="62660"/>
                </a:lnTo>
                <a:lnTo>
                  <a:pt x="250096" y="63204"/>
                </a:lnTo>
                <a:lnTo>
                  <a:pt x="270802" y="63204"/>
                </a:lnTo>
                <a:lnTo>
                  <a:pt x="268339" y="67391"/>
                </a:lnTo>
                <a:lnTo>
                  <a:pt x="264391" y="72360"/>
                </a:lnTo>
                <a:lnTo>
                  <a:pt x="258877" y="74845"/>
                </a:lnTo>
                <a:close/>
              </a:path>
              <a:path w="275589" h="74930">
                <a:moveTo>
                  <a:pt x="270802" y="63204"/>
                </a:moveTo>
                <a:lnTo>
                  <a:pt x="253432" y="63204"/>
                </a:lnTo>
                <a:lnTo>
                  <a:pt x="254895" y="62660"/>
                </a:lnTo>
                <a:lnTo>
                  <a:pt x="257482" y="60481"/>
                </a:lnTo>
                <a:lnTo>
                  <a:pt x="258503" y="58541"/>
                </a:lnTo>
                <a:lnTo>
                  <a:pt x="260205" y="52143"/>
                </a:lnTo>
                <a:lnTo>
                  <a:pt x="260605" y="47027"/>
                </a:lnTo>
                <a:lnTo>
                  <a:pt x="260601" y="27671"/>
                </a:lnTo>
                <a:lnTo>
                  <a:pt x="253432" y="11640"/>
                </a:lnTo>
                <a:lnTo>
                  <a:pt x="270759" y="11640"/>
                </a:lnTo>
                <a:lnTo>
                  <a:pt x="275487" y="37473"/>
                </a:lnTo>
                <a:lnTo>
                  <a:pt x="275090" y="46050"/>
                </a:lnTo>
                <a:lnTo>
                  <a:pt x="275044" y="47027"/>
                </a:lnTo>
                <a:lnTo>
                  <a:pt x="273729" y="55138"/>
                </a:lnTo>
                <a:lnTo>
                  <a:pt x="273700" y="55317"/>
                </a:lnTo>
                <a:lnTo>
                  <a:pt x="271466" y="62075"/>
                </a:lnTo>
                <a:lnTo>
                  <a:pt x="270802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31" name="object 131" descr=""/>
          <p:cNvGrpSpPr/>
          <p:nvPr/>
        </p:nvGrpSpPr>
        <p:grpSpPr>
          <a:xfrm>
            <a:off x="367180" y="3072327"/>
            <a:ext cx="1706880" cy="96520"/>
            <a:chOff x="367180" y="3072327"/>
            <a:chExt cx="1706880" cy="96520"/>
          </a:xfrm>
        </p:grpSpPr>
        <p:pic>
          <p:nvPicPr>
            <p:cNvPr id="132" name="object 132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67180" y="3072327"/>
              <a:ext cx="1656191" cy="96185"/>
            </a:xfrm>
            <a:prstGeom prst="rect">
              <a:avLst/>
            </a:prstGeom>
          </p:spPr>
        </p:pic>
        <p:sp>
          <p:nvSpPr>
            <p:cNvPr id="133" name="object 133" descr=""/>
            <p:cNvSpPr/>
            <p:nvPr/>
          </p:nvSpPr>
          <p:spPr>
            <a:xfrm>
              <a:off x="2063296" y="3136859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4">
                  <a:moveTo>
                    <a:pt x="10210" y="10210"/>
                  </a:moveTo>
                  <a:lnTo>
                    <a:pt x="0" y="10210"/>
                  </a:lnTo>
                  <a:lnTo>
                    <a:pt x="0" y="0"/>
                  </a:lnTo>
                  <a:lnTo>
                    <a:pt x="10210" y="0"/>
                  </a:lnTo>
                  <a:lnTo>
                    <a:pt x="10210" y="1021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4" name="object 134" descr=""/>
          <p:cNvSpPr/>
          <p:nvPr/>
        </p:nvSpPr>
        <p:spPr>
          <a:xfrm>
            <a:off x="2120476" y="313685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object 135" descr=""/>
          <p:cNvSpPr/>
          <p:nvPr/>
        </p:nvSpPr>
        <p:spPr>
          <a:xfrm>
            <a:off x="2176636" y="313685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object 136" descr=""/>
          <p:cNvSpPr/>
          <p:nvPr/>
        </p:nvSpPr>
        <p:spPr>
          <a:xfrm>
            <a:off x="2232795" y="313685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" name="object 137" descr=""/>
          <p:cNvSpPr/>
          <p:nvPr/>
        </p:nvSpPr>
        <p:spPr>
          <a:xfrm>
            <a:off x="2288955" y="313685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object 138" descr=""/>
          <p:cNvSpPr/>
          <p:nvPr/>
        </p:nvSpPr>
        <p:spPr>
          <a:xfrm>
            <a:off x="2346135" y="313685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" name="object 139" descr=""/>
          <p:cNvSpPr/>
          <p:nvPr/>
        </p:nvSpPr>
        <p:spPr>
          <a:xfrm>
            <a:off x="2402295" y="313685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object 140" descr=""/>
          <p:cNvSpPr/>
          <p:nvPr/>
        </p:nvSpPr>
        <p:spPr>
          <a:xfrm>
            <a:off x="2459475" y="313685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object 141" descr=""/>
          <p:cNvSpPr/>
          <p:nvPr/>
        </p:nvSpPr>
        <p:spPr>
          <a:xfrm>
            <a:off x="2516655" y="313685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object 142" descr=""/>
          <p:cNvSpPr/>
          <p:nvPr/>
        </p:nvSpPr>
        <p:spPr>
          <a:xfrm>
            <a:off x="2572815" y="313685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" name="object 143" descr=""/>
          <p:cNvSpPr/>
          <p:nvPr/>
        </p:nvSpPr>
        <p:spPr>
          <a:xfrm>
            <a:off x="2628974" y="313685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object 144" descr=""/>
          <p:cNvSpPr/>
          <p:nvPr/>
        </p:nvSpPr>
        <p:spPr>
          <a:xfrm>
            <a:off x="2685134" y="313685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" name="object 145" descr=""/>
          <p:cNvSpPr/>
          <p:nvPr/>
        </p:nvSpPr>
        <p:spPr>
          <a:xfrm>
            <a:off x="2742314" y="313685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" name="object 146" descr=""/>
          <p:cNvSpPr/>
          <p:nvPr/>
        </p:nvSpPr>
        <p:spPr>
          <a:xfrm>
            <a:off x="2798474" y="313685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" name="object 147" descr=""/>
          <p:cNvSpPr/>
          <p:nvPr/>
        </p:nvSpPr>
        <p:spPr>
          <a:xfrm>
            <a:off x="2854633" y="313685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" name="object 148" descr=""/>
          <p:cNvSpPr/>
          <p:nvPr/>
        </p:nvSpPr>
        <p:spPr>
          <a:xfrm>
            <a:off x="2910792" y="313685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" name="object 149" descr=""/>
          <p:cNvSpPr/>
          <p:nvPr/>
        </p:nvSpPr>
        <p:spPr>
          <a:xfrm>
            <a:off x="2966952" y="313685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" name="object 150" descr=""/>
          <p:cNvSpPr/>
          <p:nvPr/>
        </p:nvSpPr>
        <p:spPr>
          <a:xfrm>
            <a:off x="3024132" y="313685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1" name="object 151" descr=""/>
          <p:cNvSpPr/>
          <p:nvPr/>
        </p:nvSpPr>
        <p:spPr>
          <a:xfrm>
            <a:off x="3080292" y="313685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object 152" descr=""/>
          <p:cNvSpPr/>
          <p:nvPr/>
        </p:nvSpPr>
        <p:spPr>
          <a:xfrm>
            <a:off x="3136451" y="313685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" name="object 153" descr=""/>
          <p:cNvSpPr/>
          <p:nvPr/>
        </p:nvSpPr>
        <p:spPr>
          <a:xfrm>
            <a:off x="3192610" y="313685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object 154" descr=""/>
          <p:cNvSpPr/>
          <p:nvPr/>
        </p:nvSpPr>
        <p:spPr>
          <a:xfrm>
            <a:off x="3249791" y="313685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object 155" descr=""/>
          <p:cNvSpPr/>
          <p:nvPr/>
        </p:nvSpPr>
        <p:spPr>
          <a:xfrm>
            <a:off x="3305950" y="313685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" name="object 156" descr=""/>
          <p:cNvSpPr/>
          <p:nvPr/>
        </p:nvSpPr>
        <p:spPr>
          <a:xfrm>
            <a:off x="3362110" y="313685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7" name="object 157" descr=""/>
          <p:cNvSpPr/>
          <p:nvPr/>
        </p:nvSpPr>
        <p:spPr>
          <a:xfrm>
            <a:off x="3418269" y="313685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" name="object 158" descr=""/>
          <p:cNvSpPr/>
          <p:nvPr/>
        </p:nvSpPr>
        <p:spPr>
          <a:xfrm>
            <a:off x="3474429" y="313685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9" name="object 159" descr=""/>
          <p:cNvSpPr/>
          <p:nvPr/>
        </p:nvSpPr>
        <p:spPr>
          <a:xfrm>
            <a:off x="3531609" y="313685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0" name="object 160" descr=""/>
          <p:cNvSpPr/>
          <p:nvPr/>
        </p:nvSpPr>
        <p:spPr>
          <a:xfrm>
            <a:off x="3587768" y="313685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" name="object 161" descr=""/>
          <p:cNvSpPr/>
          <p:nvPr/>
        </p:nvSpPr>
        <p:spPr>
          <a:xfrm>
            <a:off x="3643928" y="313685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" name="object 162" descr=""/>
          <p:cNvSpPr/>
          <p:nvPr/>
        </p:nvSpPr>
        <p:spPr>
          <a:xfrm>
            <a:off x="3702129" y="313685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3" name="object 163" descr=""/>
          <p:cNvSpPr/>
          <p:nvPr/>
        </p:nvSpPr>
        <p:spPr>
          <a:xfrm>
            <a:off x="3892663" y="3073552"/>
            <a:ext cx="275590" cy="74930"/>
          </a:xfrm>
          <a:custGeom>
            <a:avLst/>
            <a:gdLst/>
            <a:ahLst/>
            <a:cxnLst/>
            <a:rect l="l" t="t" r="r" b="b"/>
            <a:pathLst>
              <a:path w="275589" h="74930">
                <a:moveTo>
                  <a:pt x="52483" y="58814"/>
                </a:moveTo>
                <a:lnTo>
                  <a:pt x="0" y="58814"/>
                </a:lnTo>
                <a:lnTo>
                  <a:pt x="0" y="46561"/>
                </a:lnTo>
                <a:lnTo>
                  <a:pt x="31653" y="102"/>
                </a:lnTo>
                <a:lnTo>
                  <a:pt x="43395" y="102"/>
                </a:lnTo>
                <a:lnTo>
                  <a:pt x="43395" y="21646"/>
                </a:lnTo>
                <a:lnTo>
                  <a:pt x="29815" y="21646"/>
                </a:lnTo>
                <a:lnTo>
                  <a:pt x="13069" y="46561"/>
                </a:lnTo>
                <a:lnTo>
                  <a:pt x="52483" y="46561"/>
                </a:lnTo>
                <a:lnTo>
                  <a:pt x="52483" y="58814"/>
                </a:lnTo>
                <a:close/>
              </a:path>
              <a:path w="275589" h="74930">
                <a:moveTo>
                  <a:pt x="43395" y="46561"/>
                </a:moveTo>
                <a:lnTo>
                  <a:pt x="29815" y="46561"/>
                </a:lnTo>
                <a:lnTo>
                  <a:pt x="29815" y="21646"/>
                </a:lnTo>
                <a:lnTo>
                  <a:pt x="43395" y="21646"/>
                </a:lnTo>
                <a:lnTo>
                  <a:pt x="43395" y="46561"/>
                </a:lnTo>
                <a:close/>
              </a:path>
              <a:path w="275589" h="74930">
                <a:moveTo>
                  <a:pt x="43395" y="73517"/>
                </a:moveTo>
                <a:lnTo>
                  <a:pt x="29815" y="73517"/>
                </a:lnTo>
                <a:lnTo>
                  <a:pt x="29815" y="58814"/>
                </a:lnTo>
                <a:lnTo>
                  <a:pt x="43395" y="58814"/>
                </a:lnTo>
                <a:lnTo>
                  <a:pt x="43395" y="73517"/>
                </a:lnTo>
                <a:close/>
              </a:path>
              <a:path w="275589" h="74930">
                <a:moveTo>
                  <a:pt x="89378" y="74845"/>
                </a:moveTo>
                <a:lnTo>
                  <a:pt x="75151" y="74845"/>
                </a:lnTo>
                <a:lnTo>
                  <a:pt x="69399" y="72088"/>
                </a:lnTo>
                <a:lnTo>
                  <a:pt x="58507" y="37269"/>
                </a:lnTo>
                <a:lnTo>
                  <a:pt x="58900" y="28828"/>
                </a:lnTo>
                <a:lnTo>
                  <a:pt x="58954" y="27671"/>
                </a:lnTo>
                <a:lnTo>
                  <a:pt x="75151" y="0"/>
                </a:lnTo>
                <a:lnTo>
                  <a:pt x="89378" y="0"/>
                </a:lnTo>
                <a:lnTo>
                  <a:pt x="94817" y="2484"/>
                </a:lnTo>
                <a:lnTo>
                  <a:pt x="98760" y="7453"/>
                </a:lnTo>
                <a:lnTo>
                  <a:pt x="101260" y="11640"/>
                </a:lnTo>
                <a:lnTo>
                  <a:pt x="80597" y="11640"/>
                </a:lnTo>
                <a:lnTo>
                  <a:pt x="79099" y="12184"/>
                </a:lnTo>
                <a:lnTo>
                  <a:pt x="73386" y="47027"/>
                </a:lnTo>
                <a:lnTo>
                  <a:pt x="73756" y="51938"/>
                </a:lnTo>
                <a:lnTo>
                  <a:pt x="74640" y="55138"/>
                </a:lnTo>
                <a:lnTo>
                  <a:pt x="75457" y="58405"/>
                </a:lnTo>
                <a:lnTo>
                  <a:pt x="76479" y="60481"/>
                </a:lnTo>
                <a:lnTo>
                  <a:pt x="79099" y="62660"/>
                </a:lnTo>
                <a:lnTo>
                  <a:pt x="80597" y="63204"/>
                </a:lnTo>
                <a:lnTo>
                  <a:pt x="101303" y="63204"/>
                </a:lnTo>
                <a:lnTo>
                  <a:pt x="98840" y="67391"/>
                </a:lnTo>
                <a:lnTo>
                  <a:pt x="94892" y="72360"/>
                </a:lnTo>
                <a:lnTo>
                  <a:pt x="89378" y="74845"/>
                </a:lnTo>
                <a:close/>
              </a:path>
              <a:path w="275589" h="74930">
                <a:moveTo>
                  <a:pt x="101303" y="63204"/>
                </a:moveTo>
                <a:lnTo>
                  <a:pt x="83932" y="63204"/>
                </a:lnTo>
                <a:lnTo>
                  <a:pt x="85396" y="62660"/>
                </a:lnTo>
                <a:lnTo>
                  <a:pt x="87983" y="60481"/>
                </a:lnTo>
                <a:lnTo>
                  <a:pt x="89004" y="58541"/>
                </a:lnTo>
                <a:lnTo>
                  <a:pt x="90705" y="52143"/>
                </a:lnTo>
                <a:lnTo>
                  <a:pt x="91106" y="47027"/>
                </a:lnTo>
                <a:lnTo>
                  <a:pt x="91102" y="27671"/>
                </a:lnTo>
                <a:lnTo>
                  <a:pt x="83932" y="11640"/>
                </a:lnTo>
                <a:lnTo>
                  <a:pt x="101260" y="11640"/>
                </a:lnTo>
                <a:lnTo>
                  <a:pt x="105988" y="37473"/>
                </a:lnTo>
                <a:lnTo>
                  <a:pt x="105590" y="46050"/>
                </a:lnTo>
                <a:lnTo>
                  <a:pt x="105545" y="47027"/>
                </a:lnTo>
                <a:lnTo>
                  <a:pt x="104230" y="55138"/>
                </a:lnTo>
                <a:lnTo>
                  <a:pt x="104201" y="55317"/>
                </a:lnTo>
                <a:lnTo>
                  <a:pt x="101967" y="62075"/>
                </a:lnTo>
                <a:lnTo>
                  <a:pt x="101303" y="63204"/>
                </a:lnTo>
                <a:close/>
              </a:path>
              <a:path w="275589" h="74930">
                <a:moveTo>
                  <a:pt x="128962" y="40945"/>
                </a:moveTo>
                <a:lnTo>
                  <a:pt x="117628" y="39311"/>
                </a:lnTo>
                <a:lnTo>
                  <a:pt x="124775" y="1327"/>
                </a:lnTo>
                <a:lnTo>
                  <a:pt x="161841" y="1327"/>
                </a:lnTo>
                <a:lnTo>
                  <a:pt x="161841" y="14397"/>
                </a:lnTo>
                <a:lnTo>
                  <a:pt x="135395" y="14397"/>
                </a:lnTo>
                <a:lnTo>
                  <a:pt x="133161" y="26786"/>
                </a:lnTo>
                <a:lnTo>
                  <a:pt x="154285" y="26786"/>
                </a:lnTo>
                <a:lnTo>
                  <a:pt x="158573" y="31347"/>
                </a:lnTo>
                <a:lnTo>
                  <a:pt x="162732" y="35635"/>
                </a:lnTo>
                <a:lnTo>
                  <a:pt x="135769" y="35635"/>
                </a:lnTo>
                <a:lnTo>
                  <a:pt x="132161" y="37405"/>
                </a:lnTo>
                <a:lnTo>
                  <a:pt x="128962" y="40945"/>
                </a:lnTo>
                <a:close/>
              </a:path>
              <a:path w="275589" h="74930">
                <a:moveTo>
                  <a:pt x="154285" y="26786"/>
                </a:moveTo>
                <a:lnTo>
                  <a:pt x="133284" y="26786"/>
                </a:lnTo>
                <a:lnTo>
                  <a:pt x="136280" y="25288"/>
                </a:lnTo>
                <a:lnTo>
                  <a:pt x="139479" y="24505"/>
                </a:lnTo>
                <a:lnTo>
                  <a:pt x="149009" y="24505"/>
                </a:lnTo>
                <a:lnTo>
                  <a:pt x="154285" y="26786"/>
                </a:lnTo>
                <a:close/>
              </a:path>
              <a:path w="275589" h="74930">
                <a:moveTo>
                  <a:pt x="161017" y="63613"/>
                </a:moveTo>
                <a:lnTo>
                  <a:pt x="143121" y="63613"/>
                </a:lnTo>
                <a:lnTo>
                  <a:pt x="145606" y="62422"/>
                </a:lnTo>
                <a:lnTo>
                  <a:pt x="149690" y="57656"/>
                </a:lnTo>
                <a:lnTo>
                  <a:pt x="150711" y="54049"/>
                </a:lnTo>
                <a:lnTo>
                  <a:pt x="150711" y="44655"/>
                </a:lnTo>
                <a:lnTo>
                  <a:pt x="149690" y="41251"/>
                </a:lnTo>
                <a:lnTo>
                  <a:pt x="147648" y="39005"/>
                </a:lnTo>
                <a:lnTo>
                  <a:pt x="145674" y="36758"/>
                </a:lnTo>
                <a:lnTo>
                  <a:pt x="143053" y="35635"/>
                </a:lnTo>
                <a:lnTo>
                  <a:pt x="162732" y="35635"/>
                </a:lnTo>
                <a:lnTo>
                  <a:pt x="162930" y="35839"/>
                </a:lnTo>
                <a:lnTo>
                  <a:pt x="165108" y="41728"/>
                </a:lnTo>
                <a:lnTo>
                  <a:pt x="165108" y="55002"/>
                </a:lnTo>
                <a:lnTo>
                  <a:pt x="163372" y="60379"/>
                </a:lnTo>
                <a:lnTo>
                  <a:pt x="161017" y="63613"/>
                </a:lnTo>
                <a:close/>
              </a:path>
              <a:path w="275589" h="74930">
                <a:moveTo>
                  <a:pt x="148533" y="74845"/>
                </a:moveTo>
                <a:lnTo>
                  <a:pt x="133284" y="74845"/>
                </a:lnTo>
                <a:lnTo>
                  <a:pt x="127771" y="73041"/>
                </a:lnTo>
                <a:lnTo>
                  <a:pt x="119262" y="65757"/>
                </a:lnTo>
                <a:lnTo>
                  <a:pt x="116709" y="60856"/>
                </a:lnTo>
                <a:lnTo>
                  <a:pt x="115928" y="55002"/>
                </a:lnTo>
                <a:lnTo>
                  <a:pt x="115892" y="54729"/>
                </a:lnTo>
                <a:lnTo>
                  <a:pt x="129881" y="53300"/>
                </a:lnTo>
                <a:lnTo>
                  <a:pt x="130289" y="56499"/>
                </a:lnTo>
                <a:lnTo>
                  <a:pt x="131481" y="59018"/>
                </a:lnTo>
                <a:lnTo>
                  <a:pt x="135429" y="62694"/>
                </a:lnTo>
                <a:lnTo>
                  <a:pt x="137675" y="63613"/>
                </a:lnTo>
                <a:lnTo>
                  <a:pt x="161017" y="63613"/>
                </a:lnTo>
                <a:lnTo>
                  <a:pt x="155136" y="71611"/>
                </a:lnTo>
                <a:lnTo>
                  <a:pt x="148533" y="74845"/>
                </a:lnTo>
                <a:close/>
              </a:path>
              <a:path w="275589" h="74930">
                <a:moveTo>
                  <a:pt x="202718" y="74845"/>
                </a:moveTo>
                <a:lnTo>
                  <a:pt x="188491" y="74845"/>
                </a:lnTo>
                <a:lnTo>
                  <a:pt x="182739" y="72088"/>
                </a:lnTo>
                <a:lnTo>
                  <a:pt x="171856" y="37473"/>
                </a:lnTo>
                <a:lnTo>
                  <a:pt x="171847" y="37269"/>
                </a:lnTo>
                <a:lnTo>
                  <a:pt x="172240" y="28828"/>
                </a:lnTo>
                <a:lnTo>
                  <a:pt x="172294" y="27671"/>
                </a:lnTo>
                <a:lnTo>
                  <a:pt x="173601" y="19706"/>
                </a:lnTo>
                <a:lnTo>
                  <a:pt x="188491" y="0"/>
                </a:lnTo>
                <a:lnTo>
                  <a:pt x="202718" y="0"/>
                </a:lnTo>
                <a:lnTo>
                  <a:pt x="208157" y="2484"/>
                </a:lnTo>
                <a:lnTo>
                  <a:pt x="212100" y="7453"/>
                </a:lnTo>
                <a:lnTo>
                  <a:pt x="214600" y="11640"/>
                </a:lnTo>
                <a:lnTo>
                  <a:pt x="193937" y="11640"/>
                </a:lnTo>
                <a:lnTo>
                  <a:pt x="192439" y="12184"/>
                </a:lnTo>
                <a:lnTo>
                  <a:pt x="186726" y="47027"/>
                </a:lnTo>
                <a:lnTo>
                  <a:pt x="187095" y="51938"/>
                </a:lnTo>
                <a:lnTo>
                  <a:pt x="187980" y="55138"/>
                </a:lnTo>
                <a:lnTo>
                  <a:pt x="188797" y="58405"/>
                </a:lnTo>
                <a:lnTo>
                  <a:pt x="189819" y="60481"/>
                </a:lnTo>
                <a:lnTo>
                  <a:pt x="192439" y="62660"/>
                </a:lnTo>
                <a:lnTo>
                  <a:pt x="193937" y="63204"/>
                </a:lnTo>
                <a:lnTo>
                  <a:pt x="214643" y="63204"/>
                </a:lnTo>
                <a:lnTo>
                  <a:pt x="212180" y="67391"/>
                </a:lnTo>
                <a:lnTo>
                  <a:pt x="208232" y="72360"/>
                </a:lnTo>
                <a:lnTo>
                  <a:pt x="202718" y="74845"/>
                </a:lnTo>
                <a:close/>
              </a:path>
              <a:path w="275589" h="74930">
                <a:moveTo>
                  <a:pt x="214643" y="63204"/>
                </a:moveTo>
                <a:lnTo>
                  <a:pt x="197272" y="63204"/>
                </a:lnTo>
                <a:lnTo>
                  <a:pt x="198736" y="62660"/>
                </a:lnTo>
                <a:lnTo>
                  <a:pt x="201322" y="60481"/>
                </a:lnTo>
                <a:lnTo>
                  <a:pt x="202344" y="58541"/>
                </a:lnTo>
                <a:lnTo>
                  <a:pt x="204045" y="52143"/>
                </a:lnTo>
                <a:lnTo>
                  <a:pt x="204445" y="47027"/>
                </a:lnTo>
                <a:lnTo>
                  <a:pt x="204442" y="27671"/>
                </a:lnTo>
                <a:lnTo>
                  <a:pt x="197272" y="11640"/>
                </a:lnTo>
                <a:lnTo>
                  <a:pt x="214600" y="11640"/>
                </a:lnTo>
                <a:lnTo>
                  <a:pt x="219327" y="37473"/>
                </a:lnTo>
                <a:lnTo>
                  <a:pt x="218930" y="46050"/>
                </a:lnTo>
                <a:lnTo>
                  <a:pt x="218885" y="47027"/>
                </a:lnTo>
                <a:lnTo>
                  <a:pt x="217570" y="55138"/>
                </a:lnTo>
                <a:lnTo>
                  <a:pt x="217541" y="55317"/>
                </a:lnTo>
                <a:lnTo>
                  <a:pt x="215307" y="62075"/>
                </a:lnTo>
                <a:lnTo>
                  <a:pt x="214643" y="63204"/>
                </a:lnTo>
                <a:close/>
              </a:path>
              <a:path w="275589" h="74930">
                <a:moveTo>
                  <a:pt x="258877" y="74845"/>
                </a:moveTo>
                <a:lnTo>
                  <a:pt x="244650" y="74845"/>
                </a:lnTo>
                <a:lnTo>
                  <a:pt x="238898" y="72088"/>
                </a:lnTo>
                <a:lnTo>
                  <a:pt x="228007" y="37269"/>
                </a:lnTo>
                <a:lnTo>
                  <a:pt x="228400" y="28828"/>
                </a:lnTo>
                <a:lnTo>
                  <a:pt x="228453" y="27671"/>
                </a:lnTo>
                <a:lnTo>
                  <a:pt x="229760" y="19706"/>
                </a:lnTo>
                <a:lnTo>
                  <a:pt x="229794" y="19502"/>
                </a:lnTo>
                <a:lnTo>
                  <a:pt x="232027" y="12763"/>
                </a:lnTo>
                <a:lnTo>
                  <a:pt x="235154" y="7453"/>
                </a:lnTo>
                <a:lnTo>
                  <a:pt x="239102" y="2484"/>
                </a:lnTo>
                <a:lnTo>
                  <a:pt x="244650" y="0"/>
                </a:lnTo>
                <a:lnTo>
                  <a:pt x="258877" y="0"/>
                </a:lnTo>
                <a:lnTo>
                  <a:pt x="264317" y="2484"/>
                </a:lnTo>
                <a:lnTo>
                  <a:pt x="268259" y="7453"/>
                </a:lnTo>
                <a:lnTo>
                  <a:pt x="270759" y="11640"/>
                </a:lnTo>
                <a:lnTo>
                  <a:pt x="250096" y="11640"/>
                </a:lnTo>
                <a:lnTo>
                  <a:pt x="248598" y="12184"/>
                </a:lnTo>
                <a:lnTo>
                  <a:pt x="242886" y="47027"/>
                </a:lnTo>
                <a:lnTo>
                  <a:pt x="243255" y="51938"/>
                </a:lnTo>
                <a:lnTo>
                  <a:pt x="244140" y="55138"/>
                </a:lnTo>
                <a:lnTo>
                  <a:pt x="244957" y="58405"/>
                </a:lnTo>
                <a:lnTo>
                  <a:pt x="245978" y="60481"/>
                </a:lnTo>
                <a:lnTo>
                  <a:pt x="248598" y="62660"/>
                </a:lnTo>
                <a:lnTo>
                  <a:pt x="250096" y="63204"/>
                </a:lnTo>
                <a:lnTo>
                  <a:pt x="270802" y="63204"/>
                </a:lnTo>
                <a:lnTo>
                  <a:pt x="268339" y="67391"/>
                </a:lnTo>
                <a:lnTo>
                  <a:pt x="264391" y="72360"/>
                </a:lnTo>
                <a:lnTo>
                  <a:pt x="258877" y="74845"/>
                </a:lnTo>
                <a:close/>
              </a:path>
              <a:path w="275589" h="74930">
                <a:moveTo>
                  <a:pt x="270802" y="63204"/>
                </a:moveTo>
                <a:lnTo>
                  <a:pt x="253432" y="63204"/>
                </a:lnTo>
                <a:lnTo>
                  <a:pt x="254895" y="62660"/>
                </a:lnTo>
                <a:lnTo>
                  <a:pt x="257482" y="60481"/>
                </a:lnTo>
                <a:lnTo>
                  <a:pt x="258503" y="58541"/>
                </a:lnTo>
                <a:lnTo>
                  <a:pt x="260205" y="52143"/>
                </a:lnTo>
                <a:lnTo>
                  <a:pt x="260605" y="47027"/>
                </a:lnTo>
                <a:lnTo>
                  <a:pt x="260601" y="27671"/>
                </a:lnTo>
                <a:lnTo>
                  <a:pt x="253432" y="11640"/>
                </a:lnTo>
                <a:lnTo>
                  <a:pt x="270759" y="11640"/>
                </a:lnTo>
                <a:lnTo>
                  <a:pt x="275487" y="37473"/>
                </a:lnTo>
                <a:lnTo>
                  <a:pt x="275090" y="46050"/>
                </a:lnTo>
                <a:lnTo>
                  <a:pt x="275044" y="47027"/>
                </a:lnTo>
                <a:lnTo>
                  <a:pt x="273729" y="55138"/>
                </a:lnTo>
                <a:lnTo>
                  <a:pt x="273700" y="55317"/>
                </a:lnTo>
                <a:lnTo>
                  <a:pt x="271466" y="62075"/>
                </a:lnTo>
                <a:lnTo>
                  <a:pt x="270802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64" name="object 164" descr="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367057" y="3301253"/>
            <a:ext cx="1136074" cy="94552"/>
          </a:xfrm>
          <a:prstGeom prst="rect">
            <a:avLst/>
          </a:prstGeom>
        </p:spPr>
      </p:pic>
      <p:sp>
        <p:nvSpPr>
          <p:cNvPr id="165" name="object 165" descr=""/>
          <p:cNvSpPr/>
          <p:nvPr/>
        </p:nvSpPr>
        <p:spPr>
          <a:xfrm>
            <a:off x="1557351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" name="object 166" descr=""/>
          <p:cNvSpPr/>
          <p:nvPr/>
        </p:nvSpPr>
        <p:spPr>
          <a:xfrm>
            <a:off x="1614531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7" name="object 167" descr=""/>
          <p:cNvSpPr/>
          <p:nvPr/>
        </p:nvSpPr>
        <p:spPr>
          <a:xfrm>
            <a:off x="1670691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" name="object 168" descr=""/>
          <p:cNvSpPr/>
          <p:nvPr/>
        </p:nvSpPr>
        <p:spPr>
          <a:xfrm>
            <a:off x="1726850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9" name="object 169" descr=""/>
          <p:cNvSpPr/>
          <p:nvPr/>
        </p:nvSpPr>
        <p:spPr>
          <a:xfrm>
            <a:off x="1783009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0" name="object 170" descr=""/>
          <p:cNvSpPr/>
          <p:nvPr/>
        </p:nvSpPr>
        <p:spPr>
          <a:xfrm>
            <a:off x="1839169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1" name="object 171" descr=""/>
          <p:cNvSpPr/>
          <p:nvPr/>
        </p:nvSpPr>
        <p:spPr>
          <a:xfrm>
            <a:off x="1896349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2" name="object 172" descr=""/>
          <p:cNvSpPr/>
          <p:nvPr/>
        </p:nvSpPr>
        <p:spPr>
          <a:xfrm>
            <a:off x="1952509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3" name="object 173" descr=""/>
          <p:cNvSpPr/>
          <p:nvPr/>
        </p:nvSpPr>
        <p:spPr>
          <a:xfrm>
            <a:off x="2008668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4" name="object 174" descr=""/>
          <p:cNvSpPr/>
          <p:nvPr/>
        </p:nvSpPr>
        <p:spPr>
          <a:xfrm>
            <a:off x="2064828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5" name="object 175" descr=""/>
          <p:cNvSpPr/>
          <p:nvPr/>
        </p:nvSpPr>
        <p:spPr>
          <a:xfrm>
            <a:off x="2122008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6" name="object 176" descr=""/>
          <p:cNvSpPr/>
          <p:nvPr/>
        </p:nvSpPr>
        <p:spPr>
          <a:xfrm>
            <a:off x="2178167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7" name="object 177" descr=""/>
          <p:cNvSpPr/>
          <p:nvPr/>
        </p:nvSpPr>
        <p:spPr>
          <a:xfrm>
            <a:off x="2234327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" name="object 178" descr=""/>
          <p:cNvSpPr/>
          <p:nvPr/>
        </p:nvSpPr>
        <p:spPr>
          <a:xfrm>
            <a:off x="2290486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9" name="object 179" descr=""/>
          <p:cNvSpPr/>
          <p:nvPr/>
        </p:nvSpPr>
        <p:spPr>
          <a:xfrm>
            <a:off x="2347667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0" name="object 180" descr=""/>
          <p:cNvSpPr/>
          <p:nvPr/>
        </p:nvSpPr>
        <p:spPr>
          <a:xfrm>
            <a:off x="2403826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1" name="object 181" descr=""/>
          <p:cNvSpPr/>
          <p:nvPr/>
        </p:nvSpPr>
        <p:spPr>
          <a:xfrm>
            <a:off x="2459985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2" name="object 182" descr=""/>
          <p:cNvSpPr/>
          <p:nvPr/>
        </p:nvSpPr>
        <p:spPr>
          <a:xfrm>
            <a:off x="2516145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3" name="object 183" descr=""/>
          <p:cNvSpPr/>
          <p:nvPr/>
        </p:nvSpPr>
        <p:spPr>
          <a:xfrm>
            <a:off x="2572304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4" name="object 184" descr=""/>
          <p:cNvSpPr/>
          <p:nvPr/>
        </p:nvSpPr>
        <p:spPr>
          <a:xfrm>
            <a:off x="2629485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5" name="object 185" descr=""/>
          <p:cNvSpPr/>
          <p:nvPr/>
        </p:nvSpPr>
        <p:spPr>
          <a:xfrm>
            <a:off x="2685644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6" name="object 186" descr=""/>
          <p:cNvSpPr/>
          <p:nvPr/>
        </p:nvSpPr>
        <p:spPr>
          <a:xfrm>
            <a:off x="2741803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7" name="object 187" descr=""/>
          <p:cNvSpPr/>
          <p:nvPr/>
        </p:nvSpPr>
        <p:spPr>
          <a:xfrm>
            <a:off x="2800005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8" name="object 188" descr=""/>
          <p:cNvSpPr/>
          <p:nvPr/>
        </p:nvSpPr>
        <p:spPr>
          <a:xfrm>
            <a:off x="2856165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9" name="object 189" descr=""/>
          <p:cNvSpPr/>
          <p:nvPr/>
        </p:nvSpPr>
        <p:spPr>
          <a:xfrm>
            <a:off x="2912324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0" name="object 190" descr=""/>
          <p:cNvSpPr/>
          <p:nvPr/>
        </p:nvSpPr>
        <p:spPr>
          <a:xfrm>
            <a:off x="2968483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1" name="object 191" descr=""/>
          <p:cNvSpPr/>
          <p:nvPr/>
        </p:nvSpPr>
        <p:spPr>
          <a:xfrm>
            <a:off x="3025664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2" name="object 192" descr=""/>
          <p:cNvSpPr/>
          <p:nvPr/>
        </p:nvSpPr>
        <p:spPr>
          <a:xfrm>
            <a:off x="3081823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3" name="object 193" descr=""/>
          <p:cNvSpPr/>
          <p:nvPr/>
        </p:nvSpPr>
        <p:spPr>
          <a:xfrm>
            <a:off x="3137983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4" name="object 194" descr=""/>
          <p:cNvSpPr/>
          <p:nvPr/>
        </p:nvSpPr>
        <p:spPr>
          <a:xfrm>
            <a:off x="3194142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5" name="object 195" descr=""/>
          <p:cNvSpPr/>
          <p:nvPr/>
        </p:nvSpPr>
        <p:spPr>
          <a:xfrm>
            <a:off x="3251322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6" name="object 196" descr=""/>
          <p:cNvSpPr/>
          <p:nvPr/>
        </p:nvSpPr>
        <p:spPr>
          <a:xfrm>
            <a:off x="3307482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7" name="object 197" descr=""/>
          <p:cNvSpPr/>
          <p:nvPr/>
        </p:nvSpPr>
        <p:spPr>
          <a:xfrm>
            <a:off x="3363641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8" name="object 198" descr=""/>
          <p:cNvSpPr/>
          <p:nvPr/>
        </p:nvSpPr>
        <p:spPr>
          <a:xfrm>
            <a:off x="3419800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9" name="object 199" descr=""/>
          <p:cNvSpPr/>
          <p:nvPr/>
        </p:nvSpPr>
        <p:spPr>
          <a:xfrm>
            <a:off x="3475960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0" name="object 200" descr=""/>
          <p:cNvSpPr/>
          <p:nvPr/>
        </p:nvSpPr>
        <p:spPr>
          <a:xfrm>
            <a:off x="3533140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1" name="object 201" descr=""/>
          <p:cNvSpPr/>
          <p:nvPr/>
        </p:nvSpPr>
        <p:spPr>
          <a:xfrm>
            <a:off x="3589300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2" name="object 202" descr=""/>
          <p:cNvSpPr/>
          <p:nvPr/>
        </p:nvSpPr>
        <p:spPr>
          <a:xfrm>
            <a:off x="3645459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3" name="object 203" descr=""/>
          <p:cNvSpPr/>
          <p:nvPr/>
        </p:nvSpPr>
        <p:spPr>
          <a:xfrm>
            <a:off x="3701619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4" name="object 204" descr=""/>
          <p:cNvSpPr/>
          <p:nvPr/>
        </p:nvSpPr>
        <p:spPr>
          <a:xfrm>
            <a:off x="3892663" y="3302172"/>
            <a:ext cx="275590" cy="74930"/>
          </a:xfrm>
          <a:custGeom>
            <a:avLst/>
            <a:gdLst/>
            <a:ahLst/>
            <a:cxnLst/>
            <a:rect l="l" t="t" r="r" b="b"/>
            <a:pathLst>
              <a:path w="275589" h="74929">
                <a:moveTo>
                  <a:pt x="52483" y="58814"/>
                </a:moveTo>
                <a:lnTo>
                  <a:pt x="0" y="58814"/>
                </a:lnTo>
                <a:lnTo>
                  <a:pt x="0" y="46561"/>
                </a:lnTo>
                <a:lnTo>
                  <a:pt x="31653" y="102"/>
                </a:lnTo>
                <a:lnTo>
                  <a:pt x="43395" y="102"/>
                </a:lnTo>
                <a:lnTo>
                  <a:pt x="43395" y="21646"/>
                </a:lnTo>
                <a:lnTo>
                  <a:pt x="29815" y="21646"/>
                </a:lnTo>
                <a:lnTo>
                  <a:pt x="13069" y="46561"/>
                </a:lnTo>
                <a:lnTo>
                  <a:pt x="52483" y="46561"/>
                </a:lnTo>
                <a:lnTo>
                  <a:pt x="52483" y="58814"/>
                </a:lnTo>
                <a:close/>
              </a:path>
              <a:path w="275589" h="74929">
                <a:moveTo>
                  <a:pt x="43395" y="46561"/>
                </a:moveTo>
                <a:lnTo>
                  <a:pt x="29815" y="46561"/>
                </a:lnTo>
                <a:lnTo>
                  <a:pt x="29815" y="21646"/>
                </a:lnTo>
                <a:lnTo>
                  <a:pt x="43395" y="21646"/>
                </a:lnTo>
                <a:lnTo>
                  <a:pt x="43395" y="46561"/>
                </a:lnTo>
                <a:close/>
              </a:path>
              <a:path w="275589" h="74929">
                <a:moveTo>
                  <a:pt x="43395" y="73517"/>
                </a:moveTo>
                <a:lnTo>
                  <a:pt x="29815" y="73517"/>
                </a:lnTo>
                <a:lnTo>
                  <a:pt x="29815" y="58814"/>
                </a:lnTo>
                <a:lnTo>
                  <a:pt x="43395" y="58814"/>
                </a:lnTo>
                <a:lnTo>
                  <a:pt x="43395" y="73517"/>
                </a:lnTo>
                <a:close/>
              </a:path>
              <a:path w="275589" h="74929">
                <a:moveTo>
                  <a:pt x="89378" y="74845"/>
                </a:moveTo>
                <a:lnTo>
                  <a:pt x="75151" y="74845"/>
                </a:lnTo>
                <a:lnTo>
                  <a:pt x="69399" y="72088"/>
                </a:lnTo>
                <a:lnTo>
                  <a:pt x="58507" y="37269"/>
                </a:lnTo>
                <a:lnTo>
                  <a:pt x="58900" y="28828"/>
                </a:lnTo>
                <a:lnTo>
                  <a:pt x="58954" y="27671"/>
                </a:lnTo>
                <a:lnTo>
                  <a:pt x="75151" y="0"/>
                </a:lnTo>
                <a:lnTo>
                  <a:pt x="89378" y="0"/>
                </a:lnTo>
                <a:lnTo>
                  <a:pt x="94817" y="2484"/>
                </a:lnTo>
                <a:lnTo>
                  <a:pt x="98760" y="7453"/>
                </a:lnTo>
                <a:lnTo>
                  <a:pt x="101260" y="11640"/>
                </a:lnTo>
                <a:lnTo>
                  <a:pt x="80597" y="11640"/>
                </a:lnTo>
                <a:lnTo>
                  <a:pt x="79099" y="12184"/>
                </a:lnTo>
                <a:lnTo>
                  <a:pt x="73386" y="47027"/>
                </a:lnTo>
                <a:lnTo>
                  <a:pt x="73756" y="51938"/>
                </a:lnTo>
                <a:lnTo>
                  <a:pt x="74640" y="55138"/>
                </a:lnTo>
                <a:lnTo>
                  <a:pt x="75457" y="58405"/>
                </a:lnTo>
                <a:lnTo>
                  <a:pt x="76479" y="60481"/>
                </a:lnTo>
                <a:lnTo>
                  <a:pt x="79099" y="62660"/>
                </a:lnTo>
                <a:lnTo>
                  <a:pt x="80597" y="63204"/>
                </a:lnTo>
                <a:lnTo>
                  <a:pt x="101303" y="63204"/>
                </a:lnTo>
                <a:lnTo>
                  <a:pt x="98840" y="67391"/>
                </a:lnTo>
                <a:lnTo>
                  <a:pt x="94892" y="72360"/>
                </a:lnTo>
                <a:lnTo>
                  <a:pt x="89378" y="74845"/>
                </a:lnTo>
                <a:close/>
              </a:path>
              <a:path w="275589" h="74929">
                <a:moveTo>
                  <a:pt x="101303" y="63204"/>
                </a:moveTo>
                <a:lnTo>
                  <a:pt x="83932" y="63204"/>
                </a:lnTo>
                <a:lnTo>
                  <a:pt x="85396" y="62660"/>
                </a:lnTo>
                <a:lnTo>
                  <a:pt x="87983" y="60481"/>
                </a:lnTo>
                <a:lnTo>
                  <a:pt x="89004" y="58541"/>
                </a:lnTo>
                <a:lnTo>
                  <a:pt x="90705" y="52143"/>
                </a:lnTo>
                <a:lnTo>
                  <a:pt x="91106" y="47027"/>
                </a:lnTo>
                <a:lnTo>
                  <a:pt x="91102" y="27671"/>
                </a:lnTo>
                <a:lnTo>
                  <a:pt x="83932" y="11640"/>
                </a:lnTo>
                <a:lnTo>
                  <a:pt x="101260" y="11640"/>
                </a:lnTo>
                <a:lnTo>
                  <a:pt x="105988" y="37473"/>
                </a:lnTo>
                <a:lnTo>
                  <a:pt x="105590" y="46050"/>
                </a:lnTo>
                <a:lnTo>
                  <a:pt x="105545" y="47027"/>
                </a:lnTo>
                <a:lnTo>
                  <a:pt x="104230" y="55138"/>
                </a:lnTo>
                <a:lnTo>
                  <a:pt x="104201" y="55317"/>
                </a:lnTo>
                <a:lnTo>
                  <a:pt x="101967" y="62075"/>
                </a:lnTo>
                <a:lnTo>
                  <a:pt x="101303" y="63204"/>
                </a:lnTo>
                <a:close/>
              </a:path>
              <a:path w="275589" h="74929">
                <a:moveTo>
                  <a:pt x="147886" y="74845"/>
                </a:moveTo>
                <a:lnTo>
                  <a:pt x="116135" y="47103"/>
                </a:lnTo>
                <a:lnTo>
                  <a:pt x="115769" y="36350"/>
                </a:lnTo>
                <a:lnTo>
                  <a:pt x="116154" y="28583"/>
                </a:lnTo>
                <a:lnTo>
                  <a:pt x="134544" y="0"/>
                </a:lnTo>
                <a:lnTo>
                  <a:pt x="147954" y="0"/>
                </a:lnTo>
                <a:lnTo>
                  <a:pt x="152549" y="1565"/>
                </a:lnTo>
                <a:lnTo>
                  <a:pt x="156225" y="4696"/>
                </a:lnTo>
                <a:lnTo>
                  <a:pt x="159833" y="7828"/>
                </a:lnTo>
                <a:lnTo>
                  <a:pt x="161782" y="11640"/>
                </a:lnTo>
                <a:lnTo>
                  <a:pt x="138594" y="11640"/>
                </a:lnTo>
                <a:lnTo>
                  <a:pt x="136109" y="12967"/>
                </a:lnTo>
                <a:lnTo>
                  <a:pt x="132025" y="18277"/>
                </a:lnTo>
                <a:lnTo>
                  <a:pt x="130732" y="23825"/>
                </a:lnTo>
                <a:lnTo>
                  <a:pt x="130187" y="32266"/>
                </a:lnTo>
                <a:lnTo>
                  <a:pt x="157795" y="32266"/>
                </a:lnTo>
                <a:lnTo>
                  <a:pt x="161621" y="36350"/>
                </a:lnTo>
                <a:lnTo>
                  <a:pt x="138356" y="36350"/>
                </a:lnTo>
                <a:lnTo>
                  <a:pt x="136075" y="37405"/>
                </a:lnTo>
                <a:lnTo>
                  <a:pt x="134169" y="39515"/>
                </a:lnTo>
                <a:lnTo>
                  <a:pt x="132331" y="41626"/>
                </a:lnTo>
                <a:lnTo>
                  <a:pt x="131412" y="44757"/>
                </a:lnTo>
                <a:lnTo>
                  <a:pt x="131412" y="53470"/>
                </a:lnTo>
                <a:lnTo>
                  <a:pt x="132468" y="57010"/>
                </a:lnTo>
                <a:lnTo>
                  <a:pt x="134578" y="59528"/>
                </a:lnTo>
                <a:lnTo>
                  <a:pt x="136688" y="61979"/>
                </a:lnTo>
                <a:lnTo>
                  <a:pt x="139071" y="63204"/>
                </a:lnTo>
                <a:lnTo>
                  <a:pt x="162429" y="63204"/>
                </a:lnTo>
                <a:lnTo>
                  <a:pt x="162317" y="63511"/>
                </a:lnTo>
                <a:lnTo>
                  <a:pt x="153536" y="72564"/>
                </a:lnTo>
                <a:lnTo>
                  <a:pt x="147886" y="74845"/>
                </a:lnTo>
                <a:close/>
              </a:path>
              <a:path w="275589" h="74929">
                <a:moveTo>
                  <a:pt x="149588" y="19808"/>
                </a:moveTo>
                <a:lnTo>
                  <a:pt x="149247" y="17018"/>
                </a:lnTo>
                <a:lnTo>
                  <a:pt x="148396" y="14975"/>
                </a:lnTo>
                <a:lnTo>
                  <a:pt x="145606" y="12321"/>
                </a:lnTo>
                <a:lnTo>
                  <a:pt x="143768" y="11640"/>
                </a:lnTo>
                <a:lnTo>
                  <a:pt x="161782" y="11640"/>
                </a:lnTo>
                <a:lnTo>
                  <a:pt x="162130" y="12321"/>
                </a:lnTo>
                <a:lnTo>
                  <a:pt x="163168" y="18277"/>
                </a:lnTo>
                <a:lnTo>
                  <a:pt x="149588" y="19808"/>
                </a:lnTo>
                <a:close/>
              </a:path>
              <a:path w="275589" h="74929">
                <a:moveTo>
                  <a:pt x="157795" y="32266"/>
                </a:moveTo>
                <a:lnTo>
                  <a:pt x="130187" y="32266"/>
                </a:lnTo>
                <a:lnTo>
                  <a:pt x="133727" y="28113"/>
                </a:lnTo>
                <a:lnTo>
                  <a:pt x="138084" y="26037"/>
                </a:lnTo>
                <a:lnTo>
                  <a:pt x="149111" y="26037"/>
                </a:lnTo>
                <a:lnTo>
                  <a:pt x="154115" y="28283"/>
                </a:lnTo>
                <a:lnTo>
                  <a:pt x="157795" y="32266"/>
                </a:lnTo>
                <a:close/>
              </a:path>
              <a:path w="275589" h="74929">
                <a:moveTo>
                  <a:pt x="162429" y="63204"/>
                </a:moveTo>
                <a:lnTo>
                  <a:pt x="144312" y="63204"/>
                </a:lnTo>
                <a:lnTo>
                  <a:pt x="146490" y="62183"/>
                </a:lnTo>
                <a:lnTo>
                  <a:pt x="148260" y="60141"/>
                </a:lnTo>
                <a:lnTo>
                  <a:pt x="149962" y="58099"/>
                </a:lnTo>
                <a:lnTo>
                  <a:pt x="150813" y="54763"/>
                </a:lnTo>
                <a:lnTo>
                  <a:pt x="150813" y="45369"/>
                </a:lnTo>
                <a:lnTo>
                  <a:pt x="149894" y="41898"/>
                </a:lnTo>
                <a:lnTo>
                  <a:pt x="146582" y="37984"/>
                </a:lnTo>
                <a:lnTo>
                  <a:pt x="146008" y="37405"/>
                </a:lnTo>
                <a:lnTo>
                  <a:pt x="143802" y="36350"/>
                </a:lnTo>
                <a:lnTo>
                  <a:pt x="161621" y="36350"/>
                </a:lnTo>
                <a:lnTo>
                  <a:pt x="162419" y="37201"/>
                </a:lnTo>
                <a:lnTo>
                  <a:pt x="164495" y="42953"/>
                </a:lnTo>
                <a:lnTo>
                  <a:pt x="164495" y="57520"/>
                </a:lnTo>
                <a:lnTo>
                  <a:pt x="162429" y="63204"/>
                </a:lnTo>
                <a:close/>
              </a:path>
              <a:path w="275589" h="74929">
                <a:moveTo>
                  <a:pt x="202718" y="74845"/>
                </a:moveTo>
                <a:lnTo>
                  <a:pt x="188491" y="74845"/>
                </a:lnTo>
                <a:lnTo>
                  <a:pt x="182739" y="72088"/>
                </a:lnTo>
                <a:lnTo>
                  <a:pt x="171856" y="37473"/>
                </a:lnTo>
                <a:lnTo>
                  <a:pt x="171847" y="37269"/>
                </a:lnTo>
                <a:lnTo>
                  <a:pt x="172240" y="28828"/>
                </a:lnTo>
                <a:lnTo>
                  <a:pt x="172294" y="27671"/>
                </a:lnTo>
                <a:lnTo>
                  <a:pt x="173601" y="19706"/>
                </a:lnTo>
                <a:lnTo>
                  <a:pt x="188491" y="0"/>
                </a:lnTo>
                <a:lnTo>
                  <a:pt x="202718" y="0"/>
                </a:lnTo>
                <a:lnTo>
                  <a:pt x="208157" y="2484"/>
                </a:lnTo>
                <a:lnTo>
                  <a:pt x="212100" y="7453"/>
                </a:lnTo>
                <a:lnTo>
                  <a:pt x="214600" y="11640"/>
                </a:lnTo>
                <a:lnTo>
                  <a:pt x="193937" y="11640"/>
                </a:lnTo>
                <a:lnTo>
                  <a:pt x="192439" y="12184"/>
                </a:lnTo>
                <a:lnTo>
                  <a:pt x="186726" y="47027"/>
                </a:lnTo>
                <a:lnTo>
                  <a:pt x="187095" y="51938"/>
                </a:lnTo>
                <a:lnTo>
                  <a:pt x="187980" y="55138"/>
                </a:lnTo>
                <a:lnTo>
                  <a:pt x="188797" y="58405"/>
                </a:lnTo>
                <a:lnTo>
                  <a:pt x="189819" y="60481"/>
                </a:lnTo>
                <a:lnTo>
                  <a:pt x="192439" y="62660"/>
                </a:lnTo>
                <a:lnTo>
                  <a:pt x="193937" y="63204"/>
                </a:lnTo>
                <a:lnTo>
                  <a:pt x="214643" y="63204"/>
                </a:lnTo>
                <a:lnTo>
                  <a:pt x="212180" y="67391"/>
                </a:lnTo>
                <a:lnTo>
                  <a:pt x="208232" y="72360"/>
                </a:lnTo>
                <a:lnTo>
                  <a:pt x="202718" y="74845"/>
                </a:lnTo>
                <a:close/>
              </a:path>
              <a:path w="275589" h="74929">
                <a:moveTo>
                  <a:pt x="214643" y="63204"/>
                </a:moveTo>
                <a:lnTo>
                  <a:pt x="197272" y="63204"/>
                </a:lnTo>
                <a:lnTo>
                  <a:pt x="198736" y="62660"/>
                </a:lnTo>
                <a:lnTo>
                  <a:pt x="201322" y="60481"/>
                </a:lnTo>
                <a:lnTo>
                  <a:pt x="202344" y="58541"/>
                </a:lnTo>
                <a:lnTo>
                  <a:pt x="204045" y="52143"/>
                </a:lnTo>
                <a:lnTo>
                  <a:pt x="204445" y="47027"/>
                </a:lnTo>
                <a:lnTo>
                  <a:pt x="204442" y="27671"/>
                </a:lnTo>
                <a:lnTo>
                  <a:pt x="197272" y="11640"/>
                </a:lnTo>
                <a:lnTo>
                  <a:pt x="214600" y="11640"/>
                </a:lnTo>
                <a:lnTo>
                  <a:pt x="219327" y="37473"/>
                </a:lnTo>
                <a:lnTo>
                  <a:pt x="218930" y="46050"/>
                </a:lnTo>
                <a:lnTo>
                  <a:pt x="218885" y="47027"/>
                </a:lnTo>
                <a:lnTo>
                  <a:pt x="217570" y="55138"/>
                </a:lnTo>
                <a:lnTo>
                  <a:pt x="217541" y="55317"/>
                </a:lnTo>
                <a:lnTo>
                  <a:pt x="215307" y="62075"/>
                </a:lnTo>
                <a:lnTo>
                  <a:pt x="214643" y="63204"/>
                </a:lnTo>
                <a:close/>
              </a:path>
              <a:path w="275589" h="74929">
                <a:moveTo>
                  <a:pt x="258877" y="74845"/>
                </a:moveTo>
                <a:lnTo>
                  <a:pt x="244650" y="74845"/>
                </a:lnTo>
                <a:lnTo>
                  <a:pt x="238898" y="72088"/>
                </a:lnTo>
                <a:lnTo>
                  <a:pt x="228007" y="37269"/>
                </a:lnTo>
                <a:lnTo>
                  <a:pt x="228400" y="28828"/>
                </a:lnTo>
                <a:lnTo>
                  <a:pt x="228453" y="27671"/>
                </a:lnTo>
                <a:lnTo>
                  <a:pt x="229760" y="19706"/>
                </a:lnTo>
                <a:lnTo>
                  <a:pt x="229794" y="19502"/>
                </a:lnTo>
                <a:lnTo>
                  <a:pt x="232027" y="12763"/>
                </a:lnTo>
                <a:lnTo>
                  <a:pt x="235154" y="7453"/>
                </a:lnTo>
                <a:lnTo>
                  <a:pt x="239102" y="2484"/>
                </a:lnTo>
                <a:lnTo>
                  <a:pt x="244650" y="0"/>
                </a:lnTo>
                <a:lnTo>
                  <a:pt x="258877" y="0"/>
                </a:lnTo>
                <a:lnTo>
                  <a:pt x="264317" y="2484"/>
                </a:lnTo>
                <a:lnTo>
                  <a:pt x="268259" y="7453"/>
                </a:lnTo>
                <a:lnTo>
                  <a:pt x="270759" y="11640"/>
                </a:lnTo>
                <a:lnTo>
                  <a:pt x="250096" y="11640"/>
                </a:lnTo>
                <a:lnTo>
                  <a:pt x="248598" y="12184"/>
                </a:lnTo>
                <a:lnTo>
                  <a:pt x="242886" y="47027"/>
                </a:lnTo>
                <a:lnTo>
                  <a:pt x="243255" y="51938"/>
                </a:lnTo>
                <a:lnTo>
                  <a:pt x="244140" y="55138"/>
                </a:lnTo>
                <a:lnTo>
                  <a:pt x="244957" y="58405"/>
                </a:lnTo>
                <a:lnTo>
                  <a:pt x="245978" y="60481"/>
                </a:lnTo>
                <a:lnTo>
                  <a:pt x="248598" y="62660"/>
                </a:lnTo>
                <a:lnTo>
                  <a:pt x="250096" y="63204"/>
                </a:lnTo>
                <a:lnTo>
                  <a:pt x="270802" y="63204"/>
                </a:lnTo>
                <a:lnTo>
                  <a:pt x="268339" y="67391"/>
                </a:lnTo>
                <a:lnTo>
                  <a:pt x="264391" y="72360"/>
                </a:lnTo>
                <a:lnTo>
                  <a:pt x="258877" y="74845"/>
                </a:lnTo>
                <a:close/>
              </a:path>
              <a:path w="275589" h="74929">
                <a:moveTo>
                  <a:pt x="270802" y="63204"/>
                </a:moveTo>
                <a:lnTo>
                  <a:pt x="253432" y="63204"/>
                </a:lnTo>
                <a:lnTo>
                  <a:pt x="254895" y="62660"/>
                </a:lnTo>
                <a:lnTo>
                  <a:pt x="257482" y="60481"/>
                </a:lnTo>
                <a:lnTo>
                  <a:pt x="258503" y="58541"/>
                </a:lnTo>
                <a:lnTo>
                  <a:pt x="260205" y="52143"/>
                </a:lnTo>
                <a:lnTo>
                  <a:pt x="260605" y="47027"/>
                </a:lnTo>
                <a:lnTo>
                  <a:pt x="260601" y="27671"/>
                </a:lnTo>
                <a:lnTo>
                  <a:pt x="253432" y="11640"/>
                </a:lnTo>
                <a:lnTo>
                  <a:pt x="270759" y="11640"/>
                </a:lnTo>
                <a:lnTo>
                  <a:pt x="275487" y="37473"/>
                </a:lnTo>
                <a:lnTo>
                  <a:pt x="275090" y="46050"/>
                </a:lnTo>
                <a:lnTo>
                  <a:pt x="275044" y="47027"/>
                </a:lnTo>
                <a:lnTo>
                  <a:pt x="273729" y="55138"/>
                </a:lnTo>
                <a:lnTo>
                  <a:pt x="273700" y="55317"/>
                </a:lnTo>
                <a:lnTo>
                  <a:pt x="271466" y="62075"/>
                </a:lnTo>
                <a:lnTo>
                  <a:pt x="270802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05" name="object 205" descr=""/>
          <p:cNvGrpSpPr/>
          <p:nvPr/>
        </p:nvGrpSpPr>
        <p:grpSpPr>
          <a:xfrm>
            <a:off x="366976" y="3529567"/>
            <a:ext cx="1594485" cy="96520"/>
            <a:chOff x="366976" y="3529567"/>
            <a:chExt cx="1594485" cy="96520"/>
          </a:xfrm>
        </p:grpSpPr>
        <p:pic>
          <p:nvPicPr>
            <p:cNvPr id="206" name="object 206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66976" y="3529567"/>
              <a:ext cx="1560414" cy="96185"/>
            </a:xfrm>
            <a:prstGeom prst="rect">
              <a:avLst/>
            </a:prstGeom>
          </p:spPr>
        </p:pic>
        <p:sp>
          <p:nvSpPr>
            <p:cNvPr id="207" name="object 207" descr=""/>
            <p:cNvSpPr/>
            <p:nvPr/>
          </p:nvSpPr>
          <p:spPr>
            <a:xfrm>
              <a:off x="1950875" y="3594099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10210" y="10210"/>
                  </a:moveTo>
                  <a:lnTo>
                    <a:pt x="0" y="10210"/>
                  </a:lnTo>
                  <a:lnTo>
                    <a:pt x="0" y="0"/>
                  </a:lnTo>
                  <a:lnTo>
                    <a:pt x="10210" y="0"/>
                  </a:lnTo>
                  <a:lnTo>
                    <a:pt x="10210" y="1021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8" name="object 208" descr=""/>
          <p:cNvSpPr/>
          <p:nvPr/>
        </p:nvSpPr>
        <p:spPr>
          <a:xfrm>
            <a:off x="2007034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9" name="object 209" descr=""/>
          <p:cNvSpPr/>
          <p:nvPr/>
        </p:nvSpPr>
        <p:spPr>
          <a:xfrm>
            <a:off x="2063194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0" name="object 210" descr=""/>
          <p:cNvSpPr/>
          <p:nvPr/>
        </p:nvSpPr>
        <p:spPr>
          <a:xfrm>
            <a:off x="2120374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1" name="object 211" descr=""/>
          <p:cNvSpPr/>
          <p:nvPr/>
        </p:nvSpPr>
        <p:spPr>
          <a:xfrm>
            <a:off x="2176534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2" name="object 212" descr=""/>
          <p:cNvSpPr/>
          <p:nvPr/>
        </p:nvSpPr>
        <p:spPr>
          <a:xfrm>
            <a:off x="2232693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3" name="object 213" descr=""/>
          <p:cNvSpPr/>
          <p:nvPr/>
        </p:nvSpPr>
        <p:spPr>
          <a:xfrm>
            <a:off x="2288852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4" name="object 214" descr=""/>
          <p:cNvSpPr/>
          <p:nvPr/>
        </p:nvSpPr>
        <p:spPr>
          <a:xfrm>
            <a:off x="2346033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5" name="object 215" descr=""/>
          <p:cNvSpPr/>
          <p:nvPr/>
        </p:nvSpPr>
        <p:spPr>
          <a:xfrm>
            <a:off x="2402192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6" name="object 216" descr=""/>
          <p:cNvSpPr/>
          <p:nvPr/>
        </p:nvSpPr>
        <p:spPr>
          <a:xfrm>
            <a:off x="2460394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7" name="object 217" descr=""/>
          <p:cNvSpPr/>
          <p:nvPr/>
        </p:nvSpPr>
        <p:spPr>
          <a:xfrm>
            <a:off x="2516553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8" name="object 218" descr=""/>
          <p:cNvSpPr/>
          <p:nvPr/>
        </p:nvSpPr>
        <p:spPr>
          <a:xfrm>
            <a:off x="2572713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9" name="object 219" descr=""/>
          <p:cNvSpPr/>
          <p:nvPr/>
        </p:nvSpPr>
        <p:spPr>
          <a:xfrm>
            <a:off x="2628872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0" name="object 220" descr=""/>
          <p:cNvSpPr/>
          <p:nvPr/>
        </p:nvSpPr>
        <p:spPr>
          <a:xfrm>
            <a:off x="2685032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1" name="object 221" descr=""/>
          <p:cNvSpPr/>
          <p:nvPr/>
        </p:nvSpPr>
        <p:spPr>
          <a:xfrm>
            <a:off x="2742212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2" name="object 222" descr=""/>
          <p:cNvSpPr/>
          <p:nvPr/>
        </p:nvSpPr>
        <p:spPr>
          <a:xfrm>
            <a:off x="2798372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3" name="object 223" descr=""/>
          <p:cNvSpPr/>
          <p:nvPr/>
        </p:nvSpPr>
        <p:spPr>
          <a:xfrm>
            <a:off x="2854531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4" name="object 224" descr=""/>
          <p:cNvSpPr/>
          <p:nvPr/>
        </p:nvSpPr>
        <p:spPr>
          <a:xfrm>
            <a:off x="2910690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5" name="object 225" descr=""/>
          <p:cNvSpPr/>
          <p:nvPr/>
        </p:nvSpPr>
        <p:spPr>
          <a:xfrm>
            <a:off x="2967871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6" name="object 226" descr=""/>
          <p:cNvSpPr/>
          <p:nvPr/>
        </p:nvSpPr>
        <p:spPr>
          <a:xfrm>
            <a:off x="3024030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7" name="object 227" descr=""/>
          <p:cNvSpPr/>
          <p:nvPr/>
        </p:nvSpPr>
        <p:spPr>
          <a:xfrm>
            <a:off x="3080190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8" name="object 228" descr=""/>
          <p:cNvSpPr/>
          <p:nvPr/>
        </p:nvSpPr>
        <p:spPr>
          <a:xfrm>
            <a:off x="3136349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9" name="object 229" descr=""/>
          <p:cNvSpPr/>
          <p:nvPr/>
        </p:nvSpPr>
        <p:spPr>
          <a:xfrm>
            <a:off x="3192508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0" name="object 230" descr=""/>
          <p:cNvSpPr/>
          <p:nvPr/>
        </p:nvSpPr>
        <p:spPr>
          <a:xfrm>
            <a:off x="3249689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1" name="object 231" descr=""/>
          <p:cNvSpPr/>
          <p:nvPr/>
        </p:nvSpPr>
        <p:spPr>
          <a:xfrm>
            <a:off x="3305848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2" name="object 232" descr=""/>
          <p:cNvSpPr/>
          <p:nvPr/>
        </p:nvSpPr>
        <p:spPr>
          <a:xfrm>
            <a:off x="3362008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3" name="object 233" descr=""/>
          <p:cNvSpPr/>
          <p:nvPr/>
        </p:nvSpPr>
        <p:spPr>
          <a:xfrm>
            <a:off x="3418167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4" name="object 234" descr=""/>
          <p:cNvSpPr/>
          <p:nvPr/>
        </p:nvSpPr>
        <p:spPr>
          <a:xfrm>
            <a:off x="3475347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5" name="object 235" descr=""/>
          <p:cNvSpPr/>
          <p:nvPr/>
        </p:nvSpPr>
        <p:spPr>
          <a:xfrm>
            <a:off x="3531507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6" name="object 236" descr=""/>
          <p:cNvSpPr/>
          <p:nvPr/>
        </p:nvSpPr>
        <p:spPr>
          <a:xfrm>
            <a:off x="3587666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7" name="object 237" descr=""/>
          <p:cNvSpPr/>
          <p:nvPr/>
        </p:nvSpPr>
        <p:spPr>
          <a:xfrm>
            <a:off x="3643826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8" name="object 238" descr=""/>
          <p:cNvSpPr/>
          <p:nvPr/>
        </p:nvSpPr>
        <p:spPr>
          <a:xfrm>
            <a:off x="3699985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9" name="object 239" descr=""/>
          <p:cNvSpPr/>
          <p:nvPr/>
        </p:nvSpPr>
        <p:spPr>
          <a:xfrm>
            <a:off x="3892663" y="3530792"/>
            <a:ext cx="275590" cy="74930"/>
          </a:xfrm>
          <a:custGeom>
            <a:avLst/>
            <a:gdLst/>
            <a:ahLst/>
            <a:cxnLst/>
            <a:rect l="l" t="t" r="r" b="b"/>
            <a:pathLst>
              <a:path w="275589" h="74929">
                <a:moveTo>
                  <a:pt x="52483" y="58814"/>
                </a:moveTo>
                <a:lnTo>
                  <a:pt x="0" y="58814"/>
                </a:lnTo>
                <a:lnTo>
                  <a:pt x="0" y="46561"/>
                </a:lnTo>
                <a:lnTo>
                  <a:pt x="31653" y="102"/>
                </a:lnTo>
                <a:lnTo>
                  <a:pt x="43395" y="102"/>
                </a:lnTo>
                <a:lnTo>
                  <a:pt x="43395" y="21646"/>
                </a:lnTo>
                <a:lnTo>
                  <a:pt x="29815" y="21646"/>
                </a:lnTo>
                <a:lnTo>
                  <a:pt x="13069" y="46561"/>
                </a:lnTo>
                <a:lnTo>
                  <a:pt x="52483" y="46561"/>
                </a:lnTo>
                <a:lnTo>
                  <a:pt x="52483" y="58814"/>
                </a:lnTo>
                <a:close/>
              </a:path>
              <a:path w="275589" h="74929">
                <a:moveTo>
                  <a:pt x="43395" y="46561"/>
                </a:moveTo>
                <a:lnTo>
                  <a:pt x="29815" y="46561"/>
                </a:lnTo>
                <a:lnTo>
                  <a:pt x="29815" y="21646"/>
                </a:lnTo>
                <a:lnTo>
                  <a:pt x="43395" y="21646"/>
                </a:lnTo>
                <a:lnTo>
                  <a:pt x="43395" y="46561"/>
                </a:lnTo>
                <a:close/>
              </a:path>
              <a:path w="275589" h="74929">
                <a:moveTo>
                  <a:pt x="43395" y="73517"/>
                </a:moveTo>
                <a:lnTo>
                  <a:pt x="29815" y="73517"/>
                </a:lnTo>
                <a:lnTo>
                  <a:pt x="29815" y="58814"/>
                </a:lnTo>
                <a:lnTo>
                  <a:pt x="43395" y="58814"/>
                </a:lnTo>
                <a:lnTo>
                  <a:pt x="43395" y="73517"/>
                </a:lnTo>
                <a:close/>
              </a:path>
              <a:path w="275589" h="74929">
                <a:moveTo>
                  <a:pt x="89378" y="74845"/>
                </a:moveTo>
                <a:lnTo>
                  <a:pt x="75151" y="74845"/>
                </a:lnTo>
                <a:lnTo>
                  <a:pt x="69399" y="72088"/>
                </a:lnTo>
                <a:lnTo>
                  <a:pt x="58507" y="37269"/>
                </a:lnTo>
                <a:lnTo>
                  <a:pt x="58900" y="28828"/>
                </a:lnTo>
                <a:lnTo>
                  <a:pt x="58954" y="27671"/>
                </a:lnTo>
                <a:lnTo>
                  <a:pt x="75151" y="0"/>
                </a:lnTo>
                <a:lnTo>
                  <a:pt x="89378" y="0"/>
                </a:lnTo>
                <a:lnTo>
                  <a:pt x="94817" y="2484"/>
                </a:lnTo>
                <a:lnTo>
                  <a:pt x="98760" y="7453"/>
                </a:lnTo>
                <a:lnTo>
                  <a:pt x="101260" y="11640"/>
                </a:lnTo>
                <a:lnTo>
                  <a:pt x="80597" y="11640"/>
                </a:lnTo>
                <a:lnTo>
                  <a:pt x="79099" y="12184"/>
                </a:lnTo>
                <a:lnTo>
                  <a:pt x="73386" y="47027"/>
                </a:lnTo>
                <a:lnTo>
                  <a:pt x="73756" y="51938"/>
                </a:lnTo>
                <a:lnTo>
                  <a:pt x="74640" y="55138"/>
                </a:lnTo>
                <a:lnTo>
                  <a:pt x="75457" y="58405"/>
                </a:lnTo>
                <a:lnTo>
                  <a:pt x="76479" y="60481"/>
                </a:lnTo>
                <a:lnTo>
                  <a:pt x="79099" y="62660"/>
                </a:lnTo>
                <a:lnTo>
                  <a:pt x="80597" y="63204"/>
                </a:lnTo>
                <a:lnTo>
                  <a:pt x="101303" y="63204"/>
                </a:lnTo>
                <a:lnTo>
                  <a:pt x="98840" y="67391"/>
                </a:lnTo>
                <a:lnTo>
                  <a:pt x="94892" y="72360"/>
                </a:lnTo>
                <a:lnTo>
                  <a:pt x="89378" y="74845"/>
                </a:lnTo>
                <a:close/>
              </a:path>
              <a:path w="275589" h="74929">
                <a:moveTo>
                  <a:pt x="101303" y="63204"/>
                </a:moveTo>
                <a:lnTo>
                  <a:pt x="83932" y="63204"/>
                </a:lnTo>
                <a:lnTo>
                  <a:pt x="85396" y="62660"/>
                </a:lnTo>
                <a:lnTo>
                  <a:pt x="87983" y="60481"/>
                </a:lnTo>
                <a:lnTo>
                  <a:pt x="89004" y="58541"/>
                </a:lnTo>
                <a:lnTo>
                  <a:pt x="90705" y="52143"/>
                </a:lnTo>
                <a:lnTo>
                  <a:pt x="91106" y="47027"/>
                </a:lnTo>
                <a:lnTo>
                  <a:pt x="91102" y="27671"/>
                </a:lnTo>
                <a:lnTo>
                  <a:pt x="83932" y="11640"/>
                </a:lnTo>
                <a:lnTo>
                  <a:pt x="101260" y="11640"/>
                </a:lnTo>
                <a:lnTo>
                  <a:pt x="105988" y="37473"/>
                </a:lnTo>
                <a:lnTo>
                  <a:pt x="105590" y="46050"/>
                </a:lnTo>
                <a:lnTo>
                  <a:pt x="105545" y="47027"/>
                </a:lnTo>
                <a:lnTo>
                  <a:pt x="104230" y="55138"/>
                </a:lnTo>
                <a:lnTo>
                  <a:pt x="104201" y="55317"/>
                </a:lnTo>
                <a:lnTo>
                  <a:pt x="101967" y="62075"/>
                </a:lnTo>
                <a:lnTo>
                  <a:pt x="101303" y="63204"/>
                </a:lnTo>
                <a:close/>
              </a:path>
              <a:path w="275589" h="74929">
                <a:moveTo>
                  <a:pt x="139071" y="73517"/>
                </a:moveTo>
                <a:lnTo>
                  <a:pt x="125592" y="73517"/>
                </a:lnTo>
                <a:lnTo>
                  <a:pt x="126019" y="67050"/>
                </a:lnTo>
                <a:lnTo>
                  <a:pt x="138739" y="27594"/>
                </a:lnTo>
                <a:lnTo>
                  <a:pt x="147648" y="14295"/>
                </a:lnTo>
                <a:lnTo>
                  <a:pt x="115688" y="14295"/>
                </a:lnTo>
                <a:lnTo>
                  <a:pt x="115688" y="1327"/>
                </a:lnTo>
                <a:lnTo>
                  <a:pt x="163679" y="1327"/>
                </a:lnTo>
                <a:lnTo>
                  <a:pt x="163679" y="11538"/>
                </a:lnTo>
                <a:lnTo>
                  <a:pt x="159730" y="15418"/>
                </a:lnTo>
                <a:lnTo>
                  <a:pt x="155714" y="21000"/>
                </a:lnTo>
                <a:lnTo>
                  <a:pt x="140126" y="59733"/>
                </a:lnTo>
                <a:lnTo>
                  <a:pt x="139071" y="67050"/>
                </a:lnTo>
                <a:lnTo>
                  <a:pt x="139071" y="73517"/>
                </a:lnTo>
                <a:close/>
              </a:path>
              <a:path w="275589" h="74929">
                <a:moveTo>
                  <a:pt x="202718" y="74845"/>
                </a:moveTo>
                <a:lnTo>
                  <a:pt x="188491" y="74845"/>
                </a:lnTo>
                <a:lnTo>
                  <a:pt x="182739" y="72088"/>
                </a:lnTo>
                <a:lnTo>
                  <a:pt x="171856" y="37473"/>
                </a:lnTo>
                <a:lnTo>
                  <a:pt x="171847" y="37269"/>
                </a:lnTo>
                <a:lnTo>
                  <a:pt x="172240" y="28828"/>
                </a:lnTo>
                <a:lnTo>
                  <a:pt x="172294" y="27671"/>
                </a:lnTo>
                <a:lnTo>
                  <a:pt x="173601" y="19706"/>
                </a:lnTo>
                <a:lnTo>
                  <a:pt x="188491" y="0"/>
                </a:lnTo>
                <a:lnTo>
                  <a:pt x="202718" y="0"/>
                </a:lnTo>
                <a:lnTo>
                  <a:pt x="208157" y="2484"/>
                </a:lnTo>
                <a:lnTo>
                  <a:pt x="212100" y="7453"/>
                </a:lnTo>
                <a:lnTo>
                  <a:pt x="214600" y="11640"/>
                </a:lnTo>
                <a:lnTo>
                  <a:pt x="193937" y="11640"/>
                </a:lnTo>
                <a:lnTo>
                  <a:pt x="192439" y="12184"/>
                </a:lnTo>
                <a:lnTo>
                  <a:pt x="186726" y="47027"/>
                </a:lnTo>
                <a:lnTo>
                  <a:pt x="187095" y="51938"/>
                </a:lnTo>
                <a:lnTo>
                  <a:pt x="187980" y="55138"/>
                </a:lnTo>
                <a:lnTo>
                  <a:pt x="188797" y="58405"/>
                </a:lnTo>
                <a:lnTo>
                  <a:pt x="189819" y="60481"/>
                </a:lnTo>
                <a:lnTo>
                  <a:pt x="192439" y="62660"/>
                </a:lnTo>
                <a:lnTo>
                  <a:pt x="193937" y="63204"/>
                </a:lnTo>
                <a:lnTo>
                  <a:pt x="214643" y="63204"/>
                </a:lnTo>
                <a:lnTo>
                  <a:pt x="212180" y="67391"/>
                </a:lnTo>
                <a:lnTo>
                  <a:pt x="208232" y="72360"/>
                </a:lnTo>
                <a:lnTo>
                  <a:pt x="202718" y="74845"/>
                </a:lnTo>
                <a:close/>
              </a:path>
              <a:path w="275589" h="74929">
                <a:moveTo>
                  <a:pt x="214643" y="63204"/>
                </a:moveTo>
                <a:lnTo>
                  <a:pt x="197272" y="63204"/>
                </a:lnTo>
                <a:lnTo>
                  <a:pt x="198736" y="62660"/>
                </a:lnTo>
                <a:lnTo>
                  <a:pt x="201322" y="60481"/>
                </a:lnTo>
                <a:lnTo>
                  <a:pt x="202344" y="58541"/>
                </a:lnTo>
                <a:lnTo>
                  <a:pt x="204045" y="52143"/>
                </a:lnTo>
                <a:lnTo>
                  <a:pt x="204445" y="47027"/>
                </a:lnTo>
                <a:lnTo>
                  <a:pt x="204442" y="27671"/>
                </a:lnTo>
                <a:lnTo>
                  <a:pt x="197272" y="11640"/>
                </a:lnTo>
                <a:lnTo>
                  <a:pt x="214600" y="11640"/>
                </a:lnTo>
                <a:lnTo>
                  <a:pt x="219327" y="37473"/>
                </a:lnTo>
                <a:lnTo>
                  <a:pt x="218930" y="46050"/>
                </a:lnTo>
                <a:lnTo>
                  <a:pt x="218885" y="47027"/>
                </a:lnTo>
                <a:lnTo>
                  <a:pt x="217570" y="55138"/>
                </a:lnTo>
                <a:lnTo>
                  <a:pt x="217541" y="55317"/>
                </a:lnTo>
                <a:lnTo>
                  <a:pt x="215307" y="62075"/>
                </a:lnTo>
                <a:lnTo>
                  <a:pt x="214643" y="63204"/>
                </a:lnTo>
                <a:close/>
              </a:path>
              <a:path w="275589" h="74929">
                <a:moveTo>
                  <a:pt x="258877" y="74845"/>
                </a:moveTo>
                <a:lnTo>
                  <a:pt x="244650" y="74845"/>
                </a:lnTo>
                <a:lnTo>
                  <a:pt x="238898" y="72088"/>
                </a:lnTo>
                <a:lnTo>
                  <a:pt x="228007" y="37269"/>
                </a:lnTo>
                <a:lnTo>
                  <a:pt x="228400" y="28828"/>
                </a:lnTo>
                <a:lnTo>
                  <a:pt x="228453" y="27671"/>
                </a:lnTo>
                <a:lnTo>
                  <a:pt x="229760" y="19706"/>
                </a:lnTo>
                <a:lnTo>
                  <a:pt x="229794" y="19502"/>
                </a:lnTo>
                <a:lnTo>
                  <a:pt x="232027" y="12763"/>
                </a:lnTo>
                <a:lnTo>
                  <a:pt x="235154" y="7453"/>
                </a:lnTo>
                <a:lnTo>
                  <a:pt x="239102" y="2484"/>
                </a:lnTo>
                <a:lnTo>
                  <a:pt x="244650" y="0"/>
                </a:lnTo>
                <a:lnTo>
                  <a:pt x="258877" y="0"/>
                </a:lnTo>
                <a:lnTo>
                  <a:pt x="264317" y="2484"/>
                </a:lnTo>
                <a:lnTo>
                  <a:pt x="268259" y="7453"/>
                </a:lnTo>
                <a:lnTo>
                  <a:pt x="270759" y="11640"/>
                </a:lnTo>
                <a:lnTo>
                  <a:pt x="250096" y="11640"/>
                </a:lnTo>
                <a:lnTo>
                  <a:pt x="248598" y="12184"/>
                </a:lnTo>
                <a:lnTo>
                  <a:pt x="242886" y="47027"/>
                </a:lnTo>
                <a:lnTo>
                  <a:pt x="243255" y="51938"/>
                </a:lnTo>
                <a:lnTo>
                  <a:pt x="244140" y="55138"/>
                </a:lnTo>
                <a:lnTo>
                  <a:pt x="244957" y="58405"/>
                </a:lnTo>
                <a:lnTo>
                  <a:pt x="245978" y="60481"/>
                </a:lnTo>
                <a:lnTo>
                  <a:pt x="248598" y="62660"/>
                </a:lnTo>
                <a:lnTo>
                  <a:pt x="250096" y="63204"/>
                </a:lnTo>
                <a:lnTo>
                  <a:pt x="270802" y="63204"/>
                </a:lnTo>
                <a:lnTo>
                  <a:pt x="268339" y="67391"/>
                </a:lnTo>
                <a:lnTo>
                  <a:pt x="264391" y="72360"/>
                </a:lnTo>
                <a:lnTo>
                  <a:pt x="258877" y="74845"/>
                </a:lnTo>
                <a:close/>
              </a:path>
              <a:path w="275589" h="74929">
                <a:moveTo>
                  <a:pt x="270802" y="63204"/>
                </a:moveTo>
                <a:lnTo>
                  <a:pt x="253432" y="63204"/>
                </a:lnTo>
                <a:lnTo>
                  <a:pt x="254895" y="62660"/>
                </a:lnTo>
                <a:lnTo>
                  <a:pt x="257482" y="60481"/>
                </a:lnTo>
                <a:lnTo>
                  <a:pt x="258503" y="58541"/>
                </a:lnTo>
                <a:lnTo>
                  <a:pt x="260205" y="52143"/>
                </a:lnTo>
                <a:lnTo>
                  <a:pt x="260605" y="47027"/>
                </a:lnTo>
                <a:lnTo>
                  <a:pt x="260601" y="27671"/>
                </a:lnTo>
                <a:lnTo>
                  <a:pt x="253432" y="11640"/>
                </a:lnTo>
                <a:lnTo>
                  <a:pt x="270759" y="11640"/>
                </a:lnTo>
                <a:lnTo>
                  <a:pt x="275487" y="37473"/>
                </a:lnTo>
                <a:lnTo>
                  <a:pt x="275090" y="46050"/>
                </a:lnTo>
                <a:lnTo>
                  <a:pt x="275044" y="47027"/>
                </a:lnTo>
                <a:lnTo>
                  <a:pt x="273729" y="55138"/>
                </a:lnTo>
                <a:lnTo>
                  <a:pt x="273700" y="55317"/>
                </a:lnTo>
                <a:lnTo>
                  <a:pt x="271466" y="62075"/>
                </a:lnTo>
                <a:lnTo>
                  <a:pt x="270802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0" name="object 240" descr=""/>
          <p:cNvSpPr/>
          <p:nvPr/>
        </p:nvSpPr>
        <p:spPr>
          <a:xfrm>
            <a:off x="366864" y="3758095"/>
            <a:ext cx="1706880" cy="76200"/>
          </a:xfrm>
          <a:custGeom>
            <a:avLst/>
            <a:gdLst/>
            <a:ahLst/>
            <a:cxnLst/>
            <a:rect l="l" t="t" r="r" b="b"/>
            <a:pathLst>
              <a:path w="1706880" h="76200">
                <a:moveTo>
                  <a:pt x="47993" y="49110"/>
                </a:moveTo>
                <a:lnTo>
                  <a:pt x="46939" y="45504"/>
                </a:lnTo>
                <a:lnTo>
                  <a:pt x="44005" y="41148"/>
                </a:lnTo>
                <a:lnTo>
                  <a:pt x="42722" y="39243"/>
                </a:lnTo>
                <a:lnTo>
                  <a:pt x="39624" y="36855"/>
                </a:lnTo>
                <a:lnTo>
                  <a:pt x="35534" y="35217"/>
                </a:lnTo>
                <a:lnTo>
                  <a:pt x="38735" y="33794"/>
                </a:lnTo>
                <a:lnTo>
                  <a:pt x="41224" y="31750"/>
                </a:lnTo>
                <a:lnTo>
                  <a:pt x="42379" y="30010"/>
                </a:lnTo>
                <a:lnTo>
                  <a:pt x="44754" y="26504"/>
                </a:lnTo>
                <a:lnTo>
                  <a:pt x="44843" y="26238"/>
                </a:lnTo>
                <a:lnTo>
                  <a:pt x="44907" y="26035"/>
                </a:lnTo>
                <a:lnTo>
                  <a:pt x="45554" y="23825"/>
                </a:lnTo>
                <a:lnTo>
                  <a:pt x="45643" y="14668"/>
                </a:lnTo>
                <a:lnTo>
                  <a:pt x="44665" y="12344"/>
                </a:lnTo>
                <a:lnTo>
                  <a:pt x="43738" y="10134"/>
                </a:lnTo>
                <a:lnTo>
                  <a:pt x="39928" y="6527"/>
                </a:lnTo>
                <a:lnTo>
                  <a:pt x="36042" y="2984"/>
                </a:lnTo>
                <a:lnTo>
                  <a:pt x="34112" y="2362"/>
                </a:lnTo>
                <a:lnTo>
                  <a:pt x="34112" y="56527"/>
                </a:lnTo>
                <a:lnTo>
                  <a:pt x="33159" y="59563"/>
                </a:lnTo>
                <a:lnTo>
                  <a:pt x="31242" y="61671"/>
                </a:lnTo>
                <a:lnTo>
                  <a:pt x="29438" y="63741"/>
                </a:lnTo>
                <a:lnTo>
                  <a:pt x="27025" y="64833"/>
                </a:lnTo>
                <a:lnTo>
                  <a:pt x="21170" y="64833"/>
                </a:lnTo>
                <a:lnTo>
                  <a:pt x="18719" y="63741"/>
                </a:lnTo>
                <a:lnTo>
                  <a:pt x="14770" y="59385"/>
                </a:lnTo>
                <a:lnTo>
                  <a:pt x="13843" y="56527"/>
                </a:lnTo>
                <a:lnTo>
                  <a:pt x="13792" y="49682"/>
                </a:lnTo>
                <a:lnTo>
                  <a:pt x="14643" y="47104"/>
                </a:lnTo>
                <a:lnTo>
                  <a:pt x="16344" y="44716"/>
                </a:lnTo>
                <a:lnTo>
                  <a:pt x="17970" y="42341"/>
                </a:lnTo>
                <a:lnTo>
                  <a:pt x="20497" y="41148"/>
                </a:lnTo>
                <a:lnTo>
                  <a:pt x="26885" y="41148"/>
                </a:lnTo>
                <a:lnTo>
                  <a:pt x="34112" y="56527"/>
                </a:lnTo>
                <a:lnTo>
                  <a:pt x="34112" y="2362"/>
                </a:lnTo>
                <a:lnTo>
                  <a:pt x="32473" y="1816"/>
                </a:lnTo>
                <a:lnTo>
                  <a:pt x="32473" y="18440"/>
                </a:lnTo>
                <a:lnTo>
                  <a:pt x="32473" y="23825"/>
                </a:lnTo>
                <a:lnTo>
                  <a:pt x="31686" y="26035"/>
                </a:lnTo>
                <a:lnTo>
                  <a:pt x="30124" y="27660"/>
                </a:lnTo>
                <a:lnTo>
                  <a:pt x="28486" y="29235"/>
                </a:lnTo>
                <a:lnTo>
                  <a:pt x="26377" y="30010"/>
                </a:lnTo>
                <a:lnTo>
                  <a:pt x="21145" y="30010"/>
                </a:lnTo>
                <a:lnTo>
                  <a:pt x="19024" y="29235"/>
                </a:lnTo>
                <a:lnTo>
                  <a:pt x="16027" y="26238"/>
                </a:lnTo>
                <a:lnTo>
                  <a:pt x="15875" y="26035"/>
                </a:lnTo>
                <a:lnTo>
                  <a:pt x="15113" y="23825"/>
                </a:lnTo>
                <a:lnTo>
                  <a:pt x="15125" y="18440"/>
                </a:lnTo>
                <a:lnTo>
                  <a:pt x="15925" y="16332"/>
                </a:lnTo>
                <a:lnTo>
                  <a:pt x="17602" y="14668"/>
                </a:lnTo>
                <a:lnTo>
                  <a:pt x="19189" y="13131"/>
                </a:lnTo>
                <a:lnTo>
                  <a:pt x="21247" y="12344"/>
                </a:lnTo>
                <a:lnTo>
                  <a:pt x="26479" y="12344"/>
                </a:lnTo>
                <a:lnTo>
                  <a:pt x="28562" y="13131"/>
                </a:lnTo>
                <a:lnTo>
                  <a:pt x="30086" y="14668"/>
                </a:lnTo>
                <a:lnTo>
                  <a:pt x="31686" y="16332"/>
                </a:lnTo>
                <a:lnTo>
                  <a:pt x="32473" y="18440"/>
                </a:lnTo>
                <a:lnTo>
                  <a:pt x="32473" y="1816"/>
                </a:lnTo>
                <a:lnTo>
                  <a:pt x="30670" y="1219"/>
                </a:lnTo>
                <a:lnTo>
                  <a:pt x="16776" y="1219"/>
                </a:lnTo>
                <a:lnTo>
                  <a:pt x="11366" y="2984"/>
                </a:lnTo>
                <a:lnTo>
                  <a:pt x="7556" y="6527"/>
                </a:lnTo>
                <a:lnTo>
                  <a:pt x="3746" y="10134"/>
                </a:lnTo>
                <a:lnTo>
                  <a:pt x="1841" y="14668"/>
                </a:lnTo>
                <a:lnTo>
                  <a:pt x="1892" y="23520"/>
                </a:lnTo>
                <a:lnTo>
                  <a:pt x="1981" y="23825"/>
                </a:lnTo>
                <a:lnTo>
                  <a:pt x="2654" y="26238"/>
                </a:lnTo>
                <a:lnTo>
                  <a:pt x="5930" y="31546"/>
                </a:lnTo>
                <a:lnTo>
                  <a:pt x="8547" y="33655"/>
                </a:lnTo>
                <a:lnTo>
                  <a:pt x="12153" y="35217"/>
                </a:lnTo>
                <a:lnTo>
                  <a:pt x="8001" y="36995"/>
                </a:lnTo>
                <a:lnTo>
                  <a:pt x="4940" y="39547"/>
                </a:lnTo>
                <a:lnTo>
                  <a:pt x="990" y="46215"/>
                </a:lnTo>
                <a:lnTo>
                  <a:pt x="939" y="46418"/>
                </a:lnTo>
                <a:lnTo>
                  <a:pt x="50" y="49682"/>
                </a:lnTo>
                <a:lnTo>
                  <a:pt x="0" y="61023"/>
                </a:lnTo>
                <a:lnTo>
                  <a:pt x="2628" y="66700"/>
                </a:lnTo>
                <a:lnTo>
                  <a:pt x="12217" y="74333"/>
                </a:lnTo>
                <a:lnTo>
                  <a:pt x="17741" y="76060"/>
                </a:lnTo>
                <a:lnTo>
                  <a:pt x="31559" y="76060"/>
                </a:lnTo>
                <a:lnTo>
                  <a:pt x="37274" y="73952"/>
                </a:lnTo>
                <a:lnTo>
                  <a:pt x="45847" y="65519"/>
                </a:lnTo>
                <a:lnTo>
                  <a:pt x="46113" y="64833"/>
                </a:lnTo>
                <a:lnTo>
                  <a:pt x="47993" y="59994"/>
                </a:lnTo>
                <a:lnTo>
                  <a:pt x="47993" y="49110"/>
                </a:lnTo>
                <a:close/>
              </a:path>
              <a:path w="1706880" h="76200">
                <a:moveTo>
                  <a:pt x="73215" y="60744"/>
                </a:moveTo>
                <a:lnTo>
                  <a:pt x="59220" y="60744"/>
                </a:lnTo>
                <a:lnTo>
                  <a:pt x="59220" y="74739"/>
                </a:lnTo>
                <a:lnTo>
                  <a:pt x="73215" y="74739"/>
                </a:lnTo>
                <a:lnTo>
                  <a:pt x="73215" y="60744"/>
                </a:lnTo>
                <a:close/>
              </a:path>
              <a:path w="1706880" h="76200">
                <a:moveTo>
                  <a:pt x="275386" y="74739"/>
                </a:moveTo>
                <a:lnTo>
                  <a:pt x="268719" y="58089"/>
                </a:lnTo>
                <a:lnTo>
                  <a:pt x="263766" y="45745"/>
                </a:lnTo>
                <a:lnTo>
                  <a:pt x="252920" y="18681"/>
                </a:lnTo>
                <a:lnTo>
                  <a:pt x="248335" y="7239"/>
                </a:lnTo>
                <a:lnTo>
                  <a:pt x="248335" y="45745"/>
                </a:lnTo>
                <a:lnTo>
                  <a:pt x="228320" y="45745"/>
                </a:lnTo>
                <a:lnTo>
                  <a:pt x="238226" y="18681"/>
                </a:lnTo>
                <a:lnTo>
                  <a:pt x="248335" y="45745"/>
                </a:lnTo>
                <a:lnTo>
                  <a:pt x="248335" y="7239"/>
                </a:lnTo>
                <a:lnTo>
                  <a:pt x="246087" y="1625"/>
                </a:lnTo>
                <a:lnTo>
                  <a:pt x="230466" y="1625"/>
                </a:lnTo>
                <a:lnTo>
                  <a:pt x="202069" y="74739"/>
                </a:lnTo>
                <a:lnTo>
                  <a:pt x="217703" y="74739"/>
                </a:lnTo>
                <a:lnTo>
                  <a:pt x="223824" y="58089"/>
                </a:lnTo>
                <a:lnTo>
                  <a:pt x="253123" y="58089"/>
                </a:lnTo>
                <a:lnTo>
                  <a:pt x="259461" y="74739"/>
                </a:lnTo>
                <a:lnTo>
                  <a:pt x="275386" y="74739"/>
                </a:lnTo>
                <a:close/>
              </a:path>
              <a:path w="1706880" h="76200">
                <a:moveTo>
                  <a:pt x="358711" y="74739"/>
                </a:moveTo>
                <a:lnTo>
                  <a:pt x="358698" y="35737"/>
                </a:lnTo>
                <a:lnTo>
                  <a:pt x="358254" y="32334"/>
                </a:lnTo>
                <a:lnTo>
                  <a:pt x="358127" y="31915"/>
                </a:lnTo>
                <a:lnTo>
                  <a:pt x="358038" y="31711"/>
                </a:lnTo>
                <a:lnTo>
                  <a:pt x="357886" y="31343"/>
                </a:lnTo>
                <a:lnTo>
                  <a:pt x="348411" y="21336"/>
                </a:lnTo>
                <a:lnTo>
                  <a:pt x="348246" y="21336"/>
                </a:lnTo>
                <a:lnTo>
                  <a:pt x="345224" y="20624"/>
                </a:lnTo>
                <a:lnTo>
                  <a:pt x="338289" y="20624"/>
                </a:lnTo>
                <a:lnTo>
                  <a:pt x="335432" y="21336"/>
                </a:lnTo>
                <a:lnTo>
                  <a:pt x="332778" y="22771"/>
                </a:lnTo>
                <a:lnTo>
                  <a:pt x="330047" y="24130"/>
                </a:lnTo>
                <a:lnTo>
                  <a:pt x="327533" y="26238"/>
                </a:lnTo>
                <a:lnTo>
                  <a:pt x="325297" y="28994"/>
                </a:lnTo>
                <a:lnTo>
                  <a:pt x="325158" y="28994"/>
                </a:lnTo>
                <a:lnTo>
                  <a:pt x="323583" y="26238"/>
                </a:lnTo>
                <a:lnTo>
                  <a:pt x="321538" y="24130"/>
                </a:lnTo>
                <a:lnTo>
                  <a:pt x="319087" y="22771"/>
                </a:lnTo>
                <a:lnTo>
                  <a:pt x="316572" y="21336"/>
                </a:lnTo>
                <a:lnTo>
                  <a:pt x="313639" y="20624"/>
                </a:lnTo>
                <a:lnTo>
                  <a:pt x="303911" y="20624"/>
                </a:lnTo>
                <a:lnTo>
                  <a:pt x="298399" y="23406"/>
                </a:lnTo>
                <a:lnTo>
                  <a:pt x="293763" y="28994"/>
                </a:lnTo>
                <a:lnTo>
                  <a:pt x="293763" y="21742"/>
                </a:lnTo>
                <a:lnTo>
                  <a:pt x="280898" y="21742"/>
                </a:lnTo>
                <a:lnTo>
                  <a:pt x="280898" y="74739"/>
                </a:lnTo>
                <a:lnTo>
                  <a:pt x="294894" y="74739"/>
                </a:lnTo>
                <a:lnTo>
                  <a:pt x="294894" y="43967"/>
                </a:lnTo>
                <a:lnTo>
                  <a:pt x="295262" y="40322"/>
                </a:lnTo>
                <a:lnTo>
                  <a:pt x="296316" y="37236"/>
                </a:lnTo>
                <a:lnTo>
                  <a:pt x="296633" y="36068"/>
                </a:lnTo>
                <a:lnTo>
                  <a:pt x="297992" y="34239"/>
                </a:lnTo>
                <a:lnTo>
                  <a:pt x="299694" y="33083"/>
                </a:lnTo>
                <a:lnTo>
                  <a:pt x="301459" y="31915"/>
                </a:lnTo>
                <a:lnTo>
                  <a:pt x="303403" y="31343"/>
                </a:lnTo>
                <a:lnTo>
                  <a:pt x="307352" y="31343"/>
                </a:lnTo>
                <a:lnTo>
                  <a:pt x="308775" y="31711"/>
                </a:lnTo>
                <a:lnTo>
                  <a:pt x="309803" y="32461"/>
                </a:lnTo>
                <a:lnTo>
                  <a:pt x="310718" y="33083"/>
                </a:lnTo>
                <a:lnTo>
                  <a:pt x="312864" y="74739"/>
                </a:lnTo>
                <a:lnTo>
                  <a:pt x="326847" y="74739"/>
                </a:lnTo>
                <a:lnTo>
                  <a:pt x="328726" y="36068"/>
                </a:lnTo>
                <a:lnTo>
                  <a:pt x="331889" y="33083"/>
                </a:lnTo>
                <a:lnTo>
                  <a:pt x="333171" y="32156"/>
                </a:lnTo>
                <a:lnTo>
                  <a:pt x="333552" y="31915"/>
                </a:lnTo>
                <a:lnTo>
                  <a:pt x="335292" y="31343"/>
                </a:lnTo>
                <a:lnTo>
                  <a:pt x="339991" y="31343"/>
                </a:lnTo>
                <a:lnTo>
                  <a:pt x="344716" y="39268"/>
                </a:lnTo>
                <a:lnTo>
                  <a:pt x="344716" y="74739"/>
                </a:lnTo>
                <a:lnTo>
                  <a:pt x="358711" y="74739"/>
                </a:lnTo>
                <a:close/>
              </a:path>
              <a:path w="1706880" h="76200">
                <a:moveTo>
                  <a:pt x="423138" y="40220"/>
                </a:moveTo>
                <a:lnTo>
                  <a:pt x="420585" y="33655"/>
                </a:lnTo>
                <a:lnTo>
                  <a:pt x="419011" y="32054"/>
                </a:lnTo>
                <a:lnTo>
                  <a:pt x="415480" y="28486"/>
                </a:lnTo>
                <a:lnTo>
                  <a:pt x="410375" y="23241"/>
                </a:lnTo>
                <a:lnTo>
                  <a:pt x="408736" y="22593"/>
                </a:lnTo>
                <a:lnTo>
                  <a:pt x="408736" y="53606"/>
                </a:lnTo>
                <a:lnTo>
                  <a:pt x="407517" y="57658"/>
                </a:lnTo>
                <a:lnTo>
                  <a:pt x="405066" y="60439"/>
                </a:lnTo>
                <a:lnTo>
                  <a:pt x="402551" y="63233"/>
                </a:lnTo>
                <a:lnTo>
                  <a:pt x="399478" y="64630"/>
                </a:lnTo>
                <a:lnTo>
                  <a:pt x="392201" y="64630"/>
                </a:lnTo>
                <a:lnTo>
                  <a:pt x="389140" y="63233"/>
                </a:lnTo>
                <a:lnTo>
                  <a:pt x="389013" y="63093"/>
                </a:lnTo>
                <a:lnTo>
                  <a:pt x="386689" y="60439"/>
                </a:lnTo>
                <a:lnTo>
                  <a:pt x="384162" y="57658"/>
                </a:lnTo>
                <a:lnTo>
                  <a:pt x="382905" y="53606"/>
                </a:lnTo>
                <a:lnTo>
                  <a:pt x="382943" y="42951"/>
                </a:lnTo>
                <a:lnTo>
                  <a:pt x="384162" y="39039"/>
                </a:lnTo>
                <a:lnTo>
                  <a:pt x="386689" y="36245"/>
                </a:lnTo>
                <a:lnTo>
                  <a:pt x="389140" y="33451"/>
                </a:lnTo>
                <a:lnTo>
                  <a:pt x="392201" y="32054"/>
                </a:lnTo>
                <a:lnTo>
                  <a:pt x="399478" y="32054"/>
                </a:lnTo>
                <a:lnTo>
                  <a:pt x="408736" y="53606"/>
                </a:lnTo>
                <a:lnTo>
                  <a:pt x="408736" y="22593"/>
                </a:lnTo>
                <a:lnTo>
                  <a:pt x="403809" y="20624"/>
                </a:lnTo>
                <a:lnTo>
                  <a:pt x="390601" y="20624"/>
                </a:lnTo>
                <a:lnTo>
                  <a:pt x="385902" y="21780"/>
                </a:lnTo>
                <a:lnTo>
                  <a:pt x="377456" y="26403"/>
                </a:lnTo>
                <a:lnTo>
                  <a:pt x="374230" y="29743"/>
                </a:lnTo>
                <a:lnTo>
                  <a:pt x="372211" y="33655"/>
                </a:lnTo>
                <a:lnTo>
                  <a:pt x="369671" y="38455"/>
                </a:lnTo>
                <a:lnTo>
                  <a:pt x="368515" y="42951"/>
                </a:lnTo>
                <a:lnTo>
                  <a:pt x="368515" y="53606"/>
                </a:lnTo>
                <a:lnTo>
                  <a:pt x="369671" y="58877"/>
                </a:lnTo>
                <a:lnTo>
                  <a:pt x="372059" y="63233"/>
                </a:lnTo>
                <a:lnTo>
                  <a:pt x="374230" y="67322"/>
                </a:lnTo>
                <a:lnTo>
                  <a:pt x="377558" y="70548"/>
                </a:lnTo>
                <a:lnTo>
                  <a:pt x="381990" y="72796"/>
                </a:lnTo>
                <a:lnTo>
                  <a:pt x="386410" y="74980"/>
                </a:lnTo>
                <a:lnTo>
                  <a:pt x="391045" y="76060"/>
                </a:lnTo>
                <a:lnTo>
                  <a:pt x="403707" y="76060"/>
                </a:lnTo>
                <a:lnTo>
                  <a:pt x="410210" y="73406"/>
                </a:lnTo>
                <a:lnTo>
                  <a:pt x="415378" y="68097"/>
                </a:lnTo>
                <a:lnTo>
                  <a:pt x="418807" y="64630"/>
                </a:lnTo>
                <a:lnTo>
                  <a:pt x="420547" y="62865"/>
                </a:lnTo>
                <a:lnTo>
                  <a:pt x="423138" y="56222"/>
                </a:lnTo>
                <a:lnTo>
                  <a:pt x="423138" y="40220"/>
                </a:lnTo>
                <a:close/>
              </a:path>
              <a:path w="1706880" h="76200">
                <a:moveTo>
                  <a:pt x="467753" y="23279"/>
                </a:moveTo>
                <a:lnTo>
                  <a:pt x="464769" y="21501"/>
                </a:lnTo>
                <a:lnTo>
                  <a:pt x="461670" y="20624"/>
                </a:lnTo>
                <a:lnTo>
                  <a:pt x="456222" y="20624"/>
                </a:lnTo>
                <a:lnTo>
                  <a:pt x="454215" y="21170"/>
                </a:lnTo>
                <a:lnTo>
                  <a:pt x="450786" y="23279"/>
                </a:lnTo>
                <a:lnTo>
                  <a:pt x="448665" y="25692"/>
                </a:lnTo>
                <a:lnTo>
                  <a:pt x="446417" y="29298"/>
                </a:lnTo>
                <a:lnTo>
                  <a:pt x="446417" y="21742"/>
                </a:lnTo>
                <a:lnTo>
                  <a:pt x="433451" y="21742"/>
                </a:lnTo>
                <a:lnTo>
                  <a:pt x="433451" y="74739"/>
                </a:lnTo>
                <a:lnTo>
                  <a:pt x="447446" y="74739"/>
                </a:lnTo>
                <a:lnTo>
                  <a:pt x="447433" y="49415"/>
                </a:lnTo>
                <a:lnTo>
                  <a:pt x="447814" y="43497"/>
                </a:lnTo>
                <a:lnTo>
                  <a:pt x="454863" y="33185"/>
                </a:lnTo>
                <a:lnTo>
                  <a:pt x="458876" y="33185"/>
                </a:lnTo>
                <a:lnTo>
                  <a:pt x="461086" y="33934"/>
                </a:lnTo>
                <a:lnTo>
                  <a:pt x="463473" y="35433"/>
                </a:lnTo>
                <a:lnTo>
                  <a:pt x="464261" y="33185"/>
                </a:lnTo>
                <a:lnTo>
                  <a:pt x="465632" y="29298"/>
                </a:lnTo>
                <a:lnTo>
                  <a:pt x="467753" y="23279"/>
                </a:lnTo>
                <a:close/>
              </a:path>
              <a:path w="1706880" h="76200">
                <a:moveTo>
                  <a:pt x="499211" y="73926"/>
                </a:moveTo>
                <a:lnTo>
                  <a:pt x="499097" y="72834"/>
                </a:lnTo>
                <a:lnTo>
                  <a:pt x="498208" y="64325"/>
                </a:lnTo>
                <a:lnTo>
                  <a:pt x="498195" y="64185"/>
                </a:lnTo>
                <a:lnTo>
                  <a:pt x="498081" y="63093"/>
                </a:lnTo>
                <a:lnTo>
                  <a:pt x="495566" y="63982"/>
                </a:lnTo>
                <a:lnTo>
                  <a:pt x="494106" y="64325"/>
                </a:lnTo>
                <a:lnTo>
                  <a:pt x="491083" y="64325"/>
                </a:lnTo>
                <a:lnTo>
                  <a:pt x="490626" y="64185"/>
                </a:lnTo>
                <a:lnTo>
                  <a:pt x="490016" y="63715"/>
                </a:lnTo>
                <a:lnTo>
                  <a:pt x="489343" y="63233"/>
                </a:lnTo>
                <a:lnTo>
                  <a:pt x="489242" y="63093"/>
                </a:lnTo>
                <a:lnTo>
                  <a:pt x="488924" y="62661"/>
                </a:lnTo>
                <a:lnTo>
                  <a:pt x="488797" y="61976"/>
                </a:lnTo>
                <a:lnTo>
                  <a:pt x="488594" y="61226"/>
                </a:lnTo>
                <a:lnTo>
                  <a:pt x="488492" y="32880"/>
                </a:lnTo>
                <a:lnTo>
                  <a:pt x="498081" y="32880"/>
                </a:lnTo>
                <a:lnTo>
                  <a:pt x="498081" y="21742"/>
                </a:lnTo>
                <a:lnTo>
                  <a:pt x="488492" y="21742"/>
                </a:lnTo>
                <a:lnTo>
                  <a:pt x="488492" y="2959"/>
                </a:lnTo>
                <a:lnTo>
                  <a:pt x="474497" y="11226"/>
                </a:lnTo>
                <a:lnTo>
                  <a:pt x="474497" y="21742"/>
                </a:lnTo>
                <a:lnTo>
                  <a:pt x="468071" y="21742"/>
                </a:lnTo>
                <a:lnTo>
                  <a:pt x="468071" y="32880"/>
                </a:lnTo>
                <a:lnTo>
                  <a:pt x="474497" y="32880"/>
                </a:lnTo>
                <a:lnTo>
                  <a:pt x="474624" y="63982"/>
                </a:lnTo>
                <a:lnTo>
                  <a:pt x="474637" y="64325"/>
                </a:lnTo>
                <a:lnTo>
                  <a:pt x="475310" y="68275"/>
                </a:lnTo>
                <a:lnTo>
                  <a:pt x="475996" y="70104"/>
                </a:lnTo>
                <a:lnTo>
                  <a:pt x="476948" y="71475"/>
                </a:lnTo>
                <a:lnTo>
                  <a:pt x="477837" y="72834"/>
                </a:lnTo>
                <a:lnTo>
                  <a:pt x="479298" y="73926"/>
                </a:lnTo>
                <a:lnTo>
                  <a:pt x="481342" y="74739"/>
                </a:lnTo>
                <a:lnTo>
                  <a:pt x="483387" y="75628"/>
                </a:lnTo>
                <a:lnTo>
                  <a:pt x="485660" y="76060"/>
                </a:lnTo>
                <a:lnTo>
                  <a:pt x="492264" y="76060"/>
                </a:lnTo>
                <a:lnTo>
                  <a:pt x="495947" y="75349"/>
                </a:lnTo>
                <a:lnTo>
                  <a:pt x="499211" y="73926"/>
                </a:lnTo>
                <a:close/>
              </a:path>
              <a:path w="1706880" h="76200">
                <a:moveTo>
                  <a:pt x="521576" y="21742"/>
                </a:moveTo>
                <a:lnTo>
                  <a:pt x="507580" y="21742"/>
                </a:lnTo>
                <a:lnTo>
                  <a:pt x="507580" y="74739"/>
                </a:lnTo>
                <a:lnTo>
                  <a:pt x="521576" y="74739"/>
                </a:lnTo>
                <a:lnTo>
                  <a:pt x="521576" y="21742"/>
                </a:lnTo>
                <a:close/>
              </a:path>
              <a:path w="1706880" h="76200">
                <a:moveTo>
                  <a:pt x="521576" y="1625"/>
                </a:moveTo>
                <a:lnTo>
                  <a:pt x="507580" y="1625"/>
                </a:lnTo>
                <a:lnTo>
                  <a:pt x="507580" y="14592"/>
                </a:lnTo>
                <a:lnTo>
                  <a:pt x="521576" y="14592"/>
                </a:lnTo>
                <a:lnTo>
                  <a:pt x="521576" y="1625"/>
                </a:lnTo>
                <a:close/>
              </a:path>
              <a:path w="1706880" h="76200">
                <a:moveTo>
                  <a:pt x="576707" y="62382"/>
                </a:moveTo>
                <a:lnTo>
                  <a:pt x="553631" y="62382"/>
                </a:lnTo>
                <a:lnTo>
                  <a:pt x="547814" y="62687"/>
                </a:lnTo>
                <a:lnTo>
                  <a:pt x="554964" y="54927"/>
                </a:lnTo>
                <a:lnTo>
                  <a:pt x="573938" y="33083"/>
                </a:lnTo>
                <a:lnTo>
                  <a:pt x="575183" y="31648"/>
                </a:lnTo>
                <a:lnTo>
                  <a:pt x="575183" y="21742"/>
                </a:lnTo>
                <a:lnTo>
                  <a:pt x="531368" y="21742"/>
                </a:lnTo>
                <a:lnTo>
                  <a:pt x="531368" y="33210"/>
                </a:lnTo>
                <a:lnTo>
                  <a:pt x="554863" y="33210"/>
                </a:lnTo>
                <a:lnTo>
                  <a:pt x="556488" y="33083"/>
                </a:lnTo>
                <a:lnTo>
                  <a:pt x="554926" y="34645"/>
                </a:lnTo>
                <a:lnTo>
                  <a:pt x="552513" y="37261"/>
                </a:lnTo>
                <a:lnTo>
                  <a:pt x="549236" y="40944"/>
                </a:lnTo>
                <a:lnTo>
                  <a:pt x="529437" y="63715"/>
                </a:lnTo>
                <a:lnTo>
                  <a:pt x="529437" y="74739"/>
                </a:lnTo>
                <a:lnTo>
                  <a:pt x="576707" y="74739"/>
                </a:lnTo>
                <a:lnTo>
                  <a:pt x="576707" y="62687"/>
                </a:lnTo>
                <a:lnTo>
                  <a:pt x="576707" y="62382"/>
                </a:lnTo>
                <a:close/>
              </a:path>
              <a:path w="1706880" h="76200">
                <a:moveTo>
                  <a:pt x="633171" y="74739"/>
                </a:moveTo>
                <a:lnTo>
                  <a:pt x="633107" y="74599"/>
                </a:lnTo>
                <a:lnTo>
                  <a:pt x="631952" y="72224"/>
                </a:lnTo>
                <a:lnTo>
                  <a:pt x="631126" y="69837"/>
                </a:lnTo>
                <a:lnTo>
                  <a:pt x="631037" y="69291"/>
                </a:lnTo>
                <a:lnTo>
                  <a:pt x="630986" y="69024"/>
                </a:lnTo>
                <a:lnTo>
                  <a:pt x="630923" y="68681"/>
                </a:lnTo>
                <a:lnTo>
                  <a:pt x="630720" y="67589"/>
                </a:lnTo>
                <a:lnTo>
                  <a:pt x="630415" y="66167"/>
                </a:lnTo>
                <a:lnTo>
                  <a:pt x="630237" y="65341"/>
                </a:lnTo>
                <a:lnTo>
                  <a:pt x="630212" y="64935"/>
                </a:lnTo>
                <a:lnTo>
                  <a:pt x="630110" y="49415"/>
                </a:lnTo>
                <a:lnTo>
                  <a:pt x="630059" y="33832"/>
                </a:lnTo>
                <a:lnTo>
                  <a:pt x="629945" y="33083"/>
                </a:lnTo>
                <a:lnTo>
                  <a:pt x="621842" y="22872"/>
                </a:lnTo>
                <a:lnTo>
                  <a:pt x="618782" y="21374"/>
                </a:lnTo>
                <a:lnTo>
                  <a:pt x="614146" y="20624"/>
                </a:lnTo>
                <a:lnTo>
                  <a:pt x="601078" y="20624"/>
                </a:lnTo>
                <a:lnTo>
                  <a:pt x="595871" y="21882"/>
                </a:lnTo>
                <a:lnTo>
                  <a:pt x="588860" y="26847"/>
                </a:lnTo>
                <a:lnTo>
                  <a:pt x="586409" y="30657"/>
                </a:lnTo>
                <a:lnTo>
                  <a:pt x="584974" y="35839"/>
                </a:lnTo>
                <a:lnTo>
                  <a:pt x="597636" y="38087"/>
                </a:lnTo>
                <a:lnTo>
                  <a:pt x="598525" y="35560"/>
                </a:lnTo>
                <a:lnTo>
                  <a:pt x="599643" y="33832"/>
                </a:lnTo>
                <a:lnTo>
                  <a:pt x="602437" y="31851"/>
                </a:lnTo>
                <a:lnTo>
                  <a:pt x="604418" y="31343"/>
                </a:lnTo>
                <a:lnTo>
                  <a:pt x="610603" y="31343"/>
                </a:lnTo>
                <a:lnTo>
                  <a:pt x="612800" y="31851"/>
                </a:lnTo>
                <a:lnTo>
                  <a:pt x="613016" y="31851"/>
                </a:lnTo>
                <a:lnTo>
                  <a:pt x="614387" y="33083"/>
                </a:lnTo>
                <a:lnTo>
                  <a:pt x="615746" y="34239"/>
                </a:lnTo>
                <a:lnTo>
                  <a:pt x="616305" y="35839"/>
                </a:lnTo>
                <a:lnTo>
                  <a:pt x="616432" y="40322"/>
                </a:lnTo>
                <a:lnTo>
                  <a:pt x="616432" y="49415"/>
                </a:lnTo>
                <a:lnTo>
                  <a:pt x="607822" y="66167"/>
                </a:lnTo>
                <a:lnTo>
                  <a:pt x="603046" y="66167"/>
                </a:lnTo>
                <a:lnTo>
                  <a:pt x="600913" y="65341"/>
                </a:lnTo>
                <a:lnTo>
                  <a:pt x="601078" y="65341"/>
                </a:lnTo>
                <a:lnTo>
                  <a:pt x="599681" y="64020"/>
                </a:lnTo>
                <a:lnTo>
                  <a:pt x="598258" y="62585"/>
                </a:lnTo>
                <a:lnTo>
                  <a:pt x="598182" y="62420"/>
                </a:lnTo>
                <a:lnTo>
                  <a:pt x="597535" y="60845"/>
                </a:lnTo>
                <a:lnTo>
                  <a:pt x="597535" y="56934"/>
                </a:lnTo>
                <a:lnTo>
                  <a:pt x="598462" y="55308"/>
                </a:lnTo>
                <a:lnTo>
                  <a:pt x="601446" y="53187"/>
                </a:lnTo>
                <a:lnTo>
                  <a:pt x="604012" y="52374"/>
                </a:lnTo>
                <a:lnTo>
                  <a:pt x="611835" y="50749"/>
                </a:lnTo>
                <a:lnTo>
                  <a:pt x="614654" y="50025"/>
                </a:lnTo>
                <a:lnTo>
                  <a:pt x="616432" y="49415"/>
                </a:lnTo>
                <a:lnTo>
                  <a:pt x="616432" y="40322"/>
                </a:lnTo>
                <a:lnTo>
                  <a:pt x="613905" y="41414"/>
                </a:lnTo>
                <a:lnTo>
                  <a:pt x="609384" y="42570"/>
                </a:lnTo>
                <a:lnTo>
                  <a:pt x="598017" y="44678"/>
                </a:lnTo>
                <a:lnTo>
                  <a:pt x="594309" y="45770"/>
                </a:lnTo>
                <a:lnTo>
                  <a:pt x="591718" y="47066"/>
                </a:lnTo>
                <a:lnTo>
                  <a:pt x="589127" y="48298"/>
                </a:lnTo>
                <a:lnTo>
                  <a:pt x="583552" y="64935"/>
                </a:lnTo>
                <a:lnTo>
                  <a:pt x="585114" y="68681"/>
                </a:lnTo>
                <a:lnTo>
                  <a:pt x="588251" y="71678"/>
                </a:lnTo>
                <a:lnTo>
                  <a:pt x="591375" y="74599"/>
                </a:lnTo>
                <a:lnTo>
                  <a:pt x="595668" y="76060"/>
                </a:lnTo>
                <a:lnTo>
                  <a:pt x="604177" y="76060"/>
                </a:lnTo>
                <a:lnTo>
                  <a:pt x="617448" y="69024"/>
                </a:lnTo>
                <a:lnTo>
                  <a:pt x="617512" y="69291"/>
                </a:lnTo>
                <a:lnTo>
                  <a:pt x="618947" y="73787"/>
                </a:lnTo>
                <a:lnTo>
                  <a:pt x="619290" y="74739"/>
                </a:lnTo>
                <a:lnTo>
                  <a:pt x="633171" y="74739"/>
                </a:lnTo>
                <a:close/>
              </a:path>
              <a:path w="1706880" h="76200">
                <a:moveTo>
                  <a:pt x="690257" y="56870"/>
                </a:moveTo>
                <a:lnTo>
                  <a:pt x="676465" y="54521"/>
                </a:lnTo>
                <a:lnTo>
                  <a:pt x="675792" y="58166"/>
                </a:lnTo>
                <a:lnTo>
                  <a:pt x="674598" y="60820"/>
                </a:lnTo>
                <a:lnTo>
                  <a:pt x="672896" y="62382"/>
                </a:lnTo>
                <a:lnTo>
                  <a:pt x="671271" y="63817"/>
                </a:lnTo>
                <a:lnTo>
                  <a:pt x="669010" y="64630"/>
                </a:lnTo>
                <a:lnTo>
                  <a:pt x="662825" y="64630"/>
                </a:lnTo>
                <a:lnTo>
                  <a:pt x="659993" y="63334"/>
                </a:lnTo>
                <a:lnTo>
                  <a:pt x="659879" y="63195"/>
                </a:lnTo>
                <a:lnTo>
                  <a:pt x="655777" y="58166"/>
                </a:lnTo>
                <a:lnTo>
                  <a:pt x="654723" y="53708"/>
                </a:lnTo>
                <a:lnTo>
                  <a:pt x="654723" y="41719"/>
                </a:lnTo>
                <a:lnTo>
                  <a:pt x="655777" y="37668"/>
                </a:lnTo>
                <a:lnTo>
                  <a:pt x="659193" y="33693"/>
                </a:lnTo>
                <a:lnTo>
                  <a:pt x="660006" y="32804"/>
                </a:lnTo>
                <a:lnTo>
                  <a:pt x="662686" y="31648"/>
                </a:lnTo>
                <a:lnTo>
                  <a:pt x="668807" y="31648"/>
                </a:lnTo>
                <a:lnTo>
                  <a:pt x="675754" y="39916"/>
                </a:lnTo>
                <a:lnTo>
                  <a:pt x="689533" y="37465"/>
                </a:lnTo>
                <a:lnTo>
                  <a:pt x="689457" y="37198"/>
                </a:lnTo>
                <a:lnTo>
                  <a:pt x="687908" y="31813"/>
                </a:lnTo>
                <a:lnTo>
                  <a:pt x="687793" y="31648"/>
                </a:lnTo>
                <a:lnTo>
                  <a:pt x="685177" y="27597"/>
                </a:lnTo>
                <a:lnTo>
                  <a:pt x="677557" y="22021"/>
                </a:lnTo>
                <a:lnTo>
                  <a:pt x="672414" y="20624"/>
                </a:lnTo>
                <a:lnTo>
                  <a:pt x="658126" y="20624"/>
                </a:lnTo>
                <a:lnTo>
                  <a:pt x="651891" y="23075"/>
                </a:lnTo>
                <a:lnTo>
                  <a:pt x="647268" y="27978"/>
                </a:lnTo>
                <a:lnTo>
                  <a:pt x="642632" y="32804"/>
                </a:lnTo>
                <a:lnTo>
                  <a:pt x="640321" y="39611"/>
                </a:lnTo>
                <a:lnTo>
                  <a:pt x="640321" y="57035"/>
                </a:lnTo>
                <a:lnTo>
                  <a:pt x="642632" y="63817"/>
                </a:lnTo>
                <a:lnTo>
                  <a:pt x="647268" y="68719"/>
                </a:lnTo>
                <a:lnTo>
                  <a:pt x="651827" y="73609"/>
                </a:lnTo>
                <a:lnTo>
                  <a:pt x="657987" y="76060"/>
                </a:lnTo>
                <a:lnTo>
                  <a:pt x="672553" y="76060"/>
                </a:lnTo>
                <a:lnTo>
                  <a:pt x="677964" y="74460"/>
                </a:lnTo>
                <a:lnTo>
                  <a:pt x="686066" y="67995"/>
                </a:lnTo>
                <a:lnTo>
                  <a:pt x="687997" y="64630"/>
                </a:lnTo>
                <a:lnTo>
                  <a:pt x="688822" y="63195"/>
                </a:lnTo>
                <a:lnTo>
                  <a:pt x="690257" y="56870"/>
                </a:lnTo>
                <a:close/>
              </a:path>
              <a:path w="1706880" h="76200">
                <a:moveTo>
                  <a:pt x="713536" y="21742"/>
                </a:moveTo>
                <a:lnTo>
                  <a:pt x="699541" y="21742"/>
                </a:lnTo>
                <a:lnTo>
                  <a:pt x="699541" y="74739"/>
                </a:lnTo>
                <a:lnTo>
                  <a:pt x="713536" y="74739"/>
                </a:lnTo>
                <a:lnTo>
                  <a:pt x="713536" y="21742"/>
                </a:lnTo>
                <a:close/>
              </a:path>
              <a:path w="1706880" h="76200">
                <a:moveTo>
                  <a:pt x="713536" y="1625"/>
                </a:moveTo>
                <a:lnTo>
                  <a:pt x="699541" y="1625"/>
                </a:lnTo>
                <a:lnTo>
                  <a:pt x="699541" y="14592"/>
                </a:lnTo>
                <a:lnTo>
                  <a:pt x="713536" y="14592"/>
                </a:lnTo>
                <a:lnTo>
                  <a:pt x="713536" y="1625"/>
                </a:lnTo>
                <a:close/>
              </a:path>
              <a:path w="1706880" h="76200">
                <a:moveTo>
                  <a:pt x="767346" y="0"/>
                </a:moveTo>
                <a:lnTo>
                  <a:pt x="751725" y="0"/>
                </a:lnTo>
                <a:lnTo>
                  <a:pt x="744778" y="14897"/>
                </a:lnTo>
                <a:lnTo>
                  <a:pt x="753554" y="14897"/>
                </a:lnTo>
                <a:lnTo>
                  <a:pt x="767346" y="0"/>
                </a:lnTo>
                <a:close/>
              </a:path>
              <a:path w="1706880" h="76200">
                <a:moveTo>
                  <a:pt x="778471" y="40220"/>
                </a:moveTo>
                <a:lnTo>
                  <a:pt x="775919" y="33655"/>
                </a:lnTo>
                <a:lnTo>
                  <a:pt x="774344" y="32054"/>
                </a:lnTo>
                <a:lnTo>
                  <a:pt x="770813" y="28486"/>
                </a:lnTo>
                <a:lnTo>
                  <a:pt x="765708" y="23241"/>
                </a:lnTo>
                <a:lnTo>
                  <a:pt x="764082" y="22593"/>
                </a:lnTo>
                <a:lnTo>
                  <a:pt x="764082" y="53606"/>
                </a:lnTo>
                <a:lnTo>
                  <a:pt x="762850" y="57658"/>
                </a:lnTo>
                <a:lnTo>
                  <a:pt x="760399" y="60439"/>
                </a:lnTo>
                <a:lnTo>
                  <a:pt x="757885" y="63233"/>
                </a:lnTo>
                <a:lnTo>
                  <a:pt x="754824" y="64630"/>
                </a:lnTo>
                <a:lnTo>
                  <a:pt x="747534" y="64630"/>
                </a:lnTo>
                <a:lnTo>
                  <a:pt x="744474" y="63233"/>
                </a:lnTo>
                <a:lnTo>
                  <a:pt x="744347" y="63093"/>
                </a:lnTo>
                <a:lnTo>
                  <a:pt x="742022" y="60439"/>
                </a:lnTo>
                <a:lnTo>
                  <a:pt x="739508" y="57658"/>
                </a:lnTo>
                <a:lnTo>
                  <a:pt x="738238" y="53606"/>
                </a:lnTo>
                <a:lnTo>
                  <a:pt x="738276" y="42951"/>
                </a:lnTo>
                <a:lnTo>
                  <a:pt x="739508" y="39039"/>
                </a:lnTo>
                <a:lnTo>
                  <a:pt x="742022" y="36245"/>
                </a:lnTo>
                <a:lnTo>
                  <a:pt x="744474" y="33451"/>
                </a:lnTo>
                <a:lnTo>
                  <a:pt x="747534" y="32054"/>
                </a:lnTo>
                <a:lnTo>
                  <a:pt x="754824" y="32054"/>
                </a:lnTo>
                <a:lnTo>
                  <a:pt x="764082" y="53606"/>
                </a:lnTo>
                <a:lnTo>
                  <a:pt x="764082" y="22593"/>
                </a:lnTo>
                <a:lnTo>
                  <a:pt x="759142" y="20624"/>
                </a:lnTo>
                <a:lnTo>
                  <a:pt x="745934" y="20624"/>
                </a:lnTo>
                <a:lnTo>
                  <a:pt x="741235" y="21780"/>
                </a:lnTo>
                <a:lnTo>
                  <a:pt x="732802" y="26403"/>
                </a:lnTo>
                <a:lnTo>
                  <a:pt x="729564" y="29743"/>
                </a:lnTo>
                <a:lnTo>
                  <a:pt x="727544" y="33655"/>
                </a:lnTo>
                <a:lnTo>
                  <a:pt x="725004" y="38455"/>
                </a:lnTo>
                <a:lnTo>
                  <a:pt x="723849" y="42951"/>
                </a:lnTo>
                <a:lnTo>
                  <a:pt x="723849" y="53606"/>
                </a:lnTo>
                <a:lnTo>
                  <a:pt x="725004" y="58877"/>
                </a:lnTo>
                <a:lnTo>
                  <a:pt x="727392" y="63233"/>
                </a:lnTo>
                <a:lnTo>
                  <a:pt x="729564" y="67322"/>
                </a:lnTo>
                <a:lnTo>
                  <a:pt x="732904" y="70548"/>
                </a:lnTo>
                <a:lnTo>
                  <a:pt x="737323" y="72796"/>
                </a:lnTo>
                <a:lnTo>
                  <a:pt x="741743" y="74980"/>
                </a:lnTo>
                <a:lnTo>
                  <a:pt x="746379" y="76060"/>
                </a:lnTo>
                <a:lnTo>
                  <a:pt x="759040" y="76060"/>
                </a:lnTo>
                <a:lnTo>
                  <a:pt x="765543" y="73406"/>
                </a:lnTo>
                <a:lnTo>
                  <a:pt x="770712" y="68097"/>
                </a:lnTo>
                <a:lnTo>
                  <a:pt x="774141" y="64630"/>
                </a:lnTo>
                <a:lnTo>
                  <a:pt x="775881" y="62865"/>
                </a:lnTo>
                <a:lnTo>
                  <a:pt x="778471" y="56222"/>
                </a:lnTo>
                <a:lnTo>
                  <a:pt x="778471" y="40220"/>
                </a:lnTo>
                <a:close/>
              </a:path>
              <a:path w="1706880" h="76200">
                <a:moveTo>
                  <a:pt x="837590" y="74739"/>
                </a:moveTo>
                <a:lnTo>
                  <a:pt x="837476" y="36410"/>
                </a:lnTo>
                <a:lnTo>
                  <a:pt x="837323" y="34645"/>
                </a:lnTo>
                <a:lnTo>
                  <a:pt x="837006" y="33388"/>
                </a:lnTo>
                <a:lnTo>
                  <a:pt x="836536" y="31343"/>
                </a:lnTo>
                <a:lnTo>
                  <a:pt x="836295" y="30213"/>
                </a:lnTo>
                <a:lnTo>
                  <a:pt x="835964" y="29502"/>
                </a:lnTo>
                <a:lnTo>
                  <a:pt x="835380" y="28244"/>
                </a:lnTo>
                <a:lnTo>
                  <a:pt x="834021" y="26543"/>
                </a:lnTo>
                <a:lnTo>
                  <a:pt x="832726" y="24841"/>
                </a:lnTo>
                <a:lnTo>
                  <a:pt x="830783" y="23406"/>
                </a:lnTo>
                <a:lnTo>
                  <a:pt x="828205" y="22250"/>
                </a:lnTo>
                <a:lnTo>
                  <a:pt x="825614" y="21170"/>
                </a:lnTo>
                <a:lnTo>
                  <a:pt x="822794" y="20624"/>
                </a:lnTo>
                <a:lnTo>
                  <a:pt x="812647" y="20624"/>
                </a:lnTo>
                <a:lnTo>
                  <a:pt x="806792" y="23583"/>
                </a:lnTo>
                <a:lnTo>
                  <a:pt x="802157" y="29502"/>
                </a:lnTo>
                <a:lnTo>
                  <a:pt x="802157" y="21742"/>
                </a:lnTo>
                <a:lnTo>
                  <a:pt x="789190" y="21742"/>
                </a:lnTo>
                <a:lnTo>
                  <a:pt x="789190" y="74739"/>
                </a:lnTo>
                <a:lnTo>
                  <a:pt x="803186" y="74739"/>
                </a:lnTo>
                <a:lnTo>
                  <a:pt x="803186" y="44818"/>
                </a:lnTo>
                <a:lnTo>
                  <a:pt x="803554" y="40767"/>
                </a:lnTo>
                <a:lnTo>
                  <a:pt x="804379" y="38354"/>
                </a:lnTo>
                <a:lnTo>
                  <a:pt x="804989" y="36410"/>
                </a:lnTo>
                <a:lnTo>
                  <a:pt x="806107" y="34950"/>
                </a:lnTo>
                <a:lnTo>
                  <a:pt x="806373" y="34645"/>
                </a:lnTo>
                <a:lnTo>
                  <a:pt x="808291" y="33388"/>
                </a:lnTo>
                <a:lnTo>
                  <a:pt x="810196" y="32029"/>
                </a:lnTo>
                <a:lnTo>
                  <a:pt x="812368" y="31343"/>
                </a:lnTo>
                <a:lnTo>
                  <a:pt x="816724" y="31343"/>
                </a:lnTo>
                <a:lnTo>
                  <a:pt x="818362" y="31813"/>
                </a:lnTo>
                <a:lnTo>
                  <a:pt x="819721" y="32766"/>
                </a:lnTo>
                <a:lnTo>
                  <a:pt x="821093" y="33655"/>
                </a:lnTo>
                <a:lnTo>
                  <a:pt x="822071" y="34950"/>
                </a:lnTo>
                <a:lnTo>
                  <a:pt x="823302" y="38354"/>
                </a:lnTo>
                <a:lnTo>
                  <a:pt x="823315" y="38595"/>
                </a:lnTo>
                <a:lnTo>
                  <a:pt x="823493" y="40767"/>
                </a:lnTo>
                <a:lnTo>
                  <a:pt x="823607" y="74739"/>
                </a:lnTo>
                <a:lnTo>
                  <a:pt x="837590" y="74739"/>
                </a:lnTo>
                <a:close/>
              </a:path>
              <a:path w="1706880" h="76200">
                <a:moveTo>
                  <a:pt x="927862" y="1625"/>
                </a:moveTo>
                <a:lnTo>
                  <a:pt x="913866" y="1625"/>
                </a:lnTo>
                <a:lnTo>
                  <a:pt x="913866" y="27978"/>
                </a:lnTo>
                <a:lnTo>
                  <a:pt x="913866" y="42468"/>
                </a:lnTo>
                <a:lnTo>
                  <a:pt x="913866" y="54038"/>
                </a:lnTo>
                <a:lnTo>
                  <a:pt x="912749" y="58166"/>
                </a:lnTo>
                <a:lnTo>
                  <a:pt x="910501" y="60960"/>
                </a:lnTo>
                <a:lnTo>
                  <a:pt x="908253" y="63677"/>
                </a:lnTo>
                <a:lnTo>
                  <a:pt x="905497" y="65036"/>
                </a:lnTo>
                <a:lnTo>
                  <a:pt x="898207" y="65036"/>
                </a:lnTo>
                <a:lnTo>
                  <a:pt x="895083" y="63195"/>
                </a:lnTo>
                <a:lnTo>
                  <a:pt x="891260" y="56972"/>
                </a:lnTo>
                <a:lnTo>
                  <a:pt x="890485" y="52882"/>
                </a:lnTo>
                <a:lnTo>
                  <a:pt x="890485" y="41922"/>
                </a:lnTo>
                <a:lnTo>
                  <a:pt x="891603" y="37985"/>
                </a:lnTo>
                <a:lnTo>
                  <a:pt x="896099" y="32664"/>
                </a:lnTo>
                <a:lnTo>
                  <a:pt x="898893" y="31343"/>
                </a:lnTo>
                <a:lnTo>
                  <a:pt x="905637" y="31343"/>
                </a:lnTo>
                <a:lnTo>
                  <a:pt x="913866" y="42468"/>
                </a:lnTo>
                <a:lnTo>
                  <a:pt x="913866" y="27978"/>
                </a:lnTo>
                <a:lnTo>
                  <a:pt x="909294" y="22974"/>
                </a:lnTo>
                <a:lnTo>
                  <a:pt x="904367" y="20624"/>
                </a:lnTo>
                <a:lnTo>
                  <a:pt x="891984" y="20624"/>
                </a:lnTo>
                <a:lnTo>
                  <a:pt x="886637" y="22974"/>
                </a:lnTo>
                <a:lnTo>
                  <a:pt x="882421" y="27660"/>
                </a:lnTo>
                <a:lnTo>
                  <a:pt x="878205" y="32296"/>
                </a:lnTo>
                <a:lnTo>
                  <a:pt x="878078" y="32664"/>
                </a:lnTo>
                <a:lnTo>
                  <a:pt x="876084" y="39141"/>
                </a:lnTo>
                <a:lnTo>
                  <a:pt x="876084" y="56972"/>
                </a:lnTo>
                <a:lnTo>
                  <a:pt x="878268" y="63817"/>
                </a:lnTo>
                <a:lnTo>
                  <a:pt x="886980" y="73609"/>
                </a:lnTo>
                <a:lnTo>
                  <a:pt x="892187" y="76060"/>
                </a:lnTo>
                <a:lnTo>
                  <a:pt x="901242" y="76060"/>
                </a:lnTo>
                <a:lnTo>
                  <a:pt x="914895" y="66979"/>
                </a:lnTo>
                <a:lnTo>
                  <a:pt x="914895" y="74739"/>
                </a:lnTo>
                <a:lnTo>
                  <a:pt x="927862" y="74739"/>
                </a:lnTo>
                <a:lnTo>
                  <a:pt x="927862" y="66979"/>
                </a:lnTo>
                <a:lnTo>
                  <a:pt x="927862" y="65036"/>
                </a:lnTo>
                <a:lnTo>
                  <a:pt x="927862" y="31343"/>
                </a:lnTo>
                <a:lnTo>
                  <a:pt x="927862" y="27978"/>
                </a:lnTo>
                <a:lnTo>
                  <a:pt x="927862" y="1625"/>
                </a:lnTo>
                <a:close/>
              </a:path>
              <a:path w="1706880" h="76200">
                <a:moveTo>
                  <a:pt x="987082" y="41617"/>
                </a:moveTo>
                <a:lnTo>
                  <a:pt x="984897" y="33655"/>
                </a:lnTo>
                <a:lnTo>
                  <a:pt x="982865" y="31343"/>
                </a:lnTo>
                <a:lnTo>
                  <a:pt x="980338" y="28486"/>
                </a:lnTo>
                <a:lnTo>
                  <a:pt x="975779" y="23241"/>
                </a:lnTo>
                <a:lnTo>
                  <a:pt x="972985" y="22072"/>
                </a:lnTo>
                <a:lnTo>
                  <a:pt x="972985" y="43802"/>
                </a:lnTo>
                <a:lnTo>
                  <a:pt x="952055" y="43802"/>
                </a:lnTo>
                <a:lnTo>
                  <a:pt x="959510" y="31343"/>
                </a:lnTo>
                <a:lnTo>
                  <a:pt x="965428" y="31343"/>
                </a:lnTo>
                <a:lnTo>
                  <a:pt x="967854" y="32397"/>
                </a:lnTo>
                <a:lnTo>
                  <a:pt x="969822" y="34505"/>
                </a:lnTo>
                <a:lnTo>
                  <a:pt x="971867" y="36614"/>
                </a:lnTo>
                <a:lnTo>
                  <a:pt x="971981" y="36957"/>
                </a:lnTo>
                <a:lnTo>
                  <a:pt x="972921" y="39712"/>
                </a:lnTo>
                <a:lnTo>
                  <a:pt x="972985" y="43802"/>
                </a:lnTo>
                <a:lnTo>
                  <a:pt x="972985" y="22072"/>
                </a:lnTo>
                <a:lnTo>
                  <a:pt x="969581" y="20624"/>
                </a:lnTo>
                <a:lnTo>
                  <a:pt x="954747" y="20624"/>
                </a:lnTo>
                <a:lnTo>
                  <a:pt x="948931" y="23101"/>
                </a:lnTo>
                <a:lnTo>
                  <a:pt x="948804" y="23241"/>
                </a:lnTo>
                <a:lnTo>
                  <a:pt x="944295" y="28079"/>
                </a:lnTo>
                <a:lnTo>
                  <a:pt x="939736" y="33045"/>
                </a:lnTo>
                <a:lnTo>
                  <a:pt x="937526" y="39712"/>
                </a:lnTo>
                <a:lnTo>
                  <a:pt x="937577" y="56527"/>
                </a:lnTo>
                <a:lnTo>
                  <a:pt x="939190" y="62217"/>
                </a:lnTo>
                <a:lnTo>
                  <a:pt x="947089" y="73037"/>
                </a:lnTo>
                <a:lnTo>
                  <a:pt x="953897" y="76060"/>
                </a:lnTo>
                <a:lnTo>
                  <a:pt x="968933" y="76060"/>
                </a:lnTo>
                <a:lnTo>
                  <a:pt x="986167" y="60337"/>
                </a:lnTo>
                <a:lnTo>
                  <a:pt x="972172" y="57988"/>
                </a:lnTo>
                <a:lnTo>
                  <a:pt x="971423" y="60642"/>
                </a:lnTo>
                <a:lnTo>
                  <a:pt x="970305" y="62547"/>
                </a:lnTo>
                <a:lnTo>
                  <a:pt x="968806" y="63715"/>
                </a:lnTo>
                <a:lnTo>
                  <a:pt x="967308" y="64935"/>
                </a:lnTo>
                <a:lnTo>
                  <a:pt x="965771" y="65443"/>
                </a:lnTo>
                <a:lnTo>
                  <a:pt x="959853" y="65443"/>
                </a:lnTo>
                <a:lnTo>
                  <a:pt x="957402" y="64389"/>
                </a:lnTo>
                <a:lnTo>
                  <a:pt x="953046" y="59766"/>
                </a:lnTo>
                <a:lnTo>
                  <a:pt x="951915" y="56527"/>
                </a:lnTo>
                <a:lnTo>
                  <a:pt x="951852" y="52374"/>
                </a:lnTo>
                <a:lnTo>
                  <a:pt x="986878" y="52374"/>
                </a:lnTo>
                <a:lnTo>
                  <a:pt x="987044" y="43802"/>
                </a:lnTo>
                <a:lnTo>
                  <a:pt x="987082" y="41617"/>
                </a:lnTo>
                <a:close/>
              </a:path>
              <a:path w="1706880" h="76200">
                <a:moveTo>
                  <a:pt x="1012710" y="1625"/>
                </a:moveTo>
                <a:lnTo>
                  <a:pt x="998715" y="1625"/>
                </a:lnTo>
                <a:lnTo>
                  <a:pt x="998715" y="74739"/>
                </a:lnTo>
                <a:lnTo>
                  <a:pt x="1012710" y="74739"/>
                </a:lnTo>
                <a:lnTo>
                  <a:pt x="1012710" y="1625"/>
                </a:lnTo>
                <a:close/>
              </a:path>
              <a:path w="1706880" h="76200">
                <a:moveTo>
                  <a:pt x="1068870" y="21742"/>
                </a:moveTo>
                <a:lnTo>
                  <a:pt x="1054874" y="21742"/>
                </a:lnTo>
                <a:lnTo>
                  <a:pt x="1054874" y="74739"/>
                </a:lnTo>
                <a:lnTo>
                  <a:pt x="1068870" y="74739"/>
                </a:lnTo>
                <a:lnTo>
                  <a:pt x="1068870" y="21742"/>
                </a:lnTo>
                <a:close/>
              </a:path>
              <a:path w="1706880" h="76200">
                <a:moveTo>
                  <a:pt x="1068870" y="1625"/>
                </a:moveTo>
                <a:lnTo>
                  <a:pt x="1054874" y="1625"/>
                </a:lnTo>
                <a:lnTo>
                  <a:pt x="1054874" y="14592"/>
                </a:lnTo>
                <a:lnTo>
                  <a:pt x="1068870" y="14592"/>
                </a:lnTo>
                <a:lnTo>
                  <a:pt x="1068870" y="1625"/>
                </a:lnTo>
                <a:close/>
              </a:path>
              <a:path w="1706880" h="76200">
                <a:moveTo>
                  <a:pt x="1130642" y="74739"/>
                </a:moveTo>
                <a:lnTo>
                  <a:pt x="1130528" y="36410"/>
                </a:lnTo>
                <a:lnTo>
                  <a:pt x="1130376" y="34645"/>
                </a:lnTo>
                <a:lnTo>
                  <a:pt x="1130058" y="33388"/>
                </a:lnTo>
                <a:lnTo>
                  <a:pt x="1129588" y="31343"/>
                </a:lnTo>
                <a:lnTo>
                  <a:pt x="1129347" y="30213"/>
                </a:lnTo>
                <a:lnTo>
                  <a:pt x="1129017" y="29502"/>
                </a:lnTo>
                <a:lnTo>
                  <a:pt x="1128433" y="28244"/>
                </a:lnTo>
                <a:lnTo>
                  <a:pt x="1127074" y="26543"/>
                </a:lnTo>
                <a:lnTo>
                  <a:pt x="1125778" y="24841"/>
                </a:lnTo>
                <a:lnTo>
                  <a:pt x="1123835" y="23406"/>
                </a:lnTo>
                <a:lnTo>
                  <a:pt x="1121244" y="22250"/>
                </a:lnTo>
                <a:lnTo>
                  <a:pt x="1118666" y="21170"/>
                </a:lnTo>
                <a:lnTo>
                  <a:pt x="1115834" y="20624"/>
                </a:lnTo>
                <a:lnTo>
                  <a:pt x="1105700" y="20624"/>
                </a:lnTo>
                <a:lnTo>
                  <a:pt x="1099845" y="23583"/>
                </a:lnTo>
                <a:lnTo>
                  <a:pt x="1095209" y="29502"/>
                </a:lnTo>
                <a:lnTo>
                  <a:pt x="1095209" y="21742"/>
                </a:lnTo>
                <a:lnTo>
                  <a:pt x="1082243" y="21742"/>
                </a:lnTo>
                <a:lnTo>
                  <a:pt x="1082243" y="74739"/>
                </a:lnTo>
                <a:lnTo>
                  <a:pt x="1096238" y="74739"/>
                </a:lnTo>
                <a:lnTo>
                  <a:pt x="1096238" y="44818"/>
                </a:lnTo>
                <a:lnTo>
                  <a:pt x="1096606" y="40767"/>
                </a:lnTo>
                <a:lnTo>
                  <a:pt x="1097432" y="38354"/>
                </a:lnTo>
                <a:lnTo>
                  <a:pt x="1098042" y="36410"/>
                </a:lnTo>
                <a:lnTo>
                  <a:pt x="1099159" y="34950"/>
                </a:lnTo>
                <a:lnTo>
                  <a:pt x="1099413" y="34645"/>
                </a:lnTo>
                <a:lnTo>
                  <a:pt x="1101344" y="33388"/>
                </a:lnTo>
                <a:lnTo>
                  <a:pt x="1103249" y="32029"/>
                </a:lnTo>
                <a:lnTo>
                  <a:pt x="1105420" y="31343"/>
                </a:lnTo>
                <a:lnTo>
                  <a:pt x="1109776" y="31343"/>
                </a:lnTo>
                <a:lnTo>
                  <a:pt x="1111415" y="31813"/>
                </a:lnTo>
                <a:lnTo>
                  <a:pt x="1112774" y="32766"/>
                </a:lnTo>
                <a:lnTo>
                  <a:pt x="1114132" y="33655"/>
                </a:lnTo>
                <a:lnTo>
                  <a:pt x="1115123" y="34950"/>
                </a:lnTo>
                <a:lnTo>
                  <a:pt x="1116355" y="38354"/>
                </a:lnTo>
                <a:lnTo>
                  <a:pt x="1116368" y="38595"/>
                </a:lnTo>
                <a:lnTo>
                  <a:pt x="1116545" y="40767"/>
                </a:lnTo>
                <a:lnTo>
                  <a:pt x="1116660" y="74739"/>
                </a:lnTo>
                <a:lnTo>
                  <a:pt x="1130642" y="74739"/>
                </a:lnTo>
                <a:close/>
              </a:path>
              <a:path w="1706880" h="76200">
                <a:moveTo>
                  <a:pt x="1221524" y="74739"/>
                </a:moveTo>
                <a:lnTo>
                  <a:pt x="1221511" y="35737"/>
                </a:lnTo>
                <a:lnTo>
                  <a:pt x="1221066" y="32334"/>
                </a:lnTo>
                <a:lnTo>
                  <a:pt x="1220939" y="31915"/>
                </a:lnTo>
                <a:lnTo>
                  <a:pt x="1220851" y="31711"/>
                </a:lnTo>
                <a:lnTo>
                  <a:pt x="1220698" y="31343"/>
                </a:lnTo>
                <a:lnTo>
                  <a:pt x="1211224" y="21336"/>
                </a:lnTo>
                <a:lnTo>
                  <a:pt x="1211059" y="21336"/>
                </a:lnTo>
                <a:lnTo>
                  <a:pt x="1208036" y="20624"/>
                </a:lnTo>
                <a:lnTo>
                  <a:pt x="1201102" y="20624"/>
                </a:lnTo>
                <a:lnTo>
                  <a:pt x="1198245" y="21336"/>
                </a:lnTo>
                <a:lnTo>
                  <a:pt x="1195590" y="22771"/>
                </a:lnTo>
                <a:lnTo>
                  <a:pt x="1192860" y="24130"/>
                </a:lnTo>
                <a:lnTo>
                  <a:pt x="1190345" y="26238"/>
                </a:lnTo>
                <a:lnTo>
                  <a:pt x="1188110" y="28994"/>
                </a:lnTo>
                <a:lnTo>
                  <a:pt x="1187970" y="28994"/>
                </a:lnTo>
                <a:lnTo>
                  <a:pt x="1186395" y="26238"/>
                </a:lnTo>
                <a:lnTo>
                  <a:pt x="1184351" y="24130"/>
                </a:lnTo>
                <a:lnTo>
                  <a:pt x="1181900" y="22771"/>
                </a:lnTo>
                <a:lnTo>
                  <a:pt x="1179385" y="21336"/>
                </a:lnTo>
                <a:lnTo>
                  <a:pt x="1176451" y="20624"/>
                </a:lnTo>
                <a:lnTo>
                  <a:pt x="1166723" y="20624"/>
                </a:lnTo>
                <a:lnTo>
                  <a:pt x="1161211" y="23406"/>
                </a:lnTo>
                <a:lnTo>
                  <a:pt x="1156576" y="28994"/>
                </a:lnTo>
                <a:lnTo>
                  <a:pt x="1156576" y="21742"/>
                </a:lnTo>
                <a:lnTo>
                  <a:pt x="1143711" y="21742"/>
                </a:lnTo>
                <a:lnTo>
                  <a:pt x="1143711" y="74739"/>
                </a:lnTo>
                <a:lnTo>
                  <a:pt x="1157706" y="74739"/>
                </a:lnTo>
                <a:lnTo>
                  <a:pt x="1157706" y="43967"/>
                </a:lnTo>
                <a:lnTo>
                  <a:pt x="1158074" y="40322"/>
                </a:lnTo>
                <a:lnTo>
                  <a:pt x="1159129" y="37236"/>
                </a:lnTo>
                <a:lnTo>
                  <a:pt x="1159446" y="36068"/>
                </a:lnTo>
                <a:lnTo>
                  <a:pt x="1160805" y="34239"/>
                </a:lnTo>
                <a:lnTo>
                  <a:pt x="1162507" y="33083"/>
                </a:lnTo>
                <a:lnTo>
                  <a:pt x="1164272" y="31915"/>
                </a:lnTo>
                <a:lnTo>
                  <a:pt x="1166215" y="31343"/>
                </a:lnTo>
                <a:lnTo>
                  <a:pt x="1170165" y="31343"/>
                </a:lnTo>
                <a:lnTo>
                  <a:pt x="1171587" y="31711"/>
                </a:lnTo>
                <a:lnTo>
                  <a:pt x="1172616" y="32461"/>
                </a:lnTo>
                <a:lnTo>
                  <a:pt x="1173530" y="33083"/>
                </a:lnTo>
                <a:lnTo>
                  <a:pt x="1175677" y="74739"/>
                </a:lnTo>
                <a:lnTo>
                  <a:pt x="1189659" y="74739"/>
                </a:lnTo>
                <a:lnTo>
                  <a:pt x="1191539" y="36068"/>
                </a:lnTo>
                <a:lnTo>
                  <a:pt x="1194701" y="33083"/>
                </a:lnTo>
                <a:lnTo>
                  <a:pt x="1195984" y="32156"/>
                </a:lnTo>
                <a:lnTo>
                  <a:pt x="1196365" y="31915"/>
                </a:lnTo>
                <a:lnTo>
                  <a:pt x="1198105" y="31343"/>
                </a:lnTo>
                <a:lnTo>
                  <a:pt x="1202804" y="31343"/>
                </a:lnTo>
                <a:lnTo>
                  <a:pt x="1207528" y="39268"/>
                </a:lnTo>
                <a:lnTo>
                  <a:pt x="1207528" y="74739"/>
                </a:lnTo>
                <a:lnTo>
                  <a:pt x="1221524" y="74739"/>
                </a:lnTo>
                <a:close/>
              </a:path>
              <a:path w="1706880" h="76200">
                <a:moveTo>
                  <a:pt x="1285951" y="40220"/>
                </a:moveTo>
                <a:lnTo>
                  <a:pt x="1283398" y="33655"/>
                </a:lnTo>
                <a:lnTo>
                  <a:pt x="1281823" y="32054"/>
                </a:lnTo>
                <a:lnTo>
                  <a:pt x="1278293" y="28486"/>
                </a:lnTo>
                <a:lnTo>
                  <a:pt x="1273187" y="23241"/>
                </a:lnTo>
                <a:lnTo>
                  <a:pt x="1271549" y="22593"/>
                </a:lnTo>
                <a:lnTo>
                  <a:pt x="1271549" y="53606"/>
                </a:lnTo>
                <a:lnTo>
                  <a:pt x="1270330" y="57658"/>
                </a:lnTo>
                <a:lnTo>
                  <a:pt x="1267879" y="60439"/>
                </a:lnTo>
                <a:lnTo>
                  <a:pt x="1265364" y="63233"/>
                </a:lnTo>
                <a:lnTo>
                  <a:pt x="1262291" y="64630"/>
                </a:lnTo>
                <a:lnTo>
                  <a:pt x="1255014" y="64630"/>
                </a:lnTo>
                <a:lnTo>
                  <a:pt x="1251953" y="63233"/>
                </a:lnTo>
                <a:lnTo>
                  <a:pt x="1251826" y="63093"/>
                </a:lnTo>
                <a:lnTo>
                  <a:pt x="1249502" y="60439"/>
                </a:lnTo>
                <a:lnTo>
                  <a:pt x="1246974" y="57658"/>
                </a:lnTo>
                <a:lnTo>
                  <a:pt x="1245717" y="53606"/>
                </a:lnTo>
                <a:lnTo>
                  <a:pt x="1245755" y="42951"/>
                </a:lnTo>
                <a:lnTo>
                  <a:pt x="1246974" y="39039"/>
                </a:lnTo>
                <a:lnTo>
                  <a:pt x="1249502" y="36245"/>
                </a:lnTo>
                <a:lnTo>
                  <a:pt x="1251953" y="33451"/>
                </a:lnTo>
                <a:lnTo>
                  <a:pt x="1255014" y="32054"/>
                </a:lnTo>
                <a:lnTo>
                  <a:pt x="1262291" y="32054"/>
                </a:lnTo>
                <a:lnTo>
                  <a:pt x="1271549" y="53606"/>
                </a:lnTo>
                <a:lnTo>
                  <a:pt x="1271549" y="22593"/>
                </a:lnTo>
                <a:lnTo>
                  <a:pt x="1266621" y="20624"/>
                </a:lnTo>
                <a:lnTo>
                  <a:pt x="1253413" y="20624"/>
                </a:lnTo>
                <a:lnTo>
                  <a:pt x="1248714" y="21780"/>
                </a:lnTo>
                <a:lnTo>
                  <a:pt x="1240269" y="26403"/>
                </a:lnTo>
                <a:lnTo>
                  <a:pt x="1237043" y="29743"/>
                </a:lnTo>
                <a:lnTo>
                  <a:pt x="1235024" y="33655"/>
                </a:lnTo>
                <a:lnTo>
                  <a:pt x="1232484" y="38455"/>
                </a:lnTo>
                <a:lnTo>
                  <a:pt x="1231328" y="42951"/>
                </a:lnTo>
                <a:lnTo>
                  <a:pt x="1231328" y="53606"/>
                </a:lnTo>
                <a:lnTo>
                  <a:pt x="1232484" y="58877"/>
                </a:lnTo>
                <a:lnTo>
                  <a:pt x="1234871" y="63233"/>
                </a:lnTo>
                <a:lnTo>
                  <a:pt x="1237043" y="67322"/>
                </a:lnTo>
                <a:lnTo>
                  <a:pt x="1240370" y="70548"/>
                </a:lnTo>
                <a:lnTo>
                  <a:pt x="1244803" y="72796"/>
                </a:lnTo>
                <a:lnTo>
                  <a:pt x="1249222" y="74980"/>
                </a:lnTo>
                <a:lnTo>
                  <a:pt x="1253858" y="76060"/>
                </a:lnTo>
                <a:lnTo>
                  <a:pt x="1266520" y="76060"/>
                </a:lnTo>
                <a:lnTo>
                  <a:pt x="1273022" y="73406"/>
                </a:lnTo>
                <a:lnTo>
                  <a:pt x="1278191" y="68097"/>
                </a:lnTo>
                <a:lnTo>
                  <a:pt x="1281620" y="64630"/>
                </a:lnTo>
                <a:lnTo>
                  <a:pt x="1283360" y="62865"/>
                </a:lnTo>
                <a:lnTo>
                  <a:pt x="1285951" y="56222"/>
                </a:lnTo>
                <a:lnTo>
                  <a:pt x="1285951" y="40220"/>
                </a:lnTo>
                <a:close/>
              </a:path>
              <a:path w="1706880" h="76200">
                <a:moveTo>
                  <a:pt x="1345171" y="21742"/>
                </a:moveTo>
                <a:lnTo>
                  <a:pt x="1330782" y="21742"/>
                </a:lnTo>
                <a:lnTo>
                  <a:pt x="1320571" y="48806"/>
                </a:lnTo>
                <a:lnTo>
                  <a:pt x="1319136" y="53301"/>
                </a:lnTo>
                <a:lnTo>
                  <a:pt x="1318933" y="54038"/>
                </a:lnTo>
                <a:lnTo>
                  <a:pt x="1318450" y="55537"/>
                </a:lnTo>
                <a:lnTo>
                  <a:pt x="1317701" y="57785"/>
                </a:lnTo>
                <a:lnTo>
                  <a:pt x="1314742" y="48806"/>
                </a:lnTo>
                <a:lnTo>
                  <a:pt x="1304836" y="21742"/>
                </a:lnTo>
                <a:lnTo>
                  <a:pt x="1290142" y="21742"/>
                </a:lnTo>
                <a:lnTo>
                  <a:pt x="1311478" y="74739"/>
                </a:lnTo>
                <a:lnTo>
                  <a:pt x="1324038" y="74739"/>
                </a:lnTo>
                <a:lnTo>
                  <a:pt x="1330794" y="57785"/>
                </a:lnTo>
                <a:lnTo>
                  <a:pt x="1345171" y="21742"/>
                </a:lnTo>
                <a:close/>
              </a:path>
              <a:path w="1706880" h="76200">
                <a:moveTo>
                  <a:pt x="1367028" y="21742"/>
                </a:moveTo>
                <a:lnTo>
                  <a:pt x="1353032" y="21742"/>
                </a:lnTo>
                <a:lnTo>
                  <a:pt x="1353032" y="74739"/>
                </a:lnTo>
                <a:lnTo>
                  <a:pt x="1367028" y="74739"/>
                </a:lnTo>
                <a:lnTo>
                  <a:pt x="1367028" y="21742"/>
                </a:lnTo>
                <a:close/>
              </a:path>
              <a:path w="1706880" h="76200">
                <a:moveTo>
                  <a:pt x="1367028" y="1625"/>
                </a:moveTo>
                <a:lnTo>
                  <a:pt x="1353032" y="1625"/>
                </a:lnTo>
                <a:lnTo>
                  <a:pt x="1353032" y="14592"/>
                </a:lnTo>
                <a:lnTo>
                  <a:pt x="1367028" y="14592"/>
                </a:lnTo>
                <a:lnTo>
                  <a:pt x="1367028" y="1625"/>
                </a:lnTo>
                <a:close/>
              </a:path>
              <a:path w="1706880" h="76200">
                <a:moveTo>
                  <a:pt x="1396631" y="1625"/>
                </a:moveTo>
                <a:lnTo>
                  <a:pt x="1382649" y="1625"/>
                </a:lnTo>
                <a:lnTo>
                  <a:pt x="1382649" y="74739"/>
                </a:lnTo>
                <a:lnTo>
                  <a:pt x="1396631" y="74739"/>
                </a:lnTo>
                <a:lnTo>
                  <a:pt x="1396631" y="1625"/>
                </a:lnTo>
                <a:close/>
              </a:path>
              <a:path w="1706880" h="76200">
                <a:moveTo>
                  <a:pt x="1424203" y="21742"/>
                </a:moveTo>
                <a:lnTo>
                  <a:pt x="1410220" y="21742"/>
                </a:lnTo>
                <a:lnTo>
                  <a:pt x="1410220" y="74739"/>
                </a:lnTo>
                <a:lnTo>
                  <a:pt x="1424203" y="74739"/>
                </a:lnTo>
                <a:lnTo>
                  <a:pt x="1424203" y="21742"/>
                </a:lnTo>
                <a:close/>
              </a:path>
              <a:path w="1706880" h="76200">
                <a:moveTo>
                  <a:pt x="1424203" y="1625"/>
                </a:moveTo>
                <a:lnTo>
                  <a:pt x="1410220" y="1625"/>
                </a:lnTo>
                <a:lnTo>
                  <a:pt x="1410220" y="14592"/>
                </a:lnTo>
                <a:lnTo>
                  <a:pt x="1424203" y="14592"/>
                </a:lnTo>
                <a:lnTo>
                  <a:pt x="1424203" y="1625"/>
                </a:lnTo>
                <a:close/>
              </a:path>
              <a:path w="1706880" h="76200">
                <a:moveTo>
                  <a:pt x="1480362" y="62382"/>
                </a:moveTo>
                <a:lnTo>
                  <a:pt x="1457286" y="62382"/>
                </a:lnTo>
                <a:lnTo>
                  <a:pt x="1451470" y="62687"/>
                </a:lnTo>
                <a:lnTo>
                  <a:pt x="1458620" y="54927"/>
                </a:lnTo>
                <a:lnTo>
                  <a:pt x="1477594" y="33083"/>
                </a:lnTo>
                <a:lnTo>
                  <a:pt x="1478838" y="31648"/>
                </a:lnTo>
                <a:lnTo>
                  <a:pt x="1478838" y="21742"/>
                </a:lnTo>
                <a:lnTo>
                  <a:pt x="1435023" y="21742"/>
                </a:lnTo>
                <a:lnTo>
                  <a:pt x="1435023" y="33210"/>
                </a:lnTo>
                <a:lnTo>
                  <a:pt x="1458518" y="33210"/>
                </a:lnTo>
                <a:lnTo>
                  <a:pt x="1460144" y="33083"/>
                </a:lnTo>
                <a:lnTo>
                  <a:pt x="1458582" y="34645"/>
                </a:lnTo>
                <a:lnTo>
                  <a:pt x="1456169" y="37261"/>
                </a:lnTo>
                <a:lnTo>
                  <a:pt x="1452892" y="40944"/>
                </a:lnTo>
                <a:lnTo>
                  <a:pt x="1433093" y="63715"/>
                </a:lnTo>
                <a:lnTo>
                  <a:pt x="1433093" y="74739"/>
                </a:lnTo>
                <a:lnTo>
                  <a:pt x="1480362" y="74739"/>
                </a:lnTo>
                <a:lnTo>
                  <a:pt x="1480362" y="62687"/>
                </a:lnTo>
                <a:lnTo>
                  <a:pt x="1480362" y="62382"/>
                </a:lnTo>
                <a:close/>
              </a:path>
              <a:path w="1706880" h="76200">
                <a:moveTo>
                  <a:pt x="1534782" y="74739"/>
                </a:moveTo>
                <a:lnTo>
                  <a:pt x="1534718" y="74599"/>
                </a:lnTo>
                <a:lnTo>
                  <a:pt x="1533563" y="72224"/>
                </a:lnTo>
                <a:lnTo>
                  <a:pt x="1532750" y="69837"/>
                </a:lnTo>
                <a:lnTo>
                  <a:pt x="1532648" y="69291"/>
                </a:lnTo>
                <a:lnTo>
                  <a:pt x="1532597" y="69024"/>
                </a:lnTo>
                <a:lnTo>
                  <a:pt x="1532534" y="68681"/>
                </a:lnTo>
                <a:lnTo>
                  <a:pt x="1532331" y="67589"/>
                </a:lnTo>
                <a:lnTo>
                  <a:pt x="1532026" y="66167"/>
                </a:lnTo>
                <a:lnTo>
                  <a:pt x="1531861" y="65341"/>
                </a:lnTo>
                <a:lnTo>
                  <a:pt x="1531823" y="64935"/>
                </a:lnTo>
                <a:lnTo>
                  <a:pt x="1531721" y="49415"/>
                </a:lnTo>
                <a:lnTo>
                  <a:pt x="1531670" y="33832"/>
                </a:lnTo>
                <a:lnTo>
                  <a:pt x="1531556" y="33083"/>
                </a:lnTo>
                <a:lnTo>
                  <a:pt x="1523453" y="22872"/>
                </a:lnTo>
                <a:lnTo>
                  <a:pt x="1520393" y="21374"/>
                </a:lnTo>
                <a:lnTo>
                  <a:pt x="1515757" y="20624"/>
                </a:lnTo>
                <a:lnTo>
                  <a:pt x="1502689" y="20624"/>
                </a:lnTo>
                <a:lnTo>
                  <a:pt x="1497482" y="21882"/>
                </a:lnTo>
                <a:lnTo>
                  <a:pt x="1490472" y="26847"/>
                </a:lnTo>
                <a:lnTo>
                  <a:pt x="1488020" y="30657"/>
                </a:lnTo>
                <a:lnTo>
                  <a:pt x="1486598" y="35839"/>
                </a:lnTo>
                <a:lnTo>
                  <a:pt x="1499260" y="38087"/>
                </a:lnTo>
                <a:lnTo>
                  <a:pt x="1500136" y="35560"/>
                </a:lnTo>
                <a:lnTo>
                  <a:pt x="1501267" y="33832"/>
                </a:lnTo>
                <a:lnTo>
                  <a:pt x="1504048" y="31851"/>
                </a:lnTo>
                <a:lnTo>
                  <a:pt x="1506029" y="31343"/>
                </a:lnTo>
                <a:lnTo>
                  <a:pt x="1512227" y="31343"/>
                </a:lnTo>
                <a:lnTo>
                  <a:pt x="1514411" y="31851"/>
                </a:lnTo>
                <a:lnTo>
                  <a:pt x="1514627" y="31851"/>
                </a:lnTo>
                <a:lnTo>
                  <a:pt x="1515999" y="33083"/>
                </a:lnTo>
                <a:lnTo>
                  <a:pt x="1517357" y="34239"/>
                </a:lnTo>
                <a:lnTo>
                  <a:pt x="1517916" y="35839"/>
                </a:lnTo>
                <a:lnTo>
                  <a:pt x="1518043" y="40322"/>
                </a:lnTo>
                <a:lnTo>
                  <a:pt x="1518043" y="49415"/>
                </a:lnTo>
                <a:lnTo>
                  <a:pt x="1509433" y="66167"/>
                </a:lnTo>
                <a:lnTo>
                  <a:pt x="1504670" y="66167"/>
                </a:lnTo>
                <a:lnTo>
                  <a:pt x="1502524" y="65341"/>
                </a:lnTo>
                <a:lnTo>
                  <a:pt x="1502689" y="65341"/>
                </a:lnTo>
                <a:lnTo>
                  <a:pt x="1501292" y="64020"/>
                </a:lnTo>
                <a:lnTo>
                  <a:pt x="1499870" y="62585"/>
                </a:lnTo>
                <a:lnTo>
                  <a:pt x="1499793" y="62420"/>
                </a:lnTo>
                <a:lnTo>
                  <a:pt x="1499146" y="60845"/>
                </a:lnTo>
                <a:lnTo>
                  <a:pt x="1499146" y="56934"/>
                </a:lnTo>
                <a:lnTo>
                  <a:pt x="1500073" y="55308"/>
                </a:lnTo>
                <a:lnTo>
                  <a:pt x="1503070" y="53187"/>
                </a:lnTo>
                <a:lnTo>
                  <a:pt x="1505623" y="52374"/>
                </a:lnTo>
                <a:lnTo>
                  <a:pt x="1513446" y="50749"/>
                </a:lnTo>
                <a:lnTo>
                  <a:pt x="1516278" y="50025"/>
                </a:lnTo>
                <a:lnTo>
                  <a:pt x="1518043" y="49415"/>
                </a:lnTo>
                <a:lnTo>
                  <a:pt x="1518043" y="40322"/>
                </a:lnTo>
                <a:lnTo>
                  <a:pt x="1515529" y="41414"/>
                </a:lnTo>
                <a:lnTo>
                  <a:pt x="1510995" y="42570"/>
                </a:lnTo>
                <a:lnTo>
                  <a:pt x="1499628" y="44678"/>
                </a:lnTo>
                <a:lnTo>
                  <a:pt x="1495920" y="45770"/>
                </a:lnTo>
                <a:lnTo>
                  <a:pt x="1493329" y="47066"/>
                </a:lnTo>
                <a:lnTo>
                  <a:pt x="1490751" y="48298"/>
                </a:lnTo>
                <a:lnTo>
                  <a:pt x="1485163" y="64935"/>
                </a:lnTo>
                <a:lnTo>
                  <a:pt x="1486725" y="68681"/>
                </a:lnTo>
                <a:lnTo>
                  <a:pt x="1489862" y="71678"/>
                </a:lnTo>
                <a:lnTo>
                  <a:pt x="1492986" y="74599"/>
                </a:lnTo>
                <a:lnTo>
                  <a:pt x="1497279" y="76060"/>
                </a:lnTo>
                <a:lnTo>
                  <a:pt x="1505788" y="76060"/>
                </a:lnTo>
                <a:lnTo>
                  <a:pt x="1519059" y="69024"/>
                </a:lnTo>
                <a:lnTo>
                  <a:pt x="1519135" y="69291"/>
                </a:lnTo>
                <a:lnTo>
                  <a:pt x="1520558" y="73787"/>
                </a:lnTo>
                <a:lnTo>
                  <a:pt x="1520901" y="74739"/>
                </a:lnTo>
                <a:lnTo>
                  <a:pt x="1534782" y="74739"/>
                </a:lnTo>
                <a:close/>
              </a:path>
              <a:path w="1706880" h="76200">
                <a:moveTo>
                  <a:pt x="1594624" y="1625"/>
                </a:moveTo>
                <a:lnTo>
                  <a:pt x="1580629" y="1625"/>
                </a:lnTo>
                <a:lnTo>
                  <a:pt x="1580629" y="27978"/>
                </a:lnTo>
                <a:lnTo>
                  <a:pt x="1580629" y="42468"/>
                </a:lnTo>
                <a:lnTo>
                  <a:pt x="1580629" y="54038"/>
                </a:lnTo>
                <a:lnTo>
                  <a:pt x="1579511" y="58166"/>
                </a:lnTo>
                <a:lnTo>
                  <a:pt x="1577263" y="60960"/>
                </a:lnTo>
                <a:lnTo>
                  <a:pt x="1575015" y="63677"/>
                </a:lnTo>
                <a:lnTo>
                  <a:pt x="1572260" y="65036"/>
                </a:lnTo>
                <a:lnTo>
                  <a:pt x="1564982" y="65036"/>
                </a:lnTo>
                <a:lnTo>
                  <a:pt x="1561846" y="63195"/>
                </a:lnTo>
                <a:lnTo>
                  <a:pt x="1558023" y="56972"/>
                </a:lnTo>
                <a:lnTo>
                  <a:pt x="1557248" y="52882"/>
                </a:lnTo>
                <a:lnTo>
                  <a:pt x="1557248" y="41922"/>
                </a:lnTo>
                <a:lnTo>
                  <a:pt x="1558378" y="37985"/>
                </a:lnTo>
                <a:lnTo>
                  <a:pt x="1562862" y="32664"/>
                </a:lnTo>
                <a:lnTo>
                  <a:pt x="1565656" y="31343"/>
                </a:lnTo>
                <a:lnTo>
                  <a:pt x="1572399" y="31343"/>
                </a:lnTo>
                <a:lnTo>
                  <a:pt x="1580629" y="42468"/>
                </a:lnTo>
                <a:lnTo>
                  <a:pt x="1580629" y="27978"/>
                </a:lnTo>
                <a:lnTo>
                  <a:pt x="1576070" y="22974"/>
                </a:lnTo>
                <a:lnTo>
                  <a:pt x="1571142" y="20624"/>
                </a:lnTo>
                <a:lnTo>
                  <a:pt x="1558747" y="20624"/>
                </a:lnTo>
                <a:lnTo>
                  <a:pt x="1553400" y="22974"/>
                </a:lnTo>
                <a:lnTo>
                  <a:pt x="1549184" y="27660"/>
                </a:lnTo>
                <a:lnTo>
                  <a:pt x="1544967" y="32296"/>
                </a:lnTo>
                <a:lnTo>
                  <a:pt x="1544853" y="32664"/>
                </a:lnTo>
                <a:lnTo>
                  <a:pt x="1542859" y="39141"/>
                </a:lnTo>
                <a:lnTo>
                  <a:pt x="1542859" y="56972"/>
                </a:lnTo>
                <a:lnTo>
                  <a:pt x="1545031" y="63817"/>
                </a:lnTo>
                <a:lnTo>
                  <a:pt x="1553743" y="73609"/>
                </a:lnTo>
                <a:lnTo>
                  <a:pt x="1558950" y="76060"/>
                </a:lnTo>
                <a:lnTo>
                  <a:pt x="1568005" y="76060"/>
                </a:lnTo>
                <a:lnTo>
                  <a:pt x="1581658" y="66979"/>
                </a:lnTo>
                <a:lnTo>
                  <a:pt x="1581658" y="74739"/>
                </a:lnTo>
                <a:lnTo>
                  <a:pt x="1594624" y="74739"/>
                </a:lnTo>
                <a:lnTo>
                  <a:pt x="1594624" y="66979"/>
                </a:lnTo>
                <a:lnTo>
                  <a:pt x="1594624" y="65036"/>
                </a:lnTo>
                <a:lnTo>
                  <a:pt x="1594624" y="31343"/>
                </a:lnTo>
                <a:lnTo>
                  <a:pt x="1594624" y="27978"/>
                </a:lnTo>
                <a:lnTo>
                  <a:pt x="1594624" y="1625"/>
                </a:lnTo>
                <a:close/>
              </a:path>
              <a:path w="1706880" h="76200">
                <a:moveTo>
                  <a:pt x="1659661" y="40220"/>
                </a:moveTo>
                <a:lnTo>
                  <a:pt x="1657108" y="33655"/>
                </a:lnTo>
                <a:lnTo>
                  <a:pt x="1655533" y="32054"/>
                </a:lnTo>
                <a:lnTo>
                  <a:pt x="1652003" y="28486"/>
                </a:lnTo>
                <a:lnTo>
                  <a:pt x="1646897" y="23241"/>
                </a:lnTo>
                <a:lnTo>
                  <a:pt x="1645272" y="22593"/>
                </a:lnTo>
                <a:lnTo>
                  <a:pt x="1645272" y="53606"/>
                </a:lnTo>
                <a:lnTo>
                  <a:pt x="1644040" y="57658"/>
                </a:lnTo>
                <a:lnTo>
                  <a:pt x="1641589" y="60439"/>
                </a:lnTo>
                <a:lnTo>
                  <a:pt x="1639074" y="63233"/>
                </a:lnTo>
                <a:lnTo>
                  <a:pt x="1636014" y="64630"/>
                </a:lnTo>
                <a:lnTo>
                  <a:pt x="1628724" y="64630"/>
                </a:lnTo>
                <a:lnTo>
                  <a:pt x="1625663" y="63233"/>
                </a:lnTo>
                <a:lnTo>
                  <a:pt x="1625549" y="63093"/>
                </a:lnTo>
                <a:lnTo>
                  <a:pt x="1623212" y="60439"/>
                </a:lnTo>
                <a:lnTo>
                  <a:pt x="1620697" y="57658"/>
                </a:lnTo>
                <a:lnTo>
                  <a:pt x="1619440" y="53606"/>
                </a:lnTo>
                <a:lnTo>
                  <a:pt x="1619465" y="42951"/>
                </a:lnTo>
                <a:lnTo>
                  <a:pt x="1620697" y="39039"/>
                </a:lnTo>
                <a:lnTo>
                  <a:pt x="1623212" y="36245"/>
                </a:lnTo>
                <a:lnTo>
                  <a:pt x="1625663" y="33451"/>
                </a:lnTo>
                <a:lnTo>
                  <a:pt x="1628724" y="32054"/>
                </a:lnTo>
                <a:lnTo>
                  <a:pt x="1636014" y="32054"/>
                </a:lnTo>
                <a:lnTo>
                  <a:pt x="1645272" y="53606"/>
                </a:lnTo>
                <a:lnTo>
                  <a:pt x="1645272" y="22593"/>
                </a:lnTo>
                <a:lnTo>
                  <a:pt x="1640332" y="20624"/>
                </a:lnTo>
                <a:lnTo>
                  <a:pt x="1627124" y="20624"/>
                </a:lnTo>
                <a:lnTo>
                  <a:pt x="1622425" y="21780"/>
                </a:lnTo>
                <a:lnTo>
                  <a:pt x="1613992" y="26403"/>
                </a:lnTo>
                <a:lnTo>
                  <a:pt x="1610753" y="29743"/>
                </a:lnTo>
                <a:lnTo>
                  <a:pt x="1608734" y="33655"/>
                </a:lnTo>
                <a:lnTo>
                  <a:pt x="1606194" y="38455"/>
                </a:lnTo>
                <a:lnTo>
                  <a:pt x="1605038" y="42951"/>
                </a:lnTo>
                <a:lnTo>
                  <a:pt x="1605038" y="53606"/>
                </a:lnTo>
                <a:lnTo>
                  <a:pt x="1606194" y="58877"/>
                </a:lnTo>
                <a:lnTo>
                  <a:pt x="1608582" y="63233"/>
                </a:lnTo>
                <a:lnTo>
                  <a:pt x="1610753" y="67322"/>
                </a:lnTo>
                <a:lnTo>
                  <a:pt x="1614093" y="70548"/>
                </a:lnTo>
                <a:lnTo>
                  <a:pt x="1618513" y="72796"/>
                </a:lnTo>
                <a:lnTo>
                  <a:pt x="1622945" y="74980"/>
                </a:lnTo>
                <a:lnTo>
                  <a:pt x="1627568" y="76060"/>
                </a:lnTo>
                <a:lnTo>
                  <a:pt x="1640230" y="76060"/>
                </a:lnTo>
                <a:lnTo>
                  <a:pt x="1646732" y="73406"/>
                </a:lnTo>
                <a:lnTo>
                  <a:pt x="1651901" y="68097"/>
                </a:lnTo>
                <a:lnTo>
                  <a:pt x="1655330" y="64630"/>
                </a:lnTo>
                <a:lnTo>
                  <a:pt x="1657083" y="62865"/>
                </a:lnTo>
                <a:lnTo>
                  <a:pt x="1659661" y="56222"/>
                </a:lnTo>
                <a:lnTo>
                  <a:pt x="1659661" y="40220"/>
                </a:lnTo>
                <a:close/>
              </a:path>
              <a:path w="1706880" h="76200">
                <a:moveTo>
                  <a:pt x="1706638" y="64528"/>
                </a:moveTo>
                <a:lnTo>
                  <a:pt x="1696427" y="64528"/>
                </a:lnTo>
                <a:lnTo>
                  <a:pt x="1696427" y="74739"/>
                </a:lnTo>
                <a:lnTo>
                  <a:pt x="1706638" y="74739"/>
                </a:lnTo>
                <a:lnTo>
                  <a:pt x="1706638" y="645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1" name="object 241" descr=""/>
          <p:cNvSpPr/>
          <p:nvPr/>
        </p:nvSpPr>
        <p:spPr>
          <a:xfrm>
            <a:off x="2120476" y="382261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2" name="object 242" descr=""/>
          <p:cNvSpPr/>
          <p:nvPr/>
        </p:nvSpPr>
        <p:spPr>
          <a:xfrm>
            <a:off x="2176636" y="382261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3" name="object 243" descr=""/>
          <p:cNvSpPr/>
          <p:nvPr/>
        </p:nvSpPr>
        <p:spPr>
          <a:xfrm>
            <a:off x="2232795" y="382261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4" name="object 244" descr=""/>
          <p:cNvSpPr/>
          <p:nvPr/>
        </p:nvSpPr>
        <p:spPr>
          <a:xfrm>
            <a:off x="2288955" y="382261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5" name="object 245" descr=""/>
          <p:cNvSpPr/>
          <p:nvPr/>
        </p:nvSpPr>
        <p:spPr>
          <a:xfrm>
            <a:off x="2347156" y="382261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6" name="object 246" descr=""/>
          <p:cNvSpPr/>
          <p:nvPr/>
        </p:nvSpPr>
        <p:spPr>
          <a:xfrm>
            <a:off x="2403316" y="382261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7" name="object 247" descr=""/>
          <p:cNvSpPr/>
          <p:nvPr/>
        </p:nvSpPr>
        <p:spPr>
          <a:xfrm>
            <a:off x="2459475" y="382261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8" name="object 248" descr=""/>
          <p:cNvSpPr/>
          <p:nvPr/>
        </p:nvSpPr>
        <p:spPr>
          <a:xfrm>
            <a:off x="2516655" y="382261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9" name="object 249" descr=""/>
          <p:cNvSpPr/>
          <p:nvPr/>
        </p:nvSpPr>
        <p:spPr>
          <a:xfrm>
            <a:off x="2572815" y="382261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0" name="object 250" descr=""/>
          <p:cNvSpPr/>
          <p:nvPr/>
        </p:nvSpPr>
        <p:spPr>
          <a:xfrm>
            <a:off x="2628974" y="382261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1" name="object 251" descr=""/>
          <p:cNvSpPr/>
          <p:nvPr/>
        </p:nvSpPr>
        <p:spPr>
          <a:xfrm>
            <a:off x="2685134" y="382261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2" name="object 252" descr=""/>
          <p:cNvSpPr/>
          <p:nvPr/>
        </p:nvSpPr>
        <p:spPr>
          <a:xfrm>
            <a:off x="2742314" y="382261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3" name="object 253" descr=""/>
          <p:cNvSpPr/>
          <p:nvPr/>
        </p:nvSpPr>
        <p:spPr>
          <a:xfrm>
            <a:off x="2798474" y="382261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4" name="object 254" descr=""/>
          <p:cNvSpPr/>
          <p:nvPr/>
        </p:nvSpPr>
        <p:spPr>
          <a:xfrm>
            <a:off x="2854633" y="382261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5" name="object 255" descr=""/>
          <p:cNvSpPr/>
          <p:nvPr/>
        </p:nvSpPr>
        <p:spPr>
          <a:xfrm>
            <a:off x="2910792" y="382261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6" name="object 256" descr=""/>
          <p:cNvSpPr/>
          <p:nvPr/>
        </p:nvSpPr>
        <p:spPr>
          <a:xfrm>
            <a:off x="2966952" y="382261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7" name="object 257" descr=""/>
          <p:cNvSpPr/>
          <p:nvPr/>
        </p:nvSpPr>
        <p:spPr>
          <a:xfrm>
            <a:off x="3024132" y="382261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8" name="object 258" descr=""/>
          <p:cNvSpPr/>
          <p:nvPr/>
        </p:nvSpPr>
        <p:spPr>
          <a:xfrm>
            <a:off x="3080292" y="382261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9" name="object 259" descr=""/>
          <p:cNvSpPr/>
          <p:nvPr/>
        </p:nvSpPr>
        <p:spPr>
          <a:xfrm>
            <a:off x="3136451" y="382261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0" name="object 260" descr=""/>
          <p:cNvSpPr/>
          <p:nvPr/>
        </p:nvSpPr>
        <p:spPr>
          <a:xfrm>
            <a:off x="3192610" y="382261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1" name="object 261" descr=""/>
          <p:cNvSpPr/>
          <p:nvPr/>
        </p:nvSpPr>
        <p:spPr>
          <a:xfrm>
            <a:off x="3249791" y="382261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2" name="object 262" descr=""/>
          <p:cNvSpPr/>
          <p:nvPr/>
        </p:nvSpPr>
        <p:spPr>
          <a:xfrm>
            <a:off x="3305950" y="382261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3" name="object 263" descr=""/>
          <p:cNvSpPr/>
          <p:nvPr/>
        </p:nvSpPr>
        <p:spPr>
          <a:xfrm>
            <a:off x="3362110" y="382261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4" name="object 264" descr=""/>
          <p:cNvSpPr/>
          <p:nvPr/>
        </p:nvSpPr>
        <p:spPr>
          <a:xfrm>
            <a:off x="3418269" y="382261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5" name="object 265" descr=""/>
          <p:cNvSpPr/>
          <p:nvPr/>
        </p:nvSpPr>
        <p:spPr>
          <a:xfrm>
            <a:off x="3474429" y="382261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6" name="object 266" descr=""/>
          <p:cNvSpPr/>
          <p:nvPr/>
        </p:nvSpPr>
        <p:spPr>
          <a:xfrm>
            <a:off x="3531609" y="382261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7" name="object 267" descr=""/>
          <p:cNvSpPr/>
          <p:nvPr/>
        </p:nvSpPr>
        <p:spPr>
          <a:xfrm>
            <a:off x="3588789" y="382261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8" name="object 268" descr=""/>
          <p:cNvSpPr/>
          <p:nvPr/>
        </p:nvSpPr>
        <p:spPr>
          <a:xfrm>
            <a:off x="3645970" y="382261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9" name="object 269" descr=""/>
          <p:cNvSpPr/>
          <p:nvPr/>
        </p:nvSpPr>
        <p:spPr>
          <a:xfrm>
            <a:off x="3702129" y="382261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0" name="object 270" descr=""/>
          <p:cNvSpPr/>
          <p:nvPr/>
        </p:nvSpPr>
        <p:spPr>
          <a:xfrm>
            <a:off x="3892663" y="3759310"/>
            <a:ext cx="275590" cy="74930"/>
          </a:xfrm>
          <a:custGeom>
            <a:avLst/>
            <a:gdLst/>
            <a:ahLst/>
            <a:cxnLst/>
            <a:rect l="l" t="t" r="r" b="b"/>
            <a:pathLst>
              <a:path w="275589" h="74929">
                <a:moveTo>
                  <a:pt x="52483" y="58814"/>
                </a:moveTo>
                <a:lnTo>
                  <a:pt x="0" y="58814"/>
                </a:lnTo>
                <a:lnTo>
                  <a:pt x="0" y="46561"/>
                </a:lnTo>
                <a:lnTo>
                  <a:pt x="31653" y="102"/>
                </a:lnTo>
                <a:lnTo>
                  <a:pt x="43395" y="102"/>
                </a:lnTo>
                <a:lnTo>
                  <a:pt x="43395" y="21646"/>
                </a:lnTo>
                <a:lnTo>
                  <a:pt x="29815" y="21646"/>
                </a:lnTo>
                <a:lnTo>
                  <a:pt x="13069" y="46561"/>
                </a:lnTo>
                <a:lnTo>
                  <a:pt x="52483" y="46561"/>
                </a:lnTo>
                <a:lnTo>
                  <a:pt x="52483" y="58814"/>
                </a:lnTo>
                <a:close/>
              </a:path>
              <a:path w="275589" h="74929">
                <a:moveTo>
                  <a:pt x="43395" y="46561"/>
                </a:moveTo>
                <a:lnTo>
                  <a:pt x="29815" y="46561"/>
                </a:lnTo>
                <a:lnTo>
                  <a:pt x="29815" y="21646"/>
                </a:lnTo>
                <a:lnTo>
                  <a:pt x="43395" y="21646"/>
                </a:lnTo>
                <a:lnTo>
                  <a:pt x="43395" y="46561"/>
                </a:lnTo>
                <a:close/>
              </a:path>
              <a:path w="275589" h="74929">
                <a:moveTo>
                  <a:pt x="43395" y="73517"/>
                </a:moveTo>
                <a:lnTo>
                  <a:pt x="29815" y="73517"/>
                </a:lnTo>
                <a:lnTo>
                  <a:pt x="29815" y="58814"/>
                </a:lnTo>
                <a:lnTo>
                  <a:pt x="43395" y="58814"/>
                </a:lnTo>
                <a:lnTo>
                  <a:pt x="43395" y="73517"/>
                </a:lnTo>
                <a:close/>
              </a:path>
              <a:path w="275589" h="74929">
                <a:moveTo>
                  <a:pt x="89378" y="74845"/>
                </a:moveTo>
                <a:lnTo>
                  <a:pt x="75151" y="74845"/>
                </a:lnTo>
                <a:lnTo>
                  <a:pt x="69399" y="72088"/>
                </a:lnTo>
                <a:lnTo>
                  <a:pt x="58507" y="37269"/>
                </a:lnTo>
                <a:lnTo>
                  <a:pt x="58900" y="28828"/>
                </a:lnTo>
                <a:lnTo>
                  <a:pt x="58954" y="27671"/>
                </a:lnTo>
                <a:lnTo>
                  <a:pt x="75151" y="0"/>
                </a:lnTo>
                <a:lnTo>
                  <a:pt x="89378" y="0"/>
                </a:lnTo>
                <a:lnTo>
                  <a:pt x="94817" y="2484"/>
                </a:lnTo>
                <a:lnTo>
                  <a:pt x="98760" y="7453"/>
                </a:lnTo>
                <a:lnTo>
                  <a:pt x="101260" y="11640"/>
                </a:lnTo>
                <a:lnTo>
                  <a:pt x="80597" y="11640"/>
                </a:lnTo>
                <a:lnTo>
                  <a:pt x="79099" y="12184"/>
                </a:lnTo>
                <a:lnTo>
                  <a:pt x="73386" y="47027"/>
                </a:lnTo>
                <a:lnTo>
                  <a:pt x="73756" y="51938"/>
                </a:lnTo>
                <a:lnTo>
                  <a:pt x="74640" y="55138"/>
                </a:lnTo>
                <a:lnTo>
                  <a:pt x="75457" y="58405"/>
                </a:lnTo>
                <a:lnTo>
                  <a:pt x="76479" y="60481"/>
                </a:lnTo>
                <a:lnTo>
                  <a:pt x="79099" y="62660"/>
                </a:lnTo>
                <a:lnTo>
                  <a:pt x="80597" y="63204"/>
                </a:lnTo>
                <a:lnTo>
                  <a:pt x="101303" y="63204"/>
                </a:lnTo>
                <a:lnTo>
                  <a:pt x="98840" y="67391"/>
                </a:lnTo>
                <a:lnTo>
                  <a:pt x="94892" y="72360"/>
                </a:lnTo>
                <a:lnTo>
                  <a:pt x="89378" y="74845"/>
                </a:lnTo>
                <a:close/>
              </a:path>
              <a:path w="275589" h="74929">
                <a:moveTo>
                  <a:pt x="101303" y="63204"/>
                </a:moveTo>
                <a:lnTo>
                  <a:pt x="83932" y="63204"/>
                </a:lnTo>
                <a:lnTo>
                  <a:pt x="85396" y="62660"/>
                </a:lnTo>
                <a:lnTo>
                  <a:pt x="87983" y="60481"/>
                </a:lnTo>
                <a:lnTo>
                  <a:pt x="89004" y="58541"/>
                </a:lnTo>
                <a:lnTo>
                  <a:pt x="90705" y="52143"/>
                </a:lnTo>
                <a:lnTo>
                  <a:pt x="91106" y="47027"/>
                </a:lnTo>
                <a:lnTo>
                  <a:pt x="91102" y="27671"/>
                </a:lnTo>
                <a:lnTo>
                  <a:pt x="83932" y="11640"/>
                </a:lnTo>
                <a:lnTo>
                  <a:pt x="101260" y="11640"/>
                </a:lnTo>
                <a:lnTo>
                  <a:pt x="105988" y="37473"/>
                </a:lnTo>
                <a:lnTo>
                  <a:pt x="105590" y="46050"/>
                </a:lnTo>
                <a:lnTo>
                  <a:pt x="105545" y="47027"/>
                </a:lnTo>
                <a:lnTo>
                  <a:pt x="104230" y="55138"/>
                </a:lnTo>
                <a:lnTo>
                  <a:pt x="104201" y="55317"/>
                </a:lnTo>
                <a:lnTo>
                  <a:pt x="101967" y="62075"/>
                </a:lnTo>
                <a:lnTo>
                  <a:pt x="101303" y="63204"/>
                </a:lnTo>
                <a:close/>
              </a:path>
              <a:path w="275589" h="74929">
                <a:moveTo>
                  <a:pt x="147137" y="74845"/>
                </a:moveTo>
                <a:lnTo>
                  <a:pt x="133319" y="74845"/>
                </a:lnTo>
                <a:lnTo>
                  <a:pt x="127805" y="73109"/>
                </a:lnTo>
                <a:lnTo>
                  <a:pt x="118207" y="65485"/>
                </a:lnTo>
                <a:lnTo>
                  <a:pt x="115586" y="59801"/>
                </a:lnTo>
                <a:lnTo>
                  <a:pt x="115632" y="48467"/>
                </a:lnTo>
                <a:lnTo>
                  <a:pt x="127737" y="34001"/>
                </a:lnTo>
                <a:lnTo>
                  <a:pt x="124129" y="32436"/>
                </a:lnTo>
                <a:lnTo>
                  <a:pt x="121508" y="30326"/>
                </a:lnTo>
                <a:lnTo>
                  <a:pt x="118241" y="25016"/>
                </a:lnTo>
                <a:lnTo>
                  <a:pt x="117566" y="22599"/>
                </a:lnTo>
                <a:lnTo>
                  <a:pt x="117481" y="22293"/>
                </a:lnTo>
                <a:lnTo>
                  <a:pt x="132366" y="0"/>
                </a:lnTo>
                <a:lnTo>
                  <a:pt x="146252" y="0"/>
                </a:lnTo>
                <a:lnTo>
                  <a:pt x="151630" y="1769"/>
                </a:lnTo>
                <a:lnTo>
                  <a:pt x="155510" y="5309"/>
                </a:lnTo>
                <a:lnTo>
                  <a:pt x="159322" y="8917"/>
                </a:lnTo>
                <a:lnTo>
                  <a:pt x="160254" y="11129"/>
                </a:lnTo>
                <a:lnTo>
                  <a:pt x="136824" y="11129"/>
                </a:lnTo>
                <a:lnTo>
                  <a:pt x="134769" y="11912"/>
                </a:lnTo>
                <a:lnTo>
                  <a:pt x="133182" y="13444"/>
                </a:lnTo>
                <a:lnTo>
                  <a:pt x="131515" y="15111"/>
                </a:lnTo>
                <a:lnTo>
                  <a:pt x="130710" y="17222"/>
                </a:lnTo>
                <a:lnTo>
                  <a:pt x="130698" y="22599"/>
                </a:lnTo>
                <a:lnTo>
                  <a:pt x="131456" y="24812"/>
                </a:lnTo>
                <a:lnTo>
                  <a:pt x="131617" y="25016"/>
                </a:lnTo>
                <a:lnTo>
                  <a:pt x="134612" y="28011"/>
                </a:lnTo>
                <a:lnTo>
                  <a:pt x="136722" y="28794"/>
                </a:lnTo>
                <a:lnTo>
                  <a:pt x="157961" y="28794"/>
                </a:lnTo>
                <a:lnTo>
                  <a:pt x="156803" y="30530"/>
                </a:lnTo>
                <a:lnTo>
                  <a:pt x="154319" y="32572"/>
                </a:lnTo>
                <a:lnTo>
                  <a:pt x="151119" y="34001"/>
                </a:lnTo>
                <a:lnTo>
                  <a:pt x="155204" y="35635"/>
                </a:lnTo>
                <a:lnTo>
                  <a:pt x="158301" y="38018"/>
                </a:lnTo>
                <a:lnTo>
                  <a:pt x="159585" y="39924"/>
                </a:lnTo>
                <a:lnTo>
                  <a:pt x="136075" y="39924"/>
                </a:lnTo>
                <a:lnTo>
                  <a:pt x="133557" y="41115"/>
                </a:lnTo>
                <a:lnTo>
                  <a:pt x="131923" y="43498"/>
                </a:lnTo>
                <a:lnTo>
                  <a:pt x="130221" y="45880"/>
                </a:lnTo>
                <a:lnTo>
                  <a:pt x="129370" y="48467"/>
                </a:lnTo>
                <a:lnTo>
                  <a:pt x="129426" y="55308"/>
                </a:lnTo>
                <a:lnTo>
                  <a:pt x="130357" y="58167"/>
                </a:lnTo>
                <a:lnTo>
                  <a:pt x="134306" y="62524"/>
                </a:lnTo>
                <a:lnTo>
                  <a:pt x="136756" y="63613"/>
                </a:lnTo>
                <a:lnTo>
                  <a:pt x="161697" y="63613"/>
                </a:lnTo>
                <a:lnTo>
                  <a:pt x="161432" y="64294"/>
                </a:lnTo>
                <a:lnTo>
                  <a:pt x="152855" y="72734"/>
                </a:lnTo>
                <a:lnTo>
                  <a:pt x="147137" y="74845"/>
                </a:lnTo>
                <a:close/>
              </a:path>
              <a:path w="275589" h="74929">
                <a:moveTo>
                  <a:pt x="157961" y="28794"/>
                </a:moveTo>
                <a:lnTo>
                  <a:pt x="141964" y="28794"/>
                </a:lnTo>
                <a:lnTo>
                  <a:pt x="144074" y="28011"/>
                </a:lnTo>
                <a:lnTo>
                  <a:pt x="145708" y="26445"/>
                </a:lnTo>
                <a:lnTo>
                  <a:pt x="147273" y="24812"/>
                </a:lnTo>
                <a:lnTo>
                  <a:pt x="148056" y="22599"/>
                </a:lnTo>
                <a:lnTo>
                  <a:pt x="148056" y="17222"/>
                </a:lnTo>
                <a:lnTo>
                  <a:pt x="147273" y="15111"/>
                </a:lnTo>
                <a:lnTo>
                  <a:pt x="145674" y="13444"/>
                </a:lnTo>
                <a:lnTo>
                  <a:pt x="144142" y="11912"/>
                </a:lnTo>
                <a:lnTo>
                  <a:pt x="142066" y="11129"/>
                </a:lnTo>
                <a:lnTo>
                  <a:pt x="160254" y="11129"/>
                </a:lnTo>
                <a:lnTo>
                  <a:pt x="161228" y="13444"/>
                </a:lnTo>
                <a:lnTo>
                  <a:pt x="161138" y="22599"/>
                </a:lnTo>
                <a:lnTo>
                  <a:pt x="160484" y="24812"/>
                </a:lnTo>
                <a:lnTo>
                  <a:pt x="160424" y="25016"/>
                </a:lnTo>
                <a:lnTo>
                  <a:pt x="160343" y="25288"/>
                </a:lnTo>
                <a:lnTo>
                  <a:pt x="157961" y="28794"/>
                </a:lnTo>
                <a:close/>
              </a:path>
              <a:path w="275589" h="74929">
                <a:moveTo>
                  <a:pt x="161697" y="63613"/>
                </a:moveTo>
                <a:lnTo>
                  <a:pt x="142610" y="63613"/>
                </a:lnTo>
                <a:lnTo>
                  <a:pt x="145023" y="62524"/>
                </a:lnTo>
                <a:lnTo>
                  <a:pt x="146831" y="60447"/>
                </a:lnTo>
                <a:lnTo>
                  <a:pt x="148737" y="58337"/>
                </a:lnTo>
                <a:lnTo>
                  <a:pt x="149690" y="55308"/>
                </a:lnTo>
                <a:lnTo>
                  <a:pt x="149666" y="47888"/>
                </a:lnTo>
                <a:lnTo>
                  <a:pt x="148737" y="45199"/>
                </a:lnTo>
                <a:lnTo>
                  <a:pt x="145048" y="41115"/>
                </a:lnTo>
                <a:lnTo>
                  <a:pt x="144925" y="40979"/>
                </a:lnTo>
                <a:lnTo>
                  <a:pt x="142474" y="39924"/>
                </a:lnTo>
                <a:lnTo>
                  <a:pt x="159585" y="39924"/>
                </a:lnTo>
                <a:lnTo>
                  <a:pt x="162521" y="44280"/>
                </a:lnTo>
                <a:lnTo>
                  <a:pt x="163577" y="47888"/>
                </a:lnTo>
                <a:lnTo>
                  <a:pt x="163577" y="58780"/>
                </a:lnTo>
                <a:lnTo>
                  <a:pt x="161697" y="63613"/>
                </a:lnTo>
                <a:close/>
              </a:path>
              <a:path w="275589" h="74929">
                <a:moveTo>
                  <a:pt x="202718" y="74845"/>
                </a:moveTo>
                <a:lnTo>
                  <a:pt x="188491" y="74845"/>
                </a:lnTo>
                <a:lnTo>
                  <a:pt x="182739" y="72088"/>
                </a:lnTo>
                <a:lnTo>
                  <a:pt x="171856" y="37473"/>
                </a:lnTo>
                <a:lnTo>
                  <a:pt x="171847" y="37269"/>
                </a:lnTo>
                <a:lnTo>
                  <a:pt x="172240" y="28828"/>
                </a:lnTo>
                <a:lnTo>
                  <a:pt x="172294" y="27671"/>
                </a:lnTo>
                <a:lnTo>
                  <a:pt x="173601" y="19706"/>
                </a:lnTo>
                <a:lnTo>
                  <a:pt x="188491" y="0"/>
                </a:lnTo>
                <a:lnTo>
                  <a:pt x="202718" y="0"/>
                </a:lnTo>
                <a:lnTo>
                  <a:pt x="208157" y="2484"/>
                </a:lnTo>
                <a:lnTo>
                  <a:pt x="212100" y="7453"/>
                </a:lnTo>
                <a:lnTo>
                  <a:pt x="214600" y="11640"/>
                </a:lnTo>
                <a:lnTo>
                  <a:pt x="193937" y="11640"/>
                </a:lnTo>
                <a:lnTo>
                  <a:pt x="192439" y="12184"/>
                </a:lnTo>
                <a:lnTo>
                  <a:pt x="186726" y="47027"/>
                </a:lnTo>
                <a:lnTo>
                  <a:pt x="187095" y="51938"/>
                </a:lnTo>
                <a:lnTo>
                  <a:pt x="187980" y="55138"/>
                </a:lnTo>
                <a:lnTo>
                  <a:pt x="188797" y="58405"/>
                </a:lnTo>
                <a:lnTo>
                  <a:pt x="189819" y="60481"/>
                </a:lnTo>
                <a:lnTo>
                  <a:pt x="192439" y="62660"/>
                </a:lnTo>
                <a:lnTo>
                  <a:pt x="193937" y="63204"/>
                </a:lnTo>
                <a:lnTo>
                  <a:pt x="214643" y="63204"/>
                </a:lnTo>
                <a:lnTo>
                  <a:pt x="212180" y="67391"/>
                </a:lnTo>
                <a:lnTo>
                  <a:pt x="208232" y="72360"/>
                </a:lnTo>
                <a:lnTo>
                  <a:pt x="202718" y="74845"/>
                </a:lnTo>
                <a:close/>
              </a:path>
              <a:path w="275589" h="74929">
                <a:moveTo>
                  <a:pt x="214643" y="63204"/>
                </a:moveTo>
                <a:lnTo>
                  <a:pt x="197272" y="63204"/>
                </a:lnTo>
                <a:lnTo>
                  <a:pt x="198736" y="62660"/>
                </a:lnTo>
                <a:lnTo>
                  <a:pt x="201322" y="60481"/>
                </a:lnTo>
                <a:lnTo>
                  <a:pt x="202344" y="58541"/>
                </a:lnTo>
                <a:lnTo>
                  <a:pt x="204045" y="52143"/>
                </a:lnTo>
                <a:lnTo>
                  <a:pt x="204445" y="47027"/>
                </a:lnTo>
                <a:lnTo>
                  <a:pt x="204442" y="27671"/>
                </a:lnTo>
                <a:lnTo>
                  <a:pt x="197272" y="11640"/>
                </a:lnTo>
                <a:lnTo>
                  <a:pt x="214600" y="11640"/>
                </a:lnTo>
                <a:lnTo>
                  <a:pt x="219327" y="37473"/>
                </a:lnTo>
                <a:lnTo>
                  <a:pt x="218930" y="46050"/>
                </a:lnTo>
                <a:lnTo>
                  <a:pt x="218885" y="47027"/>
                </a:lnTo>
                <a:lnTo>
                  <a:pt x="217570" y="55138"/>
                </a:lnTo>
                <a:lnTo>
                  <a:pt x="217541" y="55317"/>
                </a:lnTo>
                <a:lnTo>
                  <a:pt x="215307" y="62075"/>
                </a:lnTo>
                <a:lnTo>
                  <a:pt x="214643" y="63204"/>
                </a:lnTo>
                <a:close/>
              </a:path>
              <a:path w="275589" h="74929">
                <a:moveTo>
                  <a:pt x="258877" y="74845"/>
                </a:moveTo>
                <a:lnTo>
                  <a:pt x="244650" y="74845"/>
                </a:lnTo>
                <a:lnTo>
                  <a:pt x="238898" y="72088"/>
                </a:lnTo>
                <a:lnTo>
                  <a:pt x="228007" y="37269"/>
                </a:lnTo>
                <a:lnTo>
                  <a:pt x="228400" y="28828"/>
                </a:lnTo>
                <a:lnTo>
                  <a:pt x="228453" y="27671"/>
                </a:lnTo>
                <a:lnTo>
                  <a:pt x="229760" y="19706"/>
                </a:lnTo>
                <a:lnTo>
                  <a:pt x="229794" y="19502"/>
                </a:lnTo>
                <a:lnTo>
                  <a:pt x="232027" y="12763"/>
                </a:lnTo>
                <a:lnTo>
                  <a:pt x="235154" y="7453"/>
                </a:lnTo>
                <a:lnTo>
                  <a:pt x="239102" y="2484"/>
                </a:lnTo>
                <a:lnTo>
                  <a:pt x="244650" y="0"/>
                </a:lnTo>
                <a:lnTo>
                  <a:pt x="258877" y="0"/>
                </a:lnTo>
                <a:lnTo>
                  <a:pt x="264317" y="2484"/>
                </a:lnTo>
                <a:lnTo>
                  <a:pt x="268259" y="7453"/>
                </a:lnTo>
                <a:lnTo>
                  <a:pt x="270759" y="11640"/>
                </a:lnTo>
                <a:lnTo>
                  <a:pt x="250096" y="11640"/>
                </a:lnTo>
                <a:lnTo>
                  <a:pt x="248598" y="12184"/>
                </a:lnTo>
                <a:lnTo>
                  <a:pt x="242886" y="47027"/>
                </a:lnTo>
                <a:lnTo>
                  <a:pt x="243255" y="51938"/>
                </a:lnTo>
                <a:lnTo>
                  <a:pt x="244140" y="55138"/>
                </a:lnTo>
                <a:lnTo>
                  <a:pt x="244957" y="58405"/>
                </a:lnTo>
                <a:lnTo>
                  <a:pt x="245978" y="60481"/>
                </a:lnTo>
                <a:lnTo>
                  <a:pt x="248598" y="62660"/>
                </a:lnTo>
                <a:lnTo>
                  <a:pt x="250096" y="63204"/>
                </a:lnTo>
                <a:lnTo>
                  <a:pt x="270802" y="63204"/>
                </a:lnTo>
                <a:lnTo>
                  <a:pt x="268339" y="67391"/>
                </a:lnTo>
                <a:lnTo>
                  <a:pt x="264391" y="72360"/>
                </a:lnTo>
                <a:lnTo>
                  <a:pt x="258877" y="74845"/>
                </a:lnTo>
                <a:close/>
              </a:path>
              <a:path w="275589" h="74929">
                <a:moveTo>
                  <a:pt x="270802" y="63204"/>
                </a:moveTo>
                <a:lnTo>
                  <a:pt x="253432" y="63204"/>
                </a:lnTo>
                <a:lnTo>
                  <a:pt x="254895" y="62660"/>
                </a:lnTo>
                <a:lnTo>
                  <a:pt x="257482" y="60481"/>
                </a:lnTo>
                <a:lnTo>
                  <a:pt x="258503" y="58541"/>
                </a:lnTo>
                <a:lnTo>
                  <a:pt x="260205" y="52143"/>
                </a:lnTo>
                <a:lnTo>
                  <a:pt x="260605" y="47027"/>
                </a:lnTo>
                <a:lnTo>
                  <a:pt x="260601" y="27671"/>
                </a:lnTo>
                <a:lnTo>
                  <a:pt x="253432" y="11640"/>
                </a:lnTo>
                <a:lnTo>
                  <a:pt x="270759" y="11640"/>
                </a:lnTo>
                <a:lnTo>
                  <a:pt x="275487" y="37473"/>
                </a:lnTo>
                <a:lnTo>
                  <a:pt x="275090" y="46050"/>
                </a:lnTo>
                <a:lnTo>
                  <a:pt x="275044" y="47027"/>
                </a:lnTo>
                <a:lnTo>
                  <a:pt x="273729" y="55138"/>
                </a:lnTo>
                <a:lnTo>
                  <a:pt x="273700" y="55317"/>
                </a:lnTo>
                <a:lnTo>
                  <a:pt x="271466" y="62075"/>
                </a:lnTo>
                <a:lnTo>
                  <a:pt x="270802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71" name="object 271" descr="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365955" y="3885822"/>
            <a:ext cx="74130" cy="74845"/>
          </a:xfrm>
          <a:prstGeom prst="rect">
            <a:avLst/>
          </a:prstGeom>
        </p:spPr>
      </p:pic>
      <p:grpSp>
        <p:nvGrpSpPr>
          <p:cNvPr id="272" name="object 272" descr=""/>
          <p:cNvGrpSpPr/>
          <p:nvPr/>
        </p:nvGrpSpPr>
        <p:grpSpPr>
          <a:xfrm>
            <a:off x="570987" y="3884596"/>
            <a:ext cx="2972435" cy="178435"/>
            <a:chOff x="570987" y="3884596"/>
            <a:chExt cx="2972435" cy="178435"/>
          </a:xfrm>
        </p:grpSpPr>
        <p:sp>
          <p:nvSpPr>
            <p:cNvPr id="273" name="object 273" descr=""/>
            <p:cNvSpPr/>
            <p:nvPr/>
          </p:nvSpPr>
          <p:spPr>
            <a:xfrm>
              <a:off x="573846" y="3884596"/>
              <a:ext cx="2926080" cy="96520"/>
            </a:xfrm>
            <a:custGeom>
              <a:avLst/>
              <a:gdLst/>
              <a:ahLst/>
              <a:cxnLst/>
              <a:rect l="l" t="t" r="r" b="b"/>
              <a:pathLst>
                <a:path w="2926079" h="96520">
                  <a:moveTo>
                    <a:pt x="14805" y="74743"/>
                  </a:moveTo>
                  <a:lnTo>
                    <a:pt x="0" y="74743"/>
                  </a:lnTo>
                  <a:lnTo>
                    <a:pt x="0" y="1633"/>
                  </a:lnTo>
                  <a:lnTo>
                    <a:pt x="14805" y="1633"/>
                  </a:lnTo>
                  <a:lnTo>
                    <a:pt x="14805" y="74743"/>
                  </a:lnTo>
                  <a:close/>
                </a:path>
                <a:path w="2926079" h="96520">
                  <a:moveTo>
                    <a:pt x="72234" y="28998"/>
                  </a:moveTo>
                  <a:lnTo>
                    <a:pt x="40843" y="28998"/>
                  </a:lnTo>
                  <a:lnTo>
                    <a:pt x="45472" y="23416"/>
                  </a:lnTo>
                  <a:lnTo>
                    <a:pt x="50985" y="20625"/>
                  </a:lnTo>
                  <a:lnTo>
                    <a:pt x="60720" y="20625"/>
                  </a:lnTo>
                  <a:lnTo>
                    <a:pt x="63647" y="21340"/>
                  </a:lnTo>
                  <a:lnTo>
                    <a:pt x="66165" y="22770"/>
                  </a:lnTo>
                  <a:lnTo>
                    <a:pt x="68616" y="24131"/>
                  </a:lnTo>
                  <a:lnTo>
                    <a:pt x="70658" y="26241"/>
                  </a:lnTo>
                  <a:lnTo>
                    <a:pt x="72234" y="28998"/>
                  </a:lnTo>
                  <a:close/>
                </a:path>
                <a:path w="2926079" h="96520">
                  <a:moveTo>
                    <a:pt x="103945" y="28998"/>
                  </a:moveTo>
                  <a:lnTo>
                    <a:pt x="72375" y="28998"/>
                  </a:lnTo>
                  <a:lnTo>
                    <a:pt x="74606" y="26241"/>
                  </a:lnTo>
                  <a:lnTo>
                    <a:pt x="77125" y="24131"/>
                  </a:lnTo>
                  <a:lnTo>
                    <a:pt x="79848" y="22770"/>
                  </a:lnTo>
                  <a:lnTo>
                    <a:pt x="82503" y="21340"/>
                  </a:lnTo>
                  <a:lnTo>
                    <a:pt x="85362" y="20625"/>
                  </a:lnTo>
                  <a:lnTo>
                    <a:pt x="92305" y="20625"/>
                  </a:lnTo>
                  <a:lnTo>
                    <a:pt x="95320" y="21340"/>
                  </a:lnTo>
                  <a:lnTo>
                    <a:pt x="95488" y="21340"/>
                  </a:lnTo>
                  <a:lnTo>
                    <a:pt x="98330" y="22974"/>
                  </a:lnTo>
                  <a:lnTo>
                    <a:pt x="100984" y="24539"/>
                  </a:lnTo>
                  <a:lnTo>
                    <a:pt x="102992" y="26854"/>
                  </a:lnTo>
                  <a:lnTo>
                    <a:pt x="103945" y="28998"/>
                  </a:lnTo>
                  <a:close/>
                </a:path>
                <a:path w="2926079" h="96520">
                  <a:moveTo>
                    <a:pt x="41966" y="74743"/>
                  </a:moveTo>
                  <a:lnTo>
                    <a:pt x="27977" y="74743"/>
                  </a:lnTo>
                  <a:lnTo>
                    <a:pt x="27977" y="21749"/>
                  </a:lnTo>
                  <a:lnTo>
                    <a:pt x="40843" y="21749"/>
                  </a:lnTo>
                  <a:lnTo>
                    <a:pt x="40843" y="28998"/>
                  </a:lnTo>
                  <a:lnTo>
                    <a:pt x="103945" y="28998"/>
                  </a:lnTo>
                  <a:lnTo>
                    <a:pt x="104960" y="31347"/>
                  </a:lnTo>
                  <a:lnTo>
                    <a:pt x="50475" y="31347"/>
                  </a:lnTo>
                  <a:lnTo>
                    <a:pt x="48535" y="31925"/>
                  </a:lnTo>
                  <a:lnTo>
                    <a:pt x="46765" y="33082"/>
                  </a:lnTo>
                  <a:lnTo>
                    <a:pt x="45063" y="34240"/>
                  </a:lnTo>
                  <a:lnTo>
                    <a:pt x="43713" y="36078"/>
                  </a:lnTo>
                  <a:lnTo>
                    <a:pt x="43389" y="37235"/>
                  </a:lnTo>
                  <a:lnTo>
                    <a:pt x="42340" y="40332"/>
                  </a:lnTo>
                  <a:lnTo>
                    <a:pt x="41966" y="43974"/>
                  </a:lnTo>
                  <a:lnTo>
                    <a:pt x="41966" y="74743"/>
                  </a:lnTo>
                  <a:close/>
                </a:path>
                <a:path w="2926079" h="96520">
                  <a:moveTo>
                    <a:pt x="73926" y="74743"/>
                  </a:moveTo>
                  <a:lnTo>
                    <a:pt x="59937" y="74743"/>
                  </a:lnTo>
                  <a:lnTo>
                    <a:pt x="59845" y="39277"/>
                  </a:lnTo>
                  <a:lnTo>
                    <a:pt x="59699" y="37235"/>
                  </a:lnTo>
                  <a:lnTo>
                    <a:pt x="59330" y="36078"/>
                  </a:lnTo>
                  <a:lnTo>
                    <a:pt x="58678" y="34240"/>
                  </a:lnTo>
                  <a:lnTo>
                    <a:pt x="57793" y="33082"/>
                  </a:lnTo>
                  <a:lnTo>
                    <a:pt x="56874" y="32470"/>
                  </a:lnTo>
                  <a:lnTo>
                    <a:pt x="55853" y="31721"/>
                  </a:lnTo>
                  <a:lnTo>
                    <a:pt x="54423" y="31347"/>
                  </a:lnTo>
                  <a:lnTo>
                    <a:pt x="82367" y="31347"/>
                  </a:lnTo>
                  <a:lnTo>
                    <a:pt x="80631" y="31925"/>
                  </a:lnTo>
                  <a:lnTo>
                    <a:pt x="80245" y="32164"/>
                  </a:lnTo>
                  <a:lnTo>
                    <a:pt x="78969" y="33082"/>
                  </a:lnTo>
                  <a:lnTo>
                    <a:pt x="77213" y="34240"/>
                  </a:lnTo>
                  <a:lnTo>
                    <a:pt x="75798" y="36078"/>
                  </a:lnTo>
                  <a:lnTo>
                    <a:pt x="74421" y="40332"/>
                  </a:lnTo>
                  <a:lnTo>
                    <a:pt x="74300" y="40707"/>
                  </a:lnTo>
                  <a:lnTo>
                    <a:pt x="73964" y="43974"/>
                  </a:lnTo>
                  <a:lnTo>
                    <a:pt x="73926" y="74743"/>
                  </a:lnTo>
                  <a:close/>
                </a:path>
                <a:path w="2926079" h="96520">
                  <a:moveTo>
                    <a:pt x="105783" y="74743"/>
                  </a:moveTo>
                  <a:lnTo>
                    <a:pt x="91795" y="74743"/>
                  </a:lnTo>
                  <a:lnTo>
                    <a:pt x="91795" y="39277"/>
                  </a:lnTo>
                  <a:lnTo>
                    <a:pt x="91347" y="36078"/>
                  </a:lnTo>
                  <a:lnTo>
                    <a:pt x="91235" y="35737"/>
                  </a:lnTo>
                  <a:lnTo>
                    <a:pt x="90320" y="34240"/>
                  </a:lnTo>
                  <a:lnTo>
                    <a:pt x="89161" y="32470"/>
                  </a:lnTo>
                  <a:lnTo>
                    <a:pt x="89072" y="32334"/>
                  </a:lnTo>
                  <a:lnTo>
                    <a:pt x="87064" y="31347"/>
                  </a:lnTo>
                  <a:lnTo>
                    <a:pt x="104960" y="31347"/>
                  </a:lnTo>
                  <a:lnTo>
                    <a:pt x="105119" y="31721"/>
                  </a:lnTo>
                  <a:lnTo>
                    <a:pt x="105206" y="31925"/>
                  </a:lnTo>
                  <a:lnTo>
                    <a:pt x="105329" y="32334"/>
                  </a:lnTo>
                  <a:lnTo>
                    <a:pt x="105770" y="35737"/>
                  </a:lnTo>
                  <a:lnTo>
                    <a:pt x="105783" y="74743"/>
                  </a:lnTo>
                  <a:close/>
                </a:path>
                <a:path w="2926079" h="96520">
                  <a:moveTo>
                    <a:pt x="165128" y="29509"/>
                  </a:moveTo>
                  <a:lnTo>
                    <a:pt x="131515" y="29509"/>
                  </a:lnTo>
                  <a:lnTo>
                    <a:pt x="133216" y="26854"/>
                  </a:lnTo>
                  <a:lnTo>
                    <a:pt x="135497" y="24710"/>
                  </a:lnTo>
                  <a:lnTo>
                    <a:pt x="138417" y="23042"/>
                  </a:lnTo>
                  <a:lnTo>
                    <a:pt x="141283" y="21442"/>
                  </a:lnTo>
                  <a:lnTo>
                    <a:pt x="144516" y="20625"/>
                  </a:lnTo>
                  <a:lnTo>
                    <a:pt x="154183" y="20625"/>
                  </a:lnTo>
                  <a:lnTo>
                    <a:pt x="159390" y="23042"/>
                  </a:lnTo>
                  <a:lnTo>
                    <a:pt x="165128" y="29509"/>
                  </a:lnTo>
                  <a:close/>
                </a:path>
                <a:path w="2926079" h="96520">
                  <a:moveTo>
                    <a:pt x="132434" y="94858"/>
                  </a:moveTo>
                  <a:lnTo>
                    <a:pt x="118445" y="94858"/>
                  </a:lnTo>
                  <a:lnTo>
                    <a:pt x="118445" y="21749"/>
                  </a:lnTo>
                  <a:lnTo>
                    <a:pt x="131515" y="21749"/>
                  </a:lnTo>
                  <a:lnTo>
                    <a:pt x="131515" y="29509"/>
                  </a:lnTo>
                  <a:lnTo>
                    <a:pt x="165128" y="29509"/>
                  </a:lnTo>
                  <a:lnTo>
                    <a:pt x="167031" y="31653"/>
                  </a:lnTo>
                  <a:lnTo>
                    <a:pt x="140670" y="31653"/>
                  </a:lnTo>
                  <a:lnTo>
                    <a:pt x="137845" y="32980"/>
                  </a:lnTo>
                  <a:lnTo>
                    <a:pt x="133353" y="38290"/>
                  </a:lnTo>
                  <a:lnTo>
                    <a:pt x="132229" y="42204"/>
                  </a:lnTo>
                  <a:lnTo>
                    <a:pt x="132229" y="53368"/>
                  </a:lnTo>
                  <a:lnTo>
                    <a:pt x="133421" y="57793"/>
                  </a:lnTo>
                  <a:lnTo>
                    <a:pt x="135803" y="60652"/>
                  </a:lnTo>
                  <a:lnTo>
                    <a:pt x="138118" y="63511"/>
                  </a:lnTo>
                  <a:lnTo>
                    <a:pt x="140977" y="64940"/>
                  </a:lnTo>
                  <a:lnTo>
                    <a:pt x="166935" y="64940"/>
                  </a:lnTo>
                  <a:lnTo>
                    <a:pt x="163940" y="68310"/>
                  </a:lnTo>
                  <a:lnTo>
                    <a:pt x="132434" y="68310"/>
                  </a:lnTo>
                  <a:lnTo>
                    <a:pt x="132434" y="94858"/>
                  </a:lnTo>
                  <a:close/>
                </a:path>
                <a:path w="2926079" h="96520">
                  <a:moveTo>
                    <a:pt x="166935" y="64940"/>
                  </a:moveTo>
                  <a:lnTo>
                    <a:pt x="147648" y="64940"/>
                  </a:lnTo>
                  <a:lnTo>
                    <a:pt x="150337" y="63647"/>
                  </a:lnTo>
                  <a:lnTo>
                    <a:pt x="154625" y="58405"/>
                  </a:lnTo>
                  <a:lnTo>
                    <a:pt x="155714" y="54083"/>
                  </a:lnTo>
                  <a:lnTo>
                    <a:pt x="155631" y="42204"/>
                  </a:lnTo>
                  <a:lnTo>
                    <a:pt x="154879" y="39447"/>
                  </a:lnTo>
                  <a:lnTo>
                    <a:pt x="154505" y="38290"/>
                  </a:lnTo>
                  <a:lnTo>
                    <a:pt x="152263" y="35635"/>
                  </a:lnTo>
                  <a:lnTo>
                    <a:pt x="150097" y="32980"/>
                  </a:lnTo>
                  <a:lnTo>
                    <a:pt x="147409" y="31653"/>
                  </a:lnTo>
                  <a:lnTo>
                    <a:pt x="167031" y="31653"/>
                  </a:lnTo>
                  <a:lnTo>
                    <a:pt x="167967" y="32708"/>
                  </a:lnTo>
                  <a:lnTo>
                    <a:pt x="170111" y="39447"/>
                  </a:lnTo>
                  <a:lnTo>
                    <a:pt x="170111" y="56942"/>
                  </a:lnTo>
                  <a:lnTo>
                    <a:pt x="168030" y="63511"/>
                  </a:lnTo>
                  <a:lnTo>
                    <a:pt x="167933" y="63817"/>
                  </a:lnTo>
                  <a:lnTo>
                    <a:pt x="166935" y="64940"/>
                  </a:lnTo>
                  <a:close/>
                </a:path>
                <a:path w="2926079" h="96520">
                  <a:moveTo>
                    <a:pt x="154080" y="76070"/>
                  </a:moveTo>
                  <a:lnTo>
                    <a:pt x="144959" y="76070"/>
                  </a:lnTo>
                  <a:lnTo>
                    <a:pt x="142304" y="75491"/>
                  </a:lnTo>
                  <a:lnTo>
                    <a:pt x="139990" y="74334"/>
                  </a:lnTo>
                  <a:lnTo>
                    <a:pt x="137607" y="73177"/>
                  </a:lnTo>
                  <a:lnTo>
                    <a:pt x="135088" y="71169"/>
                  </a:lnTo>
                  <a:lnTo>
                    <a:pt x="132434" y="68310"/>
                  </a:lnTo>
                  <a:lnTo>
                    <a:pt x="163940" y="68310"/>
                  </a:lnTo>
                  <a:lnTo>
                    <a:pt x="159288" y="73619"/>
                  </a:lnTo>
                  <a:lnTo>
                    <a:pt x="154080" y="76070"/>
                  </a:lnTo>
                  <a:close/>
                </a:path>
                <a:path w="2926079" h="96520">
                  <a:moveTo>
                    <a:pt x="203092" y="76070"/>
                  </a:moveTo>
                  <a:lnTo>
                    <a:pt x="196013" y="76070"/>
                  </a:lnTo>
                  <a:lnTo>
                    <a:pt x="192535" y="75219"/>
                  </a:lnTo>
                  <a:lnTo>
                    <a:pt x="192692" y="75219"/>
                  </a:lnTo>
                  <a:lnTo>
                    <a:pt x="190023" y="73721"/>
                  </a:lnTo>
                  <a:lnTo>
                    <a:pt x="187163" y="72156"/>
                  </a:lnTo>
                  <a:lnTo>
                    <a:pt x="185121" y="69943"/>
                  </a:lnTo>
                  <a:lnTo>
                    <a:pt x="183896" y="67084"/>
                  </a:lnTo>
                  <a:lnTo>
                    <a:pt x="182603" y="64294"/>
                  </a:lnTo>
                  <a:lnTo>
                    <a:pt x="181956" y="60379"/>
                  </a:lnTo>
                  <a:lnTo>
                    <a:pt x="181956" y="21749"/>
                  </a:lnTo>
                  <a:lnTo>
                    <a:pt x="195945" y="21749"/>
                  </a:lnTo>
                  <a:lnTo>
                    <a:pt x="195945" y="53640"/>
                  </a:lnTo>
                  <a:lnTo>
                    <a:pt x="196117" y="56533"/>
                  </a:lnTo>
                  <a:lnTo>
                    <a:pt x="196217" y="58201"/>
                  </a:lnTo>
                  <a:lnTo>
                    <a:pt x="196762" y="59835"/>
                  </a:lnTo>
                  <a:lnTo>
                    <a:pt x="197238" y="61537"/>
                  </a:lnTo>
                  <a:lnTo>
                    <a:pt x="198157" y="62898"/>
                  </a:lnTo>
                  <a:lnTo>
                    <a:pt x="199519" y="63919"/>
                  </a:lnTo>
                  <a:lnTo>
                    <a:pt x="200880" y="64872"/>
                  </a:lnTo>
                  <a:lnTo>
                    <a:pt x="202616" y="65349"/>
                  </a:lnTo>
                  <a:lnTo>
                    <a:pt x="230151" y="65349"/>
                  </a:lnTo>
                  <a:lnTo>
                    <a:pt x="230151" y="66778"/>
                  </a:lnTo>
                  <a:lnTo>
                    <a:pt x="217183" y="66778"/>
                  </a:lnTo>
                  <a:lnTo>
                    <a:pt x="215277" y="69637"/>
                  </a:lnTo>
                  <a:lnTo>
                    <a:pt x="212725" y="71884"/>
                  </a:lnTo>
                  <a:lnTo>
                    <a:pt x="209525" y="73517"/>
                  </a:lnTo>
                  <a:lnTo>
                    <a:pt x="206394" y="75219"/>
                  </a:lnTo>
                  <a:lnTo>
                    <a:pt x="203092" y="76070"/>
                  </a:lnTo>
                  <a:close/>
                </a:path>
                <a:path w="2926079" h="96520">
                  <a:moveTo>
                    <a:pt x="230151" y="65349"/>
                  </a:moveTo>
                  <a:lnTo>
                    <a:pt x="207177" y="65349"/>
                  </a:lnTo>
                  <a:lnTo>
                    <a:pt x="209321" y="64702"/>
                  </a:lnTo>
                  <a:lnTo>
                    <a:pt x="213065" y="62047"/>
                  </a:lnTo>
                  <a:lnTo>
                    <a:pt x="216162" y="21749"/>
                  </a:lnTo>
                  <a:lnTo>
                    <a:pt x="230151" y="21749"/>
                  </a:lnTo>
                  <a:lnTo>
                    <a:pt x="230151" y="65349"/>
                  </a:lnTo>
                  <a:close/>
                </a:path>
                <a:path w="2926079" h="96520">
                  <a:moveTo>
                    <a:pt x="230151" y="74743"/>
                  </a:moveTo>
                  <a:lnTo>
                    <a:pt x="217183" y="74743"/>
                  </a:lnTo>
                  <a:lnTo>
                    <a:pt x="217183" y="66778"/>
                  </a:lnTo>
                  <a:lnTo>
                    <a:pt x="230151" y="66778"/>
                  </a:lnTo>
                  <a:lnTo>
                    <a:pt x="230151" y="74743"/>
                  </a:lnTo>
                  <a:close/>
                </a:path>
                <a:path w="2926079" h="96520">
                  <a:moveTo>
                    <a:pt x="257005" y="21749"/>
                  </a:moveTo>
                  <a:lnTo>
                    <a:pt x="243017" y="21749"/>
                  </a:lnTo>
                  <a:lnTo>
                    <a:pt x="243017" y="11231"/>
                  </a:lnTo>
                  <a:lnTo>
                    <a:pt x="257005" y="2961"/>
                  </a:lnTo>
                  <a:lnTo>
                    <a:pt x="257005" y="21749"/>
                  </a:lnTo>
                  <a:close/>
                </a:path>
                <a:path w="2926079" h="96520">
                  <a:moveTo>
                    <a:pt x="266604" y="32878"/>
                  </a:moveTo>
                  <a:lnTo>
                    <a:pt x="236584" y="32878"/>
                  </a:lnTo>
                  <a:lnTo>
                    <a:pt x="236584" y="21749"/>
                  </a:lnTo>
                  <a:lnTo>
                    <a:pt x="266604" y="21749"/>
                  </a:lnTo>
                  <a:lnTo>
                    <a:pt x="266604" y="32878"/>
                  </a:lnTo>
                  <a:close/>
                </a:path>
                <a:path w="2926079" h="96520">
                  <a:moveTo>
                    <a:pt x="260783" y="76070"/>
                  </a:moveTo>
                  <a:lnTo>
                    <a:pt x="254180" y="76070"/>
                  </a:lnTo>
                  <a:lnTo>
                    <a:pt x="251900" y="75627"/>
                  </a:lnTo>
                  <a:lnTo>
                    <a:pt x="249858" y="74743"/>
                  </a:lnTo>
                  <a:lnTo>
                    <a:pt x="247816" y="73926"/>
                  </a:lnTo>
                  <a:lnTo>
                    <a:pt x="246352" y="72837"/>
                  </a:lnTo>
                  <a:lnTo>
                    <a:pt x="245467" y="71475"/>
                  </a:lnTo>
                  <a:lnTo>
                    <a:pt x="244514" y="70114"/>
                  </a:lnTo>
                  <a:lnTo>
                    <a:pt x="243833" y="68276"/>
                  </a:lnTo>
                  <a:lnTo>
                    <a:pt x="243153" y="64328"/>
                  </a:lnTo>
                  <a:lnTo>
                    <a:pt x="243139" y="63987"/>
                  </a:lnTo>
                  <a:lnTo>
                    <a:pt x="243017" y="32878"/>
                  </a:lnTo>
                  <a:lnTo>
                    <a:pt x="257005" y="32878"/>
                  </a:lnTo>
                  <a:lnTo>
                    <a:pt x="257107" y="61230"/>
                  </a:lnTo>
                  <a:lnTo>
                    <a:pt x="257312" y="61979"/>
                  </a:lnTo>
                  <a:lnTo>
                    <a:pt x="257448" y="62660"/>
                  </a:lnTo>
                  <a:lnTo>
                    <a:pt x="257760" y="63102"/>
                  </a:lnTo>
                  <a:lnTo>
                    <a:pt x="257856" y="63238"/>
                  </a:lnTo>
                  <a:lnTo>
                    <a:pt x="258537" y="63715"/>
                  </a:lnTo>
                  <a:lnTo>
                    <a:pt x="259150" y="64191"/>
                  </a:lnTo>
                  <a:lnTo>
                    <a:pt x="259597" y="64328"/>
                  </a:lnTo>
                  <a:lnTo>
                    <a:pt x="266731" y="64328"/>
                  </a:lnTo>
                  <a:lnTo>
                    <a:pt x="267614" y="72837"/>
                  </a:lnTo>
                  <a:lnTo>
                    <a:pt x="267727" y="73926"/>
                  </a:lnTo>
                  <a:lnTo>
                    <a:pt x="264459" y="75355"/>
                  </a:lnTo>
                  <a:lnTo>
                    <a:pt x="260783" y="76070"/>
                  </a:lnTo>
                  <a:close/>
                </a:path>
                <a:path w="2926079" h="96520">
                  <a:moveTo>
                    <a:pt x="266731" y="64328"/>
                  </a:moveTo>
                  <a:lnTo>
                    <a:pt x="262619" y="64328"/>
                  </a:lnTo>
                  <a:lnTo>
                    <a:pt x="264085" y="63987"/>
                  </a:lnTo>
                  <a:lnTo>
                    <a:pt x="266604" y="63102"/>
                  </a:lnTo>
                  <a:lnTo>
                    <a:pt x="266717" y="64191"/>
                  </a:lnTo>
                  <a:lnTo>
                    <a:pt x="266731" y="64328"/>
                  </a:lnTo>
                  <a:close/>
                </a:path>
                <a:path w="2926079" h="96520">
                  <a:moveTo>
                    <a:pt x="288557" y="38086"/>
                  </a:moveTo>
                  <a:lnTo>
                    <a:pt x="275895" y="35839"/>
                  </a:lnTo>
                  <a:lnTo>
                    <a:pt x="277325" y="30666"/>
                  </a:lnTo>
                  <a:lnTo>
                    <a:pt x="279775" y="26854"/>
                  </a:lnTo>
                  <a:lnTo>
                    <a:pt x="286787" y="21885"/>
                  </a:lnTo>
                  <a:lnTo>
                    <a:pt x="291994" y="20625"/>
                  </a:lnTo>
                  <a:lnTo>
                    <a:pt x="305064" y="20625"/>
                  </a:lnTo>
                  <a:lnTo>
                    <a:pt x="309693" y="21374"/>
                  </a:lnTo>
                  <a:lnTo>
                    <a:pt x="312756" y="22872"/>
                  </a:lnTo>
                  <a:lnTo>
                    <a:pt x="315820" y="24301"/>
                  </a:lnTo>
                  <a:lnTo>
                    <a:pt x="317998" y="26173"/>
                  </a:lnTo>
                  <a:lnTo>
                    <a:pt x="319291" y="28488"/>
                  </a:lnTo>
                  <a:lnTo>
                    <a:pt x="320479" y="30666"/>
                  </a:lnTo>
                  <a:lnTo>
                    <a:pt x="320606" y="31347"/>
                  </a:lnTo>
                  <a:lnTo>
                    <a:pt x="295330" y="31347"/>
                  </a:lnTo>
                  <a:lnTo>
                    <a:pt x="293356" y="31857"/>
                  </a:lnTo>
                  <a:lnTo>
                    <a:pt x="290565" y="33831"/>
                  </a:lnTo>
                  <a:lnTo>
                    <a:pt x="289442" y="35567"/>
                  </a:lnTo>
                  <a:lnTo>
                    <a:pt x="288557" y="38086"/>
                  </a:lnTo>
                  <a:close/>
                </a:path>
                <a:path w="2926079" h="96520">
                  <a:moveTo>
                    <a:pt x="295092" y="76070"/>
                  </a:moveTo>
                  <a:lnTo>
                    <a:pt x="286583" y="76070"/>
                  </a:lnTo>
                  <a:lnTo>
                    <a:pt x="282294" y="74606"/>
                  </a:lnTo>
                  <a:lnTo>
                    <a:pt x="279163" y="71679"/>
                  </a:lnTo>
                  <a:lnTo>
                    <a:pt x="276031" y="68684"/>
                  </a:lnTo>
                  <a:lnTo>
                    <a:pt x="274466" y="64940"/>
                  </a:lnTo>
                  <a:lnTo>
                    <a:pt x="274484" y="57384"/>
                  </a:lnTo>
                  <a:lnTo>
                    <a:pt x="282634" y="47071"/>
                  </a:lnTo>
                  <a:lnTo>
                    <a:pt x="285221" y="45778"/>
                  </a:lnTo>
                  <a:lnTo>
                    <a:pt x="288931" y="44689"/>
                  </a:lnTo>
                  <a:lnTo>
                    <a:pt x="300299" y="42579"/>
                  </a:lnTo>
                  <a:lnTo>
                    <a:pt x="304826" y="41421"/>
                  </a:lnTo>
                  <a:lnTo>
                    <a:pt x="307345" y="40332"/>
                  </a:lnTo>
                  <a:lnTo>
                    <a:pt x="307225" y="35839"/>
                  </a:lnTo>
                  <a:lnTo>
                    <a:pt x="306664" y="34240"/>
                  </a:lnTo>
                  <a:lnTo>
                    <a:pt x="305302" y="33082"/>
                  </a:lnTo>
                  <a:lnTo>
                    <a:pt x="303933" y="31857"/>
                  </a:lnTo>
                  <a:lnTo>
                    <a:pt x="303717" y="31857"/>
                  </a:lnTo>
                  <a:lnTo>
                    <a:pt x="301524" y="31347"/>
                  </a:lnTo>
                  <a:lnTo>
                    <a:pt x="320606" y="31347"/>
                  </a:lnTo>
                  <a:lnTo>
                    <a:pt x="320830" y="32878"/>
                  </a:lnTo>
                  <a:lnTo>
                    <a:pt x="320860" y="33082"/>
                  </a:lnTo>
                  <a:lnTo>
                    <a:pt x="320970" y="33831"/>
                  </a:lnTo>
                  <a:lnTo>
                    <a:pt x="321025" y="49420"/>
                  </a:lnTo>
                  <a:lnTo>
                    <a:pt x="307345" y="49420"/>
                  </a:lnTo>
                  <a:lnTo>
                    <a:pt x="305575" y="50032"/>
                  </a:lnTo>
                  <a:lnTo>
                    <a:pt x="302750" y="50747"/>
                  </a:lnTo>
                  <a:lnTo>
                    <a:pt x="294921" y="52381"/>
                  </a:lnTo>
                  <a:lnTo>
                    <a:pt x="292369" y="53198"/>
                  </a:lnTo>
                  <a:lnTo>
                    <a:pt x="289374" y="55308"/>
                  </a:lnTo>
                  <a:lnTo>
                    <a:pt x="288455" y="56942"/>
                  </a:lnTo>
                  <a:lnTo>
                    <a:pt x="288455" y="60856"/>
                  </a:lnTo>
                  <a:lnTo>
                    <a:pt x="289098" y="62422"/>
                  </a:lnTo>
                  <a:lnTo>
                    <a:pt x="289169" y="62592"/>
                  </a:lnTo>
                  <a:lnTo>
                    <a:pt x="290599" y="64021"/>
                  </a:lnTo>
                  <a:lnTo>
                    <a:pt x="291989" y="65349"/>
                  </a:lnTo>
                  <a:lnTo>
                    <a:pt x="291829" y="65349"/>
                  </a:lnTo>
                  <a:lnTo>
                    <a:pt x="293968" y="66165"/>
                  </a:lnTo>
                  <a:lnTo>
                    <a:pt x="321327" y="66165"/>
                  </a:lnTo>
                  <a:lnTo>
                    <a:pt x="321640" y="67595"/>
                  </a:lnTo>
                  <a:lnTo>
                    <a:pt x="321838" y="68684"/>
                  </a:lnTo>
                  <a:lnTo>
                    <a:pt x="321900" y="69025"/>
                  </a:lnTo>
                  <a:lnTo>
                    <a:pt x="308366" y="69025"/>
                  </a:lnTo>
                  <a:lnTo>
                    <a:pt x="305983" y="71339"/>
                  </a:lnTo>
                  <a:lnTo>
                    <a:pt x="303430" y="73109"/>
                  </a:lnTo>
                  <a:lnTo>
                    <a:pt x="300708" y="74334"/>
                  </a:lnTo>
                  <a:lnTo>
                    <a:pt x="297985" y="75491"/>
                  </a:lnTo>
                  <a:lnTo>
                    <a:pt x="295092" y="76070"/>
                  </a:lnTo>
                  <a:close/>
                </a:path>
                <a:path w="2926079" h="96520">
                  <a:moveTo>
                    <a:pt x="321327" y="66165"/>
                  </a:moveTo>
                  <a:lnTo>
                    <a:pt x="298733" y="66165"/>
                  </a:lnTo>
                  <a:lnTo>
                    <a:pt x="301150" y="65349"/>
                  </a:lnTo>
                  <a:lnTo>
                    <a:pt x="303465" y="63715"/>
                  </a:lnTo>
                  <a:lnTo>
                    <a:pt x="307345" y="49420"/>
                  </a:lnTo>
                  <a:lnTo>
                    <a:pt x="321025" y="49420"/>
                  </a:lnTo>
                  <a:lnTo>
                    <a:pt x="321130" y="64940"/>
                  </a:lnTo>
                  <a:lnTo>
                    <a:pt x="321158" y="65349"/>
                  </a:lnTo>
                  <a:lnTo>
                    <a:pt x="321327" y="66165"/>
                  </a:lnTo>
                  <a:close/>
                </a:path>
                <a:path w="2926079" h="96520">
                  <a:moveTo>
                    <a:pt x="324090" y="74743"/>
                  </a:moveTo>
                  <a:lnTo>
                    <a:pt x="310204" y="74743"/>
                  </a:lnTo>
                  <a:lnTo>
                    <a:pt x="309863" y="73790"/>
                  </a:lnTo>
                  <a:lnTo>
                    <a:pt x="308434" y="69297"/>
                  </a:lnTo>
                  <a:lnTo>
                    <a:pt x="308366" y="69025"/>
                  </a:lnTo>
                  <a:lnTo>
                    <a:pt x="321900" y="69025"/>
                  </a:lnTo>
                  <a:lnTo>
                    <a:pt x="321949" y="69297"/>
                  </a:lnTo>
                  <a:lnTo>
                    <a:pt x="322048" y="69841"/>
                  </a:lnTo>
                  <a:lnTo>
                    <a:pt x="322865" y="72224"/>
                  </a:lnTo>
                  <a:lnTo>
                    <a:pt x="324024" y="74606"/>
                  </a:lnTo>
                  <a:lnTo>
                    <a:pt x="324090" y="74743"/>
                  </a:lnTo>
                  <a:close/>
                </a:path>
                <a:path w="2926079" h="96520">
                  <a:moveTo>
                    <a:pt x="363470" y="76070"/>
                  </a:moveTo>
                  <a:lnTo>
                    <a:pt x="348903" y="76070"/>
                  </a:lnTo>
                  <a:lnTo>
                    <a:pt x="342742" y="73619"/>
                  </a:lnTo>
                  <a:lnTo>
                    <a:pt x="338181" y="68718"/>
                  </a:lnTo>
                  <a:lnTo>
                    <a:pt x="333552" y="63817"/>
                  </a:lnTo>
                  <a:lnTo>
                    <a:pt x="331238" y="57044"/>
                  </a:lnTo>
                  <a:lnTo>
                    <a:pt x="331238" y="39617"/>
                  </a:lnTo>
                  <a:lnTo>
                    <a:pt x="333552" y="32810"/>
                  </a:lnTo>
                  <a:lnTo>
                    <a:pt x="338181" y="27977"/>
                  </a:lnTo>
                  <a:lnTo>
                    <a:pt x="342810" y="23076"/>
                  </a:lnTo>
                  <a:lnTo>
                    <a:pt x="349039" y="20625"/>
                  </a:lnTo>
                  <a:lnTo>
                    <a:pt x="363334" y="20625"/>
                  </a:lnTo>
                  <a:lnTo>
                    <a:pt x="368473" y="22021"/>
                  </a:lnTo>
                  <a:lnTo>
                    <a:pt x="376097" y="27603"/>
                  </a:lnTo>
                  <a:lnTo>
                    <a:pt x="378710" y="31653"/>
                  </a:lnTo>
                  <a:lnTo>
                    <a:pt x="353599" y="31653"/>
                  </a:lnTo>
                  <a:lnTo>
                    <a:pt x="350921" y="32810"/>
                  </a:lnTo>
                  <a:lnTo>
                    <a:pt x="350112" y="33695"/>
                  </a:lnTo>
                  <a:lnTo>
                    <a:pt x="346690" y="37677"/>
                  </a:lnTo>
                  <a:lnTo>
                    <a:pt x="345635" y="41728"/>
                  </a:lnTo>
                  <a:lnTo>
                    <a:pt x="345635" y="53708"/>
                  </a:lnTo>
                  <a:lnTo>
                    <a:pt x="346690" y="58167"/>
                  </a:lnTo>
                  <a:lnTo>
                    <a:pt x="350800" y="63204"/>
                  </a:lnTo>
                  <a:lnTo>
                    <a:pt x="350911" y="63340"/>
                  </a:lnTo>
                  <a:lnTo>
                    <a:pt x="353736" y="64634"/>
                  </a:lnTo>
                  <a:lnTo>
                    <a:pt x="378918" y="64634"/>
                  </a:lnTo>
                  <a:lnTo>
                    <a:pt x="376982" y="68003"/>
                  </a:lnTo>
                  <a:lnTo>
                    <a:pt x="368882" y="74470"/>
                  </a:lnTo>
                  <a:lnTo>
                    <a:pt x="363470" y="76070"/>
                  </a:lnTo>
                  <a:close/>
                </a:path>
                <a:path w="2926079" h="96520">
                  <a:moveTo>
                    <a:pt x="366669" y="39924"/>
                  </a:moveTo>
                  <a:lnTo>
                    <a:pt x="366276" y="37677"/>
                  </a:lnTo>
                  <a:lnTo>
                    <a:pt x="366193" y="37201"/>
                  </a:lnTo>
                  <a:lnTo>
                    <a:pt x="365138" y="35125"/>
                  </a:lnTo>
                  <a:lnTo>
                    <a:pt x="363504" y="33695"/>
                  </a:lnTo>
                  <a:lnTo>
                    <a:pt x="361870" y="32334"/>
                  </a:lnTo>
                  <a:lnTo>
                    <a:pt x="359726" y="31653"/>
                  </a:lnTo>
                  <a:lnTo>
                    <a:pt x="378710" y="31653"/>
                  </a:lnTo>
                  <a:lnTo>
                    <a:pt x="378820" y="31823"/>
                  </a:lnTo>
                  <a:lnTo>
                    <a:pt x="380375" y="37201"/>
                  </a:lnTo>
                  <a:lnTo>
                    <a:pt x="380454" y="37473"/>
                  </a:lnTo>
                  <a:lnTo>
                    <a:pt x="366669" y="39924"/>
                  </a:lnTo>
                  <a:close/>
                </a:path>
                <a:path w="2926079" h="96520">
                  <a:moveTo>
                    <a:pt x="378918" y="64634"/>
                  </a:moveTo>
                  <a:lnTo>
                    <a:pt x="359930" y="64634"/>
                  </a:lnTo>
                  <a:lnTo>
                    <a:pt x="362186" y="63817"/>
                  </a:lnTo>
                  <a:lnTo>
                    <a:pt x="363810" y="62387"/>
                  </a:lnTo>
                  <a:lnTo>
                    <a:pt x="365512" y="60822"/>
                  </a:lnTo>
                  <a:lnTo>
                    <a:pt x="366710" y="58167"/>
                  </a:lnTo>
                  <a:lnTo>
                    <a:pt x="367384" y="54525"/>
                  </a:lnTo>
                  <a:lnTo>
                    <a:pt x="381169" y="56874"/>
                  </a:lnTo>
                  <a:lnTo>
                    <a:pt x="379739" y="63204"/>
                  </a:lnTo>
                  <a:lnTo>
                    <a:pt x="378918" y="64634"/>
                  </a:lnTo>
                  <a:close/>
                </a:path>
                <a:path w="2926079" h="96520">
                  <a:moveTo>
                    <a:pt x="404449" y="74743"/>
                  </a:moveTo>
                  <a:lnTo>
                    <a:pt x="390461" y="74743"/>
                  </a:lnTo>
                  <a:lnTo>
                    <a:pt x="390461" y="21749"/>
                  </a:lnTo>
                  <a:lnTo>
                    <a:pt x="404449" y="21749"/>
                  </a:lnTo>
                  <a:lnTo>
                    <a:pt x="404449" y="74743"/>
                  </a:lnTo>
                  <a:close/>
                </a:path>
                <a:path w="2926079" h="96520">
                  <a:moveTo>
                    <a:pt x="404449" y="14601"/>
                  </a:moveTo>
                  <a:lnTo>
                    <a:pt x="390461" y="14601"/>
                  </a:lnTo>
                  <a:lnTo>
                    <a:pt x="390461" y="1633"/>
                  </a:lnTo>
                  <a:lnTo>
                    <a:pt x="404449" y="1633"/>
                  </a:lnTo>
                  <a:lnTo>
                    <a:pt x="404449" y="14601"/>
                  </a:lnTo>
                  <a:close/>
                </a:path>
                <a:path w="2926079" h="96520">
                  <a:moveTo>
                    <a:pt x="444476" y="14907"/>
                  </a:moveTo>
                  <a:lnTo>
                    <a:pt x="435694" y="14907"/>
                  </a:lnTo>
                  <a:lnTo>
                    <a:pt x="442638" y="0"/>
                  </a:lnTo>
                  <a:lnTo>
                    <a:pt x="458260" y="0"/>
                  </a:lnTo>
                  <a:lnTo>
                    <a:pt x="444476" y="14907"/>
                  </a:lnTo>
                  <a:close/>
                </a:path>
                <a:path w="2926079" h="96520">
                  <a:moveTo>
                    <a:pt x="449955" y="76070"/>
                  </a:moveTo>
                  <a:lnTo>
                    <a:pt x="437294" y="76070"/>
                  </a:lnTo>
                  <a:lnTo>
                    <a:pt x="432665" y="74981"/>
                  </a:lnTo>
                  <a:lnTo>
                    <a:pt x="428240" y="72803"/>
                  </a:lnTo>
                  <a:lnTo>
                    <a:pt x="423816" y="70556"/>
                  </a:lnTo>
                  <a:lnTo>
                    <a:pt x="420480" y="67323"/>
                  </a:lnTo>
                  <a:lnTo>
                    <a:pt x="418306" y="63238"/>
                  </a:lnTo>
                  <a:lnTo>
                    <a:pt x="415919" y="58882"/>
                  </a:lnTo>
                  <a:lnTo>
                    <a:pt x="414762" y="53606"/>
                  </a:lnTo>
                  <a:lnTo>
                    <a:pt x="414762" y="42953"/>
                  </a:lnTo>
                  <a:lnTo>
                    <a:pt x="415919" y="38460"/>
                  </a:lnTo>
                  <a:lnTo>
                    <a:pt x="418462" y="33661"/>
                  </a:lnTo>
                  <a:lnTo>
                    <a:pt x="420480" y="29747"/>
                  </a:lnTo>
                  <a:lnTo>
                    <a:pt x="423714" y="26411"/>
                  </a:lnTo>
                  <a:lnTo>
                    <a:pt x="432155" y="21783"/>
                  </a:lnTo>
                  <a:lnTo>
                    <a:pt x="436852" y="20625"/>
                  </a:lnTo>
                  <a:lnTo>
                    <a:pt x="450058" y="20625"/>
                  </a:lnTo>
                  <a:lnTo>
                    <a:pt x="456627" y="23246"/>
                  </a:lnTo>
                  <a:lnTo>
                    <a:pt x="461732" y="28488"/>
                  </a:lnTo>
                  <a:lnTo>
                    <a:pt x="465259" y="32061"/>
                  </a:lnTo>
                  <a:lnTo>
                    <a:pt x="438451" y="32061"/>
                  </a:lnTo>
                  <a:lnTo>
                    <a:pt x="435388" y="33457"/>
                  </a:lnTo>
                  <a:lnTo>
                    <a:pt x="432937" y="36248"/>
                  </a:lnTo>
                  <a:lnTo>
                    <a:pt x="430419" y="39039"/>
                  </a:lnTo>
                  <a:lnTo>
                    <a:pt x="429191" y="42953"/>
                  </a:lnTo>
                  <a:lnTo>
                    <a:pt x="429159" y="53606"/>
                  </a:lnTo>
                  <a:lnTo>
                    <a:pt x="430419" y="57656"/>
                  </a:lnTo>
                  <a:lnTo>
                    <a:pt x="432937" y="60447"/>
                  </a:lnTo>
                  <a:lnTo>
                    <a:pt x="435268" y="63102"/>
                  </a:lnTo>
                  <a:lnTo>
                    <a:pt x="435388" y="63238"/>
                  </a:lnTo>
                  <a:lnTo>
                    <a:pt x="438451" y="64634"/>
                  </a:lnTo>
                  <a:lnTo>
                    <a:pt x="465056" y="64634"/>
                  </a:lnTo>
                  <a:lnTo>
                    <a:pt x="461630" y="68106"/>
                  </a:lnTo>
                  <a:lnTo>
                    <a:pt x="456456" y="73415"/>
                  </a:lnTo>
                  <a:lnTo>
                    <a:pt x="449955" y="76070"/>
                  </a:lnTo>
                  <a:close/>
                </a:path>
                <a:path w="2926079" h="96520">
                  <a:moveTo>
                    <a:pt x="465056" y="64634"/>
                  </a:moveTo>
                  <a:lnTo>
                    <a:pt x="445735" y="64634"/>
                  </a:lnTo>
                  <a:lnTo>
                    <a:pt x="448798" y="63238"/>
                  </a:lnTo>
                  <a:lnTo>
                    <a:pt x="451317" y="60447"/>
                  </a:lnTo>
                  <a:lnTo>
                    <a:pt x="453768" y="57656"/>
                  </a:lnTo>
                  <a:lnTo>
                    <a:pt x="454993" y="53606"/>
                  </a:lnTo>
                  <a:lnTo>
                    <a:pt x="454962" y="42953"/>
                  </a:lnTo>
                  <a:lnTo>
                    <a:pt x="453768" y="39039"/>
                  </a:lnTo>
                  <a:lnTo>
                    <a:pt x="451317" y="36248"/>
                  </a:lnTo>
                  <a:lnTo>
                    <a:pt x="448798" y="33457"/>
                  </a:lnTo>
                  <a:lnTo>
                    <a:pt x="445735" y="32061"/>
                  </a:lnTo>
                  <a:lnTo>
                    <a:pt x="465259" y="32061"/>
                  </a:lnTo>
                  <a:lnTo>
                    <a:pt x="466837" y="33661"/>
                  </a:lnTo>
                  <a:lnTo>
                    <a:pt x="469390" y="40230"/>
                  </a:lnTo>
                  <a:lnTo>
                    <a:pt x="469390" y="56227"/>
                  </a:lnTo>
                  <a:lnTo>
                    <a:pt x="466803" y="62864"/>
                  </a:lnTo>
                  <a:lnTo>
                    <a:pt x="465056" y="64634"/>
                  </a:lnTo>
                  <a:close/>
                </a:path>
                <a:path w="2926079" h="96520">
                  <a:moveTo>
                    <a:pt x="526884" y="29509"/>
                  </a:moveTo>
                  <a:lnTo>
                    <a:pt x="493079" y="29509"/>
                  </a:lnTo>
                  <a:lnTo>
                    <a:pt x="497708" y="23586"/>
                  </a:lnTo>
                  <a:lnTo>
                    <a:pt x="503562" y="20625"/>
                  </a:lnTo>
                  <a:lnTo>
                    <a:pt x="513705" y="20625"/>
                  </a:lnTo>
                  <a:lnTo>
                    <a:pt x="524937" y="26548"/>
                  </a:lnTo>
                  <a:lnTo>
                    <a:pt x="526298" y="28249"/>
                  </a:lnTo>
                  <a:lnTo>
                    <a:pt x="526884" y="29509"/>
                  </a:lnTo>
                  <a:close/>
                </a:path>
                <a:path w="2926079" h="96520">
                  <a:moveTo>
                    <a:pt x="494100" y="74743"/>
                  </a:moveTo>
                  <a:lnTo>
                    <a:pt x="480111" y="74743"/>
                  </a:lnTo>
                  <a:lnTo>
                    <a:pt x="480111" y="21749"/>
                  </a:lnTo>
                  <a:lnTo>
                    <a:pt x="493079" y="21749"/>
                  </a:lnTo>
                  <a:lnTo>
                    <a:pt x="493079" y="29509"/>
                  </a:lnTo>
                  <a:lnTo>
                    <a:pt x="526884" y="29509"/>
                  </a:lnTo>
                  <a:lnTo>
                    <a:pt x="527217" y="30223"/>
                  </a:lnTo>
                  <a:lnTo>
                    <a:pt x="527455" y="31347"/>
                  </a:lnTo>
                  <a:lnTo>
                    <a:pt x="503290" y="31347"/>
                  </a:lnTo>
                  <a:lnTo>
                    <a:pt x="501112" y="32027"/>
                  </a:lnTo>
                  <a:lnTo>
                    <a:pt x="499206" y="33389"/>
                  </a:lnTo>
                  <a:lnTo>
                    <a:pt x="497283" y="34648"/>
                  </a:lnTo>
                  <a:lnTo>
                    <a:pt x="497023" y="34954"/>
                  </a:lnTo>
                  <a:lnTo>
                    <a:pt x="495904" y="36418"/>
                  </a:lnTo>
                  <a:lnTo>
                    <a:pt x="495298" y="38358"/>
                  </a:lnTo>
                  <a:lnTo>
                    <a:pt x="494474" y="40775"/>
                  </a:lnTo>
                  <a:lnTo>
                    <a:pt x="494100" y="44825"/>
                  </a:lnTo>
                  <a:lnTo>
                    <a:pt x="494100" y="74743"/>
                  </a:lnTo>
                  <a:close/>
                </a:path>
                <a:path w="2926079" h="96520">
                  <a:moveTo>
                    <a:pt x="528511" y="74743"/>
                  </a:moveTo>
                  <a:lnTo>
                    <a:pt x="514522" y="74743"/>
                  </a:lnTo>
                  <a:lnTo>
                    <a:pt x="514415" y="40775"/>
                  </a:lnTo>
                  <a:lnTo>
                    <a:pt x="514235" y="38596"/>
                  </a:lnTo>
                  <a:lnTo>
                    <a:pt x="514215" y="38358"/>
                  </a:lnTo>
                  <a:lnTo>
                    <a:pt x="512990" y="34954"/>
                  </a:lnTo>
                  <a:lnTo>
                    <a:pt x="512003" y="33661"/>
                  </a:lnTo>
                  <a:lnTo>
                    <a:pt x="510642" y="32776"/>
                  </a:lnTo>
                  <a:lnTo>
                    <a:pt x="509280" y="31823"/>
                  </a:lnTo>
                  <a:lnTo>
                    <a:pt x="507646" y="31347"/>
                  </a:lnTo>
                  <a:lnTo>
                    <a:pt x="527455" y="31347"/>
                  </a:lnTo>
                  <a:lnTo>
                    <a:pt x="527923" y="33389"/>
                  </a:lnTo>
                  <a:lnTo>
                    <a:pt x="528238" y="34648"/>
                  </a:lnTo>
                  <a:lnTo>
                    <a:pt x="528392" y="36418"/>
                  </a:lnTo>
                  <a:lnTo>
                    <a:pt x="528511" y="74743"/>
                  </a:lnTo>
                  <a:close/>
                </a:path>
                <a:path w="2926079" h="96520">
                  <a:moveTo>
                    <a:pt x="618774" y="27977"/>
                  </a:moveTo>
                  <a:lnTo>
                    <a:pt x="604785" y="27977"/>
                  </a:lnTo>
                  <a:lnTo>
                    <a:pt x="604785" y="1633"/>
                  </a:lnTo>
                  <a:lnTo>
                    <a:pt x="618774" y="1633"/>
                  </a:lnTo>
                  <a:lnTo>
                    <a:pt x="618774" y="27977"/>
                  </a:lnTo>
                  <a:close/>
                </a:path>
                <a:path w="2926079" h="96520">
                  <a:moveTo>
                    <a:pt x="592158" y="76070"/>
                  </a:moveTo>
                  <a:lnTo>
                    <a:pt x="583104" y="76070"/>
                  </a:lnTo>
                  <a:lnTo>
                    <a:pt x="577897" y="73619"/>
                  </a:lnTo>
                  <a:lnTo>
                    <a:pt x="569184" y="63817"/>
                  </a:lnTo>
                  <a:lnTo>
                    <a:pt x="567005" y="56976"/>
                  </a:lnTo>
                  <a:lnTo>
                    <a:pt x="567005" y="39141"/>
                  </a:lnTo>
                  <a:lnTo>
                    <a:pt x="569000" y="32674"/>
                  </a:lnTo>
                  <a:lnTo>
                    <a:pt x="569115" y="32300"/>
                  </a:lnTo>
                  <a:lnTo>
                    <a:pt x="573336" y="27671"/>
                  </a:lnTo>
                  <a:lnTo>
                    <a:pt x="577556" y="22974"/>
                  </a:lnTo>
                  <a:lnTo>
                    <a:pt x="582900" y="20625"/>
                  </a:lnTo>
                  <a:lnTo>
                    <a:pt x="595289" y="20625"/>
                  </a:lnTo>
                  <a:lnTo>
                    <a:pt x="600214" y="22974"/>
                  </a:lnTo>
                  <a:lnTo>
                    <a:pt x="604785" y="27977"/>
                  </a:lnTo>
                  <a:lnTo>
                    <a:pt x="618774" y="27977"/>
                  </a:lnTo>
                  <a:lnTo>
                    <a:pt x="618774" y="31347"/>
                  </a:lnTo>
                  <a:lnTo>
                    <a:pt x="589809" y="31347"/>
                  </a:lnTo>
                  <a:lnTo>
                    <a:pt x="587018" y="32674"/>
                  </a:lnTo>
                  <a:lnTo>
                    <a:pt x="582526" y="37984"/>
                  </a:lnTo>
                  <a:lnTo>
                    <a:pt x="581402" y="41932"/>
                  </a:lnTo>
                  <a:lnTo>
                    <a:pt x="581402" y="52891"/>
                  </a:lnTo>
                  <a:lnTo>
                    <a:pt x="582179" y="56976"/>
                  </a:lnTo>
                  <a:lnTo>
                    <a:pt x="585997" y="63204"/>
                  </a:lnTo>
                  <a:lnTo>
                    <a:pt x="589129" y="65042"/>
                  </a:lnTo>
                  <a:lnTo>
                    <a:pt x="618774" y="65042"/>
                  </a:lnTo>
                  <a:lnTo>
                    <a:pt x="618774" y="66982"/>
                  </a:lnTo>
                  <a:lnTo>
                    <a:pt x="605806" y="66982"/>
                  </a:lnTo>
                  <a:lnTo>
                    <a:pt x="603628" y="69978"/>
                  </a:lnTo>
                  <a:lnTo>
                    <a:pt x="601075" y="72258"/>
                  </a:lnTo>
                  <a:lnTo>
                    <a:pt x="598148" y="73824"/>
                  </a:lnTo>
                  <a:lnTo>
                    <a:pt x="595153" y="75321"/>
                  </a:lnTo>
                  <a:lnTo>
                    <a:pt x="592158" y="76070"/>
                  </a:lnTo>
                  <a:close/>
                </a:path>
                <a:path w="2926079" h="96520">
                  <a:moveTo>
                    <a:pt x="618774" y="65042"/>
                  </a:moveTo>
                  <a:lnTo>
                    <a:pt x="596412" y="65042"/>
                  </a:lnTo>
                  <a:lnTo>
                    <a:pt x="599169" y="63681"/>
                  </a:lnTo>
                  <a:lnTo>
                    <a:pt x="601416" y="60958"/>
                  </a:lnTo>
                  <a:lnTo>
                    <a:pt x="603662" y="58167"/>
                  </a:lnTo>
                  <a:lnTo>
                    <a:pt x="604785" y="54049"/>
                  </a:lnTo>
                  <a:lnTo>
                    <a:pt x="604785" y="42476"/>
                  </a:lnTo>
                  <a:lnTo>
                    <a:pt x="596548" y="31347"/>
                  </a:lnTo>
                  <a:lnTo>
                    <a:pt x="618774" y="31347"/>
                  </a:lnTo>
                  <a:lnTo>
                    <a:pt x="618774" y="65042"/>
                  </a:lnTo>
                  <a:close/>
                </a:path>
                <a:path w="2926079" h="96520">
                  <a:moveTo>
                    <a:pt x="618774" y="74743"/>
                  </a:moveTo>
                  <a:lnTo>
                    <a:pt x="605806" y="74743"/>
                  </a:lnTo>
                  <a:lnTo>
                    <a:pt x="605806" y="66982"/>
                  </a:lnTo>
                  <a:lnTo>
                    <a:pt x="618774" y="66982"/>
                  </a:lnTo>
                  <a:lnTo>
                    <a:pt x="618774" y="74743"/>
                  </a:lnTo>
                  <a:close/>
                </a:path>
                <a:path w="2926079" h="96520">
                  <a:moveTo>
                    <a:pt x="659855" y="76070"/>
                  </a:moveTo>
                  <a:lnTo>
                    <a:pt x="644811" y="76070"/>
                  </a:lnTo>
                  <a:lnTo>
                    <a:pt x="638004" y="73041"/>
                  </a:lnTo>
                  <a:lnTo>
                    <a:pt x="630108" y="62217"/>
                  </a:lnTo>
                  <a:lnTo>
                    <a:pt x="628488" y="56533"/>
                  </a:lnTo>
                  <a:lnTo>
                    <a:pt x="628440" y="39720"/>
                  </a:lnTo>
                  <a:lnTo>
                    <a:pt x="630653" y="33048"/>
                  </a:lnTo>
                  <a:lnTo>
                    <a:pt x="635213" y="28079"/>
                  </a:lnTo>
                  <a:lnTo>
                    <a:pt x="639715" y="23246"/>
                  </a:lnTo>
                  <a:lnTo>
                    <a:pt x="639842" y="23110"/>
                  </a:lnTo>
                  <a:lnTo>
                    <a:pt x="645662" y="20625"/>
                  </a:lnTo>
                  <a:lnTo>
                    <a:pt x="660502" y="20625"/>
                  </a:lnTo>
                  <a:lnTo>
                    <a:pt x="666697" y="23246"/>
                  </a:lnTo>
                  <a:lnTo>
                    <a:pt x="671258" y="28488"/>
                  </a:lnTo>
                  <a:lnTo>
                    <a:pt x="673778" y="31347"/>
                  </a:lnTo>
                  <a:lnTo>
                    <a:pt x="650427" y="31347"/>
                  </a:lnTo>
                  <a:lnTo>
                    <a:pt x="648061" y="32402"/>
                  </a:lnTo>
                  <a:lnTo>
                    <a:pt x="647400" y="33048"/>
                  </a:lnTo>
                  <a:lnTo>
                    <a:pt x="643961" y="36963"/>
                  </a:lnTo>
                  <a:lnTo>
                    <a:pt x="643062" y="39720"/>
                  </a:lnTo>
                  <a:lnTo>
                    <a:pt x="642974" y="43804"/>
                  </a:lnTo>
                  <a:lnTo>
                    <a:pt x="677955" y="43804"/>
                  </a:lnTo>
                  <a:lnTo>
                    <a:pt x="677792" y="52381"/>
                  </a:lnTo>
                  <a:lnTo>
                    <a:pt x="642769" y="52381"/>
                  </a:lnTo>
                  <a:lnTo>
                    <a:pt x="642837" y="56533"/>
                  </a:lnTo>
                  <a:lnTo>
                    <a:pt x="643961" y="59767"/>
                  </a:lnTo>
                  <a:lnTo>
                    <a:pt x="648317" y="64396"/>
                  </a:lnTo>
                  <a:lnTo>
                    <a:pt x="650769" y="65451"/>
                  </a:lnTo>
                  <a:lnTo>
                    <a:pt x="675308" y="65451"/>
                  </a:lnTo>
                  <a:lnTo>
                    <a:pt x="672483" y="69365"/>
                  </a:lnTo>
                  <a:lnTo>
                    <a:pt x="668603" y="72088"/>
                  </a:lnTo>
                  <a:lnTo>
                    <a:pt x="664723" y="74743"/>
                  </a:lnTo>
                  <a:lnTo>
                    <a:pt x="659855" y="76070"/>
                  </a:lnTo>
                  <a:close/>
                </a:path>
                <a:path w="2926079" h="96520">
                  <a:moveTo>
                    <a:pt x="677955" y="43804"/>
                  </a:moveTo>
                  <a:lnTo>
                    <a:pt x="663906" y="43804"/>
                  </a:lnTo>
                  <a:lnTo>
                    <a:pt x="663838" y="39720"/>
                  </a:lnTo>
                  <a:lnTo>
                    <a:pt x="662898" y="36963"/>
                  </a:lnTo>
                  <a:lnTo>
                    <a:pt x="662783" y="36622"/>
                  </a:lnTo>
                  <a:lnTo>
                    <a:pt x="660740" y="34512"/>
                  </a:lnTo>
                  <a:lnTo>
                    <a:pt x="658766" y="32402"/>
                  </a:lnTo>
                  <a:lnTo>
                    <a:pt x="656350" y="31347"/>
                  </a:lnTo>
                  <a:lnTo>
                    <a:pt x="673778" y="31347"/>
                  </a:lnTo>
                  <a:lnTo>
                    <a:pt x="675818" y="33661"/>
                  </a:lnTo>
                  <a:lnTo>
                    <a:pt x="677997" y="41626"/>
                  </a:lnTo>
                  <a:lnTo>
                    <a:pt x="677955" y="43804"/>
                  </a:lnTo>
                  <a:close/>
                </a:path>
                <a:path w="2926079" h="96520">
                  <a:moveTo>
                    <a:pt x="675308" y="65451"/>
                  </a:moveTo>
                  <a:lnTo>
                    <a:pt x="656690" y="65451"/>
                  </a:lnTo>
                  <a:lnTo>
                    <a:pt x="658222" y="64940"/>
                  </a:lnTo>
                  <a:lnTo>
                    <a:pt x="659719" y="63715"/>
                  </a:lnTo>
                  <a:lnTo>
                    <a:pt x="661217" y="62558"/>
                  </a:lnTo>
                  <a:lnTo>
                    <a:pt x="662340" y="60652"/>
                  </a:lnTo>
                  <a:lnTo>
                    <a:pt x="663089" y="57997"/>
                  </a:lnTo>
                  <a:lnTo>
                    <a:pt x="677078" y="60345"/>
                  </a:lnTo>
                  <a:lnTo>
                    <a:pt x="675308" y="65451"/>
                  </a:lnTo>
                  <a:close/>
                </a:path>
                <a:path w="2926079" h="96520">
                  <a:moveTo>
                    <a:pt x="760347" y="65961"/>
                  </a:moveTo>
                  <a:lnTo>
                    <a:pt x="741236" y="65961"/>
                  </a:lnTo>
                  <a:lnTo>
                    <a:pt x="744005" y="65247"/>
                  </a:lnTo>
                  <a:lnTo>
                    <a:pt x="747022" y="63034"/>
                  </a:lnTo>
                  <a:lnTo>
                    <a:pt x="747634" y="61809"/>
                  </a:lnTo>
                  <a:lnTo>
                    <a:pt x="747634" y="59154"/>
                  </a:lnTo>
                  <a:lnTo>
                    <a:pt x="747294" y="58269"/>
                  </a:lnTo>
                  <a:lnTo>
                    <a:pt x="745932" y="56908"/>
                  </a:lnTo>
                  <a:lnTo>
                    <a:pt x="744367" y="56295"/>
                  </a:lnTo>
                  <a:lnTo>
                    <a:pt x="730616" y="53232"/>
                  </a:lnTo>
                  <a:lnTo>
                    <a:pt x="723469" y="50951"/>
                  </a:lnTo>
                  <a:lnTo>
                    <a:pt x="716253" y="46050"/>
                  </a:lnTo>
                  <a:lnTo>
                    <a:pt x="714143" y="42068"/>
                  </a:lnTo>
                  <a:lnTo>
                    <a:pt x="714174" y="32266"/>
                  </a:lnTo>
                  <a:lnTo>
                    <a:pt x="715947" y="28454"/>
                  </a:lnTo>
                  <a:lnTo>
                    <a:pt x="723162" y="22191"/>
                  </a:lnTo>
                  <a:lnTo>
                    <a:pt x="728778" y="20625"/>
                  </a:lnTo>
                  <a:lnTo>
                    <a:pt x="743686" y="20625"/>
                  </a:lnTo>
                  <a:lnTo>
                    <a:pt x="758716" y="30734"/>
                  </a:lnTo>
                  <a:lnTo>
                    <a:pt x="732965" y="30734"/>
                  </a:lnTo>
                  <a:lnTo>
                    <a:pt x="730310" y="31245"/>
                  </a:lnTo>
                  <a:lnTo>
                    <a:pt x="728744" y="32266"/>
                  </a:lnTo>
                  <a:lnTo>
                    <a:pt x="727655" y="33014"/>
                  </a:lnTo>
                  <a:lnTo>
                    <a:pt x="727111" y="33967"/>
                  </a:lnTo>
                  <a:lnTo>
                    <a:pt x="727111" y="36146"/>
                  </a:lnTo>
                  <a:lnTo>
                    <a:pt x="727587" y="36997"/>
                  </a:lnTo>
                  <a:lnTo>
                    <a:pt x="728540" y="37677"/>
                  </a:lnTo>
                  <a:lnTo>
                    <a:pt x="729765" y="38630"/>
                  </a:lnTo>
                  <a:lnTo>
                    <a:pt x="734122" y="39958"/>
                  </a:lnTo>
                  <a:lnTo>
                    <a:pt x="749098" y="43361"/>
                  </a:lnTo>
                  <a:lnTo>
                    <a:pt x="754339" y="45438"/>
                  </a:lnTo>
                  <a:lnTo>
                    <a:pt x="757335" y="47888"/>
                  </a:lnTo>
                  <a:lnTo>
                    <a:pt x="760262" y="50339"/>
                  </a:lnTo>
                  <a:lnTo>
                    <a:pt x="761725" y="53810"/>
                  </a:lnTo>
                  <a:lnTo>
                    <a:pt x="761725" y="63034"/>
                  </a:lnTo>
                  <a:lnTo>
                    <a:pt x="761393" y="63817"/>
                  </a:lnTo>
                  <a:lnTo>
                    <a:pt x="760347" y="65961"/>
                  </a:lnTo>
                  <a:close/>
                </a:path>
                <a:path w="2926079" h="96520">
                  <a:moveTo>
                    <a:pt x="746715" y="37167"/>
                  </a:moveTo>
                  <a:lnTo>
                    <a:pt x="746171" y="35057"/>
                  </a:lnTo>
                  <a:lnTo>
                    <a:pt x="745082" y="33457"/>
                  </a:lnTo>
                  <a:lnTo>
                    <a:pt x="741742" y="31245"/>
                  </a:lnTo>
                  <a:lnTo>
                    <a:pt x="739636" y="30734"/>
                  </a:lnTo>
                  <a:lnTo>
                    <a:pt x="758716" y="30734"/>
                  </a:lnTo>
                  <a:lnTo>
                    <a:pt x="759887" y="34716"/>
                  </a:lnTo>
                  <a:lnTo>
                    <a:pt x="746715" y="37167"/>
                  </a:lnTo>
                  <a:close/>
                </a:path>
                <a:path w="2926079" h="96520">
                  <a:moveTo>
                    <a:pt x="745592" y="76070"/>
                  </a:moveTo>
                  <a:lnTo>
                    <a:pt x="730412" y="76070"/>
                  </a:lnTo>
                  <a:lnTo>
                    <a:pt x="724694" y="74606"/>
                  </a:lnTo>
                  <a:lnTo>
                    <a:pt x="716253" y="68752"/>
                  </a:lnTo>
                  <a:lnTo>
                    <a:pt x="713496" y="64804"/>
                  </a:lnTo>
                  <a:lnTo>
                    <a:pt x="712203" y="59835"/>
                  </a:lnTo>
                  <a:lnTo>
                    <a:pt x="726294" y="57691"/>
                  </a:lnTo>
                  <a:lnTo>
                    <a:pt x="726906" y="60413"/>
                  </a:lnTo>
                  <a:lnTo>
                    <a:pt x="728132" y="62456"/>
                  </a:lnTo>
                  <a:lnTo>
                    <a:pt x="729970" y="63817"/>
                  </a:lnTo>
                  <a:lnTo>
                    <a:pt x="731739" y="65247"/>
                  </a:lnTo>
                  <a:lnTo>
                    <a:pt x="734292" y="65961"/>
                  </a:lnTo>
                  <a:lnTo>
                    <a:pt x="760347" y="65961"/>
                  </a:lnTo>
                  <a:lnTo>
                    <a:pt x="759683" y="67323"/>
                  </a:lnTo>
                  <a:lnTo>
                    <a:pt x="751582" y="74334"/>
                  </a:lnTo>
                  <a:lnTo>
                    <a:pt x="745592" y="76070"/>
                  </a:lnTo>
                  <a:close/>
                </a:path>
                <a:path w="2926079" h="96520">
                  <a:moveTo>
                    <a:pt x="794298" y="76070"/>
                  </a:moveTo>
                  <a:lnTo>
                    <a:pt x="787218" y="76070"/>
                  </a:lnTo>
                  <a:lnTo>
                    <a:pt x="783741" y="75219"/>
                  </a:lnTo>
                  <a:lnTo>
                    <a:pt x="783897" y="75219"/>
                  </a:lnTo>
                  <a:lnTo>
                    <a:pt x="781228" y="73721"/>
                  </a:lnTo>
                  <a:lnTo>
                    <a:pt x="778369" y="72156"/>
                  </a:lnTo>
                  <a:lnTo>
                    <a:pt x="776327" y="69943"/>
                  </a:lnTo>
                  <a:lnTo>
                    <a:pt x="775101" y="67084"/>
                  </a:lnTo>
                  <a:lnTo>
                    <a:pt x="773808" y="64294"/>
                  </a:lnTo>
                  <a:lnTo>
                    <a:pt x="773161" y="60379"/>
                  </a:lnTo>
                  <a:lnTo>
                    <a:pt x="773161" y="21749"/>
                  </a:lnTo>
                  <a:lnTo>
                    <a:pt x="787150" y="21749"/>
                  </a:lnTo>
                  <a:lnTo>
                    <a:pt x="787150" y="53640"/>
                  </a:lnTo>
                  <a:lnTo>
                    <a:pt x="787323" y="56533"/>
                  </a:lnTo>
                  <a:lnTo>
                    <a:pt x="787422" y="58201"/>
                  </a:lnTo>
                  <a:lnTo>
                    <a:pt x="787967" y="59835"/>
                  </a:lnTo>
                  <a:lnTo>
                    <a:pt x="788443" y="61537"/>
                  </a:lnTo>
                  <a:lnTo>
                    <a:pt x="789362" y="62898"/>
                  </a:lnTo>
                  <a:lnTo>
                    <a:pt x="790724" y="63919"/>
                  </a:lnTo>
                  <a:lnTo>
                    <a:pt x="792085" y="64872"/>
                  </a:lnTo>
                  <a:lnTo>
                    <a:pt x="793821" y="65349"/>
                  </a:lnTo>
                  <a:lnTo>
                    <a:pt x="821356" y="65349"/>
                  </a:lnTo>
                  <a:lnTo>
                    <a:pt x="821356" y="66778"/>
                  </a:lnTo>
                  <a:lnTo>
                    <a:pt x="808389" y="66778"/>
                  </a:lnTo>
                  <a:lnTo>
                    <a:pt x="806483" y="69637"/>
                  </a:lnTo>
                  <a:lnTo>
                    <a:pt x="803930" y="71884"/>
                  </a:lnTo>
                  <a:lnTo>
                    <a:pt x="800730" y="73517"/>
                  </a:lnTo>
                  <a:lnTo>
                    <a:pt x="797599" y="75219"/>
                  </a:lnTo>
                  <a:lnTo>
                    <a:pt x="794298" y="76070"/>
                  </a:lnTo>
                  <a:close/>
                </a:path>
                <a:path w="2926079" h="96520">
                  <a:moveTo>
                    <a:pt x="821356" y="65349"/>
                  </a:moveTo>
                  <a:lnTo>
                    <a:pt x="798382" y="65349"/>
                  </a:lnTo>
                  <a:lnTo>
                    <a:pt x="800526" y="64702"/>
                  </a:lnTo>
                  <a:lnTo>
                    <a:pt x="804270" y="62047"/>
                  </a:lnTo>
                  <a:lnTo>
                    <a:pt x="805611" y="60379"/>
                  </a:lnTo>
                  <a:lnTo>
                    <a:pt x="806346" y="58507"/>
                  </a:lnTo>
                  <a:lnTo>
                    <a:pt x="807027" y="56533"/>
                  </a:lnTo>
                  <a:lnTo>
                    <a:pt x="807367" y="51734"/>
                  </a:lnTo>
                  <a:lnTo>
                    <a:pt x="807367" y="21749"/>
                  </a:lnTo>
                  <a:lnTo>
                    <a:pt x="821356" y="21749"/>
                  </a:lnTo>
                  <a:lnTo>
                    <a:pt x="821356" y="65349"/>
                  </a:lnTo>
                  <a:close/>
                </a:path>
                <a:path w="2926079" h="96520">
                  <a:moveTo>
                    <a:pt x="821356" y="74743"/>
                  </a:moveTo>
                  <a:lnTo>
                    <a:pt x="808389" y="74743"/>
                  </a:lnTo>
                  <a:lnTo>
                    <a:pt x="808389" y="66778"/>
                  </a:lnTo>
                  <a:lnTo>
                    <a:pt x="821356" y="66778"/>
                  </a:lnTo>
                  <a:lnTo>
                    <a:pt x="821356" y="74743"/>
                  </a:lnTo>
                  <a:close/>
                </a:path>
                <a:path w="2926079" h="96520">
                  <a:moveTo>
                    <a:pt x="848006" y="74743"/>
                  </a:moveTo>
                  <a:lnTo>
                    <a:pt x="835039" y="74743"/>
                  </a:lnTo>
                  <a:lnTo>
                    <a:pt x="835039" y="1633"/>
                  </a:lnTo>
                  <a:lnTo>
                    <a:pt x="849027" y="1633"/>
                  </a:lnTo>
                  <a:lnTo>
                    <a:pt x="849027" y="27977"/>
                  </a:lnTo>
                  <a:lnTo>
                    <a:pt x="880654" y="27977"/>
                  </a:lnTo>
                  <a:lnTo>
                    <a:pt x="883726" y="31347"/>
                  </a:lnTo>
                  <a:lnTo>
                    <a:pt x="857230" y="31347"/>
                  </a:lnTo>
                  <a:lnTo>
                    <a:pt x="854439" y="32640"/>
                  </a:lnTo>
                  <a:lnTo>
                    <a:pt x="852193" y="35227"/>
                  </a:lnTo>
                  <a:lnTo>
                    <a:pt x="849947" y="37882"/>
                  </a:lnTo>
                  <a:lnTo>
                    <a:pt x="848823" y="41864"/>
                  </a:lnTo>
                  <a:lnTo>
                    <a:pt x="848823" y="52687"/>
                  </a:lnTo>
                  <a:lnTo>
                    <a:pt x="849674" y="56772"/>
                  </a:lnTo>
                  <a:lnTo>
                    <a:pt x="851376" y="59426"/>
                  </a:lnTo>
                  <a:lnTo>
                    <a:pt x="853827" y="63170"/>
                  </a:lnTo>
                  <a:lnTo>
                    <a:pt x="857060" y="65042"/>
                  </a:lnTo>
                  <a:lnTo>
                    <a:pt x="883489" y="65042"/>
                  </a:lnTo>
                  <a:lnTo>
                    <a:pt x="881791" y="66982"/>
                  </a:lnTo>
                  <a:lnTo>
                    <a:pt x="848006" y="66982"/>
                  </a:lnTo>
                  <a:lnTo>
                    <a:pt x="848006" y="74743"/>
                  </a:lnTo>
                  <a:close/>
                </a:path>
                <a:path w="2926079" h="96520">
                  <a:moveTo>
                    <a:pt x="880654" y="27977"/>
                  </a:moveTo>
                  <a:lnTo>
                    <a:pt x="849027" y="27977"/>
                  </a:lnTo>
                  <a:lnTo>
                    <a:pt x="853529" y="22974"/>
                  </a:lnTo>
                  <a:lnTo>
                    <a:pt x="858421" y="20625"/>
                  </a:lnTo>
                  <a:lnTo>
                    <a:pt x="870811" y="20625"/>
                  </a:lnTo>
                  <a:lnTo>
                    <a:pt x="876154" y="22974"/>
                  </a:lnTo>
                  <a:lnTo>
                    <a:pt x="880654" y="27977"/>
                  </a:lnTo>
                  <a:close/>
                </a:path>
                <a:path w="2926079" h="96520">
                  <a:moveTo>
                    <a:pt x="883489" y="65042"/>
                  </a:moveTo>
                  <a:lnTo>
                    <a:pt x="864208" y="65042"/>
                  </a:lnTo>
                  <a:lnTo>
                    <a:pt x="866862" y="63715"/>
                  </a:lnTo>
                  <a:lnTo>
                    <a:pt x="871219" y="58405"/>
                  </a:lnTo>
                  <a:lnTo>
                    <a:pt x="872308" y="54219"/>
                  </a:lnTo>
                  <a:lnTo>
                    <a:pt x="872308" y="42442"/>
                  </a:lnTo>
                  <a:lnTo>
                    <a:pt x="871219" y="38052"/>
                  </a:lnTo>
                  <a:lnTo>
                    <a:pt x="868954" y="35227"/>
                  </a:lnTo>
                  <a:lnTo>
                    <a:pt x="866722" y="32640"/>
                  </a:lnTo>
                  <a:lnTo>
                    <a:pt x="863969" y="31347"/>
                  </a:lnTo>
                  <a:lnTo>
                    <a:pt x="883726" y="31347"/>
                  </a:lnTo>
                  <a:lnTo>
                    <a:pt x="884595" y="32300"/>
                  </a:lnTo>
                  <a:lnTo>
                    <a:pt x="886705" y="39005"/>
                  </a:lnTo>
                  <a:lnTo>
                    <a:pt x="886705" y="56772"/>
                  </a:lnTo>
                  <a:lnTo>
                    <a:pt x="886224" y="58405"/>
                  </a:lnTo>
                  <a:lnTo>
                    <a:pt x="884592" y="63715"/>
                  </a:lnTo>
                  <a:lnTo>
                    <a:pt x="883489" y="65042"/>
                  </a:lnTo>
                  <a:close/>
                </a:path>
                <a:path w="2926079" h="96520">
                  <a:moveTo>
                    <a:pt x="870674" y="76070"/>
                  </a:moveTo>
                  <a:lnTo>
                    <a:pt x="861553" y="76070"/>
                  </a:lnTo>
                  <a:lnTo>
                    <a:pt x="858558" y="75287"/>
                  </a:lnTo>
                  <a:lnTo>
                    <a:pt x="855372" y="73619"/>
                  </a:lnTo>
                  <a:lnTo>
                    <a:pt x="852635" y="72156"/>
                  </a:lnTo>
                  <a:lnTo>
                    <a:pt x="850117" y="69909"/>
                  </a:lnTo>
                  <a:lnTo>
                    <a:pt x="848006" y="66982"/>
                  </a:lnTo>
                  <a:lnTo>
                    <a:pt x="881791" y="66982"/>
                  </a:lnTo>
                  <a:lnTo>
                    <a:pt x="880273" y="68718"/>
                  </a:lnTo>
                  <a:lnTo>
                    <a:pt x="875916" y="73619"/>
                  </a:lnTo>
                  <a:lnTo>
                    <a:pt x="870674" y="76070"/>
                  </a:lnTo>
                  <a:close/>
                </a:path>
                <a:path w="2926079" h="96520">
                  <a:moveTo>
                    <a:pt x="925098" y="74743"/>
                  </a:moveTo>
                  <a:lnTo>
                    <a:pt x="912539" y="74743"/>
                  </a:lnTo>
                  <a:lnTo>
                    <a:pt x="891198" y="21749"/>
                  </a:lnTo>
                  <a:lnTo>
                    <a:pt x="905902" y="21749"/>
                  </a:lnTo>
                  <a:lnTo>
                    <a:pt x="915806" y="48807"/>
                  </a:lnTo>
                  <a:lnTo>
                    <a:pt x="918767" y="57793"/>
                  </a:lnTo>
                  <a:lnTo>
                    <a:pt x="931858" y="57793"/>
                  </a:lnTo>
                  <a:lnTo>
                    <a:pt x="925098" y="74743"/>
                  </a:lnTo>
                  <a:close/>
                </a:path>
                <a:path w="2926079" h="96520">
                  <a:moveTo>
                    <a:pt x="931858" y="57793"/>
                  </a:moveTo>
                  <a:lnTo>
                    <a:pt x="918767" y="57793"/>
                  </a:lnTo>
                  <a:lnTo>
                    <a:pt x="919516" y="55546"/>
                  </a:lnTo>
                  <a:lnTo>
                    <a:pt x="919993" y="54049"/>
                  </a:lnTo>
                  <a:lnTo>
                    <a:pt x="920197" y="53300"/>
                  </a:lnTo>
                  <a:lnTo>
                    <a:pt x="921626" y="48807"/>
                  </a:lnTo>
                  <a:lnTo>
                    <a:pt x="931837" y="21749"/>
                  </a:lnTo>
                  <a:lnTo>
                    <a:pt x="946234" y="21749"/>
                  </a:lnTo>
                  <a:lnTo>
                    <a:pt x="931858" y="57793"/>
                  </a:lnTo>
                  <a:close/>
                </a:path>
                <a:path w="2926079" h="96520">
                  <a:moveTo>
                    <a:pt x="981496" y="76070"/>
                  </a:moveTo>
                  <a:lnTo>
                    <a:pt x="966452" y="76070"/>
                  </a:lnTo>
                  <a:lnTo>
                    <a:pt x="959645" y="73041"/>
                  </a:lnTo>
                  <a:lnTo>
                    <a:pt x="951748" y="62217"/>
                  </a:lnTo>
                  <a:lnTo>
                    <a:pt x="950129" y="56533"/>
                  </a:lnTo>
                  <a:lnTo>
                    <a:pt x="950080" y="39720"/>
                  </a:lnTo>
                  <a:lnTo>
                    <a:pt x="952293" y="33048"/>
                  </a:lnTo>
                  <a:lnTo>
                    <a:pt x="956854" y="28079"/>
                  </a:lnTo>
                  <a:lnTo>
                    <a:pt x="961356" y="23246"/>
                  </a:lnTo>
                  <a:lnTo>
                    <a:pt x="961482" y="23110"/>
                  </a:lnTo>
                  <a:lnTo>
                    <a:pt x="967303" y="20625"/>
                  </a:lnTo>
                  <a:lnTo>
                    <a:pt x="982142" y="20625"/>
                  </a:lnTo>
                  <a:lnTo>
                    <a:pt x="988337" y="23246"/>
                  </a:lnTo>
                  <a:lnTo>
                    <a:pt x="992898" y="28488"/>
                  </a:lnTo>
                  <a:lnTo>
                    <a:pt x="995418" y="31347"/>
                  </a:lnTo>
                  <a:lnTo>
                    <a:pt x="972068" y="31347"/>
                  </a:lnTo>
                  <a:lnTo>
                    <a:pt x="969702" y="32402"/>
                  </a:lnTo>
                  <a:lnTo>
                    <a:pt x="969040" y="33048"/>
                  </a:lnTo>
                  <a:lnTo>
                    <a:pt x="965601" y="36963"/>
                  </a:lnTo>
                  <a:lnTo>
                    <a:pt x="964702" y="39720"/>
                  </a:lnTo>
                  <a:lnTo>
                    <a:pt x="964614" y="43804"/>
                  </a:lnTo>
                  <a:lnTo>
                    <a:pt x="999595" y="43804"/>
                  </a:lnTo>
                  <a:lnTo>
                    <a:pt x="999433" y="52381"/>
                  </a:lnTo>
                  <a:lnTo>
                    <a:pt x="964410" y="52381"/>
                  </a:lnTo>
                  <a:lnTo>
                    <a:pt x="964478" y="56533"/>
                  </a:lnTo>
                  <a:lnTo>
                    <a:pt x="965601" y="59767"/>
                  </a:lnTo>
                  <a:lnTo>
                    <a:pt x="969957" y="64396"/>
                  </a:lnTo>
                  <a:lnTo>
                    <a:pt x="972409" y="65451"/>
                  </a:lnTo>
                  <a:lnTo>
                    <a:pt x="996948" y="65451"/>
                  </a:lnTo>
                  <a:lnTo>
                    <a:pt x="994123" y="69365"/>
                  </a:lnTo>
                  <a:lnTo>
                    <a:pt x="990243" y="72088"/>
                  </a:lnTo>
                  <a:lnTo>
                    <a:pt x="986363" y="74743"/>
                  </a:lnTo>
                  <a:lnTo>
                    <a:pt x="981496" y="76070"/>
                  </a:lnTo>
                  <a:close/>
                </a:path>
                <a:path w="2926079" h="96520">
                  <a:moveTo>
                    <a:pt x="999595" y="43804"/>
                  </a:moveTo>
                  <a:lnTo>
                    <a:pt x="985546" y="43804"/>
                  </a:lnTo>
                  <a:lnTo>
                    <a:pt x="985478" y="39720"/>
                  </a:lnTo>
                  <a:lnTo>
                    <a:pt x="984539" y="36963"/>
                  </a:lnTo>
                  <a:lnTo>
                    <a:pt x="984423" y="36622"/>
                  </a:lnTo>
                  <a:lnTo>
                    <a:pt x="982381" y="34512"/>
                  </a:lnTo>
                  <a:lnTo>
                    <a:pt x="980406" y="32402"/>
                  </a:lnTo>
                  <a:lnTo>
                    <a:pt x="977990" y="31347"/>
                  </a:lnTo>
                  <a:lnTo>
                    <a:pt x="995418" y="31347"/>
                  </a:lnTo>
                  <a:lnTo>
                    <a:pt x="997459" y="33661"/>
                  </a:lnTo>
                  <a:lnTo>
                    <a:pt x="999637" y="41626"/>
                  </a:lnTo>
                  <a:lnTo>
                    <a:pt x="999595" y="43804"/>
                  </a:lnTo>
                  <a:close/>
                </a:path>
                <a:path w="2926079" h="96520">
                  <a:moveTo>
                    <a:pt x="996948" y="65451"/>
                  </a:moveTo>
                  <a:lnTo>
                    <a:pt x="978330" y="65451"/>
                  </a:lnTo>
                  <a:lnTo>
                    <a:pt x="979862" y="64940"/>
                  </a:lnTo>
                  <a:lnTo>
                    <a:pt x="981359" y="63715"/>
                  </a:lnTo>
                  <a:lnTo>
                    <a:pt x="982857" y="62558"/>
                  </a:lnTo>
                  <a:lnTo>
                    <a:pt x="983980" y="60652"/>
                  </a:lnTo>
                  <a:lnTo>
                    <a:pt x="984729" y="57997"/>
                  </a:lnTo>
                  <a:lnTo>
                    <a:pt x="998718" y="60345"/>
                  </a:lnTo>
                  <a:lnTo>
                    <a:pt x="996948" y="65451"/>
                  </a:lnTo>
                  <a:close/>
                </a:path>
                <a:path w="2926079" h="96520">
                  <a:moveTo>
                    <a:pt x="1057846" y="29509"/>
                  </a:moveTo>
                  <a:lnTo>
                    <a:pt x="1024041" y="29509"/>
                  </a:lnTo>
                  <a:lnTo>
                    <a:pt x="1028669" y="23586"/>
                  </a:lnTo>
                  <a:lnTo>
                    <a:pt x="1034524" y="20625"/>
                  </a:lnTo>
                  <a:lnTo>
                    <a:pt x="1044666" y="20625"/>
                  </a:lnTo>
                  <a:lnTo>
                    <a:pt x="1055898" y="26548"/>
                  </a:lnTo>
                  <a:lnTo>
                    <a:pt x="1057260" y="28249"/>
                  </a:lnTo>
                  <a:lnTo>
                    <a:pt x="1057846" y="29509"/>
                  </a:lnTo>
                  <a:close/>
                </a:path>
                <a:path w="2926079" h="96520">
                  <a:moveTo>
                    <a:pt x="1025062" y="74743"/>
                  </a:moveTo>
                  <a:lnTo>
                    <a:pt x="1011073" y="74743"/>
                  </a:lnTo>
                  <a:lnTo>
                    <a:pt x="1011073" y="21749"/>
                  </a:lnTo>
                  <a:lnTo>
                    <a:pt x="1024041" y="21749"/>
                  </a:lnTo>
                  <a:lnTo>
                    <a:pt x="1024041" y="29509"/>
                  </a:lnTo>
                  <a:lnTo>
                    <a:pt x="1057846" y="29509"/>
                  </a:lnTo>
                  <a:lnTo>
                    <a:pt x="1058179" y="30223"/>
                  </a:lnTo>
                  <a:lnTo>
                    <a:pt x="1058417" y="31347"/>
                  </a:lnTo>
                  <a:lnTo>
                    <a:pt x="1034251" y="31347"/>
                  </a:lnTo>
                  <a:lnTo>
                    <a:pt x="1032073" y="32027"/>
                  </a:lnTo>
                  <a:lnTo>
                    <a:pt x="1030167" y="33389"/>
                  </a:lnTo>
                  <a:lnTo>
                    <a:pt x="1028245" y="34648"/>
                  </a:lnTo>
                  <a:lnTo>
                    <a:pt x="1027985" y="34954"/>
                  </a:lnTo>
                  <a:lnTo>
                    <a:pt x="1026866" y="36418"/>
                  </a:lnTo>
                  <a:lnTo>
                    <a:pt x="1026259" y="38358"/>
                  </a:lnTo>
                  <a:lnTo>
                    <a:pt x="1025436" y="40775"/>
                  </a:lnTo>
                  <a:lnTo>
                    <a:pt x="1025062" y="44825"/>
                  </a:lnTo>
                  <a:lnTo>
                    <a:pt x="1025062" y="74743"/>
                  </a:lnTo>
                  <a:close/>
                </a:path>
                <a:path w="2926079" h="96520">
                  <a:moveTo>
                    <a:pt x="1059472" y="74743"/>
                  </a:moveTo>
                  <a:lnTo>
                    <a:pt x="1045483" y="74743"/>
                  </a:lnTo>
                  <a:lnTo>
                    <a:pt x="1045376" y="40775"/>
                  </a:lnTo>
                  <a:lnTo>
                    <a:pt x="1045197" y="38596"/>
                  </a:lnTo>
                  <a:lnTo>
                    <a:pt x="1045177" y="38358"/>
                  </a:lnTo>
                  <a:lnTo>
                    <a:pt x="1043952" y="34954"/>
                  </a:lnTo>
                  <a:lnTo>
                    <a:pt x="1042965" y="33661"/>
                  </a:lnTo>
                  <a:lnTo>
                    <a:pt x="1041603" y="32776"/>
                  </a:lnTo>
                  <a:lnTo>
                    <a:pt x="1040242" y="31823"/>
                  </a:lnTo>
                  <a:lnTo>
                    <a:pt x="1038608" y="31347"/>
                  </a:lnTo>
                  <a:lnTo>
                    <a:pt x="1058417" y="31347"/>
                  </a:lnTo>
                  <a:lnTo>
                    <a:pt x="1058885" y="33389"/>
                  </a:lnTo>
                  <a:lnTo>
                    <a:pt x="1059200" y="34648"/>
                  </a:lnTo>
                  <a:lnTo>
                    <a:pt x="1059354" y="36418"/>
                  </a:lnTo>
                  <a:lnTo>
                    <a:pt x="1059472" y="74743"/>
                  </a:lnTo>
                  <a:close/>
                </a:path>
                <a:path w="2926079" h="96520">
                  <a:moveTo>
                    <a:pt x="1102732" y="76070"/>
                  </a:moveTo>
                  <a:lnTo>
                    <a:pt x="1088164" y="76070"/>
                  </a:lnTo>
                  <a:lnTo>
                    <a:pt x="1082004" y="73619"/>
                  </a:lnTo>
                  <a:lnTo>
                    <a:pt x="1077443" y="68718"/>
                  </a:lnTo>
                  <a:lnTo>
                    <a:pt x="1072814" y="63817"/>
                  </a:lnTo>
                  <a:lnTo>
                    <a:pt x="1070500" y="57044"/>
                  </a:lnTo>
                  <a:lnTo>
                    <a:pt x="1070500" y="39617"/>
                  </a:lnTo>
                  <a:lnTo>
                    <a:pt x="1072814" y="32810"/>
                  </a:lnTo>
                  <a:lnTo>
                    <a:pt x="1077443" y="27977"/>
                  </a:lnTo>
                  <a:lnTo>
                    <a:pt x="1082072" y="23076"/>
                  </a:lnTo>
                  <a:lnTo>
                    <a:pt x="1088301" y="20625"/>
                  </a:lnTo>
                  <a:lnTo>
                    <a:pt x="1102596" y="20625"/>
                  </a:lnTo>
                  <a:lnTo>
                    <a:pt x="1107735" y="22021"/>
                  </a:lnTo>
                  <a:lnTo>
                    <a:pt x="1115359" y="27603"/>
                  </a:lnTo>
                  <a:lnTo>
                    <a:pt x="1117972" y="31653"/>
                  </a:lnTo>
                  <a:lnTo>
                    <a:pt x="1092861" y="31653"/>
                  </a:lnTo>
                  <a:lnTo>
                    <a:pt x="1090183" y="32810"/>
                  </a:lnTo>
                  <a:lnTo>
                    <a:pt x="1089373" y="33695"/>
                  </a:lnTo>
                  <a:lnTo>
                    <a:pt x="1085952" y="37677"/>
                  </a:lnTo>
                  <a:lnTo>
                    <a:pt x="1084897" y="41728"/>
                  </a:lnTo>
                  <a:lnTo>
                    <a:pt x="1084897" y="53708"/>
                  </a:lnTo>
                  <a:lnTo>
                    <a:pt x="1085952" y="58167"/>
                  </a:lnTo>
                  <a:lnTo>
                    <a:pt x="1090061" y="63204"/>
                  </a:lnTo>
                  <a:lnTo>
                    <a:pt x="1090173" y="63340"/>
                  </a:lnTo>
                  <a:lnTo>
                    <a:pt x="1092997" y="64634"/>
                  </a:lnTo>
                  <a:lnTo>
                    <a:pt x="1118180" y="64634"/>
                  </a:lnTo>
                  <a:lnTo>
                    <a:pt x="1116244" y="68003"/>
                  </a:lnTo>
                  <a:lnTo>
                    <a:pt x="1108144" y="74470"/>
                  </a:lnTo>
                  <a:lnTo>
                    <a:pt x="1102732" y="76070"/>
                  </a:lnTo>
                  <a:close/>
                </a:path>
                <a:path w="2926079" h="96520">
                  <a:moveTo>
                    <a:pt x="1105931" y="39924"/>
                  </a:moveTo>
                  <a:lnTo>
                    <a:pt x="1105538" y="37677"/>
                  </a:lnTo>
                  <a:lnTo>
                    <a:pt x="1105455" y="37201"/>
                  </a:lnTo>
                  <a:lnTo>
                    <a:pt x="1104399" y="35125"/>
                  </a:lnTo>
                  <a:lnTo>
                    <a:pt x="1102766" y="33695"/>
                  </a:lnTo>
                  <a:lnTo>
                    <a:pt x="1101132" y="32334"/>
                  </a:lnTo>
                  <a:lnTo>
                    <a:pt x="1098988" y="31653"/>
                  </a:lnTo>
                  <a:lnTo>
                    <a:pt x="1117972" y="31653"/>
                  </a:lnTo>
                  <a:lnTo>
                    <a:pt x="1118082" y="31823"/>
                  </a:lnTo>
                  <a:lnTo>
                    <a:pt x="1119637" y="37201"/>
                  </a:lnTo>
                  <a:lnTo>
                    <a:pt x="1119716" y="37473"/>
                  </a:lnTo>
                  <a:lnTo>
                    <a:pt x="1105931" y="39924"/>
                  </a:lnTo>
                  <a:close/>
                </a:path>
                <a:path w="2926079" h="96520">
                  <a:moveTo>
                    <a:pt x="1118180" y="64634"/>
                  </a:moveTo>
                  <a:lnTo>
                    <a:pt x="1099192" y="64634"/>
                  </a:lnTo>
                  <a:lnTo>
                    <a:pt x="1101448" y="63817"/>
                  </a:lnTo>
                  <a:lnTo>
                    <a:pt x="1103072" y="62387"/>
                  </a:lnTo>
                  <a:lnTo>
                    <a:pt x="1104774" y="60822"/>
                  </a:lnTo>
                  <a:lnTo>
                    <a:pt x="1105972" y="58167"/>
                  </a:lnTo>
                  <a:lnTo>
                    <a:pt x="1106646" y="54525"/>
                  </a:lnTo>
                  <a:lnTo>
                    <a:pt x="1120431" y="56874"/>
                  </a:lnTo>
                  <a:lnTo>
                    <a:pt x="1119001" y="63204"/>
                  </a:lnTo>
                  <a:lnTo>
                    <a:pt x="1118180" y="64634"/>
                  </a:lnTo>
                  <a:close/>
                </a:path>
                <a:path w="2926079" h="96520">
                  <a:moveTo>
                    <a:pt x="1143711" y="74743"/>
                  </a:moveTo>
                  <a:lnTo>
                    <a:pt x="1129722" y="74743"/>
                  </a:lnTo>
                  <a:lnTo>
                    <a:pt x="1129722" y="21749"/>
                  </a:lnTo>
                  <a:lnTo>
                    <a:pt x="1143711" y="21749"/>
                  </a:lnTo>
                  <a:lnTo>
                    <a:pt x="1143711" y="74743"/>
                  </a:lnTo>
                  <a:close/>
                </a:path>
                <a:path w="2926079" h="96520">
                  <a:moveTo>
                    <a:pt x="1143711" y="14601"/>
                  </a:moveTo>
                  <a:lnTo>
                    <a:pt x="1129722" y="14601"/>
                  </a:lnTo>
                  <a:lnTo>
                    <a:pt x="1129722" y="1633"/>
                  </a:lnTo>
                  <a:lnTo>
                    <a:pt x="1143711" y="1633"/>
                  </a:lnTo>
                  <a:lnTo>
                    <a:pt x="1143711" y="14601"/>
                  </a:lnTo>
                  <a:close/>
                </a:path>
                <a:path w="2926079" h="96520">
                  <a:moveTo>
                    <a:pt x="1189217" y="76070"/>
                  </a:moveTo>
                  <a:lnTo>
                    <a:pt x="1176556" y="76070"/>
                  </a:lnTo>
                  <a:lnTo>
                    <a:pt x="1171927" y="74981"/>
                  </a:lnTo>
                  <a:lnTo>
                    <a:pt x="1167502" y="72803"/>
                  </a:lnTo>
                  <a:lnTo>
                    <a:pt x="1163078" y="70556"/>
                  </a:lnTo>
                  <a:lnTo>
                    <a:pt x="1159742" y="67323"/>
                  </a:lnTo>
                  <a:lnTo>
                    <a:pt x="1157568" y="63238"/>
                  </a:lnTo>
                  <a:lnTo>
                    <a:pt x="1155181" y="58882"/>
                  </a:lnTo>
                  <a:lnTo>
                    <a:pt x="1154024" y="53606"/>
                  </a:lnTo>
                  <a:lnTo>
                    <a:pt x="1154024" y="42953"/>
                  </a:lnTo>
                  <a:lnTo>
                    <a:pt x="1155181" y="38460"/>
                  </a:lnTo>
                  <a:lnTo>
                    <a:pt x="1157724" y="33661"/>
                  </a:lnTo>
                  <a:lnTo>
                    <a:pt x="1159742" y="29747"/>
                  </a:lnTo>
                  <a:lnTo>
                    <a:pt x="1162975" y="26411"/>
                  </a:lnTo>
                  <a:lnTo>
                    <a:pt x="1171416" y="21783"/>
                  </a:lnTo>
                  <a:lnTo>
                    <a:pt x="1176113" y="20625"/>
                  </a:lnTo>
                  <a:lnTo>
                    <a:pt x="1189319" y="20625"/>
                  </a:lnTo>
                  <a:lnTo>
                    <a:pt x="1195888" y="23246"/>
                  </a:lnTo>
                  <a:lnTo>
                    <a:pt x="1200994" y="28488"/>
                  </a:lnTo>
                  <a:lnTo>
                    <a:pt x="1204520" y="32061"/>
                  </a:lnTo>
                  <a:lnTo>
                    <a:pt x="1177713" y="32061"/>
                  </a:lnTo>
                  <a:lnTo>
                    <a:pt x="1174650" y="33457"/>
                  </a:lnTo>
                  <a:lnTo>
                    <a:pt x="1172199" y="36248"/>
                  </a:lnTo>
                  <a:lnTo>
                    <a:pt x="1169681" y="39039"/>
                  </a:lnTo>
                  <a:lnTo>
                    <a:pt x="1168453" y="42953"/>
                  </a:lnTo>
                  <a:lnTo>
                    <a:pt x="1168421" y="53606"/>
                  </a:lnTo>
                  <a:lnTo>
                    <a:pt x="1169681" y="57656"/>
                  </a:lnTo>
                  <a:lnTo>
                    <a:pt x="1172199" y="60447"/>
                  </a:lnTo>
                  <a:lnTo>
                    <a:pt x="1174530" y="63102"/>
                  </a:lnTo>
                  <a:lnTo>
                    <a:pt x="1174650" y="63238"/>
                  </a:lnTo>
                  <a:lnTo>
                    <a:pt x="1177713" y="64634"/>
                  </a:lnTo>
                  <a:lnTo>
                    <a:pt x="1204318" y="64634"/>
                  </a:lnTo>
                  <a:lnTo>
                    <a:pt x="1200892" y="68106"/>
                  </a:lnTo>
                  <a:lnTo>
                    <a:pt x="1195718" y="73415"/>
                  </a:lnTo>
                  <a:lnTo>
                    <a:pt x="1189217" y="76070"/>
                  </a:lnTo>
                  <a:close/>
                </a:path>
                <a:path w="2926079" h="96520">
                  <a:moveTo>
                    <a:pt x="1204318" y="64634"/>
                  </a:moveTo>
                  <a:lnTo>
                    <a:pt x="1184997" y="64634"/>
                  </a:lnTo>
                  <a:lnTo>
                    <a:pt x="1188060" y="63238"/>
                  </a:lnTo>
                  <a:lnTo>
                    <a:pt x="1190579" y="60447"/>
                  </a:lnTo>
                  <a:lnTo>
                    <a:pt x="1193029" y="57656"/>
                  </a:lnTo>
                  <a:lnTo>
                    <a:pt x="1194255" y="53606"/>
                  </a:lnTo>
                  <a:lnTo>
                    <a:pt x="1194223" y="42953"/>
                  </a:lnTo>
                  <a:lnTo>
                    <a:pt x="1193029" y="39039"/>
                  </a:lnTo>
                  <a:lnTo>
                    <a:pt x="1190579" y="36248"/>
                  </a:lnTo>
                  <a:lnTo>
                    <a:pt x="1188060" y="33457"/>
                  </a:lnTo>
                  <a:lnTo>
                    <a:pt x="1184997" y="32061"/>
                  </a:lnTo>
                  <a:lnTo>
                    <a:pt x="1204520" y="32061"/>
                  </a:lnTo>
                  <a:lnTo>
                    <a:pt x="1206099" y="33661"/>
                  </a:lnTo>
                  <a:lnTo>
                    <a:pt x="1208652" y="40230"/>
                  </a:lnTo>
                  <a:lnTo>
                    <a:pt x="1208652" y="56227"/>
                  </a:lnTo>
                  <a:lnTo>
                    <a:pt x="1206065" y="62864"/>
                  </a:lnTo>
                  <a:lnTo>
                    <a:pt x="1204318" y="64634"/>
                  </a:lnTo>
                  <a:close/>
                </a:path>
                <a:path w="2926079" h="96520">
                  <a:moveTo>
                    <a:pt x="1266146" y="29509"/>
                  </a:moveTo>
                  <a:lnTo>
                    <a:pt x="1232341" y="29509"/>
                  </a:lnTo>
                  <a:lnTo>
                    <a:pt x="1236970" y="23586"/>
                  </a:lnTo>
                  <a:lnTo>
                    <a:pt x="1242824" y="20625"/>
                  </a:lnTo>
                  <a:lnTo>
                    <a:pt x="1252967" y="20625"/>
                  </a:lnTo>
                  <a:lnTo>
                    <a:pt x="1264199" y="26548"/>
                  </a:lnTo>
                  <a:lnTo>
                    <a:pt x="1265560" y="28249"/>
                  </a:lnTo>
                  <a:lnTo>
                    <a:pt x="1266146" y="29509"/>
                  </a:lnTo>
                  <a:close/>
                </a:path>
                <a:path w="2926079" h="96520">
                  <a:moveTo>
                    <a:pt x="1233362" y="74743"/>
                  </a:moveTo>
                  <a:lnTo>
                    <a:pt x="1219373" y="74743"/>
                  </a:lnTo>
                  <a:lnTo>
                    <a:pt x="1219373" y="21749"/>
                  </a:lnTo>
                  <a:lnTo>
                    <a:pt x="1232341" y="21749"/>
                  </a:lnTo>
                  <a:lnTo>
                    <a:pt x="1232341" y="29509"/>
                  </a:lnTo>
                  <a:lnTo>
                    <a:pt x="1266146" y="29509"/>
                  </a:lnTo>
                  <a:lnTo>
                    <a:pt x="1266479" y="30223"/>
                  </a:lnTo>
                  <a:lnTo>
                    <a:pt x="1266717" y="31347"/>
                  </a:lnTo>
                  <a:lnTo>
                    <a:pt x="1242552" y="31347"/>
                  </a:lnTo>
                  <a:lnTo>
                    <a:pt x="1240373" y="32027"/>
                  </a:lnTo>
                  <a:lnTo>
                    <a:pt x="1238467" y="33389"/>
                  </a:lnTo>
                  <a:lnTo>
                    <a:pt x="1236545" y="34648"/>
                  </a:lnTo>
                  <a:lnTo>
                    <a:pt x="1236285" y="34954"/>
                  </a:lnTo>
                  <a:lnTo>
                    <a:pt x="1235166" y="36418"/>
                  </a:lnTo>
                  <a:lnTo>
                    <a:pt x="1234560" y="38358"/>
                  </a:lnTo>
                  <a:lnTo>
                    <a:pt x="1233736" y="40775"/>
                  </a:lnTo>
                  <a:lnTo>
                    <a:pt x="1233362" y="44825"/>
                  </a:lnTo>
                  <a:lnTo>
                    <a:pt x="1233362" y="74743"/>
                  </a:lnTo>
                  <a:close/>
                </a:path>
                <a:path w="2926079" h="96520">
                  <a:moveTo>
                    <a:pt x="1267772" y="74743"/>
                  </a:moveTo>
                  <a:lnTo>
                    <a:pt x="1253784" y="74743"/>
                  </a:lnTo>
                  <a:lnTo>
                    <a:pt x="1253677" y="40775"/>
                  </a:lnTo>
                  <a:lnTo>
                    <a:pt x="1253497" y="38596"/>
                  </a:lnTo>
                  <a:lnTo>
                    <a:pt x="1253477" y="38358"/>
                  </a:lnTo>
                  <a:lnTo>
                    <a:pt x="1252252" y="34954"/>
                  </a:lnTo>
                  <a:lnTo>
                    <a:pt x="1251265" y="33661"/>
                  </a:lnTo>
                  <a:lnTo>
                    <a:pt x="1249903" y="32776"/>
                  </a:lnTo>
                  <a:lnTo>
                    <a:pt x="1248542" y="31823"/>
                  </a:lnTo>
                  <a:lnTo>
                    <a:pt x="1246908" y="31347"/>
                  </a:lnTo>
                  <a:lnTo>
                    <a:pt x="1266717" y="31347"/>
                  </a:lnTo>
                  <a:lnTo>
                    <a:pt x="1267185" y="33389"/>
                  </a:lnTo>
                  <a:lnTo>
                    <a:pt x="1267500" y="34648"/>
                  </a:lnTo>
                  <a:lnTo>
                    <a:pt x="1267654" y="36418"/>
                  </a:lnTo>
                  <a:lnTo>
                    <a:pt x="1267772" y="74743"/>
                  </a:lnTo>
                  <a:close/>
                </a:path>
                <a:path w="2926079" h="96520">
                  <a:moveTo>
                    <a:pt x="1309262" y="76070"/>
                  </a:moveTo>
                  <a:lnTo>
                    <a:pt x="1294218" y="76070"/>
                  </a:lnTo>
                  <a:lnTo>
                    <a:pt x="1287411" y="73041"/>
                  </a:lnTo>
                  <a:lnTo>
                    <a:pt x="1279515" y="62217"/>
                  </a:lnTo>
                  <a:lnTo>
                    <a:pt x="1277895" y="56533"/>
                  </a:lnTo>
                  <a:lnTo>
                    <a:pt x="1277847" y="39720"/>
                  </a:lnTo>
                  <a:lnTo>
                    <a:pt x="1280059" y="33048"/>
                  </a:lnTo>
                  <a:lnTo>
                    <a:pt x="1284620" y="28079"/>
                  </a:lnTo>
                  <a:lnTo>
                    <a:pt x="1289122" y="23246"/>
                  </a:lnTo>
                  <a:lnTo>
                    <a:pt x="1289249" y="23110"/>
                  </a:lnTo>
                  <a:lnTo>
                    <a:pt x="1295069" y="20625"/>
                  </a:lnTo>
                  <a:lnTo>
                    <a:pt x="1309909" y="20625"/>
                  </a:lnTo>
                  <a:lnTo>
                    <a:pt x="1316103" y="23246"/>
                  </a:lnTo>
                  <a:lnTo>
                    <a:pt x="1320664" y="28488"/>
                  </a:lnTo>
                  <a:lnTo>
                    <a:pt x="1323185" y="31347"/>
                  </a:lnTo>
                  <a:lnTo>
                    <a:pt x="1299834" y="31347"/>
                  </a:lnTo>
                  <a:lnTo>
                    <a:pt x="1297468" y="32402"/>
                  </a:lnTo>
                  <a:lnTo>
                    <a:pt x="1296807" y="33048"/>
                  </a:lnTo>
                  <a:lnTo>
                    <a:pt x="1293367" y="36963"/>
                  </a:lnTo>
                  <a:lnTo>
                    <a:pt x="1292469" y="39720"/>
                  </a:lnTo>
                  <a:lnTo>
                    <a:pt x="1292380" y="43804"/>
                  </a:lnTo>
                  <a:lnTo>
                    <a:pt x="1327362" y="43804"/>
                  </a:lnTo>
                  <a:lnTo>
                    <a:pt x="1327199" y="52381"/>
                  </a:lnTo>
                  <a:lnTo>
                    <a:pt x="1292176" y="52381"/>
                  </a:lnTo>
                  <a:lnTo>
                    <a:pt x="1292244" y="56533"/>
                  </a:lnTo>
                  <a:lnTo>
                    <a:pt x="1293367" y="59767"/>
                  </a:lnTo>
                  <a:lnTo>
                    <a:pt x="1297724" y="64396"/>
                  </a:lnTo>
                  <a:lnTo>
                    <a:pt x="1300176" y="65451"/>
                  </a:lnTo>
                  <a:lnTo>
                    <a:pt x="1324714" y="65451"/>
                  </a:lnTo>
                  <a:lnTo>
                    <a:pt x="1321890" y="69365"/>
                  </a:lnTo>
                  <a:lnTo>
                    <a:pt x="1318009" y="72088"/>
                  </a:lnTo>
                  <a:lnTo>
                    <a:pt x="1314129" y="74743"/>
                  </a:lnTo>
                  <a:lnTo>
                    <a:pt x="1309262" y="76070"/>
                  </a:lnTo>
                  <a:close/>
                </a:path>
                <a:path w="2926079" h="96520">
                  <a:moveTo>
                    <a:pt x="1327362" y="43804"/>
                  </a:moveTo>
                  <a:lnTo>
                    <a:pt x="1313313" y="43804"/>
                  </a:lnTo>
                  <a:lnTo>
                    <a:pt x="1313244" y="39720"/>
                  </a:lnTo>
                  <a:lnTo>
                    <a:pt x="1312305" y="36963"/>
                  </a:lnTo>
                  <a:lnTo>
                    <a:pt x="1312189" y="36622"/>
                  </a:lnTo>
                  <a:lnTo>
                    <a:pt x="1310147" y="34512"/>
                  </a:lnTo>
                  <a:lnTo>
                    <a:pt x="1308173" y="32402"/>
                  </a:lnTo>
                  <a:lnTo>
                    <a:pt x="1305756" y="31347"/>
                  </a:lnTo>
                  <a:lnTo>
                    <a:pt x="1323185" y="31347"/>
                  </a:lnTo>
                  <a:lnTo>
                    <a:pt x="1325225" y="33661"/>
                  </a:lnTo>
                  <a:lnTo>
                    <a:pt x="1327403" y="41626"/>
                  </a:lnTo>
                  <a:lnTo>
                    <a:pt x="1327362" y="43804"/>
                  </a:lnTo>
                  <a:close/>
                </a:path>
                <a:path w="2926079" h="96520">
                  <a:moveTo>
                    <a:pt x="1324714" y="65451"/>
                  </a:moveTo>
                  <a:lnTo>
                    <a:pt x="1306097" y="65451"/>
                  </a:lnTo>
                  <a:lnTo>
                    <a:pt x="1307628" y="64940"/>
                  </a:lnTo>
                  <a:lnTo>
                    <a:pt x="1309126" y="63715"/>
                  </a:lnTo>
                  <a:lnTo>
                    <a:pt x="1310624" y="62558"/>
                  </a:lnTo>
                  <a:lnTo>
                    <a:pt x="1311747" y="60652"/>
                  </a:lnTo>
                  <a:lnTo>
                    <a:pt x="1312496" y="57997"/>
                  </a:lnTo>
                  <a:lnTo>
                    <a:pt x="1326484" y="60345"/>
                  </a:lnTo>
                  <a:lnTo>
                    <a:pt x="1324714" y="65451"/>
                  </a:lnTo>
                  <a:close/>
                </a:path>
                <a:path w="2926079" h="96520">
                  <a:moveTo>
                    <a:pt x="1382185" y="65961"/>
                  </a:moveTo>
                  <a:lnTo>
                    <a:pt x="1363073" y="65961"/>
                  </a:lnTo>
                  <a:lnTo>
                    <a:pt x="1365842" y="65247"/>
                  </a:lnTo>
                  <a:lnTo>
                    <a:pt x="1368859" y="63034"/>
                  </a:lnTo>
                  <a:lnTo>
                    <a:pt x="1369472" y="61809"/>
                  </a:lnTo>
                  <a:lnTo>
                    <a:pt x="1369472" y="59154"/>
                  </a:lnTo>
                  <a:lnTo>
                    <a:pt x="1369132" y="58269"/>
                  </a:lnTo>
                  <a:lnTo>
                    <a:pt x="1367770" y="56908"/>
                  </a:lnTo>
                  <a:lnTo>
                    <a:pt x="1366204" y="56295"/>
                  </a:lnTo>
                  <a:lnTo>
                    <a:pt x="1352454" y="53232"/>
                  </a:lnTo>
                  <a:lnTo>
                    <a:pt x="1345306" y="50951"/>
                  </a:lnTo>
                  <a:lnTo>
                    <a:pt x="1338091" y="46050"/>
                  </a:lnTo>
                  <a:lnTo>
                    <a:pt x="1335981" y="42068"/>
                  </a:lnTo>
                  <a:lnTo>
                    <a:pt x="1336012" y="32266"/>
                  </a:lnTo>
                  <a:lnTo>
                    <a:pt x="1337784" y="28454"/>
                  </a:lnTo>
                  <a:lnTo>
                    <a:pt x="1345000" y="22191"/>
                  </a:lnTo>
                  <a:lnTo>
                    <a:pt x="1350616" y="20625"/>
                  </a:lnTo>
                  <a:lnTo>
                    <a:pt x="1365524" y="20625"/>
                  </a:lnTo>
                  <a:lnTo>
                    <a:pt x="1380554" y="30734"/>
                  </a:lnTo>
                  <a:lnTo>
                    <a:pt x="1354802" y="30734"/>
                  </a:lnTo>
                  <a:lnTo>
                    <a:pt x="1352148" y="31245"/>
                  </a:lnTo>
                  <a:lnTo>
                    <a:pt x="1350582" y="32266"/>
                  </a:lnTo>
                  <a:lnTo>
                    <a:pt x="1349493" y="33014"/>
                  </a:lnTo>
                  <a:lnTo>
                    <a:pt x="1348948" y="33967"/>
                  </a:lnTo>
                  <a:lnTo>
                    <a:pt x="1348948" y="36146"/>
                  </a:lnTo>
                  <a:lnTo>
                    <a:pt x="1349425" y="36997"/>
                  </a:lnTo>
                  <a:lnTo>
                    <a:pt x="1350378" y="37677"/>
                  </a:lnTo>
                  <a:lnTo>
                    <a:pt x="1351603" y="38630"/>
                  </a:lnTo>
                  <a:lnTo>
                    <a:pt x="1355960" y="39958"/>
                  </a:lnTo>
                  <a:lnTo>
                    <a:pt x="1370936" y="43361"/>
                  </a:lnTo>
                  <a:lnTo>
                    <a:pt x="1376177" y="45438"/>
                  </a:lnTo>
                  <a:lnTo>
                    <a:pt x="1379172" y="47888"/>
                  </a:lnTo>
                  <a:lnTo>
                    <a:pt x="1382099" y="50339"/>
                  </a:lnTo>
                  <a:lnTo>
                    <a:pt x="1383563" y="53810"/>
                  </a:lnTo>
                  <a:lnTo>
                    <a:pt x="1383563" y="63034"/>
                  </a:lnTo>
                  <a:lnTo>
                    <a:pt x="1383231" y="63817"/>
                  </a:lnTo>
                  <a:lnTo>
                    <a:pt x="1382185" y="65961"/>
                  </a:lnTo>
                  <a:close/>
                </a:path>
                <a:path w="2926079" h="96520">
                  <a:moveTo>
                    <a:pt x="1368553" y="37167"/>
                  </a:moveTo>
                  <a:lnTo>
                    <a:pt x="1368008" y="35057"/>
                  </a:lnTo>
                  <a:lnTo>
                    <a:pt x="1366919" y="33457"/>
                  </a:lnTo>
                  <a:lnTo>
                    <a:pt x="1363579" y="31245"/>
                  </a:lnTo>
                  <a:lnTo>
                    <a:pt x="1361474" y="30734"/>
                  </a:lnTo>
                  <a:lnTo>
                    <a:pt x="1380554" y="30734"/>
                  </a:lnTo>
                  <a:lnTo>
                    <a:pt x="1381725" y="34716"/>
                  </a:lnTo>
                  <a:lnTo>
                    <a:pt x="1368553" y="37167"/>
                  </a:lnTo>
                  <a:close/>
                </a:path>
                <a:path w="2926079" h="96520">
                  <a:moveTo>
                    <a:pt x="1367430" y="76070"/>
                  </a:moveTo>
                  <a:lnTo>
                    <a:pt x="1352250" y="76070"/>
                  </a:lnTo>
                  <a:lnTo>
                    <a:pt x="1346532" y="74606"/>
                  </a:lnTo>
                  <a:lnTo>
                    <a:pt x="1338091" y="68752"/>
                  </a:lnTo>
                  <a:lnTo>
                    <a:pt x="1335334" y="64804"/>
                  </a:lnTo>
                  <a:lnTo>
                    <a:pt x="1334040" y="59835"/>
                  </a:lnTo>
                  <a:lnTo>
                    <a:pt x="1348131" y="57691"/>
                  </a:lnTo>
                  <a:lnTo>
                    <a:pt x="1348744" y="60413"/>
                  </a:lnTo>
                  <a:lnTo>
                    <a:pt x="1349969" y="62456"/>
                  </a:lnTo>
                  <a:lnTo>
                    <a:pt x="1351807" y="63817"/>
                  </a:lnTo>
                  <a:lnTo>
                    <a:pt x="1353577" y="65247"/>
                  </a:lnTo>
                  <a:lnTo>
                    <a:pt x="1356130" y="65961"/>
                  </a:lnTo>
                  <a:lnTo>
                    <a:pt x="1382185" y="65961"/>
                  </a:lnTo>
                  <a:lnTo>
                    <a:pt x="1381521" y="67323"/>
                  </a:lnTo>
                  <a:lnTo>
                    <a:pt x="1373420" y="74334"/>
                  </a:lnTo>
                  <a:lnTo>
                    <a:pt x="1367430" y="76070"/>
                  </a:lnTo>
                  <a:close/>
                </a:path>
                <a:path w="2926079" h="96520">
                  <a:moveTo>
                    <a:pt x="1471376" y="27977"/>
                  </a:moveTo>
                  <a:lnTo>
                    <a:pt x="1457387" y="27977"/>
                  </a:lnTo>
                  <a:lnTo>
                    <a:pt x="1457387" y="1633"/>
                  </a:lnTo>
                  <a:lnTo>
                    <a:pt x="1471376" y="1633"/>
                  </a:lnTo>
                  <a:lnTo>
                    <a:pt x="1471376" y="27977"/>
                  </a:lnTo>
                  <a:close/>
                </a:path>
                <a:path w="2926079" h="96520">
                  <a:moveTo>
                    <a:pt x="1444760" y="76070"/>
                  </a:moveTo>
                  <a:lnTo>
                    <a:pt x="1435706" y="76070"/>
                  </a:lnTo>
                  <a:lnTo>
                    <a:pt x="1430499" y="73619"/>
                  </a:lnTo>
                  <a:lnTo>
                    <a:pt x="1421785" y="63817"/>
                  </a:lnTo>
                  <a:lnTo>
                    <a:pt x="1419607" y="56976"/>
                  </a:lnTo>
                  <a:lnTo>
                    <a:pt x="1419607" y="39141"/>
                  </a:lnTo>
                  <a:lnTo>
                    <a:pt x="1421602" y="32674"/>
                  </a:lnTo>
                  <a:lnTo>
                    <a:pt x="1421717" y="32300"/>
                  </a:lnTo>
                  <a:lnTo>
                    <a:pt x="1425938" y="27671"/>
                  </a:lnTo>
                  <a:lnTo>
                    <a:pt x="1430158" y="22974"/>
                  </a:lnTo>
                  <a:lnTo>
                    <a:pt x="1435502" y="20625"/>
                  </a:lnTo>
                  <a:lnTo>
                    <a:pt x="1447891" y="20625"/>
                  </a:lnTo>
                  <a:lnTo>
                    <a:pt x="1452816" y="22974"/>
                  </a:lnTo>
                  <a:lnTo>
                    <a:pt x="1457387" y="27977"/>
                  </a:lnTo>
                  <a:lnTo>
                    <a:pt x="1471376" y="27977"/>
                  </a:lnTo>
                  <a:lnTo>
                    <a:pt x="1471376" y="31347"/>
                  </a:lnTo>
                  <a:lnTo>
                    <a:pt x="1442411" y="31347"/>
                  </a:lnTo>
                  <a:lnTo>
                    <a:pt x="1439620" y="32674"/>
                  </a:lnTo>
                  <a:lnTo>
                    <a:pt x="1435127" y="37984"/>
                  </a:lnTo>
                  <a:lnTo>
                    <a:pt x="1434004" y="41932"/>
                  </a:lnTo>
                  <a:lnTo>
                    <a:pt x="1434004" y="52891"/>
                  </a:lnTo>
                  <a:lnTo>
                    <a:pt x="1434781" y="56976"/>
                  </a:lnTo>
                  <a:lnTo>
                    <a:pt x="1438599" y="63204"/>
                  </a:lnTo>
                  <a:lnTo>
                    <a:pt x="1441730" y="65042"/>
                  </a:lnTo>
                  <a:lnTo>
                    <a:pt x="1471376" y="65042"/>
                  </a:lnTo>
                  <a:lnTo>
                    <a:pt x="1471376" y="66982"/>
                  </a:lnTo>
                  <a:lnTo>
                    <a:pt x="1458408" y="66982"/>
                  </a:lnTo>
                  <a:lnTo>
                    <a:pt x="1456230" y="69978"/>
                  </a:lnTo>
                  <a:lnTo>
                    <a:pt x="1453677" y="72258"/>
                  </a:lnTo>
                  <a:lnTo>
                    <a:pt x="1450750" y="73824"/>
                  </a:lnTo>
                  <a:lnTo>
                    <a:pt x="1447755" y="75321"/>
                  </a:lnTo>
                  <a:lnTo>
                    <a:pt x="1444760" y="76070"/>
                  </a:lnTo>
                  <a:close/>
                </a:path>
                <a:path w="2926079" h="96520">
                  <a:moveTo>
                    <a:pt x="1471376" y="65042"/>
                  </a:moveTo>
                  <a:lnTo>
                    <a:pt x="1449014" y="65042"/>
                  </a:lnTo>
                  <a:lnTo>
                    <a:pt x="1451771" y="63681"/>
                  </a:lnTo>
                  <a:lnTo>
                    <a:pt x="1454017" y="60958"/>
                  </a:lnTo>
                  <a:lnTo>
                    <a:pt x="1456264" y="58167"/>
                  </a:lnTo>
                  <a:lnTo>
                    <a:pt x="1457387" y="54049"/>
                  </a:lnTo>
                  <a:lnTo>
                    <a:pt x="1457387" y="42476"/>
                  </a:lnTo>
                  <a:lnTo>
                    <a:pt x="1449150" y="31347"/>
                  </a:lnTo>
                  <a:lnTo>
                    <a:pt x="1471376" y="31347"/>
                  </a:lnTo>
                  <a:lnTo>
                    <a:pt x="1471376" y="65042"/>
                  </a:lnTo>
                  <a:close/>
                </a:path>
                <a:path w="2926079" h="96520">
                  <a:moveTo>
                    <a:pt x="1471376" y="74743"/>
                  </a:moveTo>
                  <a:lnTo>
                    <a:pt x="1458408" y="74743"/>
                  </a:lnTo>
                  <a:lnTo>
                    <a:pt x="1458408" y="66982"/>
                  </a:lnTo>
                  <a:lnTo>
                    <a:pt x="1471376" y="66982"/>
                  </a:lnTo>
                  <a:lnTo>
                    <a:pt x="1471376" y="74743"/>
                  </a:lnTo>
                  <a:close/>
                </a:path>
                <a:path w="2926079" h="96520">
                  <a:moveTo>
                    <a:pt x="1512457" y="76070"/>
                  </a:moveTo>
                  <a:lnTo>
                    <a:pt x="1497413" y="76070"/>
                  </a:lnTo>
                  <a:lnTo>
                    <a:pt x="1490606" y="73041"/>
                  </a:lnTo>
                  <a:lnTo>
                    <a:pt x="1482710" y="62217"/>
                  </a:lnTo>
                  <a:lnTo>
                    <a:pt x="1481090" y="56533"/>
                  </a:lnTo>
                  <a:lnTo>
                    <a:pt x="1481042" y="39720"/>
                  </a:lnTo>
                  <a:lnTo>
                    <a:pt x="1483254" y="33048"/>
                  </a:lnTo>
                  <a:lnTo>
                    <a:pt x="1487815" y="28079"/>
                  </a:lnTo>
                  <a:lnTo>
                    <a:pt x="1492317" y="23246"/>
                  </a:lnTo>
                  <a:lnTo>
                    <a:pt x="1492444" y="23110"/>
                  </a:lnTo>
                  <a:lnTo>
                    <a:pt x="1498264" y="20625"/>
                  </a:lnTo>
                  <a:lnTo>
                    <a:pt x="1513104" y="20625"/>
                  </a:lnTo>
                  <a:lnTo>
                    <a:pt x="1519298" y="23246"/>
                  </a:lnTo>
                  <a:lnTo>
                    <a:pt x="1523859" y="28488"/>
                  </a:lnTo>
                  <a:lnTo>
                    <a:pt x="1526380" y="31347"/>
                  </a:lnTo>
                  <a:lnTo>
                    <a:pt x="1503029" y="31347"/>
                  </a:lnTo>
                  <a:lnTo>
                    <a:pt x="1500663" y="32402"/>
                  </a:lnTo>
                  <a:lnTo>
                    <a:pt x="1500002" y="33048"/>
                  </a:lnTo>
                  <a:lnTo>
                    <a:pt x="1496562" y="36963"/>
                  </a:lnTo>
                  <a:lnTo>
                    <a:pt x="1495664" y="39720"/>
                  </a:lnTo>
                  <a:lnTo>
                    <a:pt x="1495575" y="43804"/>
                  </a:lnTo>
                  <a:lnTo>
                    <a:pt x="1530557" y="43804"/>
                  </a:lnTo>
                  <a:lnTo>
                    <a:pt x="1530394" y="52381"/>
                  </a:lnTo>
                  <a:lnTo>
                    <a:pt x="1495371" y="52381"/>
                  </a:lnTo>
                  <a:lnTo>
                    <a:pt x="1495439" y="56533"/>
                  </a:lnTo>
                  <a:lnTo>
                    <a:pt x="1496562" y="59767"/>
                  </a:lnTo>
                  <a:lnTo>
                    <a:pt x="1500919" y="64396"/>
                  </a:lnTo>
                  <a:lnTo>
                    <a:pt x="1503371" y="65451"/>
                  </a:lnTo>
                  <a:lnTo>
                    <a:pt x="1527909" y="65451"/>
                  </a:lnTo>
                  <a:lnTo>
                    <a:pt x="1525085" y="69365"/>
                  </a:lnTo>
                  <a:lnTo>
                    <a:pt x="1521204" y="72088"/>
                  </a:lnTo>
                  <a:lnTo>
                    <a:pt x="1517324" y="74743"/>
                  </a:lnTo>
                  <a:lnTo>
                    <a:pt x="1512457" y="76070"/>
                  </a:lnTo>
                  <a:close/>
                </a:path>
                <a:path w="2926079" h="96520">
                  <a:moveTo>
                    <a:pt x="1530557" y="43804"/>
                  </a:moveTo>
                  <a:lnTo>
                    <a:pt x="1516508" y="43804"/>
                  </a:lnTo>
                  <a:lnTo>
                    <a:pt x="1516439" y="39720"/>
                  </a:lnTo>
                  <a:lnTo>
                    <a:pt x="1515500" y="36963"/>
                  </a:lnTo>
                  <a:lnTo>
                    <a:pt x="1515384" y="36622"/>
                  </a:lnTo>
                  <a:lnTo>
                    <a:pt x="1513342" y="34512"/>
                  </a:lnTo>
                  <a:lnTo>
                    <a:pt x="1511368" y="32402"/>
                  </a:lnTo>
                  <a:lnTo>
                    <a:pt x="1508952" y="31347"/>
                  </a:lnTo>
                  <a:lnTo>
                    <a:pt x="1526380" y="31347"/>
                  </a:lnTo>
                  <a:lnTo>
                    <a:pt x="1528420" y="33661"/>
                  </a:lnTo>
                  <a:lnTo>
                    <a:pt x="1530598" y="41626"/>
                  </a:lnTo>
                  <a:lnTo>
                    <a:pt x="1530557" y="43804"/>
                  </a:lnTo>
                  <a:close/>
                </a:path>
                <a:path w="2926079" h="96520">
                  <a:moveTo>
                    <a:pt x="1527909" y="65451"/>
                  </a:moveTo>
                  <a:lnTo>
                    <a:pt x="1509292" y="65451"/>
                  </a:lnTo>
                  <a:lnTo>
                    <a:pt x="1510823" y="64940"/>
                  </a:lnTo>
                  <a:lnTo>
                    <a:pt x="1512321" y="63715"/>
                  </a:lnTo>
                  <a:lnTo>
                    <a:pt x="1513819" y="62558"/>
                  </a:lnTo>
                  <a:lnTo>
                    <a:pt x="1514942" y="60652"/>
                  </a:lnTo>
                  <a:lnTo>
                    <a:pt x="1515691" y="57997"/>
                  </a:lnTo>
                  <a:lnTo>
                    <a:pt x="1529679" y="60345"/>
                  </a:lnTo>
                  <a:lnTo>
                    <a:pt x="1527909" y="65451"/>
                  </a:lnTo>
                  <a:close/>
                </a:path>
                <a:path w="2926079" h="96520">
                  <a:moveTo>
                    <a:pt x="1583797" y="74743"/>
                  </a:moveTo>
                  <a:lnTo>
                    <a:pt x="1569808" y="74743"/>
                  </a:lnTo>
                  <a:lnTo>
                    <a:pt x="1569808" y="21749"/>
                  </a:lnTo>
                  <a:lnTo>
                    <a:pt x="1583797" y="21749"/>
                  </a:lnTo>
                  <a:lnTo>
                    <a:pt x="1583797" y="74743"/>
                  </a:lnTo>
                  <a:close/>
                </a:path>
                <a:path w="2926079" h="96520">
                  <a:moveTo>
                    <a:pt x="1583797" y="14601"/>
                  </a:moveTo>
                  <a:lnTo>
                    <a:pt x="1569808" y="14601"/>
                  </a:lnTo>
                  <a:lnTo>
                    <a:pt x="1569808" y="1633"/>
                  </a:lnTo>
                  <a:lnTo>
                    <a:pt x="1583797" y="1633"/>
                  </a:lnTo>
                  <a:lnTo>
                    <a:pt x="1583797" y="14601"/>
                  </a:lnTo>
                  <a:close/>
                </a:path>
                <a:path w="2926079" h="96520">
                  <a:moveTo>
                    <a:pt x="1643946" y="29509"/>
                  </a:moveTo>
                  <a:lnTo>
                    <a:pt x="1610141" y="29509"/>
                  </a:lnTo>
                  <a:lnTo>
                    <a:pt x="1614769" y="23586"/>
                  </a:lnTo>
                  <a:lnTo>
                    <a:pt x="1620624" y="20625"/>
                  </a:lnTo>
                  <a:lnTo>
                    <a:pt x="1630766" y="20625"/>
                  </a:lnTo>
                  <a:lnTo>
                    <a:pt x="1641998" y="26548"/>
                  </a:lnTo>
                  <a:lnTo>
                    <a:pt x="1643360" y="28249"/>
                  </a:lnTo>
                  <a:lnTo>
                    <a:pt x="1643946" y="29509"/>
                  </a:lnTo>
                  <a:close/>
                </a:path>
                <a:path w="2926079" h="96520">
                  <a:moveTo>
                    <a:pt x="1611162" y="74743"/>
                  </a:moveTo>
                  <a:lnTo>
                    <a:pt x="1597173" y="74743"/>
                  </a:lnTo>
                  <a:lnTo>
                    <a:pt x="1597173" y="21749"/>
                  </a:lnTo>
                  <a:lnTo>
                    <a:pt x="1610141" y="21749"/>
                  </a:lnTo>
                  <a:lnTo>
                    <a:pt x="1610141" y="29509"/>
                  </a:lnTo>
                  <a:lnTo>
                    <a:pt x="1643946" y="29509"/>
                  </a:lnTo>
                  <a:lnTo>
                    <a:pt x="1644279" y="30223"/>
                  </a:lnTo>
                  <a:lnTo>
                    <a:pt x="1644517" y="31347"/>
                  </a:lnTo>
                  <a:lnTo>
                    <a:pt x="1620351" y="31347"/>
                  </a:lnTo>
                  <a:lnTo>
                    <a:pt x="1618173" y="32027"/>
                  </a:lnTo>
                  <a:lnTo>
                    <a:pt x="1616267" y="33389"/>
                  </a:lnTo>
                  <a:lnTo>
                    <a:pt x="1614345" y="34648"/>
                  </a:lnTo>
                  <a:lnTo>
                    <a:pt x="1614085" y="34954"/>
                  </a:lnTo>
                  <a:lnTo>
                    <a:pt x="1612965" y="36418"/>
                  </a:lnTo>
                  <a:lnTo>
                    <a:pt x="1612359" y="38358"/>
                  </a:lnTo>
                  <a:lnTo>
                    <a:pt x="1611536" y="40775"/>
                  </a:lnTo>
                  <a:lnTo>
                    <a:pt x="1611162" y="44825"/>
                  </a:lnTo>
                  <a:lnTo>
                    <a:pt x="1611162" y="74743"/>
                  </a:lnTo>
                  <a:close/>
                </a:path>
                <a:path w="2926079" h="96520">
                  <a:moveTo>
                    <a:pt x="1645572" y="74743"/>
                  </a:moveTo>
                  <a:lnTo>
                    <a:pt x="1631583" y="74743"/>
                  </a:lnTo>
                  <a:lnTo>
                    <a:pt x="1631477" y="40775"/>
                  </a:lnTo>
                  <a:lnTo>
                    <a:pt x="1631297" y="38596"/>
                  </a:lnTo>
                  <a:lnTo>
                    <a:pt x="1631277" y="38358"/>
                  </a:lnTo>
                  <a:lnTo>
                    <a:pt x="1630051" y="34954"/>
                  </a:lnTo>
                  <a:lnTo>
                    <a:pt x="1629065" y="33661"/>
                  </a:lnTo>
                  <a:lnTo>
                    <a:pt x="1627703" y="32776"/>
                  </a:lnTo>
                  <a:lnTo>
                    <a:pt x="1626342" y="31823"/>
                  </a:lnTo>
                  <a:lnTo>
                    <a:pt x="1624708" y="31347"/>
                  </a:lnTo>
                  <a:lnTo>
                    <a:pt x="1644517" y="31347"/>
                  </a:lnTo>
                  <a:lnTo>
                    <a:pt x="1644985" y="33389"/>
                  </a:lnTo>
                  <a:lnTo>
                    <a:pt x="1645300" y="34648"/>
                  </a:lnTo>
                  <a:lnTo>
                    <a:pt x="1645454" y="36418"/>
                  </a:lnTo>
                  <a:lnTo>
                    <a:pt x="1645572" y="74743"/>
                  </a:lnTo>
                  <a:close/>
                </a:path>
                <a:path w="2926079" h="96520">
                  <a:moveTo>
                    <a:pt x="1702899" y="28998"/>
                  </a:moveTo>
                  <a:lnTo>
                    <a:pt x="1671508" y="28998"/>
                  </a:lnTo>
                  <a:lnTo>
                    <a:pt x="1676136" y="23416"/>
                  </a:lnTo>
                  <a:lnTo>
                    <a:pt x="1681650" y="20625"/>
                  </a:lnTo>
                  <a:lnTo>
                    <a:pt x="1691384" y="20625"/>
                  </a:lnTo>
                  <a:lnTo>
                    <a:pt x="1694312" y="21340"/>
                  </a:lnTo>
                  <a:lnTo>
                    <a:pt x="1696830" y="22770"/>
                  </a:lnTo>
                  <a:lnTo>
                    <a:pt x="1699281" y="24131"/>
                  </a:lnTo>
                  <a:lnTo>
                    <a:pt x="1701323" y="26241"/>
                  </a:lnTo>
                  <a:lnTo>
                    <a:pt x="1702899" y="28998"/>
                  </a:lnTo>
                  <a:close/>
                </a:path>
                <a:path w="2926079" h="96520">
                  <a:moveTo>
                    <a:pt x="1734610" y="28998"/>
                  </a:moveTo>
                  <a:lnTo>
                    <a:pt x="1703040" y="28998"/>
                  </a:lnTo>
                  <a:lnTo>
                    <a:pt x="1705271" y="26241"/>
                  </a:lnTo>
                  <a:lnTo>
                    <a:pt x="1707790" y="24131"/>
                  </a:lnTo>
                  <a:lnTo>
                    <a:pt x="1710513" y="22770"/>
                  </a:lnTo>
                  <a:lnTo>
                    <a:pt x="1713168" y="21340"/>
                  </a:lnTo>
                  <a:lnTo>
                    <a:pt x="1716027" y="20625"/>
                  </a:lnTo>
                  <a:lnTo>
                    <a:pt x="1722970" y="20625"/>
                  </a:lnTo>
                  <a:lnTo>
                    <a:pt x="1725984" y="21340"/>
                  </a:lnTo>
                  <a:lnTo>
                    <a:pt x="1726153" y="21340"/>
                  </a:lnTo>
                  <a:lnTo>
                    <a:pt x="1728994" y="22974"/>
                  </a:lnTo>
                  <a:lnTo>
                    <a:pt x="1731649" y="24539"/>
                  </a:lnTo>
                  <a:lnTo>
                    <a:pt x="1733657" y="26854"/>
                  </a:lnTo>
                  <a:lnTo>
                    <a:pt x="1734610" y="28998"/>
                  </a:lnTo>
                  <a:close/>
                </a:path>
                <a:path w="2926079" h="96520">
                  <a:moveTo>
                    <a:pt x="1672631" y="74743"/>
                  </a:moveTo>
                  <a:lnTo>
                    <a:pt x="1658642" y="74743"/>
                  </a:lnTo>
                  <a:lnTo>
                    <a:pt x="1658642" y="21749"/>
                  </a:lnTo>
                  <a:lnTo>
                    <a:pt x="1671508" y="21749"/>
                  </a:lnTo>
                  <a:lnTo>
                    <a:pt x="1671508" y="28998"/>
                  </a:lnTo>
                  <a:lnTo>
                    <a:pt x="1734610" y="28998"/>
                  </a:lnTo>
                  <a:lnTo>
                    <a:pt x="1735625" y="31347"/>
                  </a:lnTo>
                  <a:lnTo>
                    <a:pt x="1681140" y="31347"/>
                  </a:lnTo>
                  <a:lnTo>
                    <a:pt x="1679200" y="31925"/>
                  </a:lnTo>
                  <a:lnTo>
                    <a:pt x="1677430" y="33082"/>
                  </a:lnTo>
                  <a:lnTo>
                    <a:pt x="1675728" y="34240"/>
                  </a:lnTo>
                  <a:lnTo>
                    <a:pt x="1674378" y="36078"/>
                  </a:lnTo>
                  <a:lnTo>
                    <a:pt x="1674053" y="37235"/>
                  </a:lnTo>
                  <a:lnTo>
                    <a:pt x="1673005" y="40332"/>
                  </a:lnTo>
                  <a:lnTo>
                    <a:pt x="1672631" y="43974"/>
                  </a:lnTo>
                  <a:lnTo>
                    <a:pt x="1672631" y="74743"/>
                  </a:lnTo>
                  <a:close/>
                </a:path>
                <a:path w="2926079" h="96520">
                  <a:moveTo>
                    <a:pt x="1704590" y="74743"/>
                  </a:moveTo>
                  <a:lnTo>
                    <a:pt x="1690602" y="74743"/>
                  </a:lnTo>
                  <a:lnTo>
                    <a:pt x="1690509" y="39277"/>
                  </a:lnTo>
                  <a:lnTo>
                    <a:pt x="1690363" y="37235"/>
                  </a:lnTo>
                  <a:lnTo>
                    <a:pt x="1689995" y="36078"/>
                  </a:lnTo>
                  <a:lnTo>
                    <a:pt x="1689342" y="34240"/>
                  </a:lnTo>
                  <a:lnTo>
                    <a:pt x="1688457" y="33082"/>
                  </a:lnTo>
                  <a:lnTo>
                    <a:pt x="1687538" y="32470"/>
                  </a:lnTo>
                  <a:lnTo>
                    <a:pt x="1686517" y="31721"/>
                  </a:lnTo>
                  <a:lnTo>
                    <a:pt x="1685088" y="31347"/>
                  </a:lnTo>
                  <a:lnTo>
                    <a:pt x="1713031" y="31347"/>
                  </a:lnTo>
                  <a:lnTo>
                    <a:pt x="1711296" y="31925"/>
                  </a:lnTo>
                  <a:lnTo>
                    <a:pt x="1710910" y="32164"/>
                  </a:lnTo>
                  <a:lnTo>
                    <a:pt x="1709634" y="33082"/>
                  </a:lnTo>
                  <a:lnTo>
                    <a:pt x="1707878" y="34240"/>
                  </a:lnTo>
                  <a:lnTo>
                    <a:pt x="1706462" y="36078"/>
                  </a:lnTo>
                  <a:lnTo>
                    <a:pt x="1705086" y="40332"/>
                  </a:lnTo>
                  <a:lnTo>
                    <a:pt x="1704965" y="40707"/>
                  </a:lnTo>
                  <a:lnTo>
                    <a:pt x="1704629" y="43974"/>
                  </a:lnTo>
                  <a:lnTo>
                    <a:pt x="1704590" y="74743"/>
                  </a:lnTo>
                  <a:close/>
                </a:path>
                <a:path w="2926079" h="96520">
                  <a:moveTo>
                    <a:pt x="1736448" y="74743"/>
                  </a:moveTo>
                  <a:lnTo>
                    <a:pt x="1722459" y="74743"/>
                  </a:lnTo>
                  <a:lnTo>
                    <a:pt x="1722459" y="39277"/>
                  </a:lnTo>
                  <a:lnTo>
                    <a:pt x="1722011" y="36078"/>
                  </a:lnTo>
                  <a:lnTo>
                    <a:pt x="1721900" y="35737"/>
                  </a:lnTo>
                  <a:lnTo>
                    <a:pt x="1720985" y="34240"/>
                  </a:lnTo>
                  <a:lnTo>
                    <a:pt x="1719826" y="32470"/>
                  </a:lnTo>
                  <a:lnTo>
                    <a:pt x="1719736" y="32334"/>
                  </a:lnTo>
                  <a:lnTo>
                    <a:pt x="1717728" y="31347"/>
                  </a:lnTo>
                  <a:lnTo>
                    <a:pt x="1735625" y="31347"/>
                  </a:lnTo>
                  <a:lnTo>
                    <a:pt x="1735784" y="31721"/>
                  </a:lnTo>
                  <a:lnTo>
                    <a:pt x="1735871" y="31925"/>
                  </a:lnTo>
                  <a:lnTo>
                    <a:pt x="1735994" y="32334"/>
                  </a:lnTo>
                  <a:lnTo>
                    <a:pt x="1736435" y="35737"/>
                  </a:lnTo>
                  <a:lnTo>
                    <a:pt x="1736448" y="74743"/>
                  </a:lnTo>
                  <a:close/>
                </a:path>
                <a:path w="2926079" h="96520">
                  <a:moveTo>
                    <a:pt x="1782465" y="76070"/>
                  </a:moveTo>
                  <a:lnTo>
                    <a:pt x="1769803" y="76070"/>
                  </a:lnTo>
                  <a:lnTo>
                    <a:pt x="1765174" y="74981"/>
                  </a:lnTo>
                  <a:lnTo>
                    <a:pt x="1760750" y="72803"/>
                  </a:lnTo>
                  <a:lnTo>
                    <a:pt x="1756325" y="70556"/>
                  </a:lnTo>
                  <a:lnTo>
                    <a:pt x="1752990" y="67323"/>
                  </a:lnTo>
                  <a:lnTo>
                    <a:pt x="1750816" y="63238"/>
                  </a:lnTo>
                  <a:lnTo>
                    <a:pt x="1748429" y="58882"/>
                  </a:lnTo>
                  <a:lnTo>
                    <a:pt x="1747272" y="53606"/>
                  </a:lnTo>
                  <a:lnTo>
                    <a:pt x="1747272" y="42953"/>
                  </a:lnTo>
                  <a:lnTo>
                    <a:pt x="1748429" y="38460"/>
                  </a:lnTo>
                  <a:lnTo>
                    <a:pt x="1750971" y="33661"/>
                  </a:lnTo>
                  <a:lnTo>
                    <a:pt x="1752990" y="29747"/>
                  </a:lnTo>
                  <a:lnTo>
                    <a:pt x="1756223" y="26411"/>
                  </a:lnTo>
                  <a:lnTo>
                    <a:pt x="1764664" y="21783"/>
                  </a:lnTo>
                  <a:lnTo>
                    <a:pt x="1769361" y="20625"/>
                  </a:lnTo>
                  <a:lnTo>
                    <a:pt x="1782567" y="20625"/>
                  </a:lnTo>
                  <a:lnTo>
                    <a:pt x="1789136" y="23246"/>
                  </a:lnTo>
                  <a:lnTo>
                    <a:pt x="1794241" y="28488"/>
                  </a:lnTo>
                  <a:lnTo>
                    <a:pt x="1797768" y="32061"/>
                  </a:lnTo>
                  <a:lnTo>
                    <a:pt x="1770961" y="32061"/>
                  </a:lnTo>
                  <a:lnTo>
                    <a:pt x="1767897" y="33457"/>
                  </a:lnTo>
                  <a:lnTo>
                    <a:pt x="1765447" y="36248"/>
                  </a:lnTo>
                  <a:lnTo>
                    <a:pt x="1762928" y="39039"/>
                  </a:lnTo>
                  <a:lnTo>
                    <a:pt x="1761701" y="42953"/>
                  </a:lnTo>
                  <a:lnTo>
                    <a:pt x="1761669" y="53606"/>
                  </a:lnTo>
                  <a:lnTo>
                    <a:pt x="1762928" y="57656"/>
                  </a:lnTo>
                  <a:lnTo>
                    <a:pt x="1765447" y="60447"/>
                  </a:lnTo>
                  <a:lnTo>
                    <a:pt x="1767778" y="63102"/>
                  </a:lnTo>
                  <a:lnTo>
                    <a:pt x="1767897" y="63238"/>
                  </a:lnTo>
                  <a:lnTo>
                    <a:pt x="1770961" y="64634"/>
                  </a:lnTo>
                  <a:lnTo>
                    <a:pt x="1797566" y="64634"/>
                  </a:lnTo>
                  <a:lnTo>
                    <a:pt x="1794139" y="68106"/>
                  </a:lnTo>
                  <a:lnTo>
                    <a:pt x="1788966" y="73415"/>
                  </a:lnTo>
                  <a:lnTo>
                    <a:pt x="1782465" y="76070"/>
                  </a:lnTo>
                  <a:close/>
                </a:path>
                <a:path w="2926079" h="96520">
                  <a:moveTo>
                    <a:pt x="1797566" y="64634"/>
                  </a:moveTo>
                  <a:lnTo>
                    <a:pt x="1778244" y="64634"/>
                  </a:lnTo>
                  <a:lnTo>
                    <a:pt x="1781308" y="63238"/>
                  </a:lnTo>
                  <a:lnTo>
                    <a:pt x="1783826" y="60447"/>
                  </a:lnTo>
                  <a:lnTo>
                    <a:pt x="1786277" y="57656"/>
                  </a:lnTo>
                  <a:lnTo>
                    <a:pt x="1787502" y="53606"/>
                  </a:lnTo>
                  <a:lnTo>
                    <a:pt x="1787471" y="42953"/>
                  </a:lnTo>
                  <a:lnTo>
                    <a:pt x="1786277" y="39039"/>
                  </a:lnTo>
                  <a:lnTo>
                    <a:pt x="1783826" y="36248"/>
                  </a:lnTo>
                  <a:lnTo>
                    <a:pt x="1781308" y="33457"/>
                  </a:lnTo>
                  <a:lnTo>
                    <a:pt x="1778244" y="32061"/>
                  </a:lnTo>
                  <a:lnTo>
                    <a:pt x="1797768" y="32061"/>
                  </a:lnTo>
                  <a:lnTo>
                    <a:pt x="1799347" y="33661"/>
                  </a:lnTo>
                  <a:lnTo>
                    <a:pt x="1801899" y="40230"/>
                  </a:lnTo>
                  <a:lnTo>
                    <a:pt x="1801899" y="56227"/>
                  </a:lnTo>
                  <a:lnTo>
                    <a:pt x="1799313" y="62864"/>
                  </a:lnTo>
                  <a:lnTo>
                    <a:pt x="1797566" y="64634"/>
                  </a:lnTo>
                  <a:close/>
                </a:path>
                <a:path w="2926079" h="96520">
                  <a:moveTo>
                    <a:pt x="1839986" y="74743"/>
                  </a:moveTo>
                  <a:lnTo>
                    <a:pt x="1827426" y="74743"/>
                  </a:lnTo>
                  <a:lnTo>
                    <a:pt x="1806086" y="21749"/>
                  </a:lnTo>
                  <a:lnTo>
                    <a:pt x="1820789" y="21749"/>
                  </a:lnTo>
                  <a:lnTo>
                    <a:pt x="1830694" y="48807"/>
                  </a:lnTo>
                  <a:lnTo>
                    <a:pt x="1833655" y="57793"/>
                  </a:lnTo>
                  <a:lnTo>
                    <a:pt x="1846746" y="57793"/>
                  </a:lnTo>
                  <a:lnTo>
                    <a:pt x="1839986" y="74743"/>
                  </a:lnTo>
                  <a:close/>
                </a:path>
                <a:path w="2926079" h="96520">
                  <a:moveTo>
                    <a:pt x="1846746" y="57793"/>
                  </a:moveTo>
                  <a:lnTo>
                    <a:pt x="1833655" y="57793"/>
                  </a:lnTo>
                  <a:lnTo>
                    <a:pt x="1834404" y="55546"/>
                  </a:lnTo>
                  <a:lnTo>
                    <a:pt x="1834880" y="54049"/>
                  </a:lnTo>
                  <a:lnTo>
                    <a:pt x="1835084" y="53300"/>
                  </a:lnTo>
                  <a:lnTo>
                    <a:pt x="1836514" y="48807"/>
                  </a:lnTo>
                  <a:lnTo>
                    <a:pt x="1846725" y="21749"/>
                  </a:lnTo>
                  <a:lnTo>
                    <a:pt x="1861122" y="21749"/>
                  </a:lnTo>
                  <a:lnTo>
                    <a:pt x="1846746" y="57793"/>
                  </a:lnTo>
                  <a:close/>
                </a:path>
                <a:path w="2926079" h="96520">
                  <a:moveTo>
                    <a:pt x="1882973" y="74743"/>
                  </a:moveTo>
                  <a:lnTo>
                    <a:pt x="1868984" y="74743"/>
                  </a:lnTo>
                  <a:lnTo>
                    <a:pt x="1868984" y="21749"/>
                  </a:lnTo>
                  <a:lnTo>
                    <a:pt x="1882973" y="21749"/>
                  </a:lnTo>
                  <a:lnTo>
                    <a:pt x="1882973" y="74743"/>
                  </a:lnTo>
                  <a:close/>
                </a:path>
                <a:path w="2926079" h="96520">
                  <a:moveTo>
                    <a:pt x="1882973" y="14601"/>
                  </a:moveTo>
                  <a:lnTo>
                    <a:pt x="1868984" y="14601"/>
                  </a:lnTo>
                  <a:lnTo>
                    <a:pt x="1868984" y="1633"/>
                  </a:lnTo>
                  <a:lnTo>
                    <a:pt x="1882973" y="1633"/>
                  </a:lnTo>
                  <a:lnTo>
                    <a:pt x="1882973" y="14601"/>
                  </a:lnTo>
                  <a:close/>
                </a:path>
                <a:path w="2926079" h="96520">
                  <a:moveTo>
                    <a:pt x="1910542" y="74743"/>
                  </a:moveTo>
                  <a:lnTo>
                    <a:pt x="1896554" y="74743"/>
                  </a:lnTo>
                  <a:lnTo>
                    <a:pt x="1896554" y="1633"/>
                  </a:lnTo>
                  <a:lnTo>
                    <a:pt x="1910542" y="1633"/>
                  </a:lnTo>
                  <a:lnTo>
                    <a:pt x="1910542" y="74743"/>
                  </a:lnTo>
                  <a:close/>
                </a:path>
                <a:path w="2926079" h="96520">
                  <a:moveTo>
                    <a:pt x="1939133" y="74743"/>
                  </a:moveTo>
                  <a:lnTo>
                    <a:pt x="1925144" y="74743"/>
                  </a:lnTo>
                  <a:lnTo>
                    <a:pt x="1925144" y="21749"/>
                  </a:lnTo>
                  <a:lnTo>
                    <a:pt x="1939133" y="21749"/>
                  </a:lnTo>
                  <a:lnTo>
                    <a:pt x="1939133" y="74743"/>
                  </a:lnTo>
                  <a:close/>
                </a:path>
                <a:path w="2926079" h="96520">
                  <a:moveTo>
                    <a:pt x="1939133" y="14601"/>
                  </a:moveTo>
                  <a:lnTo>
                    <a:pt x="1925144" y="14601"/>
                  </a:lnTo>
                  <a:lnTo>
                    <a:pt x="1925144" y="1633"/>
                  </a:lnTo>
                  <a:lnTo>
                    <a:pt x="1939133" y="1633"/>
                  </a:lnTo>
                  <a:lnTo>
                    <a:pt x="1939133" y="14601"/>
                  </a:lnTo>
                  <a:close/>
                </a:path>
                <a:path w="2926079" h="96520">
                  <a:moveTo>
                    <a:pt x="1972420" y="33219"/>
                  </a:moveTo>
                  <a:lnTo>
                    <a:pt x="1948935" y="33219"/>
                  </a:lnTo>
                  <a:lnTo>
                    <a:pt x="1948935" y="21749"/>
                  </a:lnTo>
                  <a:lnTo>
                    <a:pt x="1992739" y="21749"/>
                  </a:lnTo>
                  <a:lnTo>
                    <a:pt x="1992739" y="31653"/>
                  </a:lnTo>
                  <a:lnTo>
                    <a:pt x="1991498" y="33082"/>
                  </a:lnTo>
                  <a:lnTo>
                    <a:pt x="1974053" y="33082"/>
                  </a:lnTo>
                  <a:lnTo>
                    <a:pt x="1972420" y="33219"/>
                  </a:lnTo>
                  <a:close/>
                </a:path>
                <a:path w="2926079" h="96520">
                  <a:moveTo>
                    <a:pt x="1994271" y="74743"/>
                  </a:moveTo>
                  <a:lnTo>
                    <a:pt x="1946995" y="74743"/>
                  </a:lnTo>
                  <a:lnTo>
                    <a:pt x="1946995" y="63715"/>
                  </a:lnTo>
                  <a:lnTo>
                    <a:pt x="1966804" y="40945"/>
                  </a:lnTo>
                  <a:lnTo>
                    <a:pt x="1970071" y="37269"/>
                  </a:lnTo>
                  <a:lnTo>
                    <a:pt x="1972488" y="34648"/>
                  </a:lnTo>
                  <a:lnTo>
                    <a:pt x="1974053" y="33082"/>
                  </a:lnTo>
                  <a:lnTo>
                    <a:pt x="1991498" y="33082"/>
                  </a:lnTo>
                  <a:lnTo>
                    <a:pt x="1972522" y="54934"/>
                  </a:lnTo>
                  <a:lnTo>
                    <a:pt x="1965374" y="62694"/>
                  </a:lnTo>
                  <a:lnTo>
                    <a:pt x="1994271" y="62694"/>
                  </a:lnTo>
                  <a:lnTo>
                    <a:pt x="1994271" y="74743"/>
                  </a:lnTo>
                  <a:close/>
                </a:path>
                <a:path w="2926079" h="96520">
                  <a:moveTo>
                    <a:pt x="1994271" y="62694"/>
                  </a:moveTo>
                  <a:lnTo>
                    <a:pt x="1965374" y="62694"/>
                  </a:lnTo>
                  <a:lnTo>
                    <a:pt x="1971194" y="62387"/>
                  </a:lnTo>
                  <a:lnTo>
                    <a:pt x="1994271" y="62387"/>
                  </a:lnTo>
                  <a:lnTo>
                    <a:pt x="1994271" y="62694"/>
                  </a:lnTo>
                  <a:close/>
                </a:path>
                <a:path w="2926079" h="96520">
                  <a:moveTo>
                    <a:pt x="2015203" y="38086"/>
                  </a:moveTo>
                  <a:lnTo>
                    <a:pt x="2002542" y="35839"/>
                  </a:lnTo>
                  <a:lnTo>
                    <a:pt x="2003971" y="30666"/>
                  </a:lnTo>
                  <a:lnTo>
                    <a:pt x="2006422" y="26854"/>
                  </a:lnTo>
                  <a:lnTo>
                    <a:pt x="2013433" y="21885"/>
                  </a:lnTo>
                  <a:lnTo>
                    <a:pt x="2018641" y="20625"/>
                  </a:lnTo>
                  <a:lnTo>
                    <a:pt x="2031710" y="20625"/>
                  </a:lnTo>
                  <a:lnTo>
                    <a:pt x="2036339" y="21374"/>
                  </a:lnTo>
                  <a:lnTo>
                    <a:pt x="2039403" y="22872"/>
                  </a:lnTo>
                  <a:lnTo>
                    <a:pt x="2042466" y="24301"/>
                  </a:lnTo>
                  <a:lnTo>
                    <a:pt x="2044644" y="26173"/>
                  </a:lnTo>
                  <a:lnTo>
                    <a:pt x="2045938" y="28488"/>
                  </a:lnTo>
                  <a:lnTo>
                    <a:pt x="2047126" y="30666"/>
                  </a:lnTo>
                  <a:lnTo>
                    <a:pt x="2047252" y="31347"/>
                  </a:lnTo>
                  <a:lnTo>
                    <a:pt x="2021976" y="31347"/>
                  </a:lnTo>
                  <a:lnTo>
                    <a:pt x="2020002" y="31857"/>
                  </a:lnTo>
                  <a:lnTo>
                    <a:pt x="2017211" y="33831"/>
                  </a:lnTo>
                  <a:lnTo>
                    <a:pt x="2016088" y="35567"/>
                  </a:lnTo>
                  <a:lnTo>
                    <a:pt x="2015203" y="38086"/>
                  </a:lnTo>
                  <a:close/>
                </a:path>
                <a:path w="2926079" h="96520">
                  <a:moveTo>
                    <a:pt x="2021738" y="76070"/>
                  </a:moveTo>
                  <a:lnTo>
                    <a:pt x="2013229" y="76070"/>
                  </a:lnTo>
                  <a:lnTo>
                    <a:pt x="2008940" y="74606"/>
                  </a:lnTo>
                  <a:lnTo>
                    <a:pt x="2005809" y="71679"/>
                  </a:lnTo>
                  <a:lnTo>
                    <a:pt x="2002678" y="68684"/>
                  </a:lnTo>
                  <a:lnTo>
                    <a:pt x="2001112" y="64940"/>
                  </a:lnTo>
                  <a:lnTo>
                    <a:pt x="2001130" y="57384"/>
                  </a:lnTo>
                  <a:lnTo>
                    <a:pt x="2009281" y="47071"/>
                  </a:lnTo>
                  <a:lnTo>
                    <a:pt x="2011868" y="45778"/>
                  </a:lnTo>
                  <a:lnTo>
                    <a:pt x="2015577" y="44689"/>
                  </a:lnTo>
                  <a:lnTo>
                    <a:pt x="2026946" y="42579"/>
                  </a:lnTo>
                  <a:lnTo>
                    <a:pt x="2031472" y="41421"/>
                  </a:lnTo>
                  <a:lnTo>
                    <a:pt x="2033991" y="40332"/>
                  </a:lnTo>
                  <a:lnTo>
                    <a:pt x="2033872" y="35839"/>
                  </a:lnTo>
                  <a:lnTo>
                    <a:pt x="2033310" y="34240"/>
                  </a:lnTo>
                  <a:lnTo>
                    <a:pt x="2031949" y="33082"/>
                  </a:lnTo>
                  <a:lnTo>
                    <a:pt x="2030579" y="31857"/>
                  </a:lnTo>
                  <a:lnTo>
                    <a:pt x="2030363" y="31857"/>
                  </a:lnTo>
                  <a:lnTo>
                    <a:pt x="2028171" y="31347"/>
                  </a:lnTo>
                  <a:lnTo>
                    <a:pt x="2047252" y="31347"/>
                  </a:lnTo>
                  <a:lnTo>
                    <a:pt x="2047476" y="32878"/>
                  </a:lnTo>
                  <a:lnTo>
                    <a:pt x="2047506" y="33082"/>
                  </a:lnTo>
                  <a:lnTo>
                    <a:pt x="2047616" y="33831"/>
                  </a:lnTo>
                  <a:lnTo>
                    <a:pt x="2047671" y="49420"/>
                  </a:lnTo>
                  <a:lnTo>
                    <a:pt x="2033991" y="49420"/>
                  </a:lnTo>
                  <a:lnTo>
                    <a:pt x="2032221" y="50032"/>
                  </a:lnTo>
                  <a:lnTo>
                    <a:pt x="2029396" y="50747"/>
                  </a:lnTo>
                  <a:lnTo>
                    <a:pt x="2021568" y="52381"/>
                  </a:lnTo>
                  <a:lnTo>
                    <a:pt x="2019015" y="53198"/>
                  </a:lnTo>
                  <a:lnTo>
                    <a:pt x="2016020" y="55308"/>
                  </a:lnTo>
                  <a:lnTo>
                    <a:pt x="2015101" y="56942"/>
                  </a:lnTo>
                  <a:lnTo>
                    <a:pt x="2015101" y="60856"/>
                  </a:lnTo>
                  <a:lnTo>
                    <a:pt x="2015744" y="62422"/>
                  </a:lnTo>
                  <a:lnTo>
                    <a:pt x="2015816" y="62592"/>
                  </a:lnTo>
                  <a:lnTo>
                    <a:pt x="2017245" y="64021"/>
                  </a:lnTo>
                  <a:lnTo>
                    <a:pt x="2018636" y="65349"/>
                  </a:lnTo>
                  <a:lnTo>
                    <a:pt x="2018475" y="65349"/>
                  </a:lnTo>
                  <a:lnTo>
                    <a:pt x="2020615" y="66165"/>
                  </a:lnTo>
                  <a:lnTo>
                    <a:pt x="2047973" y="66165"/>
                  </a:lnTo>
                  <a:lnTo>
                    <a:pt x="2048286" y="67595"/>
                  </a:lnTo>
                  <a:lnTo>
                    <a:pt x="2048484" y="68684"/>
                  </a:lnTo>
                  <a:lnTo>
                    <a:pt x="2048546" y="69025"/>
                  </a:lnTo>
                  <a:lnTo>
                    <a:pt x="2035012" y="69025"/>
                  </a:lnTo>
                  <a:lnTo>
                    <a:pt x="2032629" y="71339"/>
                  </a:lnTo>
                  <a:lnTo>
                    <a:pt x="2030077" y="73109"/>
                  </a:lnTo>
                  <a:lnTo>
                    <a:pt x="2027354" y="74334"/>
                  </a:lnTo>
                  <a:lnTo>
                    <a:pt x="2024631" y="75491"/>
                  </a:lnTo>
                  <a:lnTo>
                    <a:pt x="2021738" y="76070"/>
                  </a:lnTo>
                  <a:close/>
                </a:path>
                <a:path w="2926079" h="96520">
                  <a:moveTo>
                    <a:pt x="2047973" y="66165"/>
                  </a:moveTo>
                  <a:lnTo>
                    <a:pt x="2025380" y="66165"/>
                  </a:lnTo>
                  <a:lnTo>
                    <a:pt x="2027796" y="65349"/>
                  </a:lnTo>
                  <a:lnTo>
                    <a:pt x="2030111" y="63715"/>
                  </a:lnTo>
                  <a:lnTo>
                    <a:pt x="2033991" y="49420"/>
                  </a:lnTo>
                  <a:lnTo>
                    <a:pt x="2047671" y="49420"/>
                  </a:lnTo>
                  <a:lnTo>
                    <a:pt x="2047776" y="64940"/>
                  </a:lnTo>
                  <a:lnTo>
                    <a:pt x="2047805" y="65349"/>
                  </a:lnTo>
                  <a:lnTo>
                    <a:pt x="2047973" y="66165"/>
                  </a:lnTo>
                  <a:close/>
                </a:path>
                <a:path w="2926079" h="96520">
                  <a:moveTo>
                    <a:pt x="2050737" y="74743"/>
                  </a:moveTo>
                  <a:lnTo>
                    <a:pt x="2036850" y="74743"/>
                  </a:lnTo>
                  <a:lnTo>
                    <a:pt x="2036510" y="73790"/>
                  </a:lnTo>
                  <a:lnTo>
                    <a:pt x="2035080" y="69297"/>
                  </a:lnTo>
                  <a:lnTo>
                    <a:pt x="2035012" y="69025"/>
                  </a:lnTo>
                  <a:lnTo>
                    <a:pt x="2048546" y="69025"/>
                  </a:lnTo>
                  <a:lnTo>
                    <a:pt x="2048595" y="69297"/>
                  </a:lnTo>
                  <a:lnTo>
                    <a:pt x="2048694" y="69841"/>
                  </a:lnTo>
                  <a:lnTo>
                    <a:pt x="2049511" y="72224"/>
                  </a:lnTo>
                  <a:lnTo>
                    <a:pt x="2050670" y="74606"/>
                  </a:lnTo>
                  <a:lnTo>
                    <a:pt x="2050737" y="74743"/>
                  </a:lnTo>
                  <a:close/>
                </a:path>
                <a:path w="2926079" h="96520">
                  <a:moveTo>
                    <a:pt x="2109551" y="27977"/>
                  </a:moveTo>
                  <a:lnTo>
                    <a:pt x="2095562" y="27977"/>
                  </a:lnTo>
                  <a:lnTo>
                    <a:pt x="2095562" y="1633"/>
                  </a:lnTo>
                  <a:lnTo>
                    <a:pt x="2109551" y="1633"/>
                  </a:lnTo>
                  <a:lnTo>
                    <a:pt x="2109551" y="27977"/>
                  </a:lnTo>
                  <a:close/>
                </a:path>
                <a:path w="2926079" h="96520">
                  <a:moveTo>
                    <a:pt x="2082935" y="76070"/>
                  </a:moveTo>
                  <a:lnTo>
                    <a:pt x="2073881" y="76070"/>
                  </a:lnTo>
                  <a:lnTo>
                    <a:pt x="2068674" y="73619"/>
                  </a:lnTo>
                  <a:lnTo>
                    <a:pt x="2059960" y="63817"/>
                  </a:lnTo>
                  <a:lnTo>
                    <a:pt x="2057782" y="56976"/>
                  </a:lnTo>
                  <a:lnTo>
                    <a:pt x="2057782" y="39141"/>
                  </a:lnTo>
                  <a:lnTo>
                    <a:pt x="2059777" y="32674"/>
                  </a:lnTo>
                  <a:lnTo>
                    <a:pt x="2059892" y="32300"/>
                  </a:lnTo>
                  <a:lnTo>
                    <a:pt x="2064113" y="27671"/>
                  </a:lnTo>
                  <a:lnTo>
                    <a:pt x="2068333" y="22974"/>
                  </a:lnTo>
                  <a:lnTo>
                    <a:pt x="2073677" y="20625"/>
                  </a:lnTo>
                  <a:lnTo>
                    <a:pt x="2086066" y="20625"/>
                  </a:lnTo>
                  <a:lnTo>
                    <a:pt x="2090991" y="22974"/>
                  </a:lnTo>
                  <a:lnTo>
                    <a:pt x="2095562" y="27977"/>
                  </a:lnTo>
                  <a:lnTo>
                    <a:pt x="2109551" y="27977"/>
                  </a:lnTo>
                  <a:lnTo>
                    <a:pt x="2109551" y="31347"/>
                  </a:lnTo>
                  <a:lnTo>
                    <a:pt x="2080586" y="31347"/>
                  </a:lnTo>
                  <a:lnTo>
                    <a:pt x="2077795" y="32674"/>
                  </a:lnTo>
                  <a:lnTo>
                    <a:pt x="2073302" y="37984"/>
                  </a:lnTo>
                  <a:lnTo>
                    <a:pt x="2072179" y="41932"/>
                  </a:lnTo>
                  <a:lnTo>
                    <a:pt x="2072179" y="52891"/>
                  </a:lnTo>
                  <a:lnTo>
                    <a:pt x="2072956" y="56976"/>
                  </a:lnTo>
                  <a:lnTo>
                    <a:pt x="2076774" y="63204"/>
                  </a:lnTo>
                  <a:lnTo>
                    <a:pt x="2079905" y="65042"/>
                  </a:lnTo>
                  <a:lnTo>
                    <a:pt x="2109551" y="65042"/>
                  </a:lnTo>
                  <a:lnTo>
                    <a:pt x="2109551" y="66982"/>
                  </a:lnTo>
                  <a:lnTo>
                    <a:pt x="2096583" y="66982"/>
                  </a:lnTo>
                  <a:lnTo>
                    <a:pt x="2094405" y="69978"/>
                  </a:lnTo>
                  <a:lnTo>
                    <a:pt x="2091852" y="72258"/>
                  </a:lnTo>
                  <a:lnTo>
                    <a:pt x="2088925" y="73824"/>
                  </a:lnTo>
                  <a:lnTo>
                    <a:pt x="2085930" y="75321"/>
                  </a:lnTo>
                  <a:lnTo>
                    <a:pt x="2082935" y="76070"/>
                  </a:lnTo>
                  <a:close/>
                </a:path>
                <a:path w="2926079" h="96520">
                  <a:moveTo>
                    <a:pt x="2109551" y="65042"/>
                  </a:moveTo>
                  <a:lnTo>
                    <a:pt x="2087189" y="65042"/>
                  </a:lnTo>
                  <a:lnTo>
                    <a:pt x="2089946" y="63681"/>
                  </a:lnTo>
                  <a:lnTo>
                    <a:pt x="2092193" y="60958"/>
                  </a:lnTo>
                  <a:lnTo>
                    <a:pt x="2094439" y="58167"/>
                  </a:lnTo>
                  <a:lnTo>
                    <a:pt x="2095562" y="54049"/>
                  </a:lnTo>
                  <a:lnTo>
                    <a:pt x="2095562" y="42476"/>
                  </a:lnTo>
                  <a:lnTo>
                    <a:pt x="2087325" y="31347"/>
                  </a:lnTo>
                  <a:lnTo>
                    <a:pt x="2109551" y="31347"/>
                  </a:lnTo>
                  <a:lnTo>
                    <a:pt x="2109551" y="65042"/>
                  </a:lnTo>
                  <a:close/>
                </a:path>
                <a:path w="2926079" h="96520">
                  <a:moveTo>
                    <a:pt x="2109551" y="74743"/>
                  </a:moveTo>
                  <a:lnTo>
                    <a:pt x="2096583" y="74743"/>
                  </a:lnTo>
                  <a:lnTo>
                    <a:pt x="2096583" y="66982"/>
                  </a:lnTo>
                  <a:lnTo>
                    <a:pt x="2109551" y="66982"/>
                  </a:lnTo>
                  <a:lnTo>
                    <a:pt x="2109551" y="74743"/>
                  </a:lnTo>
                  <a:close/>
                </a:path>
                <a:path w="2926079" h="96520">
                  <a:moveTo>
                    <a:pt x="2154138" y="76070"/>
                  </a:moveTo>
                  <a:lnTo>
                    <a:pt x="2141477" y="76070"/>
                  </a:lnTo>
                  <a:lnTo>
                    <a:pt x="2136848" y="74981"/>
                  </a:lnTo>
                  <a:lnTo>
                    <a:pt x="2132423" y="72803"/>
                  </a:lnTo>
                  <a:lnTo>
                    <a:pt x="2127998" y="70556"/>
                  </a:lnTo>
                  <a:lnTo>
                    <a:pt x="2124663" y="67323"/>
                  </a:lnTo>
                  <a:lnTo>
                    <a:pt x="2122489" y="63238"/>
                  </a:lnTo>
                  <a:lnTo>
                    <a:pt x="2120102" y="58882"/>
                  </a:lnTo>
                  <a:lnTo>
                    <a:pt x="2118945" y="53606"/>
                  </a:lnTo>
                  <a:lnTo>
                    <a:pt x="2118945" y="42953"/>
                  </a:lnTo>
                  <a:lnTo>
                    <a:pt x="2120102" y="38460"/>
                  </a:lnTo>
                  <a:lnTo>
                    <a:pt x="2122645" y="33661"/>
                  </a:lnTo>
                  <a:lnTo>
                    <a:pt x="2124663" y="29747"/>
                  </a:lnTo>
                  <a:lnTo>
                    <a:pt x="2127896" y="26411"/>
                  </a:lnTo>
                  <a:lnTo>
                    <a:pt x="2136337" y="21783"/>
                  </a:lnTo>
                  <a:lnTo>
                    <a:pt x="2141034" y="20625"/>
                  </a:lnTo>
                  <a:lnTo>
                    <a:pt x="2154240" y="20625"/>
                  </a:lnTo>
                  <a:lnTo>
                    <a:pt x="2160809" y="23246"/>
                  </a:lnTo>
                  <a:lnTo>
                    <a:pt x="2165915" y="28488"/>
                  </a:lnTo>
                  <a:lnTo>
                    <a:pt x="2169441" y="32061"/>
                  </a:lnTo>
                  <a:lnTo>
                    <a:pt x="2142634" y="32061"/>
                  </a:lnTo>
                  <a:lnTo>
                    <a:pt x="2139570" y="33457"/>
                  </a:lnTo>
                  <a:lnTo>
                    <a:pt x="2137120" y="36248"/>
                  </a:lnTo>
                  <a:lnTo>
                    <a:pt x="2134601" y="39039"/>
                  </a:lnTo>
                  <a:lnTo>
                    <a:pt x="2133374" y="42953"/>
                  </a:lnTo>
                  <a:lnTo>
                    <a:pt x="2133342" y="53606"/>
                  </a:lnTo>
                  <a:lnTo>
                    <a:pt x="2134601" y="57656"/>
                  </a:lnTo>
                  <a:lnTo>
                    <a:pt x="2137120" y="60447"/>
                  </a:lnTo>
                  <a:lnTo>
                    <a:pt x="2139451" y="63102"/>
                  </a:lnTo>
                  <a:lnTo>
                    <a:pt x="2139570" y="63238"/>
                  </a:lnTo>
                  <a:lnTo>
                    <a:pt x="2142634" y="64634"/>
                  </a:lnTo>
                  <a:lnTo>
                    <a:pt x="2169239" y="64634"/>
                  </a:lnTo>
                  <a:lnTo>
                    <a:pt x="2165812" y="68106"/>
                  </a:lnTo>
                  <a:lnTo>
                    <a:pt x="2160639" y="73415"/>
                  </a:lnTo>
                  <a:lnTo>
                    <a:pt x="2154138" y="76070"/>
                  </a:lnTo>
                  <a:close/>
                </a:path>
                <a:path w="2926079" h="96520">
                  <a:moveTo>
                    <a:pt x="2169239" y="64634"/>
                  </a:moveTo>
                  <a:lnTo>
                    <a:pt x="2149917" y="64634"/>
                  </a:lnTo>
                  <a:lnTo>
                    <a:pt x="2152981" y="63238"/>
                  </a:lnTo>
                  <a:lnTo>
                    <a:pt x="2155499" y="60447"/>
                  </a:lnTo>
                  <a:lnTo>
                    <a:pt x="2157950" y="57656"/>
                  </a:lnTo>
                  <a:lnTo>
                    <a:pt x="2159175" y="53606"/>
                  </a:lnTo>
                  <a:lnTo>
                    <a:pt x="2159144" y="42953"/>
                  </a:lnTo>
                  <a:lnTo>
                    <a:pt x="2157950" y="39039"/>
                  </a:lnTo>
                  <a:lnTo>
                    <a:pt x="2155499" y="36248"/>
                  </a:lnTo>
                  <a:lnTo>
                    <a:pt x="2152981" y="33457"/>
                  </a:lnTo>
                  <a:lnTo>
                    <a:pt x="2149917" y="32061"/>
                  </a:lnTo>
                  <a:lnTo>
                    <a:pt x="2169441" y="32061"/>
                  </a:lnTo>
                  <a:lnTo>
                    <a:pt x="2171020" y="33661"/>
                  </a:lnTo>
                  <a:lnTo>
                    <a:pt x="2173572" y="40230"/>
                  </a:lnTo>
                  <a:lnTo>
                    <a:pt x="2173572" y="56227"/>
                  </a:lnTo>
                  <a:lnTo>
                    <a:pt x="2170986" y="62864"/>
                  </a:lnTo>
                  <a:lnTo>
                    <a:pt x="2169239" y="64634"/>
                  </a:lnTo>
                  <a:close/>
                </a:path>
                <a:path w="2926079" h="96520">
                  <a:moveTo>
                    <a:pt x="2259657" y="29509"/>
                  </a:moveTo>
                  <a:lnTo>
                    <a:pt x="2225852" y="29509"/>
                  </a:lnTo>
                  <a:lnTo>
                    <a:pt x="2230481" y="23586"/>
                  </a:lnTo>
                  <a:lnTo>
                    <a:pt x="2236335" y="20625"/>
                  </a:lnTo>
                  <a:lnTo>
                    <a:pt x="2246478" y="20625"/>
                  </a:lnTo>
                  <a:lnTo>
                    <a:pt x="2257710" y="26548"/>
                  </a:lnTo>
                  <a:lnTo>
                    <a:pt x="2259071" y="28249"/>
                  </a:lnTo>
                  <a:lnTo>
                    <a:pt x="2259657" y="29509"/>
                  </a:lnTo>
                  <a:close/>
                </a:path>
                <a:path w="2926079" h="96520">
                  <a:moveTo>
                    <a:pt x="2226873" y="74743"/>
                  </a:moveTo>
                  <a:lnTo>
                    <a:pt x="2212884" y="74743"/>
                  </a:lnTo>
                  <a:lnTo>
                    <a:pt x="2212884" y="21749"/>
                  </a:lnTo>
                  <a:lnTo>
                    <a:pt x="2225852" y="21749"/>
                  </a:lnTo>
                  <a:lnTo>
                    <a:pt x="2225852" y="29509"/>
                  </a:lnTo>
                  <a:lnTo>
                    <a:pt x="2259657" y="29509"/>
                  </a:lnTo>
                  <a:lnTo>
                    <a:pt x="2259990" y="30223"/>
                  </a:lnTo>
                  <a:lnTo>
                    <a:pt x="2260228" y="31347"/>
                  </a:lnTo>
                  <a:lnTo>
                    <a:pt x="2236063" y="31347"/>
                  </a:lnTo>
                  <a:lnTo>
                    <a:pt x="2233885" y="32027"/>
                  </a:lnTo>
                  <a:lnTo>
                    <a:pt x="2231979" y="33389"/>
                  </a:lnTo>
                  <a:lnTo>
                    <a:pt x="2230056" y="34648"/>
                  </a:lnTo>
                  <a:lnTo>
                    <a:pt x="2229796" y="34954"/>
                  </a:lnTo>
                  <a:lnTo>
                    <a:pt x="2228677" y="36418"/>
                  </a:lnTo>
                  <a:lnTo>
                    <a:pt x="2228071" y="38358"/>
                  </a:lnTo>
                  <a:lnTo>
                    <a:pt x="2227247" y="40775"/>
                  </a:lnTo>
                  <a:lnTo>
                    <a:pt x="2226873" y="44825"/>
                  </a:lnTo>
                  <a:lnTo>
                    <a:pt x="2226873" y="74743"/>
                  </a:lnTo>
                  <a:close/>
                </a:path>
                <a:path w="2926079" h="96520">
                  <a:moveTo>
                    <a:pt x="2261284" y="74743"/>
                  </a:moveTo>
                  <a:lnTo>
                    <a:pt x="2247295" y="74743"/>
                  </a:lnTo>
                  <a:lnTo>
                    <a:pt x="2247188" y="40775"/>
                  </a:lnTo>
                  <a:lnTo>
                    <a:pt x="2247008" y="38596"/>
                  </a:lnTo>
                  <a:lnTo>
                    <a:pt x="2246988" y="38358"/>
                  </a:lnTo>
                  <a:lnTo>
                    <a:pt x="2245763" y="34954"/>
                  </a:lnTo>
                  <a:lnTo>
                    <a:pt x="2244776" y="33661"/>
                  </a:lnTo>
                  <a:lnTo>
                    <a:pt x="2243415" y="32776"/>
                  </a:lnTo>
                  <a:lnTo>
                    <a:pt x="2242053" y="31823"/>
                  </a:lnTo>
                  <a:lnTo>
                    <a:pt x="2240419" y="31347"/>
                  </a:lnTo>
                  <a:lnTo>
                    <a:pt x="2260228" y="31347"/>
                  </a:lnTo>
                  <a:lnTo>
                    <a:pt x="2260696" y="33389"/>
                  </a:lnTo>
                  <a:lnTo>
                    <a:pt x="2261011" y="34648"/>
                  </a:lnTo>
                  <a:lnTo>
                    <a:pt x="2261165" y="36418"/>
                  </a:lnTo>
                  <a:lnTo>
                    <a:pt x="2261284" y="74743"/>
                  </a:lnTo>
                  <a:close/>
                </a:path>
                <a:path w="2926079" h="96520">
                  <a:moveTo>
                    <a:pt x="2306279" y="76070"/>
                  </a:moveTo>
                  <a:lnTo>
                    <a:pt x="2293618" y="76070"/>
                  </a:lnTo>
                  <a:lnTo>
                    <a:pt x="2288989" y="74981"/>
                  </a:lnTo>
                  <a:lnTo>
                    <a:pt x="2284564" y="72803"/>
                  </a:lnTo>
                  <a:lnTo>
                    <a:pt x="2280139" y="70556"/>
                  </a:lnTo>
                  <a:lnTo>
                    <a:pt x="2276804" y="67323"/>
                  </a:lnTo>
                  <a:lnTo>
                    <a:pt x="2274630" y="63238"/>
                  </a:lnTo>
                  <a:lnTo>
                    <a:pt x="2272243" y="58882"/>
                  </a:lnTo>
                  <a:lnTo>
                    <a:pt x="2271086" y="53606"/>
                  </a:lnTo>
                  <a:lnTo>
                    <a:pt x="2271086" y="42953"/>
                  </a:lnTo>
                  <a:lnTo>
                    <a:pt x="2272243" y="38460"/>
                  </a:lnTo>
                  <a:lnTo>
                    <a:pt x="2274786" y="33661"/>
                  </a:lnTo>
                  <a:lnTo>
                    <a:pt x="2276804" y="29747"/>
                  </a:lnTo>
                  <a:lnTo>
                    <a:pt x="2280037" y="26411"/>
                  </a:lnTo>
                  <a:lnTo>
                    <a:pt x="2288478" y="21783"/>
                  </a:lnTo>
                  <a:lnTo>
                    <a:pt x="2293175" y="20625"/>
                  </a:lnTo>
                  <a:lnTo>
                    <a:pt x="2306381" y="20625"/>
                  </a:lnTo>
                  <a:lnTo>
                    <a:pt x="2312950" y="23246"/>
                  </a:lnTo>
                  <a:lnTo>
                    <a:pt x="2318056" y="28488"/>
                  </a:lnTo>
                  <a:lnTo>
                    <a:pt x="2321582" y="32061"/>
                  </a:lnTo>
                  <a:lnTo>
                    <a:pt x="2294775" y="32061"/>
                  </a:lnTo>
                  <a:lnTo>
                    <a:pt x="2291712" y="33457"/>
                  </a:lnTo>
                  <a:lnTo>
                    <a:pt x="2289261" y="36248"/>
                  </a:lnTo>
                  <a:lnTo>
                    <a:pt x="2286742" y="39039"/>
                  </a:lnTo>
                  <a:lnTo>
                    <a:pt x="2285515" y="42953"/>
                  </a:lnTo>
                  <a:lnTo>
                    <a:pt x="2285483" y="53606"/>
                  </a:lnTo>
                  <a:lnTo>
                    <a:pt x="2286742" y="57656"/>
                  </a:lnTo>
                  <a:lnTo>
                    <a:pt x="2289261" y="60447"/>
                  </a:lnTo>
                  <a:lnTo>
                    <a:pt x="2291592" y="63102"/>
                  </a:lnTo>
                  <a:lnTo>
                    <a:pt x="2291712" y="63238"/>
                  </a:lnTo>
                  <a:lnTo>
                    <a:pt x="2294775" y="64634"/>
                  </a:lnTo>
                  <a:lnTo>
                    <a:pt x="2321380" y="64634"/>
                  </a:lnTo>
                  <a:lnTo>
                    <a:pt x="2317953" y="68106"/>
                  </a:lnTo>
                  <a:lnTo>
                    <a:pt x="2312780" y="73415"/>
                  </a:lnTo>
                  <a:lnTo>
                    <a:pt x="2306279" y="76070"/>
                  </a:lnTo>
                  <a:close/>
                </a:path>
                <a:path w="2926079" h="96520">
                  <a:moveTo>
                    <a:pt x="2321380" y="64634"/>
                  </a:moveTo>
                  <a:lnTo>
                    <a:pt x="2302059" y="64634"/>
                  </a:lnTo>
                  <a:lnTo>
                    <a:pt x="2305122" y="63238"/>
                  </a:lnTo>
                  <a:lnTo>
                    <a:pt x="2307640" y="60447"/>
                  </a:lnTo>
                  <a:lnTo>
                    <a:pt x="2310091" y="57656"/>
                  </a:lnTo>
                  <a:lnTo>
                    <a:pt x="2311316" y="53606"/>
                  </a:lnTo>
                  <a:lnTo>
                    <a:pt x="2311285" y="42953"/>
                  </a:lnTo>
                  <a:lnTo>
                    <a:pt x="2310091" y="39039"/>
                  </a:lnTo>
                  <a:lnTo>
                    <a:pt x="2307640" y="36248"/>
                  </a:lnTo>
                  <a:lnTo>
                    <a:pt x="2305122" y="33457"/>
                  </a:lnTo>
                  <a:lnTo>
                    <a:pt x="2302059" y="32061"/>
                  </a:lnTo>
                  <a:lnTo>
                    <a:pt x="2321582" y="32061"/>
                  </a:lnTo>
                  <a:lnTo>
                    <a:pt x="2323161" y="33661"/>
                  </a:lnTo>
                  <a:lnTo>
                    <a:pt x="2325714" y="40230"/>
                  </a:lnTo>
                  <a:lnTo>
                    <a:pt x="2325714" y="56227"/>
                  </a:lnTo>
                  <a:lnTo>
                    <a:pt x="2323127" y="62864"/>
                  </a:lnTo>
                  <a:lnTo>
                    <a:pt x="2321380" y="64634"/>
                  </a:lnTo>
                  <a:close/>
                </a:path>
                <a:path w="2926079" h="96520">
                  <a:moveTo>
                    <a:pt x="2380852" y="21749"/>
                  </a:moveTo>
                  <a:lnTo>
                    <a:pt x="2366863" y="21749"/>
                  </a:lnTo>
                  <a:lnTo>
                    <a:pt x="2366863" y="13274"/>
                  </a:lnTo>
                  <a:lnTo>
                    <a:pt x="2376310" y="884"/>
                  </a:lnTo>
                  <a:lnTo>
                    <a:pt x="2376606" y="884"/>
                  </a:lnTo>
                  <a:lnTo>
                    <a:pt x="2379354" y="306"/>
                  </a:lnTo>
                  <a:lnTo>
                    <a:pt x="2387319" y="306"/>
                  </a:lnTo>
                  <a:lnTo>
                    <a:pt x="2391233" y="884"/>
                  </a:lnTo>
                  <a:lnTo>
                    <a:pt x="2395045" y="2042"/>
                  </a:lnTo>
                  <a:lnTo>
                    <a:pt x="2393454" y="11027"/>
                  </a:lnTo>
                  <a:lnTo>
                    <a:pt x="2384562" y="11027"/>
                  </a:lnTo>
                  <a:lnTo>
                    <a:pt x="2383064" y="11504"/>
                  </a:lnTo>
                  <a:lnTo>
                    <a:pt x="2381421" y="13274"/>
                  </a:lnTo>
                  <a:lnTo>
                    <a:pt x="2381295" y="13410"/>
                  </a:lnTo>
                  <a:lnTo>
                    <a:pt x="2380852" y="15248"/>
                  </a:lnTo>
                  <a:lnTo>
                    <a:pt x="2380852" y="21749"/>
                  </a:lnTo>
                  <a:close/>
                </a:path>
                <a:path w="2926079" h="96520">
                  <a:moveTo>
                    <a:pt x="2393309" y="11844"/>
                  </a:moveTo>
                  <a:lnTo>
                    <a:pt x="2390995" y="11299"/>
                  </a:lnTo>
                  <a:lnTo>
                    <a:pt x="2388783" y="11027"/>
                  </a:lnTo>
                  <a:lnTo>
                    <a:pt x="2393454" y="11027"/>
                  </a:lnTo>
                  <a:lnTo>
                    <a:pt x="2393370" y="11504"/>
                  </a:lnTo>
                  <a:lnTo>
                    <a:pt x="2393309" y="11844"/>
                  </a:lnTo>
                  <a:close/>
                </a:path>
                <a:path w="2926079" h="96520">
                  <a:moveTo>
                    <a:pt x="2391369" y="32776"/>
                  </a:moveTo>
                  <a:lnTo>
                    <a:pt x="2359103" y="32776"/>
                  </a:lnTo>
                  <a:lnTo>
                    <a:pt x="2359103" y="21749"/>
                  </a:lnTo>
                  <a:lnTo>
                    <a:pt x="2391369" y="21749"/>
                  </a:lnTo>
                  <a:lnTo>
                    <a:pt x="2391369" y="32776"/>
                  </a:lnTo>
                  <a:close/>
                </a:path>
                <a:path w="2926079" h="96520">
                  <a:moveTo>
                    <a:pt x="2380852" y="74743"/>
                  </a:moveTo>
                  <a:lnTo>
                    <a:pt x="2366863" y="74743"/>
                  </a:lnTo>
                  <a:lnTo>
                    <a:pt x="2366863" y="32776"/>
                  </a:lnTo>
                  <a:lnTo>
                    <a:pt x="2380852" y="32776"/>
                  </a:lnTo>
                  <a:lnTo>
                    <a:pt x="2380852" y="74743"/>
                  </a:lnTo>
                  <a:close/>
                </a:path>
                <a:path w="2926079" h="96520">
                  <a:moveTo>
                    <a:pt x="2412914" y="74743"/>
                  </a:moveTo>
                  <a:lnTo>
                    <a:pt x="2398925" y="74743"/>
                  </a:lnTo>
                  <a:lnTo>
                    <a:pt x="2398925" y="21749"/>
                  </a:lnTo>
                  <a:lnTo>
                    <a:pt x="2412914" y="21749"/>
                  </a:lnTo>
                  <a:lnTo>
                    <a:pt x="2412914" y="74743"/>
                  </a:lnTo>
                  <a:close/>
                </a:path>
                <a:path w="2926079" h="96520">
                  <a:moveTo>
                    <a:pt x="2412914" y="14601"/>
                  </a:moveTo>
                  <a:lnTo>
                    <a:pt x="2398925" y="14601"/>
                  </a:lnTo>
                  <a:lnTo>
                    <a:pt x="2398925" y="1633"/>
                  </a:lnTo>
                  <a:lnTo>
                    <a:pt x="2412914" y="1633"/>
                  </a:lnTo>
                  <a:lnTo>
                    <a:pt x="2412914" y="14601"/>
                  </a:lnTo>
                  <a:close/>
                </a:path>
                <a:path w="2926079" h="96520">
                  <a:moveTo>
                    <a:pt x="2473063" y="29509"/>
                  </a:moveTo>
                  <a:lnTo>
                    <a:pt x="2439258" y="29509"/>
                  </a:lnTo>
                  <a:lnTo>
                    <a:pt x="2443887" y="23586"/>
                  </a:lnTo>
                  <a:lnTo>
                    <a:pt x="2449741" y="20625"/>
                  </a:lnTo>
                  <a:lnTo>
                    <a:pt x="2459884" y="20625"/>
                  </a:lnTo>
                  <a:lnTo>
                    <a:pt x="2471116" y="26548"/>
                  </a:lnTo>
                  <a:lnTo>
                    <a:pt x="2472477" y="28249"/>
                  </a:lnTo>
                  <a:lnTo>
                    <a:pt x="2473063" y="29509"/>
                  </a:lnTo>
                  <a:close/>
                </a:path>
                <a:path w="2926079" h="96520">
                  <a:moveTo>
                    <a:pt x="2440279" y="74743"/>
                  </a:moveTo>
                  <a:lnTo>
                    <a:pt x="2426290" y="74743"/>
                  </a:lnTo>
                  <a:lnTo>
                    <a:pt x="2426290" y="21749"/>
                  </a:lnTo>
                  <a:lnTo>
                    <a:pt x="2439258" y="21749"/>
                  </a:lnTo>
                  <a:lnTo>
                    <a:pt x="2439258" y="29509"/>
                  </a:lnTo>
                  <a:lnTo>
                    <a:pt x="2473063" y="29509"/>
                  </a:lnTo>
                  <a:lnTo>
                    <a:pt x="2473396" y="30223"/>
                  </a:lnTo>
                  <a:lnTo>
                    <a:pt x="2473634" y="31347"/>
                  </a:lnTo>
                  <a:lnTo>
                    <a:pt x="2449468" y="31347"/>
                  </a:lnTo>
                  <a:lnTo>
                    <a:pt x="2447290" y="32027"/>
                  </a:lnTo>
                  <a:lnTo>
                    <a:pt x="2445384" y="33389"/>
                  </a:lnTo>
                  <a:lnTo>
                    <a:pt x="2443462" y="34648"/>
                  </a:lnTo>
                  <a:lnTo>
                    <a:pt x="2443202" y="34954"/>
                  </a:lnTo>
                  <a:lnTo>
                    <a:pt x="2442083" y="36418"/>
                  </a:lnTo>
                  <a:lnTo>
                    <a:pt x="2441476" y="38358"/>
                  </a:lnTo>
                  <a:lnTo>
                    <a:pt x="2440653" y="40775"/>
                  </a:lnTo>
                  <a:lnTo>
                    <a:pt x="2440279" y="44825"/>
                  </a:lnTo>
                  <a:lnTo>
                    <a:pt x="2440279" y="74743"/>
                  </a:lnTo>
                  <a:close/>
                </a:path>
                <a:path w="2926079" h="96520">
                  <a:moveTo>
                    <a:pt x="2474689" y="74743"/>
                  </a:moveTo>
                  <a:lnTo>
                    <a:pt x="2460700" y="74743"/>
                  </a:lnTo>
                  <a:lnTo>
                    <a:pt x="2460593" y="40775"/>
                  </a:lnTo>
                  <a:lnTo>
                    <a:pt x="2460414" y="38596"/>
                  </a:lnTo>
                  <a:lnTo>
                    <a:pt x="2460394" y="38358"/>
                  </a:lnTo>
                  <a:lnTo>
                    <a:pt x="2459169" y="34954"/>
                  </a:lnTo>
                  <a:lnTo>
                    <a:pt x="2458182" y="33661"/>
                  </a:lnTo>
                  <a:lnTo>
                    <a:pt x="2456820" y="32776"/>
                  </a:lnTo>
                  <a:lnTo>
                    <a:pt x="2455459" y="31823"/>
                  </a:lnTo>
                  <a:lnTo>
                    <a:pt x="2453825" y="31347"/>
                  </a:lnTo>
                  <a:lnTo>
                    <a:pt x="2473634" y="31347"/>
                  </a:lnTo>
                  <a:lnTo>
                    <a:pt x="2474102" y="33389"/>
                  </a:lnTo>
                  <a:lnTo>
                    <a:pt x="2474417" y="34648"/>
                  </a:lnTo>
                  <a:lnTo>
                    <a:pt x="2474571" y="36418"/>
                  </a:lnTo>
                  <a:lnTo>
                    <a:pt x="2474689" y="74743"/>
                  </a:lnTo>
                  <a:close/>
                </a:path>
                <a:path w="2926079" h="96520">
                  <a:moveTo>
                    <a:pt x="2499195" y="38086"/>
                  </a:moveTo>
                  <a:lnTo>
                    <a:pt x="2486534" y="35839"/>
                  </a:lnTo>
                  <a:lnTo>
                    <a:pt x="2487963" y="30666"/>
                  </a:lnTo>
                  <a:lnTo>
                    <a:pt x="2490414" y="26854"/>
                  </a:lnTo>
                  <a:lnTo>
                    <a:pt x="2497425" y="21885"/>
                  </a:lnTo>
                  <a:lnTo>
                    <a:pt x="2502633" y="20625"/>
                  </a:lnTo>
                  <a:lnTo>
                    <a:pt x="2515703" y="20625"/>
                  </a:lnTo>
                  <a:lnTo>
                    <a:pt x="2520332" y="21374"/>
                  </a:lnTo>
                  <a:lnTo>
                    <a:pt x="2523395" y="22872"/>
                  </a:lnTo>
                  <a:lnTo>
                    <a:pt x="2526458" y="24301"/>
                  </a:lnTo>
                  <a:lnTo>
                    <a:pt x="2528636" y="26173"/>
                  </a:lnTo>
                  <a:lnTo>
                    <a:pt x="2529930" y="28488"/>
                  </a:lnTo>
                  <a:lnTo>
                    <a:pt x="2531118" y="30666"/>
                  </a:lnTo>
                  <a:lnTo>
                    <a:pt x="2531245" y="31347"/>
                  </a:lnTo>
                  <a:lnTo>
                    <a:pt x="2505968" y="31347"/>
                  </a:lnTo>
                  <a:lnTo>
                    <a:pt x="2503994" y="31857"/>
                  </a:lnTo>
                  <a:lnTo>
                    <a:pt x="2501203" y="33831"/>
                  </a:lnTo>
                  <a:lnTo>
                    <a:pt x="2500080" y="35567"/>
                  </a:lnTo>
                  <a:lnTo>
                    <a:pt x="2499195" y="38086"/>
                  </a:lnTo>
                  <a:close/>
                </a:path>
                <a:path w="2926079" h="96520">
                  <a:moveTo>
                    <a:pt x="2505730" y="76070"/>
                  </a:moveTo>
                  <a:lnTo>
                    <a:pt x="2497221" y="76070"/>
                  </a:lnTo>
                  <a:lnTo>
                    <a:pt x="2492933" y="74606"/>
                  </a:lnTo>
                  <a:lnTo>
                    <a:pt x="2489801" y="71679"/>
                  </a:lnTo>
                  <a:lnTo>
                    <a:pt x="2486670" y="68684"/>
                  </a:lnTo>
                  <a:lnTo>
                    <a:pt x="2485104" y="64940"/>
                  </a:lnTo>
                  <a:lnTo>
                    <a:pt x="2485123" y="57384"/>
                  </a:lnTo>
                  <a:lnTo>
                    <a:pt x="2493273" y="47071"/>
                  </a:lnTo>
                  <a:lnTo>
                    <a:pt x="2495860" y="45778"/>
                  </a:lnTo>
                  <a:lnTo>
                    <a:pt x="2499570" y="44689"/>
                  </a:lnTo>
                  <a:lnTo>
                    <a:pt x="2510938" y="42579"/>
                  </a:lnTo>
                  <a:lnTo>
                    <a:pt x="2515464" y="41421"/>
                  </a:lnTo>
                  <a:lnTo>
                    <a:pt x="2517983" y="40332"/>
                  </a:lnTo>
                  <a:lnTo>
                    <a:pt x="2517864" y="35839"/>
                  </a:lnTo>
                  <a:lnTo>
                    <a:pt x="2517302" y="34240"/>
                  </a:lnTo>
                  <a:lnTo>
                    <a:pt x="2515941" y="33082"/>
                  </a:lnTo>
                  <a:lnTo>
                    <a:pt x="2514571" y="31857"/>
                  </a:lnTo>
                  <a:lnTo>
                    <a:pt x="2514355" y="31857"/>
                  </a:lnTo>
                  <a:lnTo>
                    <a:pt x="2512163" y="31347"/>
                  </a:lnTo>
                  <a:lnTo>
                    <a:pt x="2531245" y="31347"/>
                  </a:lnTo>
                  <a:lnTo>
                    <a:pt x="2531469" y="32878"/>
                  </a:lnTo>
                  <a:lnTo>
                    <a:pt x="2531499" y="33082"/>
                  </a:lnTo>
                  <a:lnTo>
                    <a:pt x="2531608" y="33831"/>
                  </a:lnTo>
                  <a:lnTo>
                    <a:pt x="2531663" y="49420"/>
                  </a:lnTo>
                  <a:lnTo>
                    <a:pt x="2517983" y="49420"/>
                  </a:lnTo>
                  <a:lnTo>
                    <a:pt x="2516213" y="50032"/>
                  </a:lnTo>
                  <a:lnTo>
                    <a:pt x="2513388" y="50747"/>
                  </a:lnTo>
                  <a:lnTo>
                    <a:pt x="2505560" y="52381"/>
                  </a:lnTo>
                  <a:lnTo>
                    <a:pt x="2503007" y="53198"/>
                  </a:lnTo>
                  <a:lnTo>
                    <a:pt x="2500012" y="55308"/>
                  </a:lnTo>
                  <a:lnTo>
                    <a:pt x="2499093" y="56942"/>
                  </a:lnTo>
                  <a:lnTo>
                    <a:pt x="2499093" y="60856"/>
                  </a:lnTo>
                  <a:lnTo>
                    <a:pt x="2499736" y="62422"/>
                  </a:lnTo>
                  <a:lnTo>
                    <a:pt x="2499808" y="62592"/>
                  </a:lnTo>
                  <a:lnTo>
                    <a:pt x="2501237" y="64021"/>
                  </a:lnTo>
                  <a:lnTo>
                    <a:pt x="2502628" y="65349"/>
                  </a:lnTo>
                  <a:lnTo>
                    <a:pt x="2502467" y="65349"/>
                  </a:lnTo>
                  <a:lnTo>
                    <a:pt x="2504607" y="66165"/>
                  </a:lnTo>
                  <a:lnTo>
                    <a:pt x="2531965" y="66165"/>
                  </a:lnTo>
                  <a:lnTo>
                    <a:pt x="2532278" y="67595"/>
                  </a:lnTo>
                  <a:lnTo>
                    <a:pt x="2532476" y="68684"/>
                  </a:lnTo>
                  <a:lnTo>
                    <a:pt x="2532538" y="69025"/>
                  </a:lnTo>
                  <a:lnTo>
                    <a:pt x="2519004" y="69025"/>
                  </a:lnTo>
                  <a:lnTo>
                    <a:pt x="2516622" y="71339"/>
                  </a:lnTo>
                  <a:lnTo>
                    <a:pt x="2514069" y="73109"/>
                  </a:lnTo>
                  <a:lnTo>
                    <a:pt x="2511346" y="74334"/>
                  </a:lnTo>
                  <a:lnTo>
                    <a:pt x="2508623" y="75491"/>
                  </a:lnTo>
                  <a:lnTo>
                    <a:pt x="2505730" y="76070"/>
                  </a:lnTo>
                  <a:close/>
                </a:path>
                <a:path w="2926079" h="96520">
                  <a:moveTo>
                    <a:pt x="2531965" y="66165"/>
                  </a:moveTo>
                  <a:lnTo>
                    <a:pt x="2509372" y="66165"/>
                  </a:lnTo>
                  <a:lnTo>
                    <a:pt x="2511788" y="65349"/>
                  </a:lnTo>
                  <a:lnTo>
                    <a:pt x="2514103" y="63715"/>
                  </a:lnTo>
                  <a:lnTo>
                    <a:pt x="2517983" y="49420"/>
                  </a:lnTo>
                  <a:lnTo>
                    <a:pt x="2531663" y="49420"/>
                  </a:lnTo>
                  <a:lnTo>
                    <a:pt x="2531768" y="64940"/>
                  </a:lnTo>
                  <a:lnTo>
                    <a:pt x="2531797" y="65349"/>
                  </a:lnTo>
                  <a:lnTo>
                    <a:pt x="2531965" y="66165"/>
                  </a:lnTo>
                  <a:close/>
                </a:path>
                <a:path w="2926079" h="96520">
                  <a:moveTo>
                    <a:pt x="2534729" y="74743"/>
                  </a:moveTo>
                  <a:lnTo>
                    <a:pt x="2520842" y="74743"/>
                  </a:lnTo>
                  <a:lnTo>
                    <a:pt x="2520502" y="73790"/>
                  </a:lnTo>
                  <a:lnTo>
                    <a:pt x="2519072" y="69297"/>
                  </a:lnTo>
                  <a:lnTo>
                    <a:pt x="2519004" y="69025"/>
                  </a:lnTo>
                  <a:lnTo>
                    <a:pt x="2532538" y="69025"/>
                  </a:lnTo>
                  <a:lnTo>
                    <a:pt x="2532588" y="69297"/>
                  </a:lnTo>
                  <a:lnTo>
                    <a:pt x="2532687" y="69841"/>
                  </a:lnTo>
                  <a:lnTo>
                    <a:pt x="2533503" y="72224"/>
                  </a:lnTo>
                  <a:lnTo>
                    <a:pt x="2534663" y="74606"/>
                  </a:lnTo>
                  <a:lnTo>
                    <a:pt x="2534729" y="74743"/>
                  </a:lnTo>
                  <a:close/>
                </a:path>
                <a:path w="2926079" h="96520">
                  <a:moveTo>
                    <a:pt x="2592529" y="29509"/>
                  </a:moveTo>
                  <a:lnTo>
                    <a:pt x="2558724" y="29509"/>
                  </a:lnTo>
                  <a:lnTo>
                    <a:pt x="2563353" y="23586"/>
                  </a:lnTo>
                  <a:lnTo>
                    <a:pt x="2569207" y="20625"/>
                  </a:lnTo>
                  <a:lnTo>
                    <a:pt x="2579350" y="20625"/>
                  </a:lnTo>
                  <a:lnTo>
                    <a:pt x="2590582" y="26548"/>
                  </a:lnTo>
                  <a:lnTo>
                    <a:pt x="2591943" y="28249"/>
                  </a:lnTo>
                  <a:lnTo>
                    <a:pt x="2592529" y="29509"/>
                  </a:lnTo>
                  <a:close/>
                </a:path>
                <a:path w="2926079" h="96520">
                  <a:moveTo>
                    <a:pt x="2559745" y="74743"/>
                  </a:moveTo>
                  <a:lnTo>
                    <a:pt x="2545757" y="74743"/>
                  </a:lnTo>
                  <a:lnTo>
                    <a:pt x="2545757" y="21749"/>
                  </a:lnTo>
                  <a:lnTo>
                    <a:pt x="2558724" y="21749"/>
                  </a:lnTo>
                  <a:lnTo>
                    <a:pt x="2558724" y="29509"/>
                  </a:lnTo>
                  <a:lnTo>
                    <a:pt x="2592529" y="29509"/>
                  </a:lnTo>
                  <a:lnTo>
                    <a:pt x="2592862" y="30223"/>
                  </a:lnTo>
                  <a:lnTo>
                    <a:pt x="2593101" y="31347"/>
                  </a:lnTo>
                  <a:lnTo>
                    <a:pt x="2568935" y="31347"/>
                  </a:lnTo>
                  <a:lnTo>
                    <a:pt x="2566757" y="32027"/>
                  </a:lnTo>
                  <a:lnTo>
                    <a:pt x="2564851" y="33389"/>
                  </a:lnTo>
                  <a:lnTo>
                    <a:pt x="2562929" y="34648"/>
                  </a:lnTo>
                  <a:lnTo>
                    <a:pt x="2562668" y="34954"/>
                  </a:lnTo>
                  <a:lnTo>
                    <a:pt x="2561549" y="36418"/>
                  </a:lnTo>
                  <a:lnTo>
                    <a:pt x="2560943" y="38358"/>
                  </a:lnTo>
                  <a:lnTo>
                    <a:pt x="2560120" y="40775"/>
                  </a:lnTo>
                  <a:lnTo>
                    <a:pt x="2559745" y="44825"/>
                  </a:lnTo>
                  <a:lnTo>
                    <a:pt x="2559745" y="74743"/>
                  </a:lnTo>
                  <a:close/>
                </a:path>
                <a:path w="2926079" h="96520">
                  <a:moveTo>
                    <a:pt x="2594156" y="74743"/>
                  </a:moveTo>
                  <a:lnTo>
                    <a:pt x="2580167" y="74743"/>
                  </a:lnTo>
                  <a:lnTo>
                    <a:pt x="2580060" y="40775"/>
                  </a:lnTo>
                  <a:lnTo>
                    <a:pt x="2579880" y="38596"/>
                  </a:lnTo>
                  <a:lnTo>
                    <a:pt x="2579861" y="38358"/>
                  </a:lnTo>
                  <a:lnTo>
                    <a:pt x="2578635" y="34954"/>
                  </a:lnTo>
                  <a:lnTo>
                    <a:pt x="2577648" y="33661"/>
                  </a:lnTo>
                  <a:lnTo>
                    <a:pt x="2576287" y="32776"/>
                  </a:lnTo>
                  <a:lnTo>
                    <a:pt x="2574926" y="31823"/>
                  </a:lnTo>
                  <a:lnTo>
                    <a:pt x="2573292" y="31347"/>
                  </a:lnTo>
                  <a:lnTo>
                    <a:pt x="2593101" y="31347"/>
                  </a:lnTo>
                  <a:lnTo>
                    <a:pt x="2593569" y="33389"/>
                  </a:lnTo>
                  <a:lnTo>
                    <a:pt x="2593883" y="34648"/>
                  </a:lnTo>
                  <a:lnTo>
                    <a:pt x="2594037" y="36418"/>
                  </a:lnTo>
                  <a:lnTo>
                    <a:pt x="2594156" y="74743"/>
                  </a:lnTo>
                  <a:close/>
                </a:path>
                <a:path w="2926079" h="96520">
                  <a:moveTo>
                    <a:pt x="2637415" y="76070"/>
                  </a:moveTo>
                  <a:lnTo>
                    <a:pt x="2622848" y="76070"/>
                  </a:lnTo>
                  <a:lnTo>
                    <a:pt x="2616688" y="73619"/>
                  </a:lnTo>
                  <a:lnTo>
                    <a:pt x="2612127" y="68718"/>
                  </a:lnTo>
                  <a:lnTo>
                    <a:pt x="2607498" y="63817"/>
                  </a:lnTo>
                  <a:lnTo>
                    <a:pt x="2605183" y="57044"/>
                  </a:lnTo>
                  <a:lnTo>
                    <a:pt x="2605183" y="39617"/>
                  </a:lnTo>
                  <a:lnTo>
                    <a:pt x="2607498" y="32810"/>
                  </a:lnTo>
                  <a:lnTo>
                    <a:pt x="2612127" y="27977"/>
                  </a:lnTo>
                  <a:lnTo>
                    <a:pt x="2616756" y="23076"/>
                  </a:lnTo>
                  <a:lnTo>
                    <a:pt x="2622984" y="20625"/>
                  </a:lnTo>
                  <a:lnTo>
                    <a:pt x="2637280" y="20625"/>
                  </a:lnTo>
                  <a:lnTo>
                    <a:pt x="2642419" y="22021"/>
                  </a:lnTo>
                  <a:lnTo>
                    <a:pt x="2650043" y="27603"/>
                  </a:lnTo>
                  <a:lnTo>
                    <a:pt x="2652656" y="31653"/>
                  </a:lnTo>
                  <a:lnTo>
                    <a:pt x="2627545" y="31653"/>
                  </a:lnTo>
                  <a:lnTo>
                    <a:pt x="2624867" y="32810"/>
                  </a:lnTo>
                  <a:lnTo>
                    <a:pt x="2624057" y="33695"/>
                  </a:lnTo>
                  <a:lnTo>
                    <a:pt x="2620636" y="37677"/>
                  </a:lnTo>
                  <a:lnTo>
                    <a:pt x="2619581" y="41728"/>
                  </a:lnTo>
                  <a:lnTo>
                    <a:pt x="2619581" y="53708"/>
                  </a:lnTo>
                  <a:lnTo>
                    <a:pt x="2620636" y="58167"/>
                  </a:lnTo>
                  <a:lnTo>
                    <a:pt x="2624745" y="63204"/>
                  </a:lnTo>
                  <a:lnTo>
                    <a:pt x="2624856" y="63340"/>
                  </a:lnTo>
                  <a:lnTo>
                    <a:pt x="2627681" y="64634"/>
                  </a:lnTo>
                  <a:lnTo>
                    <a:pt x="2652863" y="64634"/>
                  </a:lnTo>
                  <a:lnTo>
                    <a:pt x="2650928" y="68003"/>
                  </a:lnTo>
                  <a:lnTo>
                    <a:pt x="2642827" y="74470"/>
                  </a:lnTo>
                  <a:lnTo>
                    <a:pt x="2637415" y="76070"/>
                  </a:lnTo>
                  <a:close/>
                </a:path>
                <a:path w="2926079" h="96520">
                  <a:moveTo>
                    <a:pt x="2640615" y="39924"/>
                  </a:moveTo>
                  <a:lnTo>
                    <a:pt x="2640222" y="37677"/>
                  </a:lnTo>
                  <a:lnTo>
                    <a:pt x="2640138" y="37201"/>
                  </a:lnTo>
                  <a:lnTo>
                    <a:pt x="2639083" y="35125"/>
                  </a:lnTo>
                  <a:lnTo>
                    <a:pt x="2637450" y="33695"/>
                  </a:lnTo>
                  <a:lnTo>
                    <a:pt x="2635816" y="32334"/>
                  </a:lnTo>
                  <a:lnTo>
                    <a:pt x="2633672" y="31653"/>
                  </a:lnTo>
                  <a:lnTo>
                    <a:pt x="2652656" y="31653"/>
                  </a:lnTo>
                  <a:lnTo>
                    <a:pt x="2652766" y="31823"/>
                  </a:lnTo>
                  <a:lnTo>
                    <a:pt x="2654321" y="37201"/>
                  </a:lnTo>
                  <a:lnTo>
                    <a:pt x="2654400" y="37473"/>
                  </a:lnTo>
                  <a:lnTo>
                    <a:pt x="2640615" y="39924"/>
                  </a:lnTo>
                  <a:close/>
                </a:path>
                <a:path w="2926079" h="96520">
                  <a:moveTo>
                    <a:pt x="2652863" y="64634"/>
                  </a:moveTo>
                  <a:lnTo>
                    <a:pt x="2633876" y="64634"/>
                  </a:lnTo>
                  <a:lnTo>
                    <a:pt x="2636132" y="63817"/>
                  </a:lnTo>
                  <a:lnTo>
                    <a:pt x="2637756" y="62387"/>
                  </a:lnTo>
                  <a:lnTo>
                    <a:pt x="2639458" y="60822"/>
                  </a:lnTo>
                  <a:lnTo>
                    <a:pt x="2640655" y="58167"/>
                  </a:lnTo>
                  <a:lnTo>
                    <a:pt x="2641330" y="54525"/>
                  </a:lnTo>
                  <a:lnTo>
                    <a:pt x="2655114" y="56874"/>
                  </a:lnTo>
                  <a:lnTo>
                    <a:pt x="2653685" y="63204"/>
                  </a:lnTo>
                  <a:lnTo>
                    <a:pt x="2652863" y="64634"/>
                  </a:lnTo>
                  <a:close/>
                </a:path>
                <a:path w="2926079" h="96520">
                  <a:moveTo>
                    <a:pt x="2678395" y="74743"/>
                  </a:moveTo>
                  <a:lnTo>
                    <a:pt x="2664406" y="74743"/>
                  </a:lnTo>
                  <a:lnTo>
                    <a:pt x="2664406" y="21749"/>
                  </a:lnTo>
                  <a:lnTo>
                    <a:pt x="2678395" y="21749"/>
                  </a:lnTo>
                  <a:lnTo>
                    <a:pt x="2678395" y="74743"/>
                  </a:lnTo>
                  <a:close/>
                </a:path>
                <a:path w="2926079" h="96520">
                  <a:moveTo>
                    <a:pt x="2678395" y="14601"/>
                  </a:moveTo>
                  <a:lnTo>
                    <a:pt x="2664406" y="14601"/>
                  </a:lnTo>
                  <a:lnTo>
                    <a:pt x="2664406" y="1633"/>
                  </a:lnTo>
                  <a:lnTo>
                    <a:pt x="2678395" y="1633"/>
                  </a:lnTo>
                  <a:lnTo>
                    <a:pt x="2678395" y="14601"/>
                  </a:lnTo>
                  <a:close/>
                </a:path>
                <a:path w="2926079" h="96520">
                  <a:moveTo>
                    <a:pt x="2719374" y="76070"/>
                  </a:moveTo>
                  <a:lnTo>
                    <a:pt x="2704330" y="76070"/>
                  </a:lnTo>
                  <a:lnTo>
                    <a:pt x="2697523" y="73041"/>
                  </a:lnTo>
                  <a:lnTo>
                    <a:pt x="2689627" y="62217"/>
                  </a:lnTo>
                  <a:lnTo>
                    <a:pt x="2688007" y="56533"/>
                  </a:lnTo>
                  <a:lnTo>
                    <a:pt x="2687959" y="39720"/>
                  </a:lnTo>
                  <a:lnTo>
                    <a:pt x="2690171" y="33048"/>
                  </a:lnTo>
                  <a:lnTo>
                    <a:pt x="2694732" y="28079"/>
                  </a:lnTo>
                  <a:lnTo>
                    <a:pt x="2699234" y="23246"/>
                  </a:lnTo>
                  <a:lnTo>
                    <a:pt x="2699361" y="23110"/>
                  </a:lnTo>
                  <a:lnTo>
                    <a:pt x="2705181" y="20625"/>
                  </a:lnTo>
                  <a:lnTo>
                    <a:pt x="2720021" y="20625"/>
                  </a:lnTo>
                  <a:lnTo>
                    <a:pt x="2726216" y="23246"/>
                  </a:lnTo>
                  <a:lnTo>
                    <a:pt x="2730776" y="28488"/>
                  </a:lnTo>
                  <a:lnTo>
                    <a:pt x="2733297" y="31347"/>
                  </a:lnTo>
                  <a:lnTo>
                    <a:pt x="2709946" y="31347"/>
                  </a:lnTo>
                  <a:lnTo>
                    <a:pt x="2707580" y="32402"/>
                  </a:lnTo>
                  <a:lnTo>
                    <a:pt x="2706919" y="33048"/>
                  </a:lnTo>
                  <a:lnTo>
                    <a:pt x="2703479" y="36963"/>
                  </a:lnTo>
                  <a:lnTo>
                    <a:pt x="2702581" y="39720"/>
                  </a:lnTo>
                  <a:lnTo>
                    <a:pt x="2702492" y="43804"/>
                  </a:lnTo>
                  <a:lnTo>
                    <a:pt x="2737474" y="43804"/>
                  </a:lnTo>
                  <a:lnTo>
                    <a:pt x="2737311" y="52381"/>
                  </a:lnTo>
                  <a:lnTo>
                    <a:pt x="2702288" y="52381"/>
                  </a:lnTo>
                  <a:lnTo>
                    <a:pt x="2702356" y="56533"/>
                  </a:lnTo>
                  <a:lnTo>
                    <a:pt x="2703479" y="59767"/>
                  </a:lnTo>
                  <a:lnTo>
                    <a:pt x="2707836" y="64396"/>
                  </a:lnTo>
                  <a:lnTo>
                    <a:pt x="2710288" y="65451"/>
                  </a:lnTo>
                  <a:lnTo>
                    <a:pt x="2734827" y="65451"/>
                  </a:lnTo>
                  <a:lnTo>
                    <a:pt x="2732001" y="69365"/>
                  </a:lnTo>
                  <a:lnTo>
                    <a:pt x="2728122" y="72088"/>
                  </a:lnTo>
                  <a:lnTo>
                    <a:pt x="2724241" y="74743"/>
                  </a:lnTo>
                  <a:lnTo>
                    <a:pt x="2719374" y="76070"/>
                  </a:lnTo>
                  <a:close/>
                </a:path>
                <a:path w="2926079" h="96520">
                  <a:moveTo>
                    <a:pt x="2737474" y="43804"/>
                  </a:moveTo>
                  <a:lnTo>
                    <a:pt x="2723424" y="43804"/>
                  </a:lnTo>
                  <a:lnTo>
                    <a:pt x="2723357" y="39720"/>
                  </a:lnTo>
                  <a:lnTo>
                    <a:pt x="2722417" y="36963"/>
                  </a:lnTo>
                  <a:lnTo>
                    <a:pt x="2722301" y="36622"/>
                  </a:lnTo>
                  <a:lnTo>
                    <a:pt x="2720259" y="34512"/>
                  </a:lnTo>
                  <a:lnTo>
                    <a:pt x="2718285" y="32402"/>
                  </a:lnTo>
                  <a:lnTo>
                    <a:pt x="2715869" y="31347"/>
                  </a:lnTo>
                  <a:lnTo>
                    <a:pt x="2733297" y="31347"/>
                  </a:lnTo>
                  <a:lnTo>
                    <a:pt x="2735337" y="33661"/>
                  </a:lnTo>
                  <a:lnTo>
                    <a:pt x="2737515" y="41626"/>
                  </a:lnTo>
                  <a:lnTo>
                    <a:pt x="2737474" y="43804"/>
                  </a:lnTo>
                  <a:close/>
                </a:path>
                <a:path w="2926079" h="96520">
                  <a:moveTo>
                    <a:pt x="2734827" y="65451"/>
                  </a:moveTo>
                  <a:lnTo>
                    <a:pt x="2716209" y="65451"/>
                  </a:lnTo>
                  <a:lnTo>
                    <a:pt x="2717741" y="64940"/>
                  </a:lnTo>
                  <a:lnTo>
                    <a:pt x="2719238" y="63715"/>
                  </a:lnTo>
                  <a:lnTo>
                    <a:pt x="2720736" y="62558"/>
                  </a:lnTo>
                  <a:lnTo>
                    <a:pt x="2721859" y="60652"/>
                  </a:lnTo>
                  <a:lnTo>
                    <a:pt x="2722608" y="57997"/>
                  </a:lnTo>
                  <a:lnTo>
                    <a:pt x="2736596" y="60345"/>
                  </a:lnTo>
                  <a:lnTo>
                    <a:pt x="2734827" y="65451"/>
                  </a:lnTo>
                  <a:close/>
                </a:path>
                <a:path w="2926079" h="96520">
                  <a:moveTo>
                    <a:pt x="2779704" y="29304"/>
                  </a:moveTo>
                  <a:lnTo>
                    <a:pt x="2760490" y="29304"/>
                  </a:lnTo>
                  <a:lnTo>
                    <a:pt x="2762736" y="25697"/>
                  </a:lnTo>
                  <a:lnTo>
                    <a:pt x="2764855" y="23280"/>
                  </a:lnTo>
                  <a:lnTo>
                    <a:pt x="2768284" y="21170"/>
                  </a:lnTo>
                  <a:lnTo>
                    <a:pt x="2770292" y="20625"/>
                  </a:lnTo>
                  <a:lnTo>
                    <a:pt x="2775738" y="20625"/>
                  </a:lnTo>
                  <a:lnTo>
                    <a:pt x="2778835" y="21510"/>
                  </a:lnTo>
                  <a:lnTo>
                    <a:pt x="2781830" y="23280"/>
                  </a:lnTo>
                  <a:lnTo>
                    <a:pt x="2779704" y="29304"/>
                  </a:lnTo>
                  <a:close/>
                </a:path>
                <a:path w="2926079" h="96520">
                  <a:moveTo>
                    <a:pt x="2761511" y="74743"/>
                  </a:moveTo>
                  <a:lnTo>
                    <a:pt x="2747522" y="74743"/>
                  </a:lnTo>
                  <a:lnTo>
                    <a:pt x="2747522" y="21749"/>
                  </a:lnTo>
                  <a:lnTo>
                    <a:pt x="2760490" y="21749"/>
                  </a:lnTo>
                  <a:lnTo>
                    <a:pt x="2760490" y="29304"/>
                  </a:lnTo>
                  <a:lnTo>
                    <a:pt x="2779704" y="29304"/>
                  </a:lnTo>
                  <a:lnTo>
                    <a:pt x="2778335" y="33185"/>
                  </a:lnTo>
                  <a:lnTo>
                    <a:pt x="2768931" y="33185"/>
                  </a:lnTo>
                  <a:lnTo>
                    <a:pt x="2767263" y="33729"/>
                  </a:lnTo>
                  <a:lnTo>
                    <a:pt x="2761511" y="49420"/>
                  </a:lnTo>
                  <a:lnTo>
                    <a:pt x="2761511" y="74743"/>
                  </a:lnTo>
                  <a:close/>
                </a:path>
                <a:path w="2926079" h="96520">
                  <a:moveTo>
                    <a:pt x="2777542" y="35431"/>
                  </a:moveTo>
                  <a:lnTo>
                    <a:pt x="2775159" y="33933"/>
                  </a:lnTo>
                  <a:lnTo>
                    <a:pt x="2772947" y="33185"/>
                  </a:lnTo>
                  <a:lnTo>
                    <a:pt x="2778335" y="33185"/>
                  </a:lnTo>
                  <a:lnTo>
                    <a:pt x="2777542" y="35431"/>
                  </a:lnTo>
                  <a:close/>
                </a:path>
                <a:path w="2926079" h="96520">
                  <a:moveTo>
                    <a:pt x="2819882" y="76070"/>
                  </a:moveTo>
                  <a:lnTo>
                    <a:pt x="2807221" y="76070"/>
                  </a:lnTo>
                  <a:lnTo>
                    <a:pt x="2802592" y="74981"/>
                  </a:lnTo>
                  <a:lnTo>
                    <a:pt x="2798168" y="72803"/>
                  </a:lnTo>
                  <a:lnTo>
                    <a:pt x="2793743" y="70556"/>
                  </a:lnTo>
                  <a:lnTo>
                    <a:pt x="2790407" y="67323"/>
                  </a:lnTo>
                  <a:lnTo>
                    <a:pt x="2788233" y="63238"/>
                  </a:lnTo>
                  <a:lnTo>
                    <a:pt x="2785847" y="58882"/>
                  </a:lnTo>
                  <a:lnTo>
                    <a:pt x="2784689" y="53606"/>
                  </a:lnTo>
                  <a:lnTo>
                    <a:pt x="2784689" y="42953"/>
                  </a:lnTo>
                  <a:lnTo>
                    <a:pt x="2785847" y="38460"/>
                  </a:lnTo>
                  <a:lnTo>
                    <a:pt x="2788389" y="33661"/>
                  </a:lnTo>
                  <a:lnTo>
                    <a:pt x="2790407" y="29747"/>
                  </a:lnTo>
                  <a:lnTo>
                    <a:pt x="2793641" y="26411"/>
                  </a:lnTo>
                  <a:lnTo>
                    <a:pt x="2802082" y="21783"/>
                  </a:lnTo>
                  <a:lnTo>
                    <a:pt x="2806779" y="20625"/>
                  </a:lnTo>
                  <a:lnTo>
                    <a:pt x="2819985" y="20625"/>
                  </a:lnTo>
                  <a:lnTo>
                    <a:pt x="2826554" y="23246"/>
                  </a:lnTo>
                  <a:lnTo>
                    <a:pt x="2831659" y="28488"/>
                  </a:lnTo>
                  <a:lnTo>
                    <a:pt x="2835186" y="32061"/>
                  </a:lnTo>
                  <a:lnTo>
                    <a:pt x="2808378" y="32061"/>
                  </a:lnTo>
                  <a:lnTo>
                    <a:pt x="2805315" y="33457"/>
                  </a:lnTo>
                  <a:lnTo>
                    <a:pt x="2802864" y="36248"/>
                  </a:lnTo>
                  <a:lnTo>
                    <a:pt x="2800346" y="39039"/>
                  </a:lnTo>
                  <a:lnTo>
                    <a:pt x="2799119" y="42953"/>
                  </a:lnTo>
                  <a:lnTo>
                    <a:pt x="2799087" y="53606"/>
                  </a:lnTo>
                  <a:lnTo>
                    <a:pt x="2800346" y="57656"/>
                  </a:lnTo>
                  <a:lnTo>
                    <a:pt x="2802864" y="60447"/>
                  </a:lnTo>
                  <a:lnTo>
                    <a:pt x="2805195" y="63102"/>
                  </a:lnTo>
                  <a:lnTo>
                    <a:pt x="2805315" y="63238"/>
                  </a:lnTo>
                  <a:lnTo>
                    <a:pt x="2808378" y="64634"/>
                  </a:lnTo>
                  <a:lnTo>
                    <a:pt x="2834983" y="64634"/>
                  </a:lnTo>
                  <a:lnTo>
                    <a:pt x="2831557" y="68106"/>
                  </a:lnTo>
                  <a:lnTo>
                    <a:pt x="2826383" y="73415"/>
                  </a:lnTo>
                  <a:lnTo>
                    <a:pt x="2819882" y="76070"/>
                  </a:lnTo>
                  <a:close/>
                </a:path>
                <a:path w="2926079" h="96520">
                  <a:moveTo>
                    <a:pt x="2834983" y="64634"/>
                  </a:moveTo>
                  <a:lnTo>
                    <a:pt x="2815662" y="64634"/>
                  </a:lnTo>
                  <a:lnTo>
                    <a:pt x="2818725" y="63238"/>
                  </a:lnTo>
                  <a:lnTo>
                    <a:pt x="2821244" y="60447"/>
                  </a:lnTo>
                  <a:lnTo>
                    <a:pt x="2823695" y="57656"/>
                  </a:lnTo>
                  <a:lnTo>
                    <a:pt x="2824920" y="53606"/>
                  </a:lnTo>
                  <a:lnTo>
                    <a:pt x="2824889" y="42953"/>
                  </a:lnTo>
                  <a:lnTo>
                    <a:pt x="2823695" y="39039"/>
                  </a:lnTo>
                  <a:lnTo>
                    <a:pt x="2821244" y="36248"/>
                  </a:lnTo>
                  <a:lnTo>
                    <a:pt x="2818725" y="33457"/>
                  </a:lnTo>
                  <a:lnTo>
                    <a:pt x="2815662" y="32061"/>
                  </a:lnTo>
                  <a:lnTo>
                    <a:pt x="2835186" y="32061"/>
                  </a:lnTo>
                  <a:lnTo>
                    <a:pt x="2836764" y="33661"/>
                  </a:lnTo>
                  <a:lnTo>
                    <a:pt x="2839317" y="40230"/>
                  </a:lnTo>
                  <a:lnTo>
                    <a:pt x="2839317" y="56227"/>
                  </a:lnTo>
                  <a:lnTo>
                    <a:pt x="2836730" y="62864"/>
                  </a:lnTo>
                  <a:lnTo>
                    <a:pt x="2834983" y="64634"/>
                  </a:lnTo>
                  <a:close/>
                </a:path>
                <a:path w="2926079" h="96520">
                  <a:moveTo>
                    <a:pt x="2902318" y="85055"/>
                  </a:moveTo>
                  <a:lnTo>
                    <a:pt x="2883632" y="85055"/>
                  </a:lnTo>
                  <a:lnTo>
                    <a:pt x="2886049" y="84102"/>
                  </a:lnTo>
                  <a:lnTo>
                    <a:pt x="2889180" y="80290"/>
                  </a:lnTo>
                  <a:lnTo>
                    <a:pt x="2890405" y="77840"/>
                  </a:lnTo>
                  <a:lnTo>
                    <a:pt x="2891290" y="74845"/>
                  </a:lnTo>
                  <a:lnTo>
                    <a:pt x="2871073" y="21749"/>
                  </a:lnTo>
                  <a:lnTo>
                    <a:pt x="2885981" y="21749"/>
                  </a:lnTo>
                  <a:lnTo>
                    <a:pt x="2898744" y="59324"/>
                  </a:lnTo>
                  <a:lnTo>
                    <a:pt x="2911818" y="59324"/>
                  </a:lnTo>
                  <a:lnTo>
                    <a:pt x="2906913" y="72700"/>
                  </a:lnTo>
                  <a:lnTo>
                    <a:pt x="2903543" y="81992"/>
                  </a:lnTo>
                  <a:lnTo>
                    <a:pt x="2902400" y="84851"/>
                  </a:lnTo>
                  <a:lnTo>
                    <a:pt x="2902318" y="85055"/>
                  </a:lnTo>
                  <a:close/>
                </a:path>
                <a:path w="2926079" h="96520">
                  <a:moveTo>
                    <a:pt x="2911818" y="59324"/>
                  </a:moveTo>
                  <a:lnTo>
                    <a:pt x="2898744" y="59324"/>
                  </a:lnTo>
                  <a:lnTo>
                    <a:pt x="2911099" y="21749"/>
                  </a:lnTo>
                  <a:lnTo>
                    <a:pt x="2925598" y="21749"/>
                  </a:lnTo>
                  <a:lnTo>
                    <a:pt x="2911818" y="59324"/>
                  </a:lnTo>
                  <a:close/>
                </a:path>
                <a:path w="2926079" h="96520">
                  <a:moveTo>
                    <a:pt x="2886287" y="96185"/>
                  </a:moveTo>
                  <a:lnTo>
                    <a:pt x="2880909" y="96185"/>
                  </a:lnTo>
                  <a:lnTo>
                    <a:pt x="2878254" y="95913"/>
                  </a:lnTo>
                  <a:lnTo>
                    <a:pt x="2875668" y="95368"/>
                  </a:lnTo>
                  <a:lnTo>
                    <a:pt x="2874511" y="85055"/>
                  </a:lnTo>
                  <a:lnTo>
                    <a:pt x="2874443" y="84443"/>
                  </a:lnTo>
                  <a:lnTo>
                    <a:pt x="2876621" y="84851"/>
                  </a:lnTo>
                  <a:lnTo>
                    <a:pt x="2878594" y="85055"/>
                  </a:lnTo>
                  <a:lnTo>
                    <a:pt x="2902318" y="85055"/>
                  </a:lnTo>
                  <a:lnTo>
                    <a:pt x="2901127" y="87404"/>
                  </a:lnTo>
                  <a:lnTo>
                    <a:pt x="2899970" y="89038"/>
                  </a:lnTo>
                  <a:lnTo>
                    <a:pt x="2898880" y="90671"/>
                  </a:lnTo>
                  <a:lnTo>
                    <a:pt x="2888669" y="95913"/>
                  </a:lnTo>
                  <a:lnTo>
                    <a:pt x="2886287" y="96185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4" name="object 274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70987" y="3989666"/>
              <a:ext cx="239749" cy="73109"/>
            </a:xfrm>
            <a:prstGeom prst="rect">
              <a:avLst/>
            </a:prstGeom>
          </p:spPr>
        </p:pic>
        <p:sp>
          <p:nvSpPr>
            <p:cNvPr id="275" name="object 275" descr=""/>
            <p:cNvSpPr/>
            <p:nvPr/>
          </p:nvSpPr>
          <p:spPr>
            <a:xfrm>
              <a:off x="879144" y="4051249"/>
              <a:ext cx="2664460" cy="10795"/>
            </a:xfrm>
            <a:custGeom>
              <a:avLst/>
              <a:gdLst/>
              <a:ahLst/>
              <a:cxnLst/>
              <a:rect l="l" t="t" r="r" b="b"/>
              <a:pathLst>
                <a:path w="2664460" h="10795">
                  <a:moveTo>
                    <a:pt x="10210" y="0"/>
                  </a:moveTo>
                  <a:lnTo>
                    <a:pt x="0" y="0"/>
                  </a:lnTo>
                  <a:lnTo>
                    <a:pt x="0" y="10210"/>
                  </a:lnTo>
                  <a:lnTo>
                    <a:pt x="10210" y="10210"/>
                  </a:lnTo>
                  <a:lnTo>
                    <a:pt x="10210" y="0"/>
                  </a:lnTo>
                  <a:close/>
                </a:path>
                <a:path w="2664460" h="10795">
                  <a:moveTo>
                    <a:pt x="67386" y="0"/>
                  </a:moveTo>
                  <a:lnTo>
                    <a:pt x="57175" y="0"/>
                  </a:lnTo>
                  <a:lnTo>
                    <a:pt x="57175" y="10210"/>
                  </a:lnTo>
                  <a:lnTo>
                    <a:pt x="67386" y="10210"/>
                  </a:lnTo>
                  <a:lnTo>
                    <a:pt x="67386" y="0"/>
                  </a:lnTo>
                  <a:close/>
                </a:path>
                <a:path w="2664460" h="10795">
                  <a:moveTo>
                    <a:pt x="123545" y="0"/>
                  </a:moveTo>
                  <a:lnTo>
                    <a:pt x="113334" y="0"/>
                  </a:lnTo>
                  <a:lnTo>
                    <a:pt x="113334" y="10210"/>
                  </a:lnTo>
                  <a:lnTo>
                    <a:pt x="123545" y="10210"/>
                  </a:lnTo>
                  <a:lnTo>
                    <a:pt x="123545" y="0"/>
                  </a:lnTo>
                  <a:close/>
                </a:path>
                <a:path w="2664460" h="10795">
                  <a:moveTo>
                    <a:pt x="179705" y="0"/>
                  </a:moveTo>
                  <a:lnTo>
                    <a:pt x="169494" y="0"/>
                  </a:lnTo>
                  <a:lnTo>
                    <a:pt x="169494" y="10210"/>
                  </a:lnTo>
                  <a:lnTo>
                    <a:pt x="179705" y="10210"/>
                  </a:lnTo>
                  <a:lnTo>
                    <a:pt x="179705" y="0"/>
                  </a:lnTo>
                  <a:close/>
                </a:path>
                <a:path w="2664460" h="10795">
                  <a:moveTo>
                    <a:pt x="235864" y="0"/>
                  </a:moveTo>
                  <a:lnTo>
                    <a:pt x="225653" y="0"/>
                  </a:lnTo>
                  <a:lnTo>
                    <a:pt x="225653" y="10210"/>
                  </a:lnTo>
                  <a:lnTo>
                    <a:pt x="235864" y="10210"/>
                  </a:lnTo>
                  <a:lnTo>
                    <a:pt x="235864" y="0"/>
                  </a:lnTo>
                  <a:close/>
                </a:path>
                <a:path w="2664460" h="10795">
                  <a:moveTo>
                    <a:pt x="293052" y="0"/>
                  </a:moveTo>
                  <a:lnTo>
                    <a:pt x="282841" y="0"/>
                  </a:lnTo>
                  <a:lnTo>
                    <a:pt x="282841" y="10210"/>
                  </a:lnTo>
                  <a:lnTo>
                    <a:pt x="293052" y="10210"/>
                  </a:lnTo>
                  <a:lnTo>
                    <a:pt x="293052" y="0"/>
                  </a:lnTo>
                  <a:close/>
                </a:path>
                <a:path w="2664460" h="10795">
                  <a:moveTo>
                    <a:pt x="349211" y="0"/>
                  </a:moveTo>
                  <a:lnTo>
                    <a:pt x="339001" y="0"/>
                  </a:lnTo>
                  <a:lnTo>
                    <a:pt x="339001" y="10210"/>
                  </a:lnTo>
                  <a:lnTo>
                    <a:pt x="349211" y="10210"/>
                  </a:lnTo>
                  <a:lnTo>
                    <a:pt x="349211" y="0"/>
                  </a:lnTo>
                  <a:close/>
                </a:path>
                <a:path w="2664460" h="10795">
                  <a:moveTo>
                    <a:pt x="405371" y="0"/>
                  </a:moveTo>
                  <a:lnTo>
                    <a:pt x="395160" y="0"/>
                  </a:lnTo>
                  <a:lnTo>
                    <a:pt x="395160" y="10210"/>
                  </a:lnTo>
                  <a:lnTo>
                    <a:pt x="405371" y="10210"/>
                  </a:lnTo>
                  <a:lnTo>
                    <a:pt x="405371" y="0"/>
                  </a:lnTo>
                  <a:close/>
                </a:path>
                <a:path w="2664460" h="10795">
                  <a:moveTo>
                    <a:pt x="461530" y="0"/>
                  </a:moveTo>
                  <a:lnTo>
                    <a:pt x="451319" y="0"/>
                  </a:lnTo>
                  <a:lnTo>
                    <a:pt x="451319" y="10210"/>
                  </a:lnTo>
                  <a:lnTo>
                    <a:pt x="461530" y="10210"/>
                  </a:lnTo>
                  <a:lnTo>
                    <a:pt x="461530" y="0"/>
                  </a:lnTo>
                  <a:close/>
                </a:path>
                <a:path w="2664460" h="10795">
                  <a:moveTo>
                    <a:pt x="517690" y="0"/>
                  </a:moveTo>
                  <a:lnTo>
                    <a:pt x="507479" y="0"/>
                  </a:lnTo>
                  <a:lnTo>
                    <a:pt x="507479" y="10210"/>
                  </a:lnTo>
                  <a:lnTo>
                    <a:pt x="517690" y="10210"/>
                  </a:lnTo>
                  <a:lnTo>
                    <a:pt x="517690" y="0"/>
                  </a:lnTo>
                  <a:close/>
                </a:path>
                <a:path w="2664460" h="10795">
                  <a:moveTo>
                    <a:pt x="574865" y="0"/>
                  </a:moveTo>
                  <a:lnTo>
                    <a:pt x="564654" y="0"/>
                  </a:lnTo>
                  <a:lnTo>
                    <a:pt x="564654" y="10210"/>
                  </a:lnTo>
                  <a:lnTo>
                    <a:pt x="574865" y="10210"/>
                  </a:lnTo>
                  <a:lnTo>
                    <a:pt x="574865" y="0"/>
                  </a:lnTo>
                  <a:close/>
                </a:path>
                <a:path w="2664460" h="10795">
                  <a:moveTo>
                    <a:pt x="631024" y="0"/>
                  </a:moveTo>
                  <a:lnTo>
                    <a:pt x="620814" y="0"/>
                  </a:lnTo>
                  <a:lnTo>
                    <a:pt x="620814" y="10210"/>
                  </a:lnTo>
                  <a:lnTo>
                    <a:pt x="631024" y="10210"/>
                  </a:lnTo>
                  <a:lnTo>
                    <a:pt x="631024" y="0"/>
                  </a:lnTo>
                  <a:close/>
                </a:path>
                <a:path w="2664460" h="10795">
                  <a:moveTo>
                    <a:pt x="687184" y="0"/>
                  </a:moveTo>
                  <a:lnTo>
                    <a:pt x="676973" y="0"/>
                  </a:lnTo>
                  <a:lnTo>
                    <a:pt x="676973" y="10210"/>
                  </a:lnTo>
                  <a:lnTo>
                    <a:pt x="687184" y="10210"/>
                  </a:lnTo>
                  <a:lnTo>
                    <a:pt x="687184" y="0"/>
                  </a:lnTo>
                  <a:close/>
                </a:path>
                <a:path w="2664460" h="10795">
                  <a:moveTo>
                    <a:pt x="743343" y="0"/>
                  </a:moveTo>
                  <a:lnTo>
                    <a:pt x="733132" y="0"/>
                  </a:lnTo>
                  <a:lnTo>
                    <a:pt x="733132" y="10210"/>
                  </a:lnTo>
                  <a:lnTo>
                    <a:pt x="743343" y="10210"/>
                  </a:lnTo>
                  <a:lnTo>
                    <a:pt x="743343" y="0"/>
                  </a:lnTo>
                  <a:close/>
                </a:path>
                <a:path w="2664460" h="10795">
                  <a:moveTo>
                    <a:pt x="800531" y="0"/>
                  </a:moveTo>
                  <a:lnTo>
                    <a:pt x="790321" y="0"/>
                  </a:lnTo>
                  <a:lnTo>
                    <a:pt x="790321" y="10210"/>
                  </a:lnTo>
                  <a:lnTo>
                    <a:pt x="800531" y="10210"/>
                  </a:lnTo>
                  <a:lnTo>
                    <a:pt x="800531" y="0"/>
                  </a:lnTo>
                  <a:close/>
                </a:path>
                <a:path w="2664460" h="10795">
                  <a:moveTo>
                    <a:pt x="856691" y="0"/>
                  </a:moveTo>
                  <a:lnTo>
                    <a:pt x="846480" y="0"/>
                  </a:lnTo>
                  <a:lnTo>
                    <a:pt x="846480" y="10210"/>
                  </a:lnTo>
                  <a:lnTo>
                    <a:pt x="856691" y="10210"/>
                  </a:lnTo>
                  <a:lnTo>
                    <a:pt x="856691" y="0"/>
                  </a:lnTo>
                  <a:close/>
                </a:path>
                <a:path w="2664460" h="10795">
                  <a:moveTo>
                    <a:pt x="912850" y="0"/>
                  </a:moveTo>
                  <a:lnTo>
                    <a:pt x="902639" y="0"/>
                  </a:lnTo>
                  <a:lnTo>
                    <a:pt x="902639" y="10210"/>
                  </a:lnTo>
                  <a:lnTo>
                    <a:pt x="912850" y="10210"/>
                  </a:lnTo>
                  <a:lnTo>
                    <a:pt x="912850" y="0"/>
                  </a:lnTo>
                  <a:close/>
                </a:path>
                <a:path w="2664460" h="10795">
                  <a:moveTo>
                    <a:pt x="969010" y="0"/>
                  </a:moveTo>
                  <a:lnTo>
                    <a:pt x="958799" y="0"/>
                  </a:lnTo>
                  <a:lnTo>
                    <a:pt x="958799" y="10210"/>
                  </a:lnTo>
                  <a:lnTo>
                    <a:pt x="969010" y="10210"/>
                  </a:lnTo>
                  <a:lnTo>
                    <a:pt x="969010" y="0"/>
                  </a:lnTo>
                  <a:close/>
                </a:path>
                <a:path w="2664460" h="10795">
                  <a:moveTo>
                    <a:pt x="1025169" y="0"/>
                  </a:moveTo>
                  <a:lnTo>
                    <a:pt x="1014958" y="0"/>
                  </a:lnTo>
                  <a:lnTo>
                    <a:pt x="1014958" y="10210"/>
                  </a:lnTo>
                  <a:lnTo>
                    <a:pt x="1025169" y="10210"/>
                  </a:lnTo>
                  <a:lnTo>
                    <a:pt x="1025169" y="0"/>
                  </a:lnTo>
                  <a:close/>
                </a:path>
                <a:path w="2664460" h="10795">
                  <a:moveTo>
                    <a:pt x="1082344" y="0"/>
                  </a:moveTo>
                  <a:lnTo>
                    <a:pt x="1072134" y="0"/>
                  </a:lnTo>
                  <a:lnTo>
                    <a:pt x="1072134" y="10210"/>
                  </a:lnTo>
                  <a:lnTo>
                    <a:pt x="1082344" y="10210"/>
                  </a:lnTo>
                  <a:lnTo>
                    <a:pt x="1082344" y="0"/>
                  </a:lnTo>
                  <a:close/>
                </a:path>
                <a:path w="2664460" h="10795">
                  <a:moveTo>
                    <a:pt x="1138504" y="0"/>
                  </a:moveTo>
                  <a:lnTo>
                    <a:pt x="1128293" y="0"/>
                  </a:lnTo>
                  <a:lnTo>
                    <a:pt x="1128293" y="10210"/>
                  </a:lnTo>
                  <a:lnTo>
                    <a:pt x="1138504" y="10210"/>
                  </a:lnTo>
                  <a:lnTo>
                    <a:pt x="1138504" y="0"/>
                  </a:lnTo>
                  <a:close/>
                </a:path>
                <a:path w="2664460" h="10795">
                  <a:moveTo>
                    <a:pt x="1194663" y="0"/>
                  </a:moveTo>
                  <a:lnTo>
                    <a:pt x="1184452" y="0"/>
                  </a:lnTo>
                  <a:lnTo>
                    <a:pt x="1184452" y="10210"/>
                  </a:lnTo>
                  <a:lnTo>
                    <a:pt x="1194663" y="10210"/>
                  </a:lnTo>
                  <a:lnTo>
                    <a:pt x="1194663" y="0"/>
                  </a:lnTo>
                  <a:close/>
                </a:path>
                <a:path w="2664460" h="10795">
                  <a:moveTo>
                    <a:pt x="1252867" y="0"/>
                  </a:moveTo>
                  <a:lnTo>
                    <a:pt x="1242656" y="0"/>
                  </a:lnTo>
                  <a:lnTo>
                    <a:pt x="1242656" y="10210"/>
                  </a:lnTo>
                  <a:lnTo>
                    <a:pt x="1252867" y="10210"/>
                  </a:lnTo>
                  <a:lnTo>
                    <a:pt x="1252867" y="0"/>
                  </a:lnTo>
                  <a:close/>
                </a:path>
                <a:path w="2664460" h="10795">
                  <a:moveTo>
                    <a:pt x="1309027" y="0"/>
                  </a:moveTo>
                  <a:lnTo>
                    <a:pt x="1298816" y="0"/>
                  </a:lnTo>
                  <a:lnTo>
                    <a:pt x="1298816" y="10210"/>
                  </a:lnTo>
                  <a:lnTo>
                    <a:pt x="1309027" y="10210"/>
                  </a:lnTo>
                  <a:lnTo>
                    <a:pt x="1309027" y="0"/>
                  </a:lnTo>
                  <a:close/>
                </a:path>
                <a:path w="2664460" h="10795">
                  <a:moveTo>
                    <a:pt x="1365186" y="0"/>
                  </a:moveTo>
                  <a:lnTo>
                    <a:pt x="1354975" y="0"/>
                  </a:lnTo>
                  <a:lnTo>
                    <a:pt x="1354975" y="10210"/>
                  </a:lnTo>
                  <a:lnTo>
                    <a:pt x="1365186" y="10210"/>
                  </a:lnTo>
                  <a:lnTo>
                    <a:pt x="1365186" y="0"/>
                  </a:lnTo>
                  <a:close/>
                </a:path>
                <a:path w="2664460" h="10795">
                  <a:moveTo>
                    <a:pt x="1421345" y="0"/>
                  </a:moveTo>
                  <a:lnTo>
                    <a:pt x="1411135" y="0"/>
                  </a:lnTo>
                  <a:lnTo>
                    <a:pt x="1411135" y="10210"/>
                  </a:lnTo>
                  <a:lnTo>
                    <a:pt x="1421345" y="10210"/>
                  </a:lnTo>
                  <a:lnTo>
                    <a:pt x="1421345" y="0"/>
                  </a:lnTo>
                  <a:close/>
                </a:path>
                <a:path w="2664460" h="10795">
                  <a:moveTo>
                    <a:pt x="1478521" y="0"/>
                  </a:moveTo>
                  <a:lnTo>
                    <a:pt x="1468310" y="0"/>
                  </a:lnTo>
                  <a:lnTo>
                    <a:pt x="1468310" y="10210"/>
                  </a:lnTo>
                  <a:lnTo>
                    <a:pt x="1478521" y="10210"/>
                  </a:lnTo>
                  <a:lnTo>
                    <a:pt x="1478521" y="0"/>
                  </a:lnTo>
                  <a:close/>
                </a:path>
                <a:path w="2664460" h="10795">
                  <a:moveTo>
                    <a:pt x="1534680" y="0"/>
                  </a:moveTo>
                  <a:lnTo>
                    <a:pt x="1524469" y="0"/>
                  </a:lnTo>
                  <a:lnTo>
                    <a:pt x="1524469" y="10210"/>
                  </a:lnTo>
                  <a:lnTo>
                    <a:pt x="1534680" y="10210"/>
                  </a:lnTo>
                  <a:lnTo>
                    <a:pt x="1534680" y="0"/>
                  </a:lnTo>
                  <a:close/>
                </a:path>
                <a:path w="2664460" h="10795">
                  <a:moveTo>
                    <a:pt x="1590840" y="0"/>
                  </a:moveTo>
                  <a:lnTo>
                    <a:pt x="1580629" y="0"/>
                  </a:lnTo>
                  <a:lnTo>
                    <a:pt x="1580629" y="10210"/>
                  </a:lnTo>
                  <a:lnTo>
                    <a:pt x="1590840" y="10210"/>
                  </a:lnTo>
                  <a:lnTo>
                    <a:pt x="1590840" y="0"/>
                  </a:lnTo>
                  <a:close/>
                </a:path>
                <a:path w="2664460" h="10795">
                  <a:moveTo>
                    <a:pt x="1646999" y="0"/>
                  </a:moveTo>
                  <a:lnTo>
                    <a:pt x="1636788" y="0"/>
                  </a:lnTo>
                  <a:lnTo>
                    <a:pt x="1636788" y="10210"/>
                  </a:lnTo>
                  <a:lnTo>
                    <a:pt x="1646999" y="10210"/>
                  </a:lnTo>
                  <a:lnTo>
                    <a:pt x="1646999" y="0"/>
                  </a:lnTo>
                  <a:close/>
                </a:path>
                <a:path w="2664460" h="10795">
                  <a:moveTo>
                    <a:pt x="1704174" y="0"/>
                  </a:moveTo>
                  <a:lnTo>
                    <a:pt x="1693964" y="0"/>
                  </a:lnTo>
                  <a:lnTo>
                    <a:pt x="1693964" y="10210"/>
                  </a:lnTo>
                  <a:lnTo>
                    <a:pt x="1704174" y="10210"/>
                  </a:lnTo>
                  <a:lnTo>
                    <a:pt x="1704174" y="0"/>
                  </a:lnTo>
                  <a:close/>
                </a:path>
                <a:path w="2664460" h="10795">
                  <a:moveTo>
                    <a:pt x="1760334" y="0"/>
                  </a:moveTo>
                  <a:lnTo>
                    <a:pt x="1750123" y="0"/>
                  </a:lnTo>
                  <a:lnTo>
                    <a:pt x="1750123" y="10210"/>
                  </a:lnTo>
                  <a:lnTo>
                    <a:pt x="1760334" y="10210"/>
                  </a:lnTo>
                  <a:lnTo>
                    <a:pt x="1760334" y="0"/>
                  </a:lnTo>
                  <a:close/>
                </a:path>
                <a:path w="2664460" h="10795">
                  <a:moveTo>
                    <a:pt x="1816493" y="0"/>
                  </a:moveTo>
                  <a:lnTo>
                    <a:pt x="1806282" y="0"/>
                  </a:lnTo>
                  <a:lnTo>
                    <a:pt x="1806282" y="10210"/>
                  </a:lnTo>
                  <a:lnTo>
                    <a:pt x="1816493" y="10210"/>
                  </a:lnTo>
                  <a:lnTo>
                    <a:pt x="1816493" y="0"/>
                  </a:lnTo>
                  <a:close/>
                </a:path>
                <a:path w="2664460" h="10795">
                  <a:moveTo>
                    <a:pt x="1872653" y="0"/>
                  </a:moveTo>
                  <a:lnTo>
                    <a:pt x="1862442" y="0"/>
                  </a:lnTo>
                  <a:lnTo>
                    <a:pt x="1862442" y="10210"/>
                  </a:lnTo>
                  <a:lnTo>
                    <a:pt x="1872653" y="10210"/>
                  </a:lnTo>
                  <a:lnTo>
                    <a:pt x="1872653" y="0"/>
                  </a:lnTo>
                  <a:close/>
                </a:path>
                <a:path w="2664460" h="10795">
                  <a:moveTo>
                    <a:pt x="1928812" y="0"/>
                  </a:moveTo>
                  <a:lnTo>
                    <a:pt x="1918601" y="0"/>
                  </a:lnTo>
                  <a:lnTo>
                    <a:pt x="1918601" y="10210"/>
                  </a:lnTo>
                  <a:lnTo>
                    <a:pt x="1928812" y="10210"/>
                  </a:lnTo>
                  <a:lnTo>
                    <a:pt x="1928812" y="0"/>
                  </a:lnTo>
                  <a:close/>
                </a:path>
                <a:path w="2664460" h="10795">
                  <a:moveTo>
                    <a:pt x="1986000" y="0"/>
                  </a:moveTo>
                  <a:lnTo>
                    <a:pt x="1975789" y="0"/>
                  </a:lnTo>
                  <a:lnTo>
                    <a:pt x="1975789" y="10210"/>
                  </a:lnTo>
                  <a:lnTo>
                    <a:pt x="1986000" y="10210"/>
                  </a:lnTo>
                  <a:lnTo>
                    <a:pt x="1986000" y="0"/>
                  </a:lnTo>
                  <a:close/>
                </a:path>
                <a:path w="2664460" h="10795">
                  <a:moveTo>
                    <a:pt x="2042160" y="0"/>
                  </a:moveTo>
                  <a:lnTo>
                    <a:pt x="2031949" y="0"/>
                  </a:lnTo>
                  <a:lnTo>
                    <a:pt x="2031949" y="10210"/>
                  </a:lnTo>
                  <a:lnTo>
                    <a:pt x="2042160" y="10210"/>
                  </a:lnTo>
                  <a:lnTo>
                    <a:pt x="2042160" y="0"/>
                  </a:lnTo>
                  <a:close/>
                </a:path>
                <a:path w="2664460" h="10795">
                  <a:moveTo>
                    <a:pt x="2098319" y="0"/>
                  </a:moveTo>
                  <a:lnTo>
                    <a:pt x="2088108" y="0"/>
                  </a:lnTo>
                  <a:lnTo>
                    <a:pt x="2088108" y="10210"/>
                  </a:lnTo>
                  <a:lnTo>
                    <a:pt x="2098319" y="10210"/>
                  </a:lnTo>
                  <a:lnTo>
                    <a:pt x="2098319" y="0"/>
                  </a:lnTo>
                  <a:close/>
                </a:path>
                <a:path w="2664460" h="10795">
                  <a:moveTo>
                    <a:pt x="2154478" y="0"/>
                  </a:moveTo>
                  <a:lnTo>
                    <a:pt x="2144268" y="0"/>
                  </a:lnTo>
                  <a:lnTo>
                    <a:pt x="2144268" y="10210"/>
                  </a:lnTo>
                  <a:lnTo>
                    <a:pt x="2154478" y="10210"/>
                  </a:lnTo>
                  <a:lnTo>
                    <a:pt x="2154478" y="0"/>
                  </a:lnTo>
                  <a:close/>
                </a:path>
                <a:path w="2664460" h="10795">
                  <a:moveTo>
                    <a:pt x="2211654" y="0"/>
                  </a:moveTo>
                  <a:lnTo>
                    <a:pt x="2201443" y="0"/>
                  </a:lnTo>
                  <a:lnTo>
                    <a:pt x="2201443" y="10210"/>
                  </a:lnTo>
                  <a:lnTo>
                    <a:pt x="2211654" y="10210"/>
                  </a:lnTo>
                  <a:lnTo>
                    <a:pt x="2211654" y="0"/>
                  </a:lnTo>
                  <a:close/>
                </a:path>
                <a:path w="2664460" h="10795">
                  <a:moveTo>
                    <a:pt x="2267813" y="0"/>
                  </a:moveTo>
                  <a:lnTo>
                    <a:pt x="2257602" y="0"/>
                  </a:lnTo>
                  <a:lnTo>
                    <a:pt x="2257602" y="10210"/>
                  </a:lnTo>
                  <a:lnTo>
                    <a:pt x="2267813" y="10210"/>
                  </a:lnTo>
                  <a:lnTo>
                    <a:pt x="2267813" y="0"/>
                  </a:lnTo>
                  <a:close/>
                </a:path>
                <a:path w="2664460" h="10795">
                  <a:moveTo>
                    <a:pt x="2323973" y="0"/>
                  </a:moveTo>
                  <a:lnTo>
                    <a:pt x="2313762" y="0"/>
                  </a:lnTo>
                  <a:lnTo>
                    <a:pt x="2313762" y="10210"/>
                  </a:lnTo>
                  <a:lnTo>
                    <a:pt x="2323973" y="10210"/>
                  </a:lnTo>
                  <a:lnTo>
                    <a:pt x="2323973" y="0"/>
                  </a:lnTo>
                  <a:close/>
                </a:path>
                <a:path w="2664460" h="10795">
                  <a:moveTo>
                    <a:pt x="2380132" y="0"/>
                  </a:moveTo>
                  <a:lnTo>
                    <a:pt x="2369921" y="0"/>
                  </a:lnTo>
                  <a:lnTo>
                    <a:pt x="2369921" y="10210"/>
                  </a:lnTo>
                  <a:lnTo>
                    <a:pt x="2380132" y="10210"/>
                  </a:lnTo>
                  <a:lnTo>
                    <a:pt x="2380132" y="0"/>
                  </a:lnTo>
                  <a:close/>
                </a:path>
                <a:path w="2664460" h="10795">
                  <a:moveTo>
                    <a:pt x="2437320" y="0"/>
                  </a:moveTo>
                  <a:lnTo>
                    <a:pt x="2427109" y="0"/>
                  </a:lnTo>
                  <a:lnTo>
                    <a:pt x="2427109" y="10210"/>
                  </a:lnTo>
                  <a:lnTo>
                    <a:pt x="2437320" y="10210"/>
                  </a:lnTo>
                  <a:lnTo>
                    <a:pt x="2437320" y="0"/>
                  </a:lnTo>
                  <a:close/>
                </a:path>
                <a:path w="2664460" h="10795">
                  <a:moveTo>
                    <a:pt x="2493480" y="0"/>
                  </a:moveTo>
                  <a:lnTo>
                    <a:pt x="2483269" y="0"/>
                  </a:lnTo>
                  <a:lnTo>
                    <a:pt x="2483269" y="10210"/>
                  </a:lnTo>
                  <a:lnTo>
                    <a:pt x="2493480" y="10210"/>
                  </a:lnTo>
                  <a:lnTo>
                    <a:pt x="2493480" y="0"/>
                  </a:lnTo>
                  <a:close/>
                </a:path>
                <a:path w="2664460" h="10795">
                  <a:moveTo>
                    <a:pt x="2550655" y="0"/>
                  </a:moveTo>
                  <a:lnTo>
                    <a:pt x="2540444" y="0"/>
                  </a:lnTo>
                  <a:lnTo>
                    <a:pt x="2540444" y="10210"/>
                  </a:lnTo>
                  <a:lnTo>
                    <a:pt x="2550655" y="10210"/>
                  </a:lnTo>
                  <a:lnTo>
                    <a:pt x="2550655" y="0"/>
                  </a:lnTo>
                  <a:close/>
                </a:path>
                <a:path w="2664460" h="10795">
                  <a:moveTo>
                    <a:pt x="2607830" y="0"/>
                  </a:moveTo>
                  <a:lnTo>
                    <a:pt x="2597620" y="0"/>
                  </a:lnTo>
                  <a:lnTo>
                    <a:pt x="2597620" y="10210"/>
                  </a:lnTo>
                  <a:lnTo>
                    <a:pt x="2607830" y="10210"/>
                  </a:lnTo>
                  <a:lnTo>
                    <a:pt x="2607830" y="0"/>
                  </a:lnTo>
                  <a:close/>
                </a:path>
                <a:path w="2664460" h="10795">
                  <a:moveTo>
                    <a:pt x="2663990" y="0"/>
                  </a:moveTo>
                  <a:lnTo>
                    <a:pt x="2653779" y="0"/>
                  </a:lnTo>
                  <a:lnTo>
                    <a:pt x="2653779" y="10210"/>
                  </a:lnTo>
                  <a:lnTo>
                    <a:pt x="2663990" y="10210"/>
                  </a:lnTo>
                  <a:lnTo>
                    <a:pt x="2663990" y="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6" name="object 276" descr=""/>
          <p:cNvSpPr/>
          <p:nvPr/>
        </p:nvSpPr>
        <p:spPr>
          <a:xfrm>
            <a:off x="3589096" y="405123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7" name="object 277" descr=""/>
          <p:cNvSpPr/>
          <p:nvPr/>
        </p:nvSpPr>
        <p:spPr>
          <a:xfrm>
            <a:off x="3645255" y="405123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8" name="object 278" descr=""/>
          <p:cNvSpPr/>
          <p:nvPr/>
        </p:nvSpPr>
        <p:spPr>
          <a:xfrm>
            <a:off x="3702435" y="405123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9" name="object 279" descr=""/>
          <p:cNvSpPr/>
          <p:nvPr/>
        </p:nvSpPr>
        <p:spPr>
          <a:xfrm>
            <a:off x="3892663" y="3987930"/>
            <a:ext cx="275590" cy="74930"/>
          </a:xfrm>
          <a:custGeom>
            <a:avLst/>
            <a:gdLst/>
            <a:ahLst/>
            <a:cxnLst/>
            <a:rect l="l" t="t" r="r" b="b"/>
            <a:pathLst>
              <a:path w="275589" h="74929">
                <a:moveTo>
                  <a:pt x="52483" y="58814"/>
                </a:moveTo>
                <a:lnTo>
                  <a:pt x="0" y="58814"/>
                </a:lnTo>
                <a:lnTo>
                  <a:pt x="0" y="46561"/>
                </a:lnTo>
                <a:lnTo>
                  <a:pt x="31653" y="102"/>
                </a:lnTo>
                <a:lnTo>
                  <a:pt x="43395" y="102"/>
                </a:lnTo>
                <a:lnTo>
                  <a:pt x="43395" y="21646"/>
                </a:lnTo>
                <a:lnTo>
                  <a:pt x="29815" y="21646"/>
                </a:lnTo>
                <a:lnTo>
                  <a:pt x="13069" y="46561"/>
                </a:lnTo>
                <a:lnTo>
                  <a:pt x="52483" y="46561"/>
                </a:lnTo>
                <a:lnTo>
                  <a:pt x="52483" y="58814"/>
                </a:lnTo>
                <a:close/>
              </a:path>
              <a:path w="275589" h="74929">
                <a:moveTo>
                  <a:pt x="43395" y="46561"/>
                </a:moveTo>
                <a:lnTo>
                  <a:pt x="29815" y="46561"/>
                </a:lnTo>
                <a:lnTo>
                  <a:pt x="29815" y="21646"/>
                </a:lnTo>
                <a:lnTo>
                  <a:pt x="43395" y="21646"/>
                </a:lnTo>
                <a:lnTo>
                  <a:pt x="43395" y="46561"/>
                </a:lnTo>
                <a:close/>
              </a:path>
              <a:path w="275589" h="74929">
                <a:moveTo>
                  <a:pt x="43395" y="73517"/>
                </a:moveTo>
                <a:lnTo>
                  <a:pt x="29815" y="73517"/>
                </a:lnTo>
                <a:lnTo>
                  <a:pt x="29815" y="58814"/>
                </a:lnTo>
                <a:lnTo>
                  <a:pt x="43395" y="58814"/>
                </a:lnTo>
                <a:lnTo>
                  <a:pt x="43395" y="73517"/>
                </a:lnTo>
                <a:close/>
              </a:path>
              <a:path w="275589" h="74929">
                <a:moveTo>
                  <a:pt x="89378" y="74845"/>
                </a:moveTo>
                <a:lnTo>
                  <a:pt x="75151" y="74845"/>
                </a:lnTo>
                <a:lnTo>
                  <a:pt x="69399" y="72088"/>
                </a:lnTo>
                <a:lnTo>
                  <a:pt x="58507" y="37269"/>
                </a:lnTo>
                <a:lnTo>
                  <a:pt x="58900" y="28828"/>
                </a:lnTo>
                <a:lnTo>
                  <a:pt x="58954" y="27671"/>
                </a:lnTo>
                <a:lnTo>
                  <a:pt x="75151" y="0"/>
                </a:lnTo>
                <a:lnTo>
                  <a:pt x="89378" y="0"/>
                </a:lnTo>
                <a:lnTo>
                  <a:pt x="94817" y="2484"/>
                </a:lnTo>
                <a:lnTo>
                  <a:pt x="98760" y="7453"/>
                </a:lnTo>
                <a:lnTo>
                  <a:pt x="101260" y="11640"/>
                </a:lnTo>
                <a:lnTo>
                  <a:pt x="80597" y="11640"/>
                </a:lnTo>
                <a:lnTo>
                  <a:pt x="79099" y="12184"/>
                </a:lnTo>
                <a:lnTo>
                  <a:pt x="73386" y="47027"/>
                </a:lnTo>
                <a:lnTo>
                  <a:pt x="73756" y="51938"/>
                </a:lnTo>
                <a:lnTo>
                  <a:pt x="74640" y="55138"/>
                </a:lnTo>
                <a:lnTo>
                  <a:pt x="75457" y="58405"/>
                </a:lnTo>
                <a:lnTo>
                  <a:pt x="76479" y="60481"/>
                </a:lnTo>
                <a:lnTo>
                  <a:pt x="79099" y="62660"/>
                </a:lnTo>
                <a:lnTo>
                  <a:pt x="80597" y="63204"/>
                </a:lnTo>
                <a:lnTo>
                  <a:pt x="101303" y="63204"/>
                </a:lnTo>
                <a:lnTo>
                  <a:pt x="98840" y="67391"/>
                </a:lnTo>
                <a:lnTo>
                  <a:pt x="94892" y="72360"/>
                </a:lnTo>
                <a:lnTo>
                  <a:pt x="89378" y="74845"/>
                </a:lnTo>
                <a:close/>
              </a:path>
              <a:path w="275589" h="74929">
                <a:moveTo>
                  <a:pt x="101303" y="63204"/>
                </a:moveTo>
                <a:lnTo>
                  <a:pt x="83932" y="63204"/>
                </a:lnTo>
                <a:lnTo>
                  <a:pt x="85396" y="62660"/>
                </a:lnTo>
                <a:lnTo>
                  <a:pt x="87983" y="60481"/>
                </a:lnTo>
                <a:lnTo>
                  <a:pt x="89004" y="58541"/>
                </a:lnTo>
                <a:lnTo>
                  <a:pt x="90705" y="52143"/>
                </a:lnTo>
                <a:lnTo>
                  <a:pt x="91106" y="47027"/>
                </a:lnTo>
                <a:lnTo>
                  <a:pt x="91102" y="27671"/>
                </a:lnTo>
                <a:lnTo>
                  <a:pt x="83932" y="11640"/>
                </a:lnTo>
                <a:lnTo>
                  <a:pt x="101260" y="11640"/>
                </a:lnTo>
                <a:lnTo>
                  <a:pt x="105988" y="37473"/>
                </a:lnTo>
                <a:lnTo>
                  <a:pt x="105590" y="46050"/>
                </a:lnTo>
                <a:lnTo>
                  <a:pt x="105545" y="47027"/>
                </a:lnTo>
                <a:lnTo>
                  <a:pt x="104230" y="55138"/>
                </a:lnTo>
                <a:lnTo>
                  <a:pt x="104201" y="55317"/>
                </a:lnTo>
                <a:lnTo>
                  <a:pt x="101967" y="62075"/>
                </a:lnTo>
                <a:lnTo>
                  <a:pt x="101303" y="63204"/>
                </a:lnTo>
                <a:close/>
              </a:path>
              <a:path w="275589" h="74929">
                <a:moveTo>
                  <a:pt x="141045" y="48705"/>
                </a:moveTo>
                <a:lnTo>
                  <a:pt x="130017" y="48705"/>
                </a:lnTo>
                <a:lnTo>
                  <a:pt x="125048" y="46493"/>
                </a:lnTo>
                <a:lnTo>
                  <a:pt x="116743" y="37643"/>
                </a:lnTo>
                <a:lnTo>
                  <a:pt x="114667" y="31857"/>
                </a:lnTo>
                <a:lnTo>
                  <a:pt x="114667" y="17290"/>
                </a:lnTo>
                <a:lnTo>
                  <a:pt x="116765" y="11640"/>
                </a:lnTo>
                <a:lnTo>
                  <a:pt x="116879" y="11333"/>
                </a:lnTo>
                <a:lnTo>
                  <a:pt x="121304" y="6841"/>
                </a:lnTo>
                <a:lnTo>
                  <a:pt x="125660" y="2280"/>
                </a:lnTo>
                <a:lnTo>
                  <a:pt x="131242" y="0"/>
                </a:lnTo>
                <a:lnTo>
                  <a:pt x="145469" y="0"/>
                </a:lnTo>
                <a:lnTo>
                  <a:pt x="151562" y="2859"/>
                </a:lnTo>
                <a:lnTo>
                  <a:pt x="156327" y="8577"/>
                </a:lnTo>
                <a:lnTo>
                  <a:pt x="158232" y="11640"/>
                </a:lnTo>
                <a:lnTo>
                  <a:pt x="134850" y="11640"/>
                </a:lnTo>
                <a:lnTo>
                  <a:pt x="132706" y="12661"/>
                </a:lnTo>
                <a:lnTo>
                  <a:pt x="129302" y="16745"/>
                </a:lnTo>
                <a:lnTo>
                  <a:pt x="128469" y="20013"/>
                </a:lnTo>
                <a:lnTo>
                  <a:pt x="128451" y="29407"/>
                </a:lnTo>
                <a:lnTo>
                  <a:pt x="129370" y="32878"/>
                </a:lnTo>
                <a:lnTo>
                  <a:pt x="131208" y="35125"/>
                </a:lnTo>
                <a:lnTo>
                  <a:pt x="133114" y="37303"/>
                </a:lnTo>
                <a:lnTo>
                  <a:pt x="135429" y="38392"/>
                </a:lnTo>
                <a:lnTo>
                  <a:pt x="163403" y="38392"/>
                </a:lnTo>
                <a:lnTo>
                  <a:pt x="163195" y="42579"/>
                </a:lnTo>
                <a:lnTo>
                  <a:pt x="148975" y="42579"/>
                </a:lnTo>
                <a:lnTo>
                  <a:pt x="145435" y="46663"/>
                </a:lnTo>
                <a:lnTo>
                  <a:pt x="141045" y="48705"/>
                </a:lnTo>
                <a:close/>
              </a:path>
              <a:path w="275589" h="74929">
                <a:moveTo>
                  <a:pt x="163403" y="38392"/>
                </a:moveTo>
                <a:lnTo>
                  <a:pt x="140875" y="38392"/>
                </a:lnTo>
                <a:lnTo>
                  <a:pt x="142493" y="37643"/>
                </a:lnTo>
                <a:lnTo>
                  <a:pt x="143185" y="37303"/>
                </a:lnTo>
                <a:lnTo>
                  <a:pt x="146831" y="33117"/>
                </a:lnTo>
                <a:lnTo>
                  <a:pt x="147750" y="29985"/>
                </a:lnTo>
                <a:lnTo>
                  <a:pt x="147750" y="21340"/>
                </a:lnTo>
                <a:lnTo>
                  <a:pt x="146729" y="17868"/>
                </a:lnTo>
                <a:lnTo>
                  <a:pt x="142576" y="12899"/>
                </a:lnTo>
                <a:lnTo>
                  <a:pt x="140160" y="11640"/>
                </a:lnTo>
                <a:lnTo>
                  <a:pt x="158232" y="11640"/>
                </a:lnTo>
                <a:lnTo>
                  <a:pt x="159454" y="13605"/>
                </a:lnTo>
                <a:lnTo>
                  <a:pt x="161688" y="20013"/>
                </a:lnTo>
                <a:lnTo>
                  <a:pt x="163028" y="27798"/>
                </a:lnTo>
                <a:lnTo>
                  <a:pt x="163134" y="29985"/>
                </a:lnTo>
                <a:lnTo>
                  <a:pt x="163226" y="31857"/>
                </a:lnTo>
                <a:lnTo>
                  <a:pt x="163287" y="33117"/>
                </a:lnTo>
                <a:lnTo>
                  <a:pt x="163403" y="38392"/>
                </a:lnTo>
                <a:close/>
              </a:path>
              <a:path w="275589" h="74929">
                <a:moveTo>
                  <a:pt x="157768" y="63204"/>
                </a:moveTo>
                <a:lnTo>
                  <a:pt x="140704" y="63204"/>
                </a:lnTo>
                <a:lnTo>
                  <a:pt x="143121" y="61877"/>
                </a:lnTo>
                <a:lnTo>
                  <a:pt x="147137" y="56499"/>
                </a:lnTo>
                <a:lnTo>
                  <a:pt x="148431" y="50951"/>
                </a:lnTo>
                <a:lnTo>
                  <a:pt x="148975" y="42579"/>
                </a:lnTo>
                <a:lnTo>
                  <a:pt x="163195" y="42579"/>
                </a:lnTo>
                <a:lnTo>
                  <a:pt x="163009" y="46318"/>
                </a:lnTo>
                <a:lnTo>
                  <a:pt x="161611" y="54270"/>
                </a:lnTo>
                <a:lnTo>
                  <a:pt x="159282" y="60818"/>
                </a:lnTo>
                <a:lnTo>
                  <a:pt x="157768" y="63204"/>
                </a:lnTo>
                <a:close/>
              </a:path>
              <a:path w="275589" h="74929">
                <a:moveTo>
                  <a:pt x="144721" y="74845"/>
                </a:moveTo>
                <a:lnTo>
                  <a:pt x="131106" y="74845"/>
                </a:lnTo>
                <a:lnTo>
                  <a:pt x="126477" y="73313"/>
                </a:lnTo>
                <a:lnTo>
                  <a:pt x="116187" y="56499"/>
                </a:lnTo>
                <a:lnTo>
                  <a:pt x="116802" y="56499"/>
                </a:lnTo>
                <a:lnTo>
                  <a:pt x="129779" y="55036"/>
                </a:lnTo>
                <a:lnTo>
                  <a:pt x="130119" y="57827"/>
                </a:lnTo>
                <a:lnTo>
                  <a:pt x="130970" y="59869"/>
                </a:lnTo>
                <a:lnTo>
                  <a:pt x="132331" y="61162"/>
                </a:lnTo>
                <a:lnTo>
                  <a:pt x="133693" y="62524"/>
                </a:lnTo>
                <a:lnTo>
                  <a:pt x="135531" y="63204"/>
                </a:lnTo>
                <a:lnTo>
                  <a:pt x="157768" y="63204"/>
                </a:lnTo>
                <a:lnTo>
                  <a:pt x="156021" y="65961"/>
                </a:lnTo>
                <a:lnTo>
                  <a:pt x="151119" y="71884"/>
                </a:lnTo>
                <a:lnTo>
                  <a:pt x="144721" y="74845"/>
                </a:lnTo>
                <a:close/>
              </a:path>
              <a:path w="275589" h="74929">
                <a:moveTo>
                  <a:pt x="202718" y="74845"/>
                </a:moveTo>
                <a:lnTo>
                  <a:pt x="188491" y="74845"/>
                </a:lnTo>
                <a:lnTo>
                  <a:pt x="182739" y="72088"/>
                </a:lnTo>
                <a:lnTo>
                  <a:pt x="171856" y="37473"/>
                </a:lnTo>
                <a:lnTo>
                  <a:pt x="171847" y="37269"/>
                </a:lnTo>
                <a:lnTo>
                  <a:pt x="172240" y="28828"/>
                </a:lnTo>
                <a:lnTo>
                  <a:pt x="172294" y="27671"/>
                </a:lnTo>
                <a:lnTo>
                  <a:pt x="173601" y="19706"/>
                </a:lnTo>
                <a:lnTo>
                  <a:pt x="188491" y="0"/>
                </a:lnTo>
                <a:lnTo>
                  <a:pt x="202718" y="0"/>
                </a:lnTo>
                <a:lnTo>
                  <a:pt x="208157" y="2484"/>
                </a:lnTo>
                <a:lnTo>
                  <a:pt x="212100" y="7453"/>
                </a:lnTo>
                <a:lnTo>
                  <a:pt x="214600" y="11640"/>
                </a:lnTo>
                <a:lnTo>
                  <a:pt x="193937" y="11640"/>
                </a:lnTo>
                <a:lnTo>
                  <a:pt x="192439" y="12184"/>
                </a:lnTo>
                <a:lnTo>
                  <a:pt x="186726" y="47027"/>
                </a:lnTo>
                <a:lnTo>
                  <a:pt x="187095" y="51938"/>
                </a:lnTo>
                <a:lnTo>
                  <a:pt x="187980" y="55138"/>
                </a:lnTo>
                <a:lnTo>
                  <a:pt x="188797" y="58405"/>
                </a:lnTo>
                <a:lnTo>
                  <a:pt x="189819" y="60481"/>
                </a:lnTo>
                <a:lnTo>
                  <a:pt x="192439" y="62660"/>
                </a:lnTo>
                <a:lnTo>
                  <a:pt x="193937" y="63204"/>
                </a:lnTo>
                <a:lnTo>
                  <a:pt x="214643" y="63204"/>
                </a:lnTo>
                <a:lnTo>
                  <a:pt x="212180" y="67391"/>
                </a:lnTo>
                <a:lnTo>
                  <a:pt x="208232" y="72360"/>
                </a:lnTo>
                <a:lnTo>
                  <a:pt x="202718" y="74845"/>
                </a:lnTo>
                <a:close/>
              </a:path>
              <a:path w="275589" h="74929">
                <a:moveTo>
                  <a:pt x="214643" y="63204"/>
                </a:moveTo>
                <a:lnTo>
                  <a:pt x="197272" y="63204"/>
                </a:lnTo>
                <a:lnTo>
                  <a:pt x="198736" y="62660"/>
                </a:lnTo>
                <a:lnTo>
                  <a:pt x="201322" y="60481"/>
                </a:lnTo>
                <a:lnTo>
                  <a:pt x="202344" y="58541"/>
                </a:lnTo>
                <a:lnTo>
                  <a:pt x="204045" y="52143"/>
                </a:lnTo>
                <a:lnTo>
                  <a:pt x="204445" y="47027"/>
                </a:lnTo>
                <a:lnTo>
                  <a:pt x="204442" y="27671"/>
                </a:lnTo>
                <a:lnTo>
                  <a:pt x="197272" y="11640"/>
                </a:lnTo>
                <a:lnTo>
                  <a:pt x="214600" y="11640"/>
                </a:lnTo>
                <a:lnTo>
                  <a:pt x="219327" y="37473"/>
                </a:lnTo>
                <a:lnTo>
                  <a:pt x="218930" y="46050"/>
                </a:lnTo>
                <a:lnTo>
                  <a:pt x="218885" y="47027"/>
                </a:lnTo>
                <a:lnTo>
                  <a:pt x="217570" y="55138"/>
                </a:lnTo>
                <a:lnTo>
                  <a:pt x="217541" y="55317"/>
                </a:lnTo>
                <a:lnTo>
                  <a:pt x="215307" y="62075"/>
                </a:lnTo>
                <a:lnTo>
                  <a:pt x="214643" y="63204"/>
                </a:lnTo>
                <a:close/>
              </a:path>
              <a:path w="275589" h="74929">
                <a:moveTo>
                  <a:pt x="258877" y="74845"/>
                </a:moveTo>
                <a:lnTo>
                  <a:pt x="244650" y="74845"/>
                </a:lnTo>
                <a:lnTo>
                  <a:pt x="238898" y="72088"/>
                </a:lnTo>
                <a:lnTo>
                  <a:pt x="228007" y="37269"/>
                </a:lnTo>
                <a:lnTo>
                  <a:pt x="228400" y="28828"/>
                </a:lnTo>
                <a:lnTo>
                  <a:pt x="228453" y="27671"/>
                </a:lnTo>
                <a:lnTo>
                  <a:pt x="229760" y="19706"/>
                </a:lnTo>
                <a:lnTo>
                  <a:pt x="229794" y="19502"/>
                </a:lnTo>
                <a:lnTo>
                  <a:pt x="232027" y="12763"/>
                </a:lnTo>
                <a:lnTo>
                  <a:pt x="235154" y="7453"/>
                </a:lnTo>
                <a:lnTo>
                  <a:pt x="239102" y="2484"/>
                </a:lnTo>
                <a:lnTo>
                  <a:pt x="244650" y="0"/>
                </a:lnTo>
                <a:lnTo>
                  <a:pt x="258877" y="0"/>
                </a:lnTo>
                <a:lnTo>
                  <a:pt x="264317" y="2484"/>
                </a:lnTo>
                <a:lnTo>
                  <a:pt x="268259" y="7453"/>
                </a:lnTo>
                <a:lnTo>
                  <a:pt x="270759" y="11640"/>
                </a:lnTo>
                <a:lnTo>
                  <a:pt x="250096" y="11640"/>
                </a:lnTo>
                <a:lnTo>
                  <a:pt x="248598" y="12184"/>
                </a:lnTo>
                <a:lnTo>
                  <a:pt x="242886" y="47027"/>
                </a:lnTo>
                <a:lnTo>
                  <a:pt x="243255" y="51938"/>
                </a:lnTo>
                <a:lnTo>
                  <a:pt x="244140" y="55138"/>
                </a:lnTo>
                <a:lnTo>
                  <a:pt x="244957" y="58405"/>
                </a:lnTo>
                <a:lnTo>
                  <a:pt x="245978" y="60481"/>
                </a:lnTo>
                <a:lnTo>
                  <a:pt x="248598" y="62660"/>
                </a:lnTo>
                <a:lnTo>
                  <a:pt x="250096" y="63204"/>
                </a:lnTo>
                <a:lnTo>
                  <a:pt x="270802" y="63204"/>
                </a:lnTo>
                <a:lnTo>
                  <a:pt x="268339" y="67391"/>
                </a:lnTo>
                <a:lnTo>
                  <a:pt x="264391" y="72360"/>
                </a:lnTo>
                <a:lnTo>
                  <a:pt x="258877" y="74845"/>
                </a:lnTo>
                <a:close/>
              </a:path>
              <a:path w="275589" h="74929">
                <a:moveTo>
                  <a:pt x="270802" y="63204"/>
                </a:moveTo>
                <a:lnTo>
                  <a:pt x="253432" y="63204"/>
                </a:lnTo>
                <a:lnTo>
                  <a:pt x="254895" y="62660"/>
                </a:lnTo>
                <a:lnTo>
                  <a:pt x="257482" y="60481"/>
                </a:lnTo>
                <a:lnTo>
                  <a:pt x="258503" y="58541"/>
                </a:lnTo>
                <a:lnTo>
                  <a:pt x="260205" y="52143"/>
                </a:lnTo>
                <a:lnTo>
                  <a:pt x="260605" y="47027"/>
                </a:lnTo>
                <a:lnTo>
                  <a:pt x="260601" y="27671"/>
                </a:lnTo>
                <a:lnTo>
                  <a:pt x="253432" y="11640"/>
                </a:lnTo>
                <a:lnTo>
                  <a:pt x="270759" y="11640"/>
                </a:lnTo>
                <a:lnTo>
                  <a:pt x="275487" y="37473"/>
                </a:lnTo>
                <a:lnTo>
                  <a:pt x="275090" y="46050"/>
                </a:lnTo>
                <a:lnTo>
                  <a:pt x="275044" y="47027"/>
                </a:lnTo>
                <a:lnTo>
                  <a:pt x="273729" y="55138"/>
                </a:lnTo>
                <a:lnTo>
                  <a:pt x="273700" y="55317"/>
                </a:lnTo>
                <a:lnTo>
                  <a:pt x="271466" y="62075"/>
                </a:lnTo>
                <a:lnTo>
                  <a:pt x="270802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80" name="object 280" descr="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370754" y="4216549"/>
            <a:ext cx="1349765" cy="93633"/>
          </a:xfrm>
          <a:prstGeom prst="rect">
            <a:avLst/>
          </a:prstGeom>
        </p:spPr>
      </p:pic>
      <p:sp>
        <p:nvSpPr>
          <p:cNvPr id="281" name="object 281" descr=""/>
          <p:cNvSpPr/>
          <p:nvPr/>
        </p:nvSpPr>
        <p:spPr>
          <a:xfrm>
            <a:off x="1782907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2" name="object 282" descr=""/>
          <p:cNvSpPr/>
          <p:nvPr/>
        </p:nvSpPr>
        <p:spPr>
          <a:xfrm>
            <a:off x="1840088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3" name="object 283" descr=""/>
          <p:cNvSpPr/>
          <p:nvPr/>
        </p:nvSpPr>
        <p:spPr>
          <a:xfrm>
            <a:off x="1896247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4" name="object 284" descr=""/>
          <p:cNvSpPr/>
          <p:nvPr/>
        </p:nvSpPr>
        <p:spPr>
          <a:xfrm>
            <a:off x="1952406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5" name="object 285" descr=""/>
          <p:cNvSpPr/>
          <p:nvPr/>
        </p:nvSpPr>
        <p:spPr>
          <a:xfrm>
            <a:off x="2008566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6" name="object 286" descr=""/>
          <p:cNvSpPr/>
          <p:nvPr/>
        </p:nvSpPr>
        <p:spPr>
          <a:xfrm>
            <a:off x="2064725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7" name="object 287" descr=""/>
          <p:cNvSpPr/>
          <p:nvPr/>
        </p:nvSpPr>
        <p:spPr>
          <a:xfrm>
            <a:off x="2121906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8" name="object 288" descr=""/>
          <p:cNvSpPr/>
          <p:nvPr/>
        </p:nvSpPr>
        <p:spPr>
          <a:xfrm>
            <a:off x="2178065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9" name="object 289" descr=""/>
          <p:cNvSpPr/>
          <p:nvPr/>
        </p:nvSpPr>
        <p:spPr>
          <a:xfrm>
            <a:off x="2234225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0" name="object 290" descr=""/>
          <p:cNvSpPr/>
          <p:nvPr/>
        </p:nvSpPr>
        <p:spPr>
          <a:xfrm>
            <a:off x="2290384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1" name="object 291" descr=""/>
          <p:cNvSpPr/>
          <p:nvPr/>
        </p:nvSpPr>
        <p:spPr>
          <a:xfrm>
            <a:off x="2347565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2" name="object 292" descr=""/>
          <p:cNvSpPr/>
          <p:nvPr/>
        </p:nvSpPr>
        <p:spPr>
          <a:xfrm>
            <a:off x="2403724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3" name="object 293" descr=""/>
          <p:cNvSpPr/>
          <p:nvPr/>
        </p:nvSpPr>
        <p:spPr>
          <a:xfrm>
            <a:off x="2459883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4" name="object 294" descr=""/>
          <p:cNvSpPr/>
          <p:nvPr/>
        </p:nvSpPr>
        <p:spPr>
          <a:xfrm>
            <a:off x="2516043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5" name="object 295" descr=""/>
          <p:cNvSpPr/>
          <p:nvPr/>
        </p:nvSpPr>
        <p:spPr>
          <a:xfrm>
            <a:off x="2572202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6" name="object 296" descr=""/>
          <p:cNvSpPr/>
          <p:nvPr/>
        </p:nvSpPr>
        <p:spPr>
          <a:xfrm>
            <a:off x="2629383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7" name="object 297" descr=""/>
          <p:cNvSpPr/>
          <p:nvPr/>
        </p:nvSpPr>
        <p:spPr>
          <a:xfrm>
            <a:off x="2685542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8" name="object 298" descr=""/>
          <p:cNvSpPr/>
          <p:nvPr/>
        </p:nvSpPr>
        <p:spPr>
          <a:xfrm>
            <a:off x="2741701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9" name="object 299" descr=""/>
          <p:cNvSpPr/>
          <p:nvPr/>
        </p:nvSpPr>
        <p:spPr>
          <a:xfrm>
            <a:off x="2797861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0" name="object 300" descr=""/>
          <p:cNvSpPr/>
          <p:nvPr/>
        </p:nvSpPr>
        <p:spPr>
          <a:xfrm>
            <a:off x="2855041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1" name="object 301" descr=""/>
          <p:cNvSpPr/>
          <p:nvPr/>
        </p:nvSpPr>
        <p:spPr>
          <a:xfrm>
            <a:off x="2911201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2" name="object 302" descr=""/>
          <p:cNvSpPr/>
          <p:nvPr/>
        </p:nvSpPr>
        <p:spPr>
          <a:xfrm>
            <a:off x="2967360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3" name="object 303" descr=""/>
          <p:cNvSpPr/>
          <p:nvPr/>
        </p:nvSpPr>
        <p:spPr>
          <a:xfrm>
            <a:off x="3025562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4" name="object 304" descr=""/>
          <p:cNvSpPr/>
          <p:nvPr/>
        </p:nvSpPr>
        <p:spPr>
          <a:xfrm>
            <a:off x="3081721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5" name="object 305" descr=""/>
          <p:cNvSpPr/>
          <p:nvPr/>
        </p:nvSpPr>
        <p:spPr>
          <a:xfrm>
            <a:off x="3137880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6" name="object 306" descr=""/>
          <p:cNvSpPr/>
          <p:nvPr/>
        </p:nvSpPr>
        <p:spPr>
          <a:xfrm>
            <a:off x="3194040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7" name="object 307" descr=""/>
          <p:cNvSpPr/>
          <p:nvPr/>
        </p:nvSpPr>
        <p:spPr>
          <a:xfrm>
            <a:off x="3251220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8" name="object 308" descr=""/>
          <p:cNvSpPr/>
          <p:nvPr/>
        </p:nvSpPr>
        <p:spPr>
          <a:xfrm>
            <a:off x="3307380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9" name="object 309" descr=""/>
          <p:cNvSpPr/>
          <p:nvPr/>
        </p:nvSpPr>
        <p:spPr>
          <a:xfrm>
            <a:off x="3363539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0" name="object 310" descr=""/>
          <p:cNvSpPr/>
          <p:nvPr/>
        </p:nvSpPr>
        <p:spPr>
          <a:xfrm>
            <a:off x="3419699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1" name="object 311" descr=""/>
          <p:cNvSpPr/>
          <p:nvPr/>
        </p:nvSpPr>
        <p:spPr>
          <a:xfrm>
            <a:off x="3476879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2" name="object 312" descr=""/>
          <p:cNvSpPr/>
          <p:nvPr/>
        </p:nvSpPr>
        <p:spPr>
          <a:xfrm>
            <a:off x="3533038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3" name="object 313" descr=""/>
          <p:cNvSpPr/>
          <p:nvPr/>
        </p:nvSpPr>
        <p:spPr>
          <a:xfrm>
            <a:off x="3589198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4" name="object 314" descr=""/>
          <p:cNvSpPr/>
          <p:nvPr/>
        </p:nvSpPr>
        <p:spPr>
          <a:xfrm>
            <a:off x="3645357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5" name="object 315" descr=""/>
          <p:cNvSpPr/>
          <p:nvPr/>
        </p:nvSpPr>
        <p:spPr>
          <a:xfrm>
            <a:off x="3701517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6" name="object 316" descr=""/>
          <p:cNvSpPr/>
          <p:nvPr/>
        </p:nvSpPr>
        <p:spPr>
          <a:xfrm>
            <a:off x="3892663" y="4216549"/>
            <a:ext cx="275590" cy="74930"/>
          </a:xfrm>
          <a:custGeom>
            <a:avLst/>
            <a:gdLst/>
            <a:ahLst/>
            <a:cxnLst/>
            <a:rect l="l" t="t" r="r" b="b"/>
            <a:pathLst>
              <a:path w="275589" h="74929">
                <a:moveTo>
                  <a:pt x="52483" y="58814"/>
                </a:moveTo>
                <a:lnTo>
                  <a:pt x="0" y="58814"/>
                </a:lnTo>
                <a:lnTo>
                  <a:pt x="0" y="46561"/>
                </a:lnTo>
                <a:lnTo>
                  <a:pt x="31653" y="102"/>
                </a:lnTo>
                <a:lnTo>
                  <a:pt x="43395" y="102"/>
                </a:lnTo>
                <a:lnTo>
                  <a:pt x="43395" y="21646"/>
                </a:lnTo>
                <a:lnTo>
                  <a:pt x="29815" y="21646"/>
                </a:lnTo>
                <a:lnTo>
                  <a:pt x="13069" y="46561"/>
                </a:lnTo>
                <a:lnTo>
                  <a:pt x="52483" y="46561"/>
                </a:lnTo>
                <a:lnTo>
                  <a:pt x="52483" y="58814"/>
                </a:lnTo>
                <a:close/>
              </a:path>
              <a:path w="275589" h="74929">
                <a:moveTo>
                  <a:pt x="43395" y="46561"/>
                </a:moveTo>
                <a:lnTo>
                  <a:pt x="29815" y="46561"/>
                </a:lnTo>
                <a:lnTo>
                  <a:pt x="29815" y="21646"/>
                </a:lnTo>
                <a:lnTo>
                  <a:pt x="43395" y="21646"/>
                </a:lnTo>
                <a:lnTo>
                  <a:pt x="43395" y="46561"/>
                </a:lnTo>
                <a:close/>
              </a:path>
              <a:path w="275589" h="74929">
                <a:moveTo>
                  <a:pt x="43395" y="73517"/>
                </a:moveTo>
                <a:lnTo>
                  <a:pt x="29815" y="73517"/>
                </a:lnTo>
                <a:lnTo>
                  <a:pt x="29815" y="58814"/>
                </a:lnTo>
                <a:lnTo>
                  <a:pt x="43395" y="58814"/>
                </a:lnTo>
                <a:lnTo>
                  <a:pt x="43395" y="73517"/>
                </a:lnTo>
                <a:close/>
              </a:path>
              <a:path w="275589" h="74929">
                <a:moveTo>
                  <a:pt x="62285" y="31245"/>
                </a:moveTo>
                <a:lnTo>
                  <a:pt x="62285" y="18481"/>
                </a:lnTo>
                <a:lnTo>
                  <a:pt x="65961" y="17256"/>
                </a:lnTo>
                <a:lnTo>
                  <a:pt x="69943" y="14975"/>
                </a:lnTo>
                <a:lnTo>
                  <a:pt x="74232" y="11640"/>
                </a:lnTo>
                <a:lnTo>
                  <a:pt x="78452" y="8304"/>
                </a:lnTo>
                <a:lnTo>
                  <a:pt x="81380" y="4424"/>
                </a:lnTo>
                <a:lnTo>
                  <a:pt x="83013" y="0"/>
                </a:lnTo>
                <a:lnTo>
                  <a:pt x="94347" y="0"/>
                </a:lnTo>
                <a:lnTo>
                  <a:pt x="94347" y="20625"/>
                </a:lnTo>
                <a:lnTo>
                  <a:pt x="80358" y="20625"/>
                </a:lnTo>
                <a:lnTo>
                  <a:pt x="75253" y="25390"/>
                </a:lnTo>
                <a:lnTo>
                  <a:pt x="69229" y="28930"/>
                </a:lnTo>
                <a:lnTo>
                  <a:pt x="62285" y="31245"/>
                </a:lnTo>
                <a:close/>
              </a:path>
              <a:path w="275589" h="74929">
                <a:moveTo>
                  <a:pt x="94347" y="73517"/>
                </a:moveTo>
                <a:lnTo>
                  <a:pt x="80358" y="73517"/>
                </a:lnTo>
                <a:lnTo>
                  <a:pt x="80358" y="20625"/>
                </a:lnTo>
                <a:lnTo>
                  <a:pt x="94347" y="20625"/>
                </a:lnTo>
                <a:lnTo>
                  <a:pt x="94347" y="73517"/>
                </a:lnTo>
                <a:close/>
              </a:path>
              <a:path w="275589" h="74929">
                <a:moveTo>
                  <a:pt x="146559" y="74845"/>
                </a:moveTo>
                <a:lnTo>
                  <a:pt x="132331" y="74845"/>
                </a:lnTo>
                <a:lnTo>
                  <a:pt x="126579" y="72088"/>
                </a:lnTo>
                <a:lnTo>
                  <a:pt x="115696" y="37473"/>
                </a:lnTo>
                <a:lnTo>
                  <a:pt x="115688" y="37269"/>
                </a:lnTo>
                <a:lnTo>
                  <a:pt x="132331" y="0"/>
                </a:lnTo>
                <a:lnTo>
                  <a:pt x="146559" y="0"/>
                </a:lnTo>
                <a:lnTo>
                  <a:pt x="151998" y="2484"/>
                </a:lnTo>
                <a:lnTo>
                  <a:pt x="155941" y="7453"/>
                </a:lnTo>
                <a:lnTo>
                  <a:pt x="158441" y="11640"/>
                </a:lnTo>
                <a:lnTo>
                  <a:pt x="137777" y="11640"/>
                </a:lnTo>
                <a:lnTo>
                  <a:pt x="136280" y="12184"/>
                </a:lnTo>
                <a:lnTo>
                  <a:pt x="130567" y="47027"/>
                </a:lnTo>
                <a:lnTo>
                  <a:pt x="130936" y="51938"/>
                </a:lnTo>
                <a:lnTo>
                  <a:pt x="131821" y="55138"/>
                </a:lnTo>
                <a:lnTo>
                  <a:pt x="132638" y="58405"/>
                </a:lnTo>
                <a:lnTo>
                  <a:pt x="133659" y="60481"/>
                </a:lnTo>
                <a:lnTo>
                  <a:pt x="136280" y="62660"/>
                </a:lnTo>
                <a:lnTo>
                  <a:pt x="137777" y="63204"/>
                </a:lnTo>
                <a:lnTo>
                  <a:pt x="158483" y="63204"/>
                </a:lnTo>
                <a:lnTo>
                  <a:pt x="156021" y="67391"/>
                </a:lnTo>
                <a:lnTo>
                  <a:pt x="152072" y="72360"/>
                </a:lnTo>
                <a:lnTo>
                  <a:pt x="146559" y="74845"/>
                </a:lnTo>
                <a:close/>
              </a:path>
              <a:path w="275589" h="74929">
                <a:moveTo>
                  <a:pt x="158483" y="63204"/>
                </a:moveTo>
                <a:lnTo>
                  <a:pt x="141113" y="63204"/>
                </a:lnTo>
                <a:lnTo>
                  <a:pt x="142576" y="62660"/>
                </a:lnTo>
                <a:lnTo>
                  <a:pt x="145163" y="60481"/>
                </a:lnTo>
                <a:lnTo>
                  <a:pt x="146184" y="58541"/>
                </a:lnTo>
                <a:lnTo>
                  <a:pt x="147886" y="52143"/>
                </a:lnTo>
                <a:lnTo>
                  <a:pt x="148286" y="47027"/>
                </a:lnTo>
                <a:lnTo>
                  <a:pt x="148283" y="27671"/>
                </a:lnTo>
                <a:lnTo>
                  <a:pt x="141113" y="11640"/>
                </a:lnTo>
                <a:lnTo>
                  <a:pt x="158441" y="11640"/>
                </a:lnTo>
                <a:lnTo>
                  <a:pt x="163168" y="37473"/>
                </a:lnTo>
                <a:lnTo>
                  <a:pt x="162771" y="46050"/>
                </a:lnTo>
                <a:lnTo>
                  <a:pt x="162726" y="47027"/>
                </a:lnTo>
                <a:lnTo>
                  <a:pt x="161410" y="55138"/>
                </a:lnTo>
                <a:lnTo>
                  <a:pt x="161381" y="55317"/>
                </a:lnTo>
                <a:lnTo>
                  <a:pt x="159148" y="62075"/>
                </a:lnTo>
                <a:lnTo>
                  <a:pt x="158483" y="63204"/>
                </a:lnTo>
                <a:close/>
              </a:path>
              <a:path w="275589" h="74929">
                <a:moveTo>
                  <a:pt x="202718" y="74845"/>
                </a:moveTo>
                <a:lnTo>
                  <a:pt x="188491" y="74845"/>
                </a:lnTo>
                <a:lnTo>
                  <a:pt x="182739" y="72088"/>
                </a:lnTo>
                <a:lnTo>
                  <a:pt x="171856" y="37473"/>
                </a:lnTo>
                <a:lnTo>
                  <a:pt x="171847" y="37269"/>
                </a:lnTo>
                <a:lnTo>
                  <a:pt x="172240" y="28828"/>
                </a:lnTo>
                <a:lnTo>
                  <a:pt x="172294" y="27671"/>
                </a:lnTo>
                <a:lnTo>
                  <a:pt x="173601" y="19706"/>
                </a:lnTo>
                <a:lnTo>
                  <a:pt x="188491" y="0"/>
                </a:lnTo>
                <a:lnTo>
                  <a:pt x="202718" y="0"/>
                </a:lnTo>
                <a:lnTo>
                  <a:pt x="208157" y="2484"/>
                </a:lnTo>
                <a:lnTo>
                  <a:pt x="212100" y="7453"/>
                </a:lnTo>
                <a:lnTo>
                  <a:pt x="214600" y="11640"/>
                </a:lnTo>
                <a:lnTo>
                  <a:pt x="193937" y="11640"/>
                </a:lnTo>
                <a:lnTo>
                  <a:pt x="192439" y="12184"/>
                </a:lnTo>
                <a:lnTo>
                  <a:pt x="186726" y="47027"/>
                </a:lnTo>
                <a:lnTo>
                  <a:pt x="187095" y="51938"/>
                </a:lnTo>
                <a:lnTo>
                  <a:pt x="187980" y="55138"/>
                </a:lnTo>
                <a:lnTo>
                  <a:pt x="188797" y="58405"/>
                </a:lnTo>
                <a:lnTo>
                  <a:pt x="189819" y="60481"/>
                </a:lnTo>
                <a:lnTo>
                  <a:pt x="192439" y="62660"/>
                </a:lnTo>
                <a:lnTo>
                  <a:pt x="193937" y="63204"/>
                </a:lnTo>
                <a:lnTo>
                  <a:pt x="214643" y="63204"/>
                </a:lnTo>
                <a:lnTo>
                  <a:pt x="212180" y="67391"/>
                </a:lnTo>
                <a:lnTo>
                  <a:pt x="208232" y="72360"/>
                </a:lnTo>
                <a:lnTo>
                  <a:pt x="202718" y="74845"/>
                </a:lnTo>
                <a:close/>
              </a:path>
              <a:path w="275589" h="74929">
                <a:moveTo>
                  <a:pt x="214643" y="63204"/>
                </a:moveTo>
                <a:lnTo>
                  <a:pt x="197272" y="63204"/>
                </a:lnTo>
                <a:lnTo>
                  <a:pt x="198736" y="62660"/>
                </a:lnTo>
                <a:lnTo>
                  <a:pt x="201322" y="60481"/>
                </a:lnTo>
                <a:lnTo>
                  <a:pt x="202344" y="58541"/>
                </a:lnTo>
                <a:lnTo>
                  <a:pt x="204045" y="52143"/>
                </a:lnTo>
                <a:lnTo>
                  <a:pt x="204445" y="47027"/>
                </a:lnTo>
                <a:lnTo>
                  <a:pt x="204442" y="27671"/>
                </a:lnTo>
                <a:lnTo>
                  <a:pt x="197272" y="11640"/>
                </a:lnTo>
                <a:lnTo>
                  <a:pt x="214600" y="11640"/>
                </a:lnTo>
                <a:lnTo>
                  <a:pt x="219327" y="37473"/>
                </a:lnTo>
                <a:lnTo>
                  <a:pt x="218930" y="46050"/>
                </a:lnTo>
                <a:lnTo>
                  <a:pt x="218885" y="47027"/>
                </a:lnTo>
                <a:lnTo>
                  <a:pt x="217570" y="55138"/>
                </a:lnTo>
                <a:lnTo>
                  <a:pt x="217541" y="55317"/>
                </a:lnTo>
                <a:lnTo>
                  <a:pt x="215307" y="62075"/>
                </a:lnTo>
                <a:lnTo>
                  <a:pt x="214643" y="63204"/>
                </a:lnTo>
                <a:close/>
              </a:path>
              <a:path w="275589" h="74929">
                <a:moveTo>
                  <a:pt x="258877" y="74845"/>
                </a:moveTo>
                <a:lnTo>
                  <a:pt x="244650" y="74845"/>
                </a:lnTo>
                <a:lnTo>
                  <a:pt x="238898" y="72088"/>
                </a:lnTo>
                <a:lnTo>
                  <a:pt x="228007" y="37269"/>
                </a:lnTo>
                <a:lnTo>
                  <a:pt x="228400" y="28828"/>
                </a:lnTo>
                <a:lnTo>
                  <a:pt x="228453" y="27671"/>
                </a:lnTo>
                <a:lnTo>
                  <a:pt x="229760" y="19706"/>
                </a:lnTo>
                <a:lnTo>
                  <a:pt x="229794" y="19502"/>
                </a:lnTo>
                <a:lnTo>
                  <a:pt x="232027" y="12763"/>
                </a:lnTo>
                <a:lnTo>
                  <a:pt x="235154" y="7453"/>
                </a:lnTo>
                <a:lnTo>
                  <a:pt x="239102" y="2484"/>
                </a:lnTo>
                <a:lnTo>
                  <a:pt x="244650" y="0"/>
                </a:lnTo>
                <a:lnTo>
                  <a:pt x="258877" y="0"/>
                </a:lnTo>
                <a:lnTo>
                  <a:pt x="264317" y="2484"/>
                </a:lnTo>
                <a:lnTo>
                  <a:pt x="268259" y="7453"/>
                </a:lnTo>
                <a:lnTo>
                  <a:pt x="270759" y="11640"/>
                </a:lnTo>
                <a:lnTo>
                  <a:pt x="250096" y="11640"/>
                </a:lnTo>
                <a:lnTo>
                  <a:pt x="248598" y="12184"/>
                </a:lnTo>
                <a:lnTo>
                  <a:pt x="242886" y="47027"/>
                </a:lnTo>
                <a:lnTo>
                  <a:pt x="243255" y="51938"/>
                </a:lnTo>
                <a:lnTo>
                  <a:pt x="244140" y="55138"/>
                </a:lnTo>
                <a:lnTo>
                  <a:pt x="244957" y="58405"/>
                </a:lnTo>
                <a:lnTo>
                  <a:pt x="245978" y="60481"/>
                </a:lnTo>
                <a:lnTo>
                  <a:pt x="248598" y="62660"/>
                </a:lnTo>
                <a:lnTo>
                  <a:pt x="250096" y="63204"/>
                </a:lnTo>
                <a:lnTo>
                  <a:pt x="270802" y="63204"/>
                </a:lnTo>
                <a:lnTo>
                  <a:pt x="268339" y="67391"/>
                </a:lnTo>
                <a:lnTo>
                  <a:pt x="264391" y="72360"/>
                </a:lnTo>
                <a:lnTo>
                  <a:pt x="258877" y="74845"/>
                </a:lnTo>
                <a:close/>
              </a:path>
              <a:path w="275589" h="74929">
                <a:moveTo>
                  <a:pt x="270802" y="63204"/>
                </a:moveTo>
                <a:lnTo>
                  <a:pt x="253432" y="63204"/>
                </a:lnTo>
                <a:lnTo>
                  <a:pt x="254895" y="62660"/>
                </a:lnTo>
                <a:lnTo>
                  <a:pt x="257482" y="60481"/>
                </a:lnTo>
                <a:lnTo>
                  <a:pt x="258503" y="58541"/>
                </a:lnTo>
                <a:lnTo>
                  <a:pt x="260205" y="52143"/>
                </a:lnTo>
                <a:lnTo>
                  <a:pt x="260605" y="47027"/>
                </a:lnTo>
                <a:lnTo>
                  <a:pt x="260601" y="27671"/>
                </a:lnTo>
                <a:lnTo>
                  <a:pt x="253432" y="11640"/>
                </a:lnTo>
                <a:lnTo>
                  <a:pt x="270759" y="11640"/>
                </a:lnTo>
                <a:lnTo>
                  <a:pt x="275487" y="37473"/>
                </a:lnTo>
                <a:lnTo>
                  <a:pt x="275090" y="46050"/>
                </a:lnTo>
                <a:lnTo>
                  <a:pt x="275044" y="47027"/>
                </a:lnTo>
                <a:lnTo>
                  <a:pt x="273729" y="55138"/>
                </a:lnTo>
                <a:lnTo>
                  <a:pt x="273700" y="55317"/>
                </a:lnTo>
                <a:lnTo>
                  <a:pt x="271466" y="62075"/>
                </a:lnTo>
                <a:lnTo>
                  <a:pt x="270802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17" name="object 317" descr=""/>
          <p:cNvGrpSpPr/>
          <p:nvPr/>
        </p:nvGrpSpPr>
        <p:grpSpPr>
          <a:xfrm>
            <a:off x="370754" y="4445169"/>
            <a:ext cx="3001645" cy="95250"/>
            <a:chOff x="370754" y="4445169"/>
            <a:chExt cx="3001645" cy="95250"/>
          </a:xfrm>
        </p:grpSpPr>
        <p:pic>
          <p:nvPicPr>
            <p:cNvPr id="318" name="object 318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70754" y="4445169"/>
              <a:ext cx="2952555" cy="94960"/>
            </a:xfrm>
            <a:prstGeom prst="rect">
              <a:avLst/>
            </a:prstGeom>
          </p:spPr>
        </p:pic>
        <p:sp>
          <p:nvSpPr>
            <p:cNvPr id="319" name="object 319" descr=""/>
            <p:cNvSpPr/>
            <p:nvPr/>
          </p:nvSpPr>
          <p:spPr>
            <a:xfrm>
              <a:off x="3361701" y="4508476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10210" y="10210"/>
                  </a:moveTo>
                  <a:lnTo>
                    <a:pt x="0" y="10210"/>
                  </a:lnTo>
                  <a:lnTo>
                    <a:pt x="0" y="0"/>
                  </a:lnTo>
                  <a:lnTo>
                    <a:pt x="10210" y="0"/>
                  </a:lnTo>
                  <a:lnTo>
                    <a:pt x="10210" y="1021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0" name="object 320" descr=""/>
          <p:cNvSpPr/>
          <p:nvPr/>
        </p:nvSpPr>
        <p:spPr>
          <a:xfrm>
            <a:off x="3418882" y="450847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1" name="object 321" descr=""/>
          <p:cNvSpPr/>
          <p:nvPr/>
        </p:nvSpPr>
        <p:spPr>
          <a:xfrm>
            <a:off x="3475041" y="450847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2" name="object 322" descr=""/>
          <p:cNvSpPr/>
          <p:nvPr/>
        </p:nvSpPr>
        <p:spPr>
          <a:xfrm>
            <a:off x="3531201" y="450847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3" name="object 323" descr=""/>
          <p:cNvSpPr/>
          <p:nvPr/>
        </p:nvSpPr>
        <p:spPr>
          <a:xfrm>
            <a:off x="3587360" y="450847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4" name="object 324" descr=""/>
          <p:cNvSpPr/>
          <p:nvPr/>
        </p:nvSpPr>
        <p:spPr>
          <a:xfrm>
            <a:off x="3644541" y="450847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5" name="object 325" descr=""/>
          <p:cNvSpPr/>
          <p:nvPr/>
        </p:nvSpPr>
        <p:spPr>
          <a:xfrm>
            <a:off x="3700700" y="450847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6" name="object 326" descr=""/>
          <p:cNvSpPr/>
          <p:nvPr/>
        </p:nvSpPr>
        <p:spPr>
          <a:xfrm>
            <a:off x="3895726" y="4445169"/>
            <a:ext cx="271780" cy="74930"/>
          </a:xfrm>
          <a:custGeom>
            <a:avLst/>
            <a:gdLst/>
            <a:ahLst/>
            <a:cxnLst/>
            <a:rect l="l" t="t" r="r" b="b"/>
            <a:pathLst>
              <a:path w="271779" h="74929">
                <a:moveTo>
                  <a:pt x="52483" y="58814"/>
                </a:moveTo>
                <a:lnTo>
                  <a:pt x="0" y="58814"/>
                </a:lnTo>
                <a:lnTo>
                  <a:pt x="0" y="46561"/>
                </a:lnTo>
                <a:lnTo>
                  <a:pt x="31653" y="102"/>
                </a:lnTo>
                <a:lnTo>
                  <a:pt x="43395" y="102"/>
                </a:lnTo>
                <a:lnTo>
                  <a:pt x="43395" y="21646"/>
                </a:lnTo>
                <a:lnTo>
                  <a:pt x="29815" y="21646"/>
                </a:lnTo>
                <a:lnTo>
                  <a:pt x="13069" y="46561"/>
                </a:lnTo>
                <a:lnTo>
                  <a:pt x="52483" y="46561"/>
                </a:lnTo>
                <a:lnTo>
                  <a:pt x="52483" y="58814"/>
                </a:lnTo>
                <a:close/>
              </a:path>
              <a:path w="271779" h="74929">
                <a:moveTo>
                  <a:pt x="43395" y="46561"/>
                </a:moveTo>
                <a:lnTo>
                  <a:pt x="29815" y="46561"/>
                </a:lnTo>
                <a:lnTo>
                  <a:pt x="29815" y="21646"/>
                </a:lnTo>
                <a:lnTo>
                  <a:pt x="43395" y="21646"/>
                </a:lnTo>
                <a:lnTo>
                  <a:pt x="43395" y="46561"/>
                </a:lnTo>
                <a:close/>
              </a:path>
              <a:path w="271779" h="74929">
                <a:moveTo>
                  <a:pt x="43395" y="73517"/>
                </a:moveTo>
                <a:lnTo>
                  <a:pt x="29815" y="73517"/>
                </a:lnTo>
                <a:lnTo>
                  <a:pt x="29815" y="58814"/>
                </a:lnTo>
                <a:lnTo>
                  <a:pt x="43395" y="58814"/>
                </a:lnTo>
                <a:lnTo>
                  <a:pt x="43395" y="73517"/>
                </a:lnTo>
                <a:close/>
              </a:path>
              <a:path w="271779" h="74929">
                <a:moveTo>
                  <a:pt x="62285" y="31245"/>
                </a:moveTo>
                <a:lnTo>
                  <a:pt x="62285" y="18481"/>
                </a:lnTo>
                <a:lnTo>
                  <a:pt x="65961" y="17256"/>
                </a:lnTo>
                <a:lnTo>
                  <a:pt x="69943" y="14975"/>
                </a:lnTo>
                <a:lnTo>
                  <a:pt x="74232" y="11640"/>
                </a:lnTo>
                <a:lnTo>
                  <a:pt x="78452" y="8304"/>
                </a:lnTo>
                <a:lnTo>
                  <a:pt x="81380" y="4424"/>
                </a:lnTo>
                <a:lnTo>
                  <a:pt x="83013" y="0"/>
                </a:lnTo>
                <a:lnTo>
                  <a:pt x="94347" y="0"/>
                </a:lnTo>
                <a:lnTo>
                  <a:pt x="94347" y="20625"/>
                </a:lnTo>
                <a:lnTo>
                  <a:pt x="80358" y="20625"/>
                </a:lnTo>
                <a:lnTo>
                  <a:pt x="75253" y="25390"/>
                </a:lnTo>
                <a:lnTo>
                  <a:pt x="69229" y="28930"/>
                </a:lnTo>
                <a:lnTo>
                  <a:pt x="62285" y="31245"/>
                </a:lnTo>
                <a:close/>
              </a:path>
              <a:path w="271779" h="74929">
                <a:moveTo>
                  <a:pt x="94347" y="73517"/>
                </a:moveTo>
                <a:lnTo>
                  <a:pt x="80358" y="73517"/>
                </a:lnTo>
                <a:lnTo>
                  <a:pt x="80358" y="20625"/>
                </a:lnTo>
                <a:lnTo>
                  <a:pt x="94347" y="20625"/>
                </a:lnTo>
                <a:lnTo>
                  <a:pt x="94347" y="73517"/>
                </a:lnTo>
                <a:close/>
              </a:path>
              <a:path w="271779" h="74929">
                <a:moveTo>
                  <a:pt x="113339" y="31245"/>
                </a:moveTo>
                <a:lnTo>
                  <a:pt x="113339" y="18481"/>
                </a:lnTo>
                <a:lnTo>
                  <a:pt x="117015" y="17256"/>
                </a:lnTo>
                <a:lnTo>
                  <a:pt x="120997" y="14975"/>
                </a:lnTo>
                <a:lnTo>
                  <a:pt x="125286" y="11640"/>
                </a:lnTo>
                <a:lnTo>
                  <a:pt x="129506" y="8304"/>
                </a:lnTo>
                <a:lnTo>
                  <a:pt x="132434" y="4424"/>
                </a:lnTo>
                <a:lnTo>
                  <a:pt x="134067" y="0"/>
                </a:lnTo>
                <a:lnTo>
                  <a:pt x="145401" y="0"/>
                </a:lnTo>
                <a:lnTo>
                  <a:pt x="145401" y="20625"/>
                </a:lnTo>
                <a:lnTo>
                  <a:pt x="131412" y="20625"/>
                </a:lnTo>
                <a:lnTo>
                  <a:pt x="126307" y="25390"/>
                </a:lnTo>
                <a:lnTo>
                  <a:pt x="120283" y="28930"/>
                </a:lnTo>
                <a:lnTo>
                  <a:pt x="113339" y="31245"/>
                </a:lnTo>
                <a:close/>
              </a:path>
              <a:path w="271779" h="74929">
                <a:moveTo>
                  <a:pt x="145401" y="73517"/>
                </a:moveTo>
                <a:lnTo>
                  <a:pt x="131412" y="73517"/>
                </a:lnTo>
                <a:lnTo>
                  <a:pt x="131412" y="20625"/>
                </a:lnTo>
                <a:lnTo>
                  <a:pt x="145401" y="20625"/>
                </a:lnTo>
                <a:lnTo>
                  <a:pt x="145401" y="73517"/>
                </a:lnTo>
                <a:close/>
              </a:path>
              <a:path w="271779" h="74929">
                <a:moveTo>
                  <a:pt x="196591" y="74845"/>
                </a:moveTo>
                <a:lnTo>
                  <a:pt x="182364" y="74845"/>
                </a:lnTo>
                <a:lnTo>
                  <a:pt x="176612" y="72088"/>
                </a:lnTo>
                <a:lnTo>
                  <a:pt x="165729" y="37473"/>
                </a:lnTo>
                <a:lnTo>
                  <a:pt x="165721" y="37269"/>
                </a:lnTo>
                <a:lnTo>
                  <a:pt x="166114" y="28828"/>
                </a:lnTo>
                <a:lnTo>
                  <a:pt x="166168" y="27671"/>
                </a:lnTo>
                <a:lnTo>
                  <a:pt x="167474" y="19706"/>
                </a:lnTo>
                <a:lnTo>
                  <a:pt x="182364" y="0"/>
                </a:lnTo>
                <a:lnTo>
                  <a:pt x="196591" y="0"/>
                </a:lnTo>
                <a:lnTo>
                  <a:pt x="202031" y="2484"/>
                </a:lnTo>
                <a:lnTo>
                  <a:pt x="205973" y="7453"/>
                </a:lnTo>
                <a:lnTo>
                  <a:pt x="208473" y="11640"/>
                </a:lnTo>
                <a:lnTo>
                  <a:pt x="187810" y="11640"/>
                </a:lnTo>
                <a:lnTo>
                  <a:pt x="186313" y="12184"/>
                </a:lnTo>
                <a:lnTo>
                  <a:pt x="180600" y="47027"/>
                </a:lnTo>
                <a:lnTo>
                  <a:pt x="180969" y="51938"/>
                </a:lnTo>
                <a:lnTo>
                  <a:pt x="181854" y="55138"/>
                </a:lnTo>
                <a:lnTo>
                  <a:pt x="182671" y="58405"/>
                </a:lnTo>
                <a:lnTo>
                  <a:pt x="183692" y="60481"/>
                </a:lnTo>
                <a:lnTo>
                  <a:pt x="186313" y="62660"/>
                </a:lnTo>
                <a:lnTo>
                  <a:pt x="187810" y="63204"/>
                </a:lnTo>
                <a:lnTo>
                  <a:pt x="208516" y="63204"/>
                </a:lnTo>
                <a:lnTo>
                  <a:pt x="206053" y="67391"/>
                </a:lnTo>
                <a:lnTo>
                  <a:pt x="202105" y="72360"/>
                </a:lnTo>
                <a:lnTo>
                  <a:pt x="196591" y="74845"/>
                </a:lnTo>
                <a:close/>
              </a:path>
              <a:path w="271779" h="74929">
                <a:moveTo>
                  <a:pt x="208516" y="63204"/>
                </a:moveTo>
                <a:lnTo>
                  <a:pt x="191146" y="63204"/>
                </a:lnTo>
                <a:lnTo>
                  <a:pt x="192609" y="62660"/>
                </a:lnTo>
                <a:lnTo>
                  <a:pt x="195196" y="60481"/>
                </a:lnTo>
                <a:lnTo>
                  <a:pt x="196217" y="58541"/>
                </a:lnTo>
                <a:lnTo>
                  <a:pt x="197919" y="52143"/>
                </a:lnTo>
                <a:lnTo>
                  <a:pt x="198319" y="47027"/>
                </a:lnTo>
                <a:lnTo>
                  <a:pt x="198316" y="27671"/>
                </a:lnTo>
                <a:lnTo>
                  <a:pt x="191146" y="11640"/>
                </a:lnTo>
                <a:lnTo>
                  <a:pt x="208473" y="11640"/>
                </a:lnTo>
                <a:lnTo>
                  <a:pt x="213201" y="37473"/>
                </a:lnTo>
                <a:lnTo>
                  <a:pt x="212804" y="46050"/>
                </a:lnTo>
                <a:lnTo>
                  <a:pt x="212758" y="47027"/>
                </a:lnTo>
                <a:lnTo>
                  <a:pt x="211443" y="55138"/>
                </a:lnTo>
                <a:lnTo>
                  <a:pt x="211414" y="55317"/>
                </a:lnTo>
                <a:lnTo>
                  <a:pt x="209181" y="62075"/>
                </a:lnTo>
                <a:lnTo>
                  <a:pt x="208516" y="63204"/>
                </a:lnTo>
                <a:close/>
              </a:path>
              <a:path w="271779" h="74929">
                <a:moveTo>
                  <a:pt x="254793" y="74845"/>
                </a:moveTo>
                <a:lnTo>
                  <a:pt x="240566" y="74845"/>
                </a:lnTo>
                <a:lnTo>
                  <a:pt x="234814" y="72088"/>
                </a:lnTo>
                <a:lnTo>
                  <a:pt x="223922" y="37269"/>
                </a:lnTo>
                <a:lnTo>
                  <a:pt x="224315" y="28828"/>
                </a:lnTo>
                <a:lnTo>
                  <a:pt x="224369" y="27671"/>
                </a:lnTo>
                <a:lnTo>
                  <a:pt x="225676" y="19706"/>
                </a:lnTo>
                <a:lnTo>
                  <a:pt x="225709" y="19502"/>
                </a:lnTo>
                <a:lnTo>
                  <a:pt x="227943" y="12763"/>
                </a:lnTo>
                <a:lnTo>
                  <a:pt x="231070" y="7453"/>
                </a:lnTo>
                <a:lnTo>
                  <a:pt x="235018" y="2484"/>
                </a:lnTo>
                <a:lnTo>
                  <a:pt x="240566" y="0"/>
                </a:lnTo>
                <a:lnTo>
                  <a:pt x="254793" y="0"/>
                </a:lnTo>
                <a:lnTo>
                  <a:pt x="260232" y="2484"/>
                </a:lnTo>
                <a:lnTo>
                  <a:pt x="264175" y="7453"/>
                </a:lnTo>
                <a:lnTo>
                  <a:pt x="266675" y="11640"/>
                </a:lnTo>
                <a:lnTo>
                  <a:pt x="246012" y="11640"/>
                </a:lnTo>
                <a:lnTo>
                  <a:pt x="244514" y="12184"/>
                </a:lnTo>
                <a:lnTo>
                  <a:pt x="238801" y="47027"/>
                </a:lnTo>
                <a:lnTo>
                  <a:pt x="239170" y="51938"/>
                </a:lnTo>
                <a:lnTo>
                  <a:pt x="240055" y="55138"/>
                </a:lnTo>
                <a:lnTo>
                  <a:pt x="240872" y="58405"/>
                </a:lnTo>
                <a:lnTo>
                  <a:pt x="241894" y="60481"/>
                </a:lnTo>
                <a:lnTo>
                  <a:pt x="244514" y="62660"/>
                </a:lnTo>
                <a:lnTo>
                  <a:pt x="246012" y="63204"/>
                </a:lnTo>
                <a:lnTo>
                  <a:pt x="266718" y="63204"/>
                </a:lnTo>
                <a:lnTo>
                  <a:pt x="264255" y="67391"/>
                </a:lnTo>
                <a:lnTo>
                  <a:pt x="260307" y="72360"/>
                </a:lnTo>
                <a:lnTo>
                  <a:pt x="254793" y="74845"/>
                </a:lnTo>
                <a:close/>
              </a:path>
              <a:path w="271779" h="74929">
                <a:moveTo>
                  <a:pt x="266718" y="63204"/>
                </a:moveTo>
                <a:lnTo>
                  <a:pt x="249347" y="63204"/>
                </a:lnTo>
                <a:lnTo>
                  <a:pt x="250811" y="62660"/>
                </a:lnTo>
                <a:lnTo>
                  <a:pt x="253398" y="60481"/>
                </a:lnTo>
                <a:lnTo>
                  <a:pt x="254419" y="58541"/>
                </a:lnTo>
                <a:lnTo>
                  <a:pt x="256120" y="52143"/>
                </a:lnTo>
                <a:lnTo>
                  <a:pt x="256521" y="47027"/>
                </a:lnTo>
                <a:lnTo>
                  <a:pt x="256517" y="27671"/>
                </a:lnTo>
                <a:lnTo>
                  <a:pt x="249347" y="11640"/>
                </a:lnTo>
                <a:lnTo>
                  <a:pt x="266675" y="11640"/>
                </a:lnTo>
                <a:lnTo>
                  <a:pt x="271403" y="37473"/>
                </a:lnTo>
                <a:lnTo>
                  <a:pt x="271005" y="46050"/>
                </a:lnTo>
                <a:lnTo>
                  <a:pt x="270960" y="47027"/>
                </a:lnTo>
                <a:lnTo>
                  <a:pt x="269645" y="55138"/>
                </a:lnTo>
                <a:lnTo>
                  <a:pt x="269616" y="55317"/>
                </a:lnTo>
                <a:lnTo>
                  <a:pt x="267382" y="62075"/>
                </a:lnTo>
                <a:lnTo>
                  <a:pt x="266718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27" name="object 327" descr="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370754" y="4672870"/>
            <a:ext cx="1005661" cy="75764"/>
          </a:xfrm>
          <a:prstGeom prst="rect">
            <a:avLst/>
          </a:prstGeom>
        </p:spPr>
      </p:pic>
      <p:sp>
        <p:nvSpPr>
          <p:cNvPr id="328" name="object 328" descr=""/>
          <p:cNvSpPr/>
          <p:nvPr/>
        </p:nvSpPr>
        <p:spPr>
          <a:xfrm>
            <a:off x="1444521" y="473709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9" name="object 329" descr=""/>
          <p:cNvSpPr/>
          <p:nvPr/>
        </p:nvSpPr>
        <p:spPr>
          <a:xfrm>
            <a:off x="1501702" y="473709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0" name="object 330" descr=""/>
          <p:cNvSpPr/>
          <p:nvPr/>
        </p:nvSpPr>
        <p:spPr>
          <a:xfrm>
            <a:off x="1557861" y="473709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1" name="object 331" descr=""/>
          <p:cNvSpPr/>
          <p:nvPr/>
        </p:nvSpPr>
        <p:spPr>
          <a:xfrm>
            <a:off x="1614021" y="473709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2" name="object 332" descr=""/>
          <p:cNvSpPr/>
          <p:nvPr/>
        </p:nvSpPr>
        <p:spPr>
          <a:xfrm>
            <a:off x="1670180" y="473709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3" name="object 333" descr=""/>
          <p:cNvSpPr/>
          <p:nvPr/>
        </p:nvSpPr>
        <p:spPr>
          <a:xfrm>
            <a:off x="1727361" y="473709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4" name="object 334" descr=""/>
          <p:cNvSpPr/>
          <p:nvPr/>
        </p:nvSpPr>
        <p:spPr>
          <a:xfrm>
            <a:off x="1783520" y="473709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5" name="object 335" descr=""/>
          <p:cNvSpPr/>
          <p:nvPr/>
        </p:nvSpPr>
        <p:spPr>
          <a:xfrm>
            <a:off x="1839679" y="473709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6" name="object 336" descr=""/>
          <p:cNvSpPr/>
          <p:nvPr/>
        </p:nvSpPr>
        <p:spPr>
          <a:xfrm>
            <a:off x="1895839" y="473709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7" name="object 337" descr=""/>
          <p:cNvSpPr/>
          <p:nvPr/>
        </p:nvSpPr>
        <p:spPr>
          <a:xfrm>
            <a:off x="1951998" y="473709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8" name="object 338" descr=""/>
          <p:cNvSpPr/>
          <p:nvPr/>
        </p:nvSpPr>
        <p:spPr>
          <a:xfrm>
            <a:off x="2009179" y="473709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9" name="object 339" descr=""/>
          <p:cNvSpPr/>
          <p:nvPr/>
        </p:nvSpPr>
        <p:spPr>
          <a:xfrm>
            <a:off x="2065338" y="473709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0" name="object 340" descr=""/>
          <p:cNvSpPr/>
          <p:nvPr/>
        </p:nvSpPr>
        <p:spPr>
          <a:xfrm>
            <a:off x="2121497" y="473709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1" name="object 341" descr=""/>
          <p:cNvSpPr/>
          <p:nvPr/>
        </p:nvSpPr>
        <p:spPr>
          <a:xfrm>
            <a:off x="2177657" y="473709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2" name="object 342" descr=""/>
          <p:cNvSpPr/>
          <p:nvPr/>
        </p:nvSpPr>
        <p:spPr>
          <a:xfrm>
            <a:off x="2234837" y="473709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3" name="object 343" descr=""/>
          <p:cNvSpPr/>
          <p:nvPr/>
        </p:nvSpPr>
        <p:spPr>
          <a:xfrm>
            <a:off x="2290997" y="473709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4" name="object 344" descr=""/>
          <p:cNvSpPr/>
          <p:nvPr/>
        </p:nvSpPr>
        <p:spPr>
          <a:xfrm>
            <a:off x="2347156" y="473709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5" name="object 345" descr=""/>
          <p:cNvSpPr/>
          <p:nvPr/>
        </p:nvSpPr>
        <p:spPr>
          <a:xfrm>
            <a:off x="2403315" y="473709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6" name="object 346" descr=""/>
          <p:cNvSpPr/>
          <p:nvPr/>
        </p:nvSpPr>
        <p:spPr>
          <a:xfrm>
            <a:off x="2459475" y="473709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7" name="object 347" descr=""/>
          <p:cNvSpPr/>
          <p:nvPr/>
        </p:nvSpPr>
        <p:spPr>
          <a:xfrm>
            <a:off x="2516655" y="473709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8" name="object 348" descr=""/>
          <p:cNvSpPr/>
          <p:nvPr/>
        </p:nvSpPr>
        <p:spPr>
          <a:xfrm>
            <a:off x="2572815" y="473709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9" name="object 349" descr=""/>
          <p:cNvSpPr/>
          <p:nvPr/>
        </p:nvSpPr>
        <p:spPr>
          <a:xfrm>
            <a:off x="2628974" y="473709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0" name="object 350" descr=""/>
          <p:cNvSpPr/>
          <p:nvPr/>
        </p:nvSpPr>
        <p:spPr>
          <a:xfrm>
            <a:off x="2687176" y="473709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1" name="object 351" descr=""/>
          <p:cNvSpPr/>
          <p:nvPr/>
        </p:nvSpPr>
        <p:spPr>
          <a:xfrm>
            <a:off x="2743335" y="473709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2" name="object 352" descr=""/>
          <p:cNvSpPr/>
          <p:nvPr/>
        </p:nvSpPr>
        <p:spPr>
          <a:xfrm>
            <a:off x="2799495" y="473709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3" name="object 353" descr=""/>
          <p:cNvSpPr/>
          <p:nvPr/>
        </p:nvSpPr>
        <p:spPr>
          <a:xfrm>
            <a:off x="2856675" y="473709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4" name="object 354" descr=""/>
          <p:cNvSpPr/>
          <p:nvPr/>
        </p:nvSpPr>
        <p:spPr>
          <a:xfrm>
            <a:off x="2912834" y="473709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5" name="object 355" descr=""/>
          <p:cNvSpPr/>
          <p:nvPr/>
        </p:nvSpPr>
        <p:spPr>
          <a:xfrm>
            <a:off x="2968994" y="473709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6" name="object 356" descr=""/>
          <p:cNvSpPr/>
          <p:nvPr/>
        </p:nvSpPr>
        <p:spPr>
          <a:xfrm>
            <a:off x="3025153" y="473709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7" name="object 357" descr=""/>
          <p:cNvSpPr/>
          <p:nvPr/>
        </p:nvSpPr>
        <p:spPr>
          <a:xfrm>
            <a:off x="3081313" y="473709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8" name="object 358" descr=""/>
          <p:cNvSpPr/>
          <p:nvPr/>
        </p:nvSpPr>
        <p:spPr>
          <a:xfrm>
            <a:off x="3138493" y="473709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9" name="object 359" descr=""/>
          <p:cNvSpPr/>
          <p:nvPr/>
        </p:nvSpPr>
        <p:spPr>
          <a:xfrm>
            <a:off x="3194652" y="473709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0" name="object 360" descr=""/>
          <p:cNvSpPr/>
          <p:nvPr/>
        </p:nvSpPr>
        <p:spPr>
          <a:xfrm>
            <a:off x="3250812" y="473709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1" name="object 361" descr=""/>
          <p:cNvSpPr/>
          <p:nvPr/>
        </p:nvSpPr>
        <p:spPr>
          <a:xfrm>
            <a:off x="3306971" y="473709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2" name="object 362" descr=""/>
          <p:cNvSpPr/>
          <p:nvPr/>
        </p:nvSpPr>
        <p:spPr>
          <a:xfrm>
            <a:off x="3364152" y="473709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3" name="object 363" descr=""/>
          <p:cNvSpPr/>
          <p:nvPr/>
        </p:nvSpPr>
        <p:spPr>
          <a:xfrm>
            <a:off x="3420311" y="473709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4" name="object 364" descr=""/>
          <p:cNvSpPr/>
          <p:nvPr/>
        </p:nvSpPr>
        <p:spPr>
          <a:xfrm>
            <a:off x="3476470" y="473709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5" name="object 365" descr=""/>
          <p:cNvSpPr/>
          <p:nvPr/>
        </p:nvSpPr>
        <p:spPr>
          <a:xfrm>
            <a:off x="3532630" y="473709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6" name="object 366" descr=""/>
          <p:cNvSpPr/>
          <p:nvPr/>
        </p:nvSpPr>
        <p:spPr>
          <a:xfrm>
            <a:off x="3588789" y="473709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7" name="object 367" descr=""/>
          <p:cNvSpPr/>
          <p:nvPr/>
        </p:nvSpPr>
        <p:spPr>
          <a:xfrm>
            <a:off x="3645970" y="473709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8" name="object 368" descr=""/>
          <p:cNvSpPr/>
          <p:nvPr/>
        </p:nvSpPr>
        <p:spPr>
          <a:xfrm>
            <a:off x="3702129" y="473709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9" name="object 369" descr=""/>
          <p:cNvSpPr/>
          <p:nvPr/>
        </p:nvSpPr>
        <p:spPr>
          <a:xfrm>
            <a:off x="3892663" y="4673789"/>
            <a:ext cx="275590" cy="74930"/>
          </a:xfrm>
          <a:custGeom>
            <a:avLst/>
            <a:gdLst/>
            <a:ahLst/>
            <a:cxnLst/>
            <a:rect l="l" t="t" r="r" b="b"/>
            <a:pathLst>
              <a:path w="275589" h="74929">
                <a:moveTo>
                  <a:pt x="52483" y="58814"/>
                </a:moveTo>
                <a:lnTo>
                  <a:pt x="0" y="58814"/>
                </a:lnTo>
                <a:lnTo>
                  <a:pt x="0" y="46561"/>
                </a:lnTo>
                <a:lnTo>
                  <a:pt x="31653" y="102"/>
                </a:lnTo>
                <a:lnTo>
                  <a:pt x="43395" y="102"/>
                </a:lnTo>
                <a:lnTo>
                  <a:pt x="43395" y="21646"/>
                </a:lnTo>
                <a:lnTo>
                  <a:pt x="29815" y="21646"/>
                </a:lnTo>
                <a:lnTo>
                  <a:pt x="13069" y="46561"/>
                </a:lnTo>
                <a:lnTo>
                  <a:pt x="52483" y="46561"/>
                </a:lnTo>
                <a:lnTo>
                  <a:pt x="52483" y="58814"/>
                </a:lnTo>
                <a:close/>
              </a:path>
              <a:path w="275589" h="74929">
                <a:moveTo>
                  <a:pt x="43395" y="46561"/>
                </a:moveTo>
                <a:lnTo>
                  <a:pt x="29815" y="46561"/>
                </a:lnTo>
                <a:lnTo>
                  <a:pt x="29815" y="21646"/>
                </a:lnTo>
                <a:lnTo>
                  <a:pt x="43395" y="21646"/>
                </a:lnTo>
                <a:lnTo>
                  <a:pt x="43395" y="46561"/>
                </a:lnTo>
                <a:close/>
              </a:path>
              <a:path w="275589" h="74929">
                <a:moveTo>
                  <a:pt x="43395" y="73517"/>
                </a:moveTo>
                <a:lnTo>
                  <a:pt x="29815" y="73517"/>
                </a:lnTo>
                <a:lnTo>
                  <a:pt x="29815" y="58814"/>
                </a:lnTo>
                <a:lnTo>
                  <a:pt x="43395" y="58814"/>
                </a:lnTo>
                <a:lnTo>
                  <a:pt x="43395" y="73517"/>
                </a:lnTo>
                <a:close/>
              </a:path>
              <a:path w="275589" h="74929">
                <a:moveTo>
                  <a:pt x="62285" y="31245"/>
                </a:moveTo>
                <a:lnTo>
                  <a:pt x="62285" y="18481"/>
                </a:lnTo>
                <a:lnTo>
                  <a:pt x="65961" y="17256"/>
                </a:lnTo>
                <a:lnTo>
                  <a:pt x="69943" y="14975"/>
                </a:lnTo>
                <a:lnTo>
                  <a:pt x="74232" y="11640"/>
                </a:lnTo>
                <a:lnTo>
                  <a:pt x="78452" y="8304"/>
                </a:lnTo>
                <a:lnTo>
                  <a:pt x="81380" y="4424"/>
                </a:lnTo>
                <a:lnTo>
                  <a:pt x="83013" y="0"/>
                </a:lnTo>
                <a:lnTo>
                  <a:pt x="94347" y="0"/>
                </a:lnTo>
                <a:lnTo>
                  <a:pt x="94347" y="20625"/>
                </a:lnTo>
                <a:lnTo>
                  <a:pt x="80358" y="20625"/>
                </a:lnTo>
                <a:lnTo>
                  <a:pt x="75253" y="25390"/>
                </a:lnTo>
                <a:lnTo>
                  <a:pt x="69229" y="28930"/>
                </a:lnTo>
                <a:lnTo>
                  <a:pt x="62285" y="31245"/>
                </a:lnTo>
                <a:close/>
              </a:path>
              <a:path w="275589" h="74929">
                <a:moveTo>
                  <a:pt x="94347" y="73517"/>
                </a:moveTo>
                <a:lnTo>
                  <a:pt x="80358" y="73517"/>
                </a:lnTo>
                <a:lnTo>
                  <a:pt x="80358" y="20625"/>
                </a:lnTo>
                <a:lnTo>
                  <a:pt x="94347" y="20625"/>
                </a:lnTo>
                <a:lnTo>
                  <a:pt x="94347" y="73517"/>
                </a:lnTo>
                <a:close/>
              </a:path>
              <a:path w="275589" h="74929">
                <a:moveTo>
                  <a:pt x="129166" y="21442"/>
                </a:moveTo>
                <a:lnTo>
                  <a:pt x="116301" y="19196"/>
                </a:lnTo>
                <a:lnTo>
                  <a:pt x="116981" y="15792"/>
                </a:lnTo>
                <a:lnTo>
                  <a:pt x="117077" y="15316"/>
                </a:lnTo>
                <a:lnTo>
                  <a:pt x="117185" y="14771"/>
                </a:lnTo>
                <a:lnTo>
                  <a:pt x="118547" y="11231"/>
                </a:lnTo>
                <a:lnTo>
                  <a:pt x="120385" y="8577"/>
                </a:lnTo>
                <a:lnTo>
                  <a:pt x="122155" y="5922"/>
                </a:lnTo>
                <a:lnTo>
                  <a:pt x="124673" y="3812"/>
                </a:lnTo>
                <a:lnTo>
                  <a:pt x="128015" y="2212"/>
                </a:lnTo>
                <a:lnTo>
                  <a:pt x="131208" y="748"/>
                </a:lnTo>
                <a:lnTo>
                  <a:pt x="134850" y="0"/>
                </a:lnTo>
                <a:lnTo>
                  <a:pt x="145742" y="0"/>
                </a:lnTo>
                <a:lnTo>
                  <a:pt x="151255" y="2212"/>
                </a:lnTo>
                <a:lnTo>
                  <a:pt x="158811" y="10244"/>
                </a:lnTo>
                <a:lnTo>
                  <a:pt x="159398" y="11640"/>
                </a:lnTo>
                <a:lnTo>
                  <a:pt x="135973" y="11640"/>
                </a:lnTo>
                <a:lnTo>
                  <a:pt x="134101" y="12389"/>
                </a:lnTo>
                <a:lnTo>
                  <a:pt x="132229" y="14090"/>
                </a:lnTo>
                <a:lnTo>
                  <a:pt x="130528" y="15792"/>
                </a:lnTo>
                <a:lnTo>
                  <a:pt x="129506" y="18243"/>
                </a:lnTo>
                <a:lnTo>
                  <a:pt x="129166" y="21442"/>
                </a:lnTo>
                <a:close/>
              </a:path>
              <a:path w="275589" h="74929">
                <a:moveTo>
                  <a:pt x="133250" y="40536"/>
                </a:moveTo>
                <a:lnTo>
                  <a:pt x="134782" y="29202"/>
                </a:lnTo>
                <a:lnTo>
                  <a:pt x="138835" y="29202"/>
                </a:lnTo>
                <a:lnTo>
                  <a:pt x="141487" y="28454"/>
                </a:lnTo>
                <a:lnTo>
                  <a:pt x="143461" y="26752"/>
                </a:lnTo>
                <a:lnTo>
                  <a:pt x="145435" y="24982"/>
                </a:lnTo>
                <a:lnTo>
                  <a:pt x="146422" y="22633"/>
                </a:lnTo>
                <a:lnTo>
                  <a:pt x="146422" y="17256"/>
                </a:lnTo>
                <a:lnTo>
                  <a:pt x="145708" y="15316"/>
                </a:lnTo>
                <a:lnTo>
                  <a:pt x="142781" y="12389"/>
                </a:lnTo>
                <a:lnTo>
                  <a:pt x="140806" y="11640"/>
                </a:lnTo>
                <a:lnTo>
                  <a:pt x="159398" y="11640"/>
                </a:lnTo>
                <a:lnTo>
                  <a:pt x="160427" y="14090"/>
                </a:lnTo>
                <a:lnTo>
                  <a:pt x="160513" y="25254"/>
                </a:lnTo>
                <a:lnTo>
                  <a:pt x="157008" y="30428"/>
                </a:lnTo>
                <a:lnTo>
                  <a:pt x="149996" y="34308"/>
                </a:lnTo>
                <a:lnTo>
                  <a:pt x="154149" y="35193"/>
                </a:lnTo>
                <a:lnTo>
                  <a:pt x="157484" y="37201"/>
                </a:lnTo>
                <a:lnTo>
                  <a:pt x="159346" y="39515"/>
                </a:lnTo>
                <a:lnTo>
                  <a:pt x="137845" y="39515"/>
                </a:lnTo>
                <a:lnTo>
                  <a:pt x="135701" y="39856"/>
                </a:lnTo>
                <a:lnTo>
                  <a:pt x="133250" y="40536"/>
                </a:lnTo>
                <a:close/>
              </a:path>
              <a:path w="275589" h="74929">
                <a:moveTo>
                  <a:pt x="161578" y="63204"/>
                </a:moveTo>
                <a:lnTo>
                  <a:pt x="142032" y="63204"/>
                </a:lnTo>
                <a:lnTo>
                  <a:pt x="144448" y="62115"/>
                </a:lnTo>
                <a:lnTo>
                  <a:pt x="146422" y="59937"/>
                </a:lnTo>
                <a:lnTo>
                  <a:pt x="148396" y="57691"/>
                </a:lnTo>
                <a:lnTo>
                  <a:pt x="149384" y="54729"/>
                </a:lnTo>
                <a:lnTo>
                  <a:pt x="149292" y="47241"/>
                </a:lnTo>
                <a:lnTo>
                  <a:pt x="148431" y="44689"/>
                </a:lnTo>
                <a:lnTo>
                  <a:pt x="144687" y="40536"/>
                </a:lnTo>
                <a:lnTo>
                  <a:pt x="142406" y="39515"/>
                </a:lnTo>
                <a:lnTo>
                  <a:pt x="159346" y="39515"/>
                </a:lnTo>
                <a:lnTo>
                  <a:pt x="162521" y="43463"/>
                </a:lnTo>
                <a:lnTo>
                  <a:pt x="163781" y="47241"/>
                </a:lnTo>
                <a:lnTo>
                  <a:pt x="163781" y="58065"/>
                </a:lnTo>
                <a:lnTo>
                  <a:pt x="161578" y="63204"/>
                </a:lnTo>
                <a:close/>
              </a:path>
              <a:path w="275589" h="74929">
                <a:moveTo>
                  <a:pt x="146218" y="74845"/>
                </a:moveTo>
                <a:lnTo>
                  <a:pt x="132672" y="74845"/>
                </a:lnTo>
                <a:lnTo>
                  <a:pt x="127192" y="72939"/>
                </a:lnTo>
                <a:lnTo>
                  <a:pt x="118479" y="65315"/>
                </a:lnTo>
                <a:lnTo>
                  <a:pt x="115960" y="60311"/>
                </a:lnTo>
                <a:lnTo>
                  <a:pt x="115347" y="54729"/>
                </a:lnTo>
                <a:lnTo>
                  <a:pt x="115279" y="54117"/>
                </a:lnTo>
                <a:lnTo>
                  <a:pt x="128860" y="52483"/>
                </a:lnTo>
                <a:lnTo>
                  <a:pt x="129268" y="55955"/>
                </a:lnTo>
                <a:lnTo>
                  <a:pt x="130425" y="58609"/>
                </a:lnTo>
                <a:lnTo>
                  <a:pt x="134237" y="62285"/>
                </a:lnTo>
                <a:lnTo>
                  <a:pt x="136518" y="63204"/>
                </a:lnTo>
                <a:lnTo>
                  <a:pt x="161578" y="63204"/>
                </a:lnTo>
                <a:lnTo>
                  <a:pt x="161432" y="63545"/>
                </a:lnTo>
                <a:lnTo>
                  <a:pt x="156735" y="68106"/>
                </a:lnTo>
                <a:lnTo>
                  <a:pt x="152038" y="72598"/>
                </a:lnTo>
                <a:lnTo>
                  <a:pt x="146218" y="74845"/>
                </a:lnTo>
                <a:close/>
              </a:path>
              <a:path w="275589" h="74929">
                <a:moveTo>
                  <a:pt x="202718" y="74845"/>
                </a:moveTo>
                <a:lnTo>
                  <a:pt x="188491" y="74845"/>
                </a:lnTo>
                <a:lnTo>
                  <a:pt x="182739" y="72088"/>
                </a:lnTo>
                <a:lnTo>
                  <a:pt x="171856" y="37473"/>
                </a:lnTo>
                <a:lnTo>
                  <a:pt x="171847" y="37269"/>
                </a:lnTo>
                <a:lnTo>
                  <a:pt x="172240" y="28828"/>
                </a:lnTo>
                <a:lnTo>
                  <a:pt x="172294" y="27671"/>
                </a:lnTo>
                <a:lnTo>
                  <a:pt x="173601" y="19706"/>
                </a:lnTo>
                <a:lnTo>
                  <a:pt x="188491" y="0"/>
                </a:lnTo>
                <a:lnTo>
                  <a:pt x="202718" y="0"/>
                </a:lnTo>
                <a:lnTo>
                  <a:pt x="208157" y="2484"/>
                </a:lnTo>
                <a:lnTo>
                  <a:pt x="212100" y="7453"/>
                </a:lnTo>
                <a:lnTo>
                  <a:pt x="214600" y="11640"/>
                </a:lnTo>
                <a:lnTo>
                  <a:pt x="193937" y="11640"/>
                </a:lnTo>
                <a:lnTo>
                  <a:pt x="192439" y="12184"/>
                </a:lnTo>
                <a:lnTo>
                  <a:pt x="186726" y="47027"/>
                </a:lnTo>
                <a:lnTo>
                  <a:pt x="187095" y="51938"/>
                </a:lnTo>
                <a:lnTo>
                  <a:pt x="187980" y="55138"/>
                </a:lnTo>
                <a:lnTo>
                  <a:pt x="188797" y="58405"/>
                </a:lnTo>
                <a:lnTo>
                  <a:pt x="189819" y="60481"/>
                </a:lnTo>
                <a:lnTo>
                  <a:pt x="192439" y="62660"/>
                </a:lnTo>
                <a:lnTo>
                  <a:pt x="193937" y="63204"/>
                </a:lnTo>
                <a:lnTo>
                  <a:pt x="214643" y="63204"/>
                </a:lnTo>
                <a:lnTo>
                  <a:pt x="212180" y="67391"/>
                </a:lnTo>
                <a:lnTo>
                  <a:pt x="208232" y="72360"/>
                </a:lnTo>
                <a:lnTo>
                  <a:pt x="202718" y="74845"/>
                </a:lnTo>
                <a:close/>
              </a:path>
              <a:path w="275589" h="74929">
                <a:moveTo>
                  <a:pt x="214643" y="63204"/>
                </a:moveTo>
                <a:lnTo>
                  <a:pt x="197272" y="63204"/>
                </a:lnTo>
                <a:lnTo>
                  <a:pt x="198736" y="62660"/>
                </a:lnTo>
                <a:lnTo>
                  <a:pt x="201322" y="60481"/>
                </a:lnTo>
                <a:lnTo>
                  <a:pt x="202344" y="58541"/>
                </a:lnTo>
                <a:lnTo>
                  <a:pt x="204045" y="52143"/>
                </a:lnTo>
                <a:lnTo>
                  <a:pt x="204445" y="47027"/>
                </a:lnTo>
                <a:lnTo>
                  <a:pt x="204442" y="27671"/>
                </a:lnTo>
                <a:lnTo>
                  <a:pt x="197272" y="11640"/>
                </a:lnTo>
                <a:lnTo>
                  <a:pt x="214600" y="11640"/>
                </a:lnTo>
                <a:lnTo>
                  <a:pt x="219327" y="37473"/>
                </a:lnTo>
                <a:lnTo>
                  <a:pt x="218930" y="46050"/>
                </a:lnTo>
                <a:lnTo>
                  <a:pt x="218885" y="47027"/>
                </a:lnTo>
                <a:lnTo>
                  <a:pt x="217570" y="55138"/>
                </a:lnTo>
                <a:lnTo>
                  <a:pt x="217541" y="55317"/>
                </a:lnTo>
                <a:lnTo>
                  <a:pt x="215307" y="62075"/>
                </a:lnTo>
                <a:lnTo>
                  <a:pt x="214643" y="63204"/>
                </a:lnTo>
                <a:close/>
              </a:path>
              <a:path w="275589" h="74929">
                <a:moveTo>
                  <a:pt x="258877" y="74845"/>
                </a:moveTo>
                <a:lnTo>
                  <a:pt x="244650" y="74845"/>
                </a:lnTo>
                <a:lnTo>
                  <a:pt x="238898" y="72088"/>
                </a:lnTo>
                <a:lnTo>
                  <a:pt x="228007" y="37269"/>
                </a:lnTo>
                <a:lnTo>
                  <a:pt x="228400" y="28828"/>
                </a:lnTo>
                <a:lnTo>
                  <a:pt x="228453" y="27671"/>
                </a:lnTo>
                <a:lnTo>
                  <a:pt x="229760" y="19706"/>
                </a:lnTo>
                <a:lnTo>
                  <a:pt x="229794" y="19502"/>
                </a:lnTo>
                <a:lnTo>
                  <a:pt x="232027" y="12763"/>
                </a:lnTo>
                <a:lnTo>
                  <a:pt x="235154" y="7453"/>
                </a:lnTo>
                <a:lnTo>
                  <a:pt x="239102" y="2484"/>
                </a:lnTo>
                <a:lnTo>
                  <a:pt x="244650" y="0"/>
                </a:lnTo>
                <a:lnTo>
                  <a:pt x="258877" y="0"/>
                </a:lnTo>
                <a:lnTo>
                  <a:pt x="264317" y="2484"/>
                </a:lnTo>
                <a:lnTo>
                  <a:pt x="268259" y="7453"/>
                </a:lnTo>
                <a:lnTo>
                  <a:pt x="270759" y="11640"/>
                </a:lnTo>
                <a:lnTo>
                  <a:pt x="250096" y="11640"/>
                </a:lnTo>
                <a:lnTo>
                  <a:pt x="248598" y="12184"/>
                </a:lnTo>
                <a:lnTo>
                  <a:pt x="242886" y="47027"/>
                </a:lnTo>
                <a:lnTo>
                  <a:pt x="243255" y="51938"/>
                </a:lnTo>
                <a:lnTo>
                  <a:pt x="244140" y="55138"/>
                </a:lnTo>
                <a:lnTo>
                  <a:pt x="244957" y="58405"/>
                </a:lnTo>
                <a:lnTo>
                  <a:pt x="245978" y="60481"/>
                </a:lnTo>
                <a:lnTo>
                  <a:pt x="248598" y="62660"/>
                </a:lnTo>
                <a:lnTo>
                  <a:pt x="250096" y="63204"/>
                </a:lnTo>
                <a:lnTo>
                  <a:pt x="270802" y="63204"/>
                </a:lnTo>
                <a:lnTo>
                  <a:pt x="268339" y="67391"/>
                </a:lnTo>
                <a:lnTo>
                  <a:pt x="264391" y="72360"/>
                </a:lnTo>
                <a:lnTo>
                  <a:pt x="258877" y="74845"/>
                </a:lnTo>
                <a:close/>
              </a:path>
              <a:path w="275589" h="74929">
                <a:moveTo>
                  <a:pt x="270802" y="63204"/>
                </a:moveTo>
                <a:lnTo>
                  <a:pt x="253432" y="63204"/>
                </a:lnTo>
                <a:lnTo>
                  <a:pt x="254895" y="62660"/>
                </a:lnTo>
                <a:lnTo>
                  <a:pt x="257482" y="60481"/>
                </a:lnTo>
                <a:lnTo>
                  <a:pt x="258503" y="58541"/>
                </a:lnTo>
                <a:lnTo>
                  <a:pt x="260205" y="52143"/>
                </a:lnTo>
                <a:lnTo>
                  <a:pt x="260605" y="47027"/>
                </a:lnTo>
                <a:lnTo>
                  <a:pt x="260601" y="27671"/>
                </a:lnTo>
                <a:lnTo>
                  <a:pt x="253432" y="11640"/>
                </a:lnTo>
                <a:lnTo>
                  <a:pt x="270759" y="11640"/>
                </a:lnTo>
                <a:lnTo>
                  <a:pt x="275487" y="37473"/>
                </a:lnTo>
                <a:lnTo>
                  <a:pt x="275090" y="46050"/>
                </a:lnTo>
                <a:lnTo>
                  <a:pt x="275044" y="47027"/>
                </a:lnTo>
                <a:lnTo>
                  <a:pt x="273729" y="55138"/>
                </a:lnTo>
                <a:lnTo>
                  <a:pt x="273700" y="55317"/>
                </a:lnTo>
                <a:lnTo>
                  <a:pt x="271466" y="62075"/>
                </a:lnTo>
                <a:lnTo>
                  <a:pt x="270802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70" name="object 370" descr="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362687" y="4779062"/>
            <a:ext cx="2331227" cy="218204"/>
          </a:xfrm>
          <a:prstGeom prst="rect">
            <a:avLst/>
          </a:prstGeom>
        </p:spPr>
      </p:pic>
      <p:sp>
        <p:nvSpPr>
          <p:cNvPr id="371" name="object 371" descr=""/>
          <p:cNvSpPr/>
          <p:nvPr/>
        </p:nvSpPr>
        <p:spPr>
          <a:xfrm>
            <a:off x="2741497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2" name="object 372" descr=""/>
          <p:cNvSpPr/>
          <p:nvPr/>
        </p:nvSpPr>
        <p:spPr>
          <a:xfrm>
            <a:off x="2798678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3" name="object 373" descr=""/>
          <p:cNvSpPr/>
          <p:nvPr/>
        </p:nvSpPr>
        <p:spPr>
          <a:xfrm>
            <a:off x="2854837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4" name="object 374" descr=""/>
          <p:cNvSpPr/>
          <p:nvPr/>
        </p:nvSpPr>
        <p:spPr>
          <a:xfrm>
            <a:off x="2910996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5" name="object 375" descr=""/>
          <p:cNvSpPr/>
          <p:nvPr/>
        </p:nvSpPr>
        <p:spPr>
          <a:xfrm>
            <a:off x="2967156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6" name="object 376" descr=""/>
          <p:cNvSpPr/>
          <p:nvPr/>
        </p:nvSpPr>
        <p:spPr>
          <a:xfrm>
            <a:off x="3023315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7" name="object 377" descr=""/>
          <p:cNvSpPr/>
          <p:nvPr/>
        </p:nvSpPr>
        <p:spPr>
          <a:xfrm>
            <a:off x="3080496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8" name="object 378" descr=""/>
          <p:cNvSpPr/>
          <p:nvPr/>
        </p:nvSpPr>
        <p:spPr>
          <a:xfrm>
            <a:off x="3136655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9" name="object 379" descr=""/>
          <p:cNvSpPr/>
          <p:nvPr/>
        </p:nvSpPr>
        <p:spPr>
          <a:xfrm>
            <a:off x="3192814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0" name="object 380" descr=""/>
          <p:cNvSpPr/>
          <p:nvPr/>
        </p:nvSpPr>
        <p:spPr>
          <a:xfrm>
            <a:off x="3248974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1" name="object 381" descr=""/>
          <p:cNvSpPr/>
          <p:nvPr/>
        </p:nvSpPr>
        <p:spPr>
          <a:xfrm>
            <a:off x="3306154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2" name="object 382" descr=""/>
          <p:cNvSpPr/>
          <p:nvPr/>
        </p:nvSpPr>
        <p:spPr>
          <a:xfrm>
            <a:off x="3362314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3" name="object 383" descr=""/>
          <p:cNvSpPr/>
          <p:nvPr/>
        </p:nvSpPr>
        <p:spPr>
          <a:xfrm>
            <a:off x="3418473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4" name="object 384" descr=""/>
          <p:cNvSpPr/>
          <p:nvPr/>
        </p:nvSpPr>
        <p:spPr>
          <a:xfrm>
            <a:off x="3474633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5" name="object 385" descr=""/>
          <p:cNvSpPr/>
          <p:nvPr/>
        </p:nvSpPr>
        <p:spPr>
          <a:xfrm>
            <a:off x="3531813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6" name="object 386" descr=""/>
          <p:cNvSpPr/>
          <p:nvPr/>
        </p:nvSpPr>
        <p:spPr>
          <a:xfrm>
            <a:off x="3587972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7" name="object 387" descr=""/>
          <p:cNvSpPr/>
          <p:nvPr/>
        </p:nvSpPr>
        <p:spPr>
          <a:xfrm>
            <a:off x="3644132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8" name="object 388" descr=""/>
          <p:cNvSpPr/>
          <p:nvPr/>
        </p:nvSpPr>
        <p:spPr>
          <a:xfrm>
            <a:off x="3700291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9" name="object 389" descr=""/>
          <p:cNvSpPr/>
          <p:nvPr/>
        </p:nvSpPr>
        <p:spPr>
          <a:xfrm>
            <a:off x="3892663" y="4902306"/>
            <a:ext cx="275590" cy="74930"/>
          </a:xfrm>
          <a:custGeom>
            <a:avLst/>
            <a:gdLst/>
            <a:ahLst/>
            <a:cxnLst/>
            <a:rect l="l" t="t" r="r" b="b"/>
            <a:pathLst>
              <a:path w="275589" h="74929">
                <a:moveTo>
                  <a:pt x="52483" y="58814"/>
                </a:moveTo>
                <a:lnTo>
                  <a:pt x="0" y="58814"/>
                </a:lnTo>
                <a:lnTo>
                  <a:pt x="0" y="46561"/>
                </a:lnTo>
                <a:lnTo>
                  <a:pt x="31653" y="102"/>
                </a:lnTo>
                <a:lnTo>
                  <a:pt x="43395" y="102"/>
                </a:lnTo>
                <a:lnTo>
                  <a:pt x="43395" y="21646"/>
                </a:lnTo>
                <a:lnTo>
                  <a:pt x="29815" y="21646"/>
                </a:lnTo>
                <a:lnTo>
                  <a:pt x="13069" y="46561"/>
                </a:lnTo>
                <a:lnTo>
                  <a:pt x="52483" y="46561"/>
                </a:lnTo>
                <a:lnTo>
                  <a:pt x="52483" y="58814"/>
                </a:lnTo>
                <a:close/>
              </a:path>
              <a:path w="275589" h="74929">
                <a:moveTo>
                  <a:pt x="43395" y="46561"/>
                </a:moveTo>
                <a:lnTo>
                  <a:pt x="29815" y="46561"/>
                </a:lnTo>
                <a:lnTo>
                  <a:pt x="29815" y="21646"/>
                </a:lnTo>
                <a:lnTo>
                  <a:pt x="43395" y="21646"/>
                </a:lnTo>
                <a:lnTo>
                  <a:pt x="43395" y="46561"/>
                </a:lnTo>
                <a:close/>
              </a:path>
              <a:path w="275589" h="74929">
                <a:moveTo>
                  <a:pt x="43395" y="73517"/>
                </a:moveTo>
                <a:lnTo>
                  <a:pt x="29815" y="73517"/>
                </a:lnTo>
                <a:lnTo>
                  <a:pt x="29815" y="58814"/>
                </a:lnTo>
                <a:lnTo>
                  <a:pt x="43395" y="58814"/>
                </a:lnTo>
                <a:lnTo>
                  <a:pt x="43395" y="73517"/>
                </a:lnTo>
                <a:close/>
              </a:path>
              <a:path w="275589" h="74929">
                <a:moveTo>
                  <a:pt x="83864" y="48705"/>
                </a:moveTo>
                <a:lnTo>
                  <a:pt x="72837" y="48705"/>
                </a:lnTo>
                <a:lnTo>
                  <a:pt x="67867" y="46493"/>
                </a:lnTo>
                <a:lnTo>
                  <a:pt x="59563" y="37643"/>
                </a:lnTo>
                <a:lnTo>
                  <a:pt x="57486" y="31857"/>
                </a:lnTo>
                <a:lnTo>
                  <a:pt x="57486" y="17290"/>
                </a:lnTo>
                <a:lnTo>
                  <a:pt x="59585" y="11640"/>
                </a:lnTo>
                <a:lnTo>
                  <a:pt x="59699" y="11333"/>
                </a:lnTo>
                <a:lnTo>
                  <a:pt x="64123" y="6841"/>
                </a:lnTo>
                <a:lnTo>
                  <a:pt x="68480" y="2280"/>
                </a:lnTo>
                <a:lnTo>
                  <a:pt x="74062" y="0"/>
                </a:lnTo>
                <a:lnTo>
                  <a:pt x="88289" y="0"/>
                </a:lnTo>
                <a:lnTo>
                  <a:pt x="94381" y="2859"/>
                </a:lnTo>
                <a:lnTo>
                  <a:pt x="99146" y="8577"/>
                </a:lnTo>
                <a:lnTo>
                  <a:pt x="101051" y="11640"/>
                </a:lnTo>
                <a:lnTo>
                  <a:pt x="77670" y="11640"/>
                </a:lnTo>
                <a:lnTo>
                  <a:pt x="75525" y="12661"/>
                </a:lnTo>
                <a:lnTo>
                  <a:pt x="72122" y="16745"/>
                </a:lnTo>
                <a:lnTo>
                  <a:pt x="71288" y="20013"/>
                </a:lnTo>
                <a:lnTo>
                  <a:pt x="71271" y="29407"/>
                </a:lnTo>
                <a:lnTo>
                  <a:pt x="72190" y="32878"/>
                </a:lnTo>
                <a:lnTo>
                  <a:pt x="74028" y="35125"/>
                </a:lnTo>
                <a:lnTo>
                  <a:pt x="75934" y="37303"/>
                </a:lnTo>
                <a:lnTo>
                  <a:pt x="78248" y="38392"/>
                </a:lnTo>
                <a:lnTo>
                  <a:pt x="106223" y="38392"/>
                </a:lnTo>
                <a:lnTo>
                  <a:pt x="106014" y="42579"/>
                </a:lnTo>
                <a:lnTo>
                  <a:pt x="91795" y="42579"/>
                </a:lnTo>
                <a:lnTo>
                  <a:pt x="88255" y="46663"/>
                </a:lnTo>
                <a:lnTo>
                  <a:pt x="83864" y="48705"/>
                </a:lnTo>
                <a:close/>
              </a:path>
              <a:path w="275589" h="74929">
                <a:moveTo>
                  <a:pt x="106223" y="38392"/>
                </a:moveTo>
                <a:lnTo>
                  <a:pt x="83694" y="38392"/>
                </a:lnTo>
                <a:lnTo>
                  <a:pt x="85312" y="37643"/>
                </a:lnTo>
                <a:lnTo>
                  <a:pt x="86004" y="37303"/>
                </a:lnTo>
                <a:lnTo>
                  <a:pt x="89650" y="33117"/>
                </a:lnTo>
                <a:lnTo>
                  <a:pt x="90569" y="29985"/>
                </a:lnTo>
                <a:lnTo>
                  <a:pt x="90569" y="21340"/>
                </a:lnTo>
                <a:lnTo>
                  <a:pt x="89548" y="17868"/>
                </a:lnTo>
                <a:lnTo>
                  <a:pt x="85396" y="12899"/>
                </a:lnTo>
                <a:lnTo>
                  <a:pt x="82979" y="11640"/>
                </a:lnTo>
                <a:lnTo>
                  <a:pt x="101051" y="11640"/>
                </a:lnTo>
                <a:lnTo>
                  <a:pt x="102273" y="13605"/>
                </a:lnTo>
                <a:lnTo>
                  <a:pt x="104507" y="20013"/>
                </a:lnTo>
                <a:lnTo>
                  <a:pt x="105847" y="27798"/>
                </a:lnTo>
                <a:lnTo>
                  <a:pt x="105954" y="29985"/>
                </a:lnTo>
                <a:lnTo>
                  <a:pt x="106045" y="31857"/>
                </a:lnTo>
                <a:lnTo>
                  <a:pt x="106106" y="33117"/>
                </a:lnTo>
                <a:lnTo>
                  <a:pt x="106223" y="38392"/>
                </a:lnTo>
                <a:close/>
              </a:path>
              <a:path w="275589" h="74929">
                <a:moveTo>
                  <a:pt x="100588" y="63204"/>
                </a:moveTo>
                <a:lnTo>
                  <a:pt x="83524" y="63204"/>
                </a:lnTo>
                <a:lnTo>
                  <a:pt x="85940" y="61877"/>
                </a:lnTo>
                <a:lnTo>
                  <a:pt x="89957" y="56499"/>
                </a:lnTo>
                <a:lnTo>
                  <a:pt x="91250" y="50951"/>
                </a:lnTo>
                <a:lnTo>
                  <a:pt x="91795" y="42579"/>
                </a:lnTo>
                <a:lnTo>
                  <a:pt x="106014" y="42579"/>
                </a:lnTo>
                <a:lnTo>
                  <a:pt x="105828" y="46318"/>
                </a:lnTo>
                <a:lnTo>
                  <a:pt x="104430" y="54270"/>
                </a:lnTo>
                <a:lnTo>
                  <a:pt x="102101" y="60818"/>
                </a:lnTo>
                <a:lnTo>
                  <a:pt x="100588" y="63204"/>
                </a:lnTo>
                <a:close/>
              </a:path>
              <a:path w="275589" h="74929">
                <a:moveTo>
                  <a:pt x="87540" y="74845"/>
                </a:moveTo>
                <a:lnTo>
                  <a:pt x="73926" y="74845"/>
                </a:lnTo>
                <a:lnTo>
                  <a:pt x="69297" y="73313"/>
                </a:lnTo>
                <a:lnTo>
                  <a:pt x="59006" y="56499"/>
                </a:lnTo>
                <a:lnTo>
                  <a:pt x="59621" y="56499"/>
                </a:lnTo>
                <a:lnTo>
                  <a:pt x="72598" y="55036"/>
                </a:lnTo>
                <a:lnTo>
                  <a:pt x="72939" y="57827"/>
                </a:lnTo>
                <a:lnTo>
                  <a:pt x="73790" y="59869"/>
                </a:lnTo>
                <a:lnTo>
                  <a:pt x="75151" y="61162"/>
                </a:lnTo>
                <a:lnTo>
                  <a:pt x="76512" y="62524"/>
                </a:lnTo>
                <a:lnTo>
                  <a:pt x="78350" y="63204"/>
                </a:lnTo>
                <a:lnTo>
                  <a:pt x="100588" y="63204"/>
                </a:lnTo>
                <a:lnTo>
                  <a:pt x="98840" y="65961"/>
                </a:lnTo>
                <a:lnTo>
                  <a:pt x="93939" y="71884"/>
                </a:lnTo>
                <a:lnTo>
                  <a:pt x="87540" y="74845"/>
                </a:lnTo>
                <a:close/>
              </a:path>
              <a:path w="275589" h="74929">
                <a:moveTo>
                  <a:pt x="119466" y="31245"/>
                </a:moveTo>
                <a:lnTo>
                  <a:pt x="119466" y="18481"/>
                </a:lnTo>
                <a:lnTo>
                  <a:pt x="123142" y="17256"/>
                </a:lnTo>
                <a:lnTo>
                  <a:pt x="127124" y="14975"/>
                </a:lnTo>
                <a:lnTo>
                  <a:pt x="131413" y="11640"/>
                </a:lnTo>
                <a:lnTo>
                  <a:pt x="135633" y="8304"/>
                </a:lnTo>
                <a:lnTo>
                  <a:pt x="138560" y="4424"/>
                </a:lnTo>
                <a:lnTo>
                  <a:pt x="140194" y="0"/>
                </a:lnTo>
                <a:lnTo>
                  <a:pt x="151528" y="0"/>
                </a:lnTo>
                <a:lnTo>
                  <a:pt x="151528" y="20625"/>
                </a:lnTo>
                <a:lnTo>
                  <a:pt x="137539" y="20625"/>
                </a:lnTo>
                <a:lnTo>
                  <a:pt x="132434" y="25390"/>
                </a:lnTo>
                <a:lnTo>
                  <a:pt x="126409" y="28930"/>
                </a:lnTo>
                <a:lnTo>
                  <a:pt x="119466" y="31245"/>
                </a:lnTo>
                <a:close/>
              </a:path>
              <a:path w="275589" h="74929">
                <a:moveTo>
                  <a:pt x="151528" y="73517"/>
                </a:moveTo>
                <a:lnTo>
                  <a:pt x="137539" y="73517"/>
                </a:lnTo>
                <a:lnTo>
                  <a:pt x="137539" y="20625"/>
                </a:lnTo>
                <a:lnTo>
                  <a:pt x="151528" y="20625"/>
                </a:lnTo>
                <a:lnTo>
                  <a:pt x="151528" y="73517"/>
                </a:lnTo>
                <a:close/>
              </a:path>
              <a:path w="275589" h="74929">
                <a:moveTo>
                  <a:pt x="202718" y="74845"/>
                </a:moveTo>
                <a:lnTo>
                  <a:pt x="188491" y="74845"/>
                </a:lnTo>
                <a:lnTo>
                  <a:pt x="182739" y="72088"/>
                </a:lnTo>
                <a:lnTo>
                  <a:pt x="171856" y="37473"/>
                </a:lnTo>
                <a:lnTo>
                  <a:pt x="171847" y="37269"/>
                </a:lnTo>
                <a:lnTo>
                  <a:pt x="172240" y="28828"/>
                </a:lnTo>
                <a:lnTo>
                  <a:pt x="172294" y="27671"/>
                </a:lnTo>
                <a:lnTo>
                  <a:pt x="173601" y="19706"/>
                </a:lnTo>
                <a:lnTo>
                  <a:pt x="188491" y="0"/>
                </a:lnTo>
                <a:lnTo>
                  <a:pt x="202718" y="0"/>
                </a:lnTo>
                <a:lnTo>
                  <a:pt x="208157" y="2484"/>
                </a:lnTo>
                <a:lnTo>
                  <a:pt x="212100" y="7453"/>
                </a:lnTo>
                <a:lnTo>
                  <a:pt x="214600" y="11640"/>
                </a:lnTo>
                <a:lnTo>
                  <a:pt x="193937" y="11640"/>
                </a:lnTo>
                <a:lnTo>
                  <a:pt x="192439" y="12184"/>
                </a:lnTo>
                <a:lnTo>
                  <a:pt x="186726" y="47027"/>
                </a:lnTo>
                <a:lnTo>
                  <a:pt x="187095" y="51938"/>
                </a:lnTo>
                <a:lnTo>
                  <a:pt x="187980" y="55138"/>
                </a:lnTo>
                <a:lnTo>
                  <a:pt x="188797" y="58405"/>
                </a:lnTo>
                <a:lnTo>
                  <a:pt x="189819" y="60481"/>
                </a:lnTo>
                <a:lnTo>
                  <a:pt x="192439" y="62660"/>
                </a:lnTo>
                <a:lnTo>
                  <a:pt x="193937" y="63204"/>
                </a:lnTo>
                <a:lnTo>
                  <a:pt x="214643" y="63204"/>
                </a:lnTo>
                <a:lnTo>
                  <a:pt x="212180" y="67391"/>
                </a:lnTo>
                <a:lnTo>
                  <a:pt x="208232" y="72360"/>
                </a:lnTo>
                <a:lnTo>
                  <a:pt x="202718" y="74845"/>
                </a:lnTo>
                <a:close/>
              </a:path>
              <a:path w="275589" h="74929">
                <a:moveTo>
                  <a:pt x="214643" y="63204"/>
                </a:moveTo>
                <a:lnTo>
                  <a:pt x="197272" y="63204"/>
                </a:lnTo>
                <a:lnTo>
                  <a:pt x="198736" y="62660"/>
                </a:lnTo>
                <a:lnTo>
                  <a:pt x="201322" y="60481"/>
                </a:lnTo>
                <a:lnTo>
                  <a:pt x="202344" y="58541"/>
                </a:lnTo>
                <a:lnTo>
                  <a:pt x="204045" y="52143"/>
                </a:lnTo>
                <a:lnTo>
                  <a:pt x="204445" y="47027"/>
                </a:lnTo>
                <a:lnTo>
                  <a:pt x="204442" y="27671"/>
                </a:lnTo>
                <a:lnTo>
                  <a:pt x="197272" y="11640"/>
                </a:lnTo>
                <a:lnTo>
                  <a:pt x="214600" y="11640"/>
                </a:lnTo>
                <a:lnTo>
                  <a:pt x="219327" y="37473"/>
                </a:lnTo>
                <a:lnTo>
                  <a:pt x="218930" y="46050"/>
                </a:lnTo>
                <a:lnTo>
                  <a:pt x="218885" y="47027"/>
                </a:lnTo>
                <a:lnTo>
                  <a:pt x="217570" y="55138"/>
                </a:lnTo>
                <a:lnTo>
                  <a:pt x="217541" y="55317"/>
                </a:lnTo>
                <a:lnTo>
                  <a:pt x="215307" y="62075"/>
                </a:lnTo>
                <a:lnTo>
                  <a:pt x="214643" y="63204"/>
                </a:lnTo>
                <a:close/>
              </a:path>
              <a:path w="275589" h="74929">
                <a:moveTo>
                  <a:pt x="258877" y="74845"/>
                </a:moveTo>
                <a:lnTo>
                  <a:pt x="244650" y="74845"/>
                </a:lnTo>
                <a:lnTo>
                  <a:pt x="238898" y="72088"/>
                </a:lnTo>
                <a:lnTo>
                  <a:pt x="228007" y="37269"/>
                </a:lnTo>
                <a:lnTo>
                  <a:pt x="228400" y="28828"/>
                </a:lnTo>
                <a:lnTo>
                  <a:pt x="228453" y="27671"/>
                </a:lnTo>
                <a:lnTo>
                  <a:pt x="229760" y="19706"/>
                </a:lnTo>
                <a:lnTo>
                  <a:pt x="229794" y="19502"/>
                </a:lnTo>
                <a:lnTo>
                  <a:pt x="232027" y="12763"/>
                </a:lnTo>
                <a:lnTo>
                  <a:pt x="235154" y="7453"/>
                </a:lnTo>
                <a:lnTo>
                  <a:pt x="239102" y="2484"/>
                </a:lnTo>
                <a:lnTo>
                  <a:pt x="244650" y="0"/>
                </a:lnTo>
                <a:lnTo>
                  <a:pt x="258877" y="0"/>
                </a:lnTo>
                <a:lnTo>
                  <a:pt x="264317" y="2484"/>
                </a:lnTo>
                <a:lnTo>
                  <a:pt x="268259" y="7453"/>
                </a:lnTo>
                <a:lnTo>
                  <a:pt x="270759" y="11640"/>
                </a:lnTo>
                <a:lnTo>
                  <a:pt x="250096" y="11640"/>
                </a:lnTo>
                <a:lnTo>
                  <a:pt x="248598" y="12184"/>
                </a:lnTo>
                <a:lnTo>
                  <a:pt x="242886" y="47027"/>
                </a:lnTo>
                <a:lnTo>
                  <a:pt x="243255" y="51938"/>
                </a:lnTo>
                <a:lnTo>
                  <a:pt x="244140" y="55138"/>
                </a:lnTo>
                <a:lnTo>
                  <a:pt x="244957" y="58405"/>
                </a:lnTo>
                <a:lnTo>
                  <a:pt x="245978" y="60481"/>
                </a:lnTo>
                <a:lnTo>
                  <a:pt x="248598" y="62660"/>
                </a:lnTo>
                <a:lnTo>
                  <a:pt x="250096" y="63204"/>
                </a:lnTo>
                <a:lnTo>
                  <a:pt x="270802" y="63204"/>
                </a:lnTo>
                <a:lnTo>
                  <a:pt x="268339" y="67391"/>
                </a:lnTo>
                <a:lnTo>
                  <a:pt x="264391" y="72360"/>
                </a:lnTo>
                <a:lnTo>
                  <a:pt x="258877" y="74845"/>
                </a:lnTo>
                <a:close/>
              </a:path>
              <a:path w="275589" h="74929">
                <a:moveTo>
                  <a:pt x="270802" y="63204"/>
                </a:moveTo>
                <a:lnTo>
                  <a:pt x="253432" y="63204"/>
                </a:lnTo>
                <a:lnTo>
                  <a:pt x="254895" y="62660"/>
                </a:lnTo>
                <a:lnTo>
                  <a:pt x="257482" y="60481"/>
                </a:lnTo>
                <a:lnTo>
                  <a:pt x="258503" y="58541"/>
                </a:lnTo>
                <a:lnTo>
                  <a:pt x="260205" y="52143"/>
                </a:lnTo>
                <a:lnTo>
                  <a:pt x="260605" y="47027"/>
                </a:lnTo>
                <a:lnTo>
                  <a:pt x="260601" y="27671"/>
                </a:lnTo>
                <a:lnTo>
                  <a:pt x="253432" y="11640"/>
                </a:lnTo>
                <a:lnTo>
                  <a:pt x="270759" y="11640"/>
                </a:lnTo>
                <a:lnTo>
                  <a:pt x="275487" y="37473"/>
                </a:lnTo>
                <a:lnTo>
                  <a:pt x="275090" y="46050"/>
                </a:lnTo>
                <a:lnTo>
                  <a:pt x="275044" y="47027"/>
                </a:lnTo>
                <a:lnTo>
                  <a:pt x="273729" y="55138"/>
                </a:lnTo>
                <a:lnTo>
                  <a:pt x="273700" y="55317"/>
                </a:lnTo>
                <a:lnTo>
                  <a:pt x="271466" y="62075"/>
                </a:lnTo>
                <a:lnTo>
                  <a:pt x="270802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90" name="object 390" descr="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370754" y="5128476"/>
            <a:ext cx="1185371" cy="95879"/>
          </a:xfrm>
          <a:prstGeom prst="rect">
            <a:avLst/>
          </a:prstGeom>
        </p:spPr>
      </p:pic>
      <p:sp>
        <p:nvSpPr>
          <p:cNvPr id="391" name="object 391" descr=""/>
          <p:cNvSpPr/>
          <p:nvPr/>
        </p:nvSpPr>
        <p:spPr>
          <a:xfrm>
            <a:off x="1613714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2" name="object 392" descr=""/>
          <p:cNvSpPr/>
          <p:nvPr/>
        </p:nvSpPr>
        <p:spPr>
          <a:xfrm>
            <a:off x="1670895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3" name="object 393" descr=""/>
          <p:cNvSpPr/>
          <p:nvPr/>
        </p:nvSpPr>
        <p:spPr>
          <a:xfrm>
            <a:off x="1727054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4" name="object 394" descr=""/>
          <p:cNvSpPr/>
          <p:nvPr/>
        </p:nvSpPr>
        <p:spPr>
          <a:xfrm>
            <a:off x="1783214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5" name="object 395" descr=""/>
          <p:cNvSpPr/>
          <p:nvPr/>
        </p:nvSpPr>
        <p:spPr>
          <a:xfrm>
            <a:off x="1839373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6" name="object 396" descr=""/>
          <p:cNvSpPr/>
          <p:nvPr/>
        </p:nvSpPr>
        <p:spPr>
          <a:xfrm>
            <a:off x="1896554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7" name="object 397" descr=""/>
          <p:cNvSpPr/>
          <p:nvPr/>
        </p:nvSpPr>
        <p:spPr>
          <a:xfrm>
            <a:off x="1952713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8" name="object 398" descr=""/>
          <p:cNvSpPr/>
          <p:nvPr/>
        </p:nvSpPr>
        <p:spPr>
          <a:xfrm>
            <a:off x="2008872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9" name="object 399" descr=""/>
          <p:cNvSpPr/>
          <p:nvPr/>
        </p:nvSpPr>
        <p:spPr>
          <a:xfrm>
            <a:off x="2065032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0" name="object 400" descr=""/>
          <p:cNvSpPr/>
          <p:nvPr/>
        </p:nvSpPr>
        <p:spPr>
          <a:xfrm>
            <a:off x="2121191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1" name="object 401" descr=""/>
          <p:cNvSpPr/>
          <p:nvPr/>
        </p:nvSpPr>
        <p:spPr>
          <a:xfrm>
            <a:off x="2178372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2" name="object 402" descr=""/>
          <p:cNvSpPr/>
          <p:nvPr/>
        </p:nvSpPr>
        <p:spPr>
          <a:xfrm>
            <a:off x="2234531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3" name="object 403" descr=""/>
          <p:cNvSpPr/>
          <p:nvPr/>
        </p:nvSpPr>
        <p:spPr>
          <a:xfrm>
            <a:off x="2290690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4" name="object 404" descr=""/>
          <p:cNvSpPr/>
          <p:nvPr/>
        </p:nvSpPr>
        <p:spPr>
          <a:xfrm>
            <a:off x="2346850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5" name="object 405" descr=""/>
          <p:cNvSpPr/>
          <p:nvPr/>
        </p:nvSpPr>
        <p:spPr>
          <a:xfrm>
            <a:off x="2404030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6" name="object 406" descr=""/>
          <p:cNvSpPr/>
          <p:nvPr/>
        </p:nvSpPr>
        <p:spPr>
          <a:xfrm>
            <a:off x="2460190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7" name="object 407" descr=""/>
          <p:cNvSpPr/>
          <p:nvPr/>
        </p:nvSpPr>
        <p:spPr>
          <a:xfrm>
            <a:off x="2516349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8" name="object 408" descr=""/>
          <p:cNvSpPr/>
          <p:nvPr/>
        </p:nvSpPr>
        <p:spPr>
          <a:xfrm>
            <a:off x="2572509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9" name="object 409" descr=""/>
          <p:cNvSpPr/>
          <p:nvPr/>
        </p:nvSpPr>
        <p:spPr>
          <a:xfrm>
            <a:off x="2628668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0" name="object 410" descr=""/>
          <p:cNvSpPr/>
          <p:nvPr/>
        </p:nvSpPr>
        <p:spPr>
          <a:xfrm>
            <a:off x="2685848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1" name="object 411" descr=""/>
          <p:cNvSpPr/>
          <p:nvPr/>
        </p:nvSpPr>
        <p:spPr>
          <a:xfrm>
            <a:off x="2742008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2" name="object 412" descr=""/>
          <p:cNvSpPr/>
          <p:nvPr/>
        </p:nvSpPr>
        <p:spPr>
          <a:xfrm>
            <a:off x="2798167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3" name="object 413" descr=""/>
          <p:cNvSpPr/>
          <p:nvPr/>
        </p:nvSpPr>
        <p:spPr>
          <a:xfrm>
            <a:off x="2856369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4" name="object 414" descr=""/>
          <p:cNvSpPr/>
          <p:nvPr/>
        </p:nvSpPr>
        <p:spPr>
          <a:xfrm>
            <a:off x="2912528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5" name="object 415" descr=""/>
          <p:cNvSpPr/>
          <p:nvPr/>
        </p:nvSpPr>
        <p:spPr>
          <a:xfrm>
            <a:off x="2968688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6" name="object 416" descr=""/>
          <p:cNvSpPr/>
          <p:nvPr/>
        </p:nvSpPr>
        <p:spPr>
          <a:xfrm>
            <a:off x="3024847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7" name="object 417" descr=""/>
          <p:cNvSpPr/>
          <p:nvPr/>
        </p:nvSpPr>
        <p:spPr>
          <a:xfrm>
            <a:off x="3082027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8" name="object 418" descr=""/>
          <p:cNvSpPr/>
          <p:nvPr/>
        </p:nvSpPr>
        <p:spPr>
          <a:xfrm>
            <a:off x="3138187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9" name="object 419" descr=""/>
          <p:cNvSpPr/>
          <p:nvPr/>
        </p:nvSpPr>
        <p:spPr>
          <a:xfrm>
            <a:off x="3194346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0" name="object 420" descr=""/>
          <p:cNvSpPr/>
          <p:nvPr/>
        </p:nvSpPr>
        <p:spPr>
          <a:xfrm>
            <a:off x="3250506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1" name="object 421" descr=""/>
          <p:cNvSpPr/>
          <p:nvPr/>
        </p:nvSpPr>
        <p:spPr>
          <a:xfrm>
            <a:off x="3307686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2" name="object 422" descr=""/>
          <p:cNvSpPr/>
          <p:nvPr/>
        </p:nvSpPr>
        <p:spPr>
          <a:xfrm>
            <a:off x="3363845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3" name="object 423" descr=""/>
          <p:cNvSpPr/>
          <p:nvPr/>
        </p:nvSpPr>
        <p:spPr>
          <a:xfrm>
            <a:off x="3420005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4" name="object 424" descr=""/>
          <p:cNvSpPr/>
          <p:nvPr/>
        </p:nvSpPr>
        <p:spPr>
          <a:xfrm>
            <a:off x="3476164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5" name="object 425" descr=""/>
          <p:cNvSpPr/>
          <p:nvPr/>
        </p:nvSpPr>
        <p:spPr>
          <a:xfrm>
            <a:off x="3532323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6" name="object 426" descr=""/>
          <p:cNvSpPr/>
          <p:nvPr/>
        </p:nvSpPr>
        <p:spPr>
          <a:xfrm>
            <a:off x="3589504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7" name="object 427" descr=""/>
          <p:cNvSpPr/>
          <p:nvPr/>
        </p:nvSpPr>
        <p:spPr>
          <a:xfrm>
            <a:off x="3645663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8" name="object 428" descr=""/>
          <p:cNvSpPr/>
          <p:nvPr/>
        </p:nvSpPr>
        <p:spPr>
          <a:xfrm>
            <a:off x="3701823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9" name="object 429" descr=""/>
          <p:cNvSpPr/>
          <p:nvPr/>
        </p:nvSpPr>
        <p:spPr>
          <a:xfrm>
            <a:off x="3892663" y="5129395"/>
            <a:ext cx="275590" cy="74930"/>
          </a:xfrm>
          <a:custGeom>
            <a:avLst/>
            <a:gdLst/>
            <a:ahLst/>
            <a:cxnLst/>
            <a:rect l="l" t="t" r="r" b="b"/>
            <a:pathLst>
              <a:path w="275589" h="74929">
                <a:moveTo>
                  <a:pt x="52483" y="58814"/>
                </a:moveTo>
                <a:lnTo>
                  <a:pt x="0" y="58814"/>
                </a:lnTo>
                <a:lnTo>
                  <a:pt x="0" y="46561"/>
                </a:lnTo>
                <a:lnTo>
                  <a:pt x="31653" y="102"/>
                </a:lnTo>
                <a:lnTo>
                  <a:pt x="43395" y="102"/>
                </a:lnTo>
                <a:lnTo>
                  <a:pt x="43395" y="21646"/>
                </a:lnTo>
                <a:lnTo>
                  <a:pt x="29815" y="21646"/>
                </a:lnTo>
                <a:lnTo>
                  <a:pt x="13069" y="46561"/>
                </a:lnTo>
                <a:lnTo>
                  <a:pt x="52483" y="46561"/>
                </a:lnTo>
                <a:lnTo>
                  <a:pt x="52483" y="58814"/>
                </a:lnTo>
                <a:close/>
              </a:path>
              <a:path w="275589" h="74929">
                <a:moveTo>
                  <a:pt x="43395" y="46561"/>
                </a:moveTo>
                <a:lnTo>
                  <a:pt x="29815" y="46561"/>
                </a:lnTo>
                <a:lnTo>
                  <a:pt x="29815" y="21646"/>
                </a:lnTo>
                <a:lnTo>
                  <a:pt x="43395" y="21646"/>
                </a:lnTo>
                <a:lnTo>
                  <a:pt x="43395" y="46561"/>
                </a:lnTo>
                <a:close/>
              </a:path>
              <a:path w="275589" h="74929">
                <a:moveTo>
                  <a:pt x="43395" y="73517"/>
                </a:moveTo>
                <a:lnTo>
                  <a:pt x="29815" y="73517"/>
                </a:lnTo>
                <a:lnTo>
                  <a:pt x="29815" y="58814"/>
                </a:lnTo>
                <a:lnTo>
                  <a:pt x="43395" y="58814"/>
                </a:lnTo>
                <a:lnTo>
                  <a:pt x="43395" y="73517"/>
                </a:lnTo>
                <a:close/>
              </a:path>
              <a:path w="275589" h="74929">
                <a:moveTo>
                  <a:pt x="62285" y="31245"/>
                </a:moveTo>
                <a:lnTo>
                  <a:pt x="62285" y="18481"/>
                </a:lnTo>
                <a:lnTo>
                  <a:pt x="65961" y="17256"/>
                </a:lnTo>
                <a:lnTo>
                  <a:pt x="69943" y="14975"/>
                </a:lnTo>
                <a:lnTo>
                  <a:pt x="74232" y="11640"/>
                </a:lnTo>
                <a:lnTo>
                  <a:pt x="78452" y="8304"/>
                </a:lnTo>
                <a:lnTo>
                  <a:pt x="81380" y="4424"/>
                </a:lnTo>
                <a:lnTo>
                  <a:pt x="83013" y="0"/>
                </a:lnTo>
                <a:lnTo>
                  <a:pt x="94347" y="0"/>
                </a:lnTo>
                <a:lnTo>
                  <a:pt x="94347" y="20625"/>
                </a:lnTo>
                <a:lnTo>
                  <a:pt x="80358" y="20625"/>
                </a:lnTo>
                <a:lnTo>
                  <a:pt x="75253" y="25390"/>
                </a:lnTo>
                <a:lnTo>
                  <a:pt x="69229" y="28930"/>
                </a:lnTo>
                <a:lnTo>
                  <a:pt x="62285" y="31245"/>
                </a:lnTo>
                <a:close/>
              </a:path>
              <a:path w="275589" h="74929">
                <a:moveTo>
                  <a:pt x="94347" y="73517"/>
                </a:moveTo>
                <a:lnTo>
                  <a:pt x="80358" y="73517"/>
                </a:lnTo>
                <a:lnTo>
                  <a:pt x="80358" y="20625"/>
                </a:lnTo>
                <a:lnTo>
                  <a:pt x="94347" y="20625"/>
                </a:lnTo>
                <a:lnTo>
                  <a:pt x="94347" y="73517"/>
                </a:lnTo>
                <a:close/>
              </a:path>
              <a:path w="275589" h="74929">
                <a:moveTo>
                  <a:pt x="165823" y="58814"/>
                </a:moveTo>
                <a:lnTo>
                  <a:pt x="113339" y="58814"/>
                </a:lnTo>
                <a:lnTo>
                  <a:pt x="113339" y="46561"/>
                </a:lnTo>
                <a:lnTo>
                  <a:pt x="144993" y="102"/>
                </a:lnTo>
                <a:lnTo>
                  <a:pt x="156735" y="102"/>
                </a:lnTo>
                <a:lnTo>
                  <a:pt x="156735" y="21646"/>
                </a:lnTo>
                <a:lnTo>
                  <a:pt x="143155" y="21646"/>
                </a:lnTo>
                <a:lnTo>
                  <a:pt x="126409" y="46561"/>
                </a:lnTo>
                <a:lnTo>
                  <a:pt x="165823" y="46561"/>
                </a:lnTo>
                <a:lnTo>
                  <a:pt x="165823" y="58814"/>
                </a:lnTo>
                <a:close/>
              </a:path>
              <a:path w="275589" h="74929">
                <a:moveTo>
                  <a:pt x="156735" y="46561"/>
                </a:moveTo>
                <a:lnTo>
                  <a:pt x="143155" y="46561"/>
                </a:lnTo>
                <a:lnTo>
                  <a:pt x="143155" y="21646"/>
                </a:lnTo>
                <a:lnTo>
                  <a:pt x="156735" y="21646"/>
                </a:lnTo>
                <a:lnTo>
                  <a:pt x="156735" y="46561"/>
                </a:lnTo>
                <a:close/>
              </a:path>
              <a:path w="275589" h="74929">
                <a:moveTo>
                  <a:pt x="156735" y="73517"/>
                </a:moveTo>
                <a:lnTo>
                  <a:pt x="143155" y="73517"/>
                </a:lnTo>
                <a:lnTo>
                  <a:pt x="143155" y="58814"/>
                </a:lnTo>
                <a:lnTo>
                  <a:pt x="156735" y="58814"/>
                </a:lnTo>
                <a:lnTo>
                  <a:pt x="156735" y="73517"/>
                </a:lnTo>
                <a:close/>
              </a:path>
              <a:path w="275589" h="74929">
                <a:moveTo>
                  <a:pt x="202718" y="74845"/>
                </a:moveTo>
                <a:lnTo>
                  <a:pt x="188491" y="74845"/>
                </a:lnTo>
                <a:lnTo>
                  <a:pt x="182739" y="72088"/>
                </a:lnTo>
                <a:lnTo>
                  <a:pt x="171856" y="37473"/>
                </a:lnTo>
                <a:lnTo>
                  <a:pt x="171847" y="37269"/>
                </a:lnTo>
                <a:lnTo>
                  <a:pt x="172240" y="28828"/>
                </a:lnTo>
                <a:lnTo>
                  <a:pt x="172294" y="27671"/>
                </a:lnTo>
                <a:lnTo>
                  <a:pt x="173601" y="19706"/>
                </a:lnTo>
                <a:lnTo>
                  <a:pt x="188491" y="0"/>
                </a:lnTo>
                <a:lnTo>
                  <a:pt x="202718" y="0"/>
                </a:lnTo>
                <a:lnTo>
                  <a:pt x="208157" y="2484"/>
                </a:lnTo>
                <a:lnTo>
                  <a:pt x="212100" y="7453"/>
                </a:lnTo>
                <a:lnTo>
                  <a:pt x="214600" y="11640"/>
                </a:lnTo>
                <a:lnTo>
                  <a:pt x="193937" y="11640"/>
                </a:lnTo>
                <a:lnTo>
                  <a:pt x="192439" y="12184"/>
                </a:lnTo>
                <a:lnTo>
                  <a:pt x="186726" y="47027"/>
                </a:lnTo>
                <a:lnTo>
                  <a:pt x="187095" y="51938"/>
                </a:lnTo>
                <a:lnTo>
                  <a:pt x="187980" y="55138"/>
                </a:lnTo>
                <a:lnTo>
                  <a:pt x="188797" y="58405"/>
                </a:lnTo>
                <a:lnTo>
                  <a:pt x="189819" y="60481"/>
                </a:lnTo>
                <a:lnTo>
                  <a:pt x="192439" y="62660"/>
                </a:lnTo>
                <a:lnTo>
                  <a:pt x="193937" y="63204"/>
                </a:lnTo>
                <a:lnTo>
                  <a:pt x="214643" y="63204"/>
                </a:lnTo>
                <a:lnTo>
                  <a:pt x="212180" y="67391"/>
                </a:lnTo>
                <a:lnTo>
                  <a:pt x="208232" y="72360"/>
                </a:lnTo>
                <a:lnTo>
                  <a:pt x="202718" y="74845"/>
                </a:lnTo>
                <a:close/>
              </a:path>
              <a:path w="275589" h="74929">
                <a:moveTo>
                  <a:pt x="214643" y="63204"/>
                </a:moveTo>
                <a:lnTo>
                  <a:pt x="197272" y="63204"/>
                </a:lnTo>
                <a:lnTo>
                  <a:pt x="198736" y="62660"/>
                </a:lnTo>
                <a:lnTo>
                  <a:pt x="201322" y="60481"/>
                </a:lnTo>
                <a:lnTo>
                  <a:pt x="202344" y="58541"/>
                </a:lnTo>
                <a:lnTo>
                  <a:pt x="204045" y="52143"/>
                </a:lnTo>
                <a:lnTo>
                  <a:pt x="204445" y="47027"/>
                </a:lnTo>
                <a:lnTo>
                  <a:pt x="204442" y="27671"/>
                </a:lnTo>
                <a:lnTo>
                  <a:pt x="197272" y="11640"/>
                </a:lnTo>
                <a:lnTo>
                  <a:pt x="214600" y="11640"/>
                </a:lnTo>
                <a:lnTo>
                  <a:pt x="219327" y="37473"/>
                </a:lnTo>
                <a:lnTo>
                  <a:pt x="218930" y="46050"/>
                </a:lnTo>
                <a:lnTo>
                  <a:pt x="218885" y="47027"/>
                </a:lnTo>
                <a:lnTo>
                  <a:pt x="217570" y="55138"/>
                </a:lnTo>
                <a:lnTo>
                  <a:pt x="217541" y="55317"/>
                </a:lnTo>
                <a:lnTo>
                  <a:pt x="215307" y="62075"/>
                </a:lnTo>
                <a:lnTo>
                  <a:pt x="214643" y="63204"/>
                </a:lnTo>
                <a:close/>
              </a:path>
              <a:path w="275589" h="74929">
                <a:moveTo>
                  <a:pt x="258877" y="74845"/>
                </a:moveTo>
                <a:lnTo>
                  <a:pt x="244650" y="74845"/>
                </a:lnTo>
                <a:lnTo>
                  <a:pt x="238898" y="72088"/>
                </a:lnTo>
                <a:lnTo>
                  <a:pt x="228007" y="37269"/>
                </a:lnTo>
                <a:lnTo>
                  <a:pt x="228400" y="28828"/>
                </a:lnTo>
                <a:lnTo>
                  <a:pt x="228453" y="27671"/>
                </a:lnTo>
                <a:lnTo>
                  <a:pt x="229760" y="19706"/>
                </a:lnTo>
                <a:lnTo>
                  <a:pt x="229794" y="19502"/>
                </a:lnTo>
                <a:lnTo>
                  <a:pt x="232027" y="12763"/>
                </a:lnTo>
                <a:lnTo>
                  <a:pt x="235154" y="7453"/>
                </a:lnTo>
                <a:lnTo>
                  <a:pt x="239102" y="2484"/>
                </a:lnTo>
                <a:lnTo>
                  <a:pt x="244650" y="0"/>
                </a:lnTo>
                <a:lnTo>
                  <a:pt x="258877" y="0"/>
                </a:lnTo>
                <a:lnTo>
                  <a:pt x="264317" y="2484"/>
                </a:lnTo>
                <a:lnTo>
                  <a:pt x="268259" y="7453"/>
                </a:lnTo>
                <a:lnTo>
                  <a:pt x="270759" y="11640"/>
                </a:lnTo>
                <a:lnTo>
                  <a:pt x="250096" y="11640"/>
                </a:lnTo>
                <a:lnTo>
                  <a:pt x="248598" y="12184"/>
                </a:lnTo>
                <a:lnTo>
                  <a:pt x="242886" y="47027"/>
                </a:lnTo>
                <a:lnTo>
                  <a:pt x="243255" y="51938"/>
                </a:lnTo>
                <a:lnTo>
                  <a:pt x="244140" y="55138"/>
                </a:lnTo>
                <a:lnTo>
                  <a:pt x="244957" y="58405"/>
                </a:lnTo>
                <a:lnTo>
                  <a:pt x="245978" y="60481"/>
                </a:lnTo>
                <a:lnTo>
                  <a:pt x="248598" y="62660"/>
                </a:lnTo>
                <a:lnTo>
                  <a:pt x="250096" y="63204"/>
                </a:lnTo>
                <a:lnTo>
                  <a:pt x="270802" y="63204"/>
                </a:lnTo>
                <a:lnTo>
                  <a:pt x="268339" y="67391"/>
                </a:lnTo>
                <a:lnTo>
                  <a:pt x="264391" y="72360"/>
                </a:lnTo>
                <a:lnTo>
                  <a:pt x="258877" y="74845"/>
                </a:lnTo>
                <a:close/>
              </a:path>
              <a:path w="275589" h="74929">
                <a:moveTo>
                  <a:pt x="270802" y="63204"/>
                </a:moveTo>
                <a:lnTo>
                  <a:pt x="253432" y="63204"/>
                </a:lnTo>
                <a:lnTo>
                  <a:pt x="254895" y="62660"/>
                </a:lnTo>
                <a:lnTo>
                  <a:pt x="257482" y="60481"/>
                </a:lnTo>
                <a:lnTo>
                  <a:pt x="258503" y="58541"/>
                </a:lnTo>
                <a:lnTo>
                  <a:pt x="260205" y="52143"/>
                </a:lnTo>
                <a:lnTo>
                  <a:pt x="260605" y="47027"/>
                </a:lnTo>
                <a:lnTo>
                  <a:pt x="260601" y="27671"/>
                </a:lnTo>
                <a:lnTo>
                  <a:pt x="253432" y="11640"/>
                </a:lnTo>
                <a:lnTo>
                  <a:pt x="270759" y="11640"/>
                </a:lnTo>
                <a:lnTo>
                  <a:pt x="275487" y="37473"/>
                </a:lnTo>
                <a:lnTo>
                  <a:pt x="275090" y="46050"/>
                </a:lnTo>
                <a:lnTo>
                  <a:pt x="275044" y="47027"/>
                </a:lnTo>
                <a:lnTo>
                  <a:pt x="273729" y="55138"/>
                </a:lnTo>
                <a:lnTo>
                  <a:pt x="273700" y="55317"/>
                </a:lnTo>
                <a:lnTo>
                  <a:pt x="271466" y="62075"/>
                </a:lnTo>
                <a:lnTo>
                  <a:pt x="270802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0" name="object 430" descr=""/>
          <p:cNvSpPr/>
          <p:nvPr/>
        </p:nvSpPr>
        <p:spPr>
          <a:xfrm>
            <a:off x="367169" y="5256631"/>
            <a:ext cx="3117850" cy="176530"/>
          </a:xfrm>
          <a:custGeom>
            <a:avLst/>
            <a:gdLst/>
            <a:ahLst/>
            <a:cxnLst/>
            <a:rect l="l" t="t" r="r" b="b"/>
            <a:pathLst>
              <a:path w="3117850" h="176529">
                <a:moveTo>
                  <a:pt x="49161" y="37261"/>
                </a:moveTo>
                <a:lnTo>
                  <a:pt x="49149" y="30124"/>
                </a:lnTo>
                <a:lnTo>
                  <a:pt x="47917" y="27571"/>
                </a:lnTo>
                <a:lnTo>
                  <a:pt x="47713" y="27190"/>
                </a:lnTo>
                <a:lnTo>
                  <a:pt x="44831" y="24904"/>
                </a:lnTo>
                <a:lnTo>
                  <a:pt x="41021" y="21780"/>
                </a:lnTo>
                <a:lnTo>
                  <a:pt x="35839" y="20218"/>
                </a:lnTo>
                <a:lnTo>
                  <a:pt x="23177" y="20218"/>
                </a:lnTo>
                <a:lnTo>
                  <a:pt x="18110" y="21615"/>
                </a:lnTo>
                <a:lnTo>
                  <a:pt x="14097" y="24396"/>
                </a:lnTo>
                <a:lnTo>
                  <a:pt x="10007" y="27190"/>
                </a:lnTo>
                <a:lnTo>
                  <a:pt x="7048" y="31203"/>
                </a:lnTo>
                <a:lnTo>
                  <a:pt x="5207" y="36449"/>
                </a:lnTo>
                <a:lnTo>
                  <a:pt x="14300" y="37261"/>
                </a:lnTo>
                <a:lnTo>
                  <a:pt x="15392" y="34137"/>
                </a:lnTo>
                <a:lnTo>
                  <a:pt x="15494" y="33997"/>
                </a:lnTo>
                <a:lnTo>
                  <a:pt x="17157" y="31750"/>
                </a:lnTo>
                <a:lnTo>
                  <a:pt x="19608" y="30124"/>
                </a:lnTo>
                <a:lnTo>
                  <a:pt x="22110" y="28384"/>
                </a:lnTo>
                <a:lnTo>
                  <a:pt x="25095" y="27571"/>
                </a:lnTo>
                <a:lnTo>
                  <a:pt x="32981" y="27571"/>
                </a:lnTo>
                <a:lnTo>
                  <a:pt x="36042" y="28384"/>
                </a:lnTo>
                <a:lnTo>
                  <a:pt x="39611" y="31203"/>
                </a:lnTo>
                <a:lnTo>
                  <a:pt x="39890" y="31750"/>
                </a:lnTo>
                <a:lnTo>
                  <a:pt x="40436" y="32905"/>
                </a:lnTo>
                <a:lnTo>
                  <a:pt x="40335" y="37261"/>
                </a:lnTo>
                <a:lnTo>
                  <a:pt x="40093" y="38696"/>
                </a:lnTo>
                <a:lnTo>
                  <a:pt x="39420" y="41148"/>
                </a:lnTo>
                <a:lnTo>
                  <a:pt x="37985" y="41694"/>
                </a:lnTo>
                <a:lnTo>
                  <a:pt x="37985" y="47472"/>
                </a:lnTo>
                <a:lnTo>
                  <a:pt x="37858" y="48221"/>
                </a:lnTo>
                <a:lnTo>
                  <a:pt x="37757" y="48869"/>
                </a:lnTo>
                <a:lnTo>
                  <a:pt x="37642" y="49517"/>
                </a:lnTo>
                <a:lnTo>
                  <a:pt x="37579" y="49923"/>
                </a:lnTo>
                <a:lnTo>
                  <a:pt x="37477" y="50507"/>
                </a:lnTo>
                <a:lnTo>
                  <a:pt x="37350" y="51257"/>
                </a:lnTo>
                <a:lnTo>
                  <a:pt x="37236" y="51930"/>
                </a:lnTo>
                <a:lnTo>
                  <a:pt x="37172" y="52273"/>
                </a:lnTo>
                <a:lnTo>
                  <a:pt x="37109" y="52717"/>
                </a:lnTo>
                <a:lnTo>
                  <a:pt x="36995" y="53060"/>
                </a:lnTo>
                <a:lnTo>
                  <a:pt x="35839" y="56730"/>
                </a:lnTo>
                <a:lnTo>
                  <a:pt x="34213" y="59524"/>
                </a:lnTo>
                <a:lnTo>
                  <a:pt x="32664" y="62344"/>
                </a:lnTo>
                <a:lnTo>
                  <a:pt x="30632" y="64427"/>
                </a:lnTo>
                <a:lnTo>
                  <a:pt x="30772" y="64427"/>
                </a:lnTo>
                <a:lnTo>
                  <a:pt x="27863" y="66065"/>
                </a:lnTo>
                <a:lnTo>
                  <a:pt x="25006" y="67691"/>
                </a:lnTo>
                <a:lnTo>
                  <a:pt x="22098" y="68516"/>
                </a:lnTo>
                <a:lnTo>
                  <a:pt x="15836" y="68516"/>
                </a:lnTo>
                <a:lnTo>
                  <a:pt x="13347" y="67691"/>
                </a:lnTo>
                <a:lnTo>
                  <a:pt x="11645" y="66065"/>
                </a:lnTo>
                <a:lnTo>
                  <a:pt x="9880" y="64427"/>
                </a:lnTo>
                <a:lnTo>
                  <a:pt x="8991" y="62344"/>
                </a:lnTo>
                <a:lnTo>
                  <a:pt x="8991" y="57924"/>
                </a:lnTo>
                <a:lnTo>
                  <a:pt x="9537" y="56184"/>
                </a:lnTo>
                <a:lnTo>
                  <a:pt x="11709" y="53060"/>
                </a:lnTo>
                <a:lnTo>
                  <a:pt x="13347" y="51930"/>
                </a:lnTo>
                <a:lnTo>
                  <a:pt x="15519" y="51257"/>
                </a:lnTo>
                <a:lnTo>
                  <a:pt x="17703" y="50507"/>
                </a:lnTo>
                <a:lnTo>
                  <a:pt x="21412" y="49923"/>
                </a:lnTo>
                <a:lnTo>
                  <a:pt x="26657" y="49517"/>
                </a:lnTo>
                <a:lnTo>
                  <a:pt x="30060" y="49174"/>
                </a:lnTo>
                <a:lnTo>
                  <a:pt x="32473" y="48869"/>
                </a:lnTo>
                <a:lnTo>
                  <a:pt x="35953" y="48221"/>
                </a:lnTo>
                <a:lnTo>
                  <a:pt x="35775" y="48221"/>
                </a:lnTo>
                <a:lnTo>
                  <a:pt x="36766" y="47955"/>
                </a:lnTo>
                <a:lnTo>
                  <a:pt x="37985" y="47472"/>
                </a:lnTo>
                <a:lnTo>
                  <a:pt x="37985" y="41694"/>
                </a:lnTo>
                <a:lnTo>
                  <a:pt x="36893" y="42100"/>
                </a:lnTo>
                <a:lnTo>
                  <a:pt x="32816" y="42672"/>
                </a:lnTo>
                <a:lnTo>
                  <a:pt x="27165" y="42887"/>
                </a:lnTo>
                <a:lnTo>
                  <a:pt x="21450" y="43154"/>
                </a:lnTo>
                <a:lnTo>
                  <a:pt x="17564" y="43497"/>
                </a:lnTo>
                <a:lnTo>
                  <a:pt x="15519" y="43903"/>
                </a:lnTo>
                <a:lnTo>
                  <a:pt x="12331" y="44450"/>
                </a:lnTo>
                <a:lnTo>
                  <a:pt x="0" y="64427"/>
                </a:lnTo>
                <a:lnTo>
                  <a:pt x="584" y="66065"/>
                </a:lnTo>
                <a:lnTo>
                  <a:pt x="1498" y="68300"/>
                </a:lnTo>
                <a:lnTo>
                  <a:pt x="7493" y="74028"/>
                </a:lnTo>
                <a:lnTo>
                  <a:pt x="11442" y="75450"/>
                </a:lnTo>
                <a:lnTo>
                  <a:pt x="19608" y="75450"/>
                </a:lnTo>
                <a:lnTo>
                  <a:pt x="34607" y="67805"/>
                </a:lnTo>
                <a:lnTo>
                  <a:pt x="34696" y="68821"/>
                </a:lnTo>
                <a:lnTo>
                  <a:pt x="34823" y="70446"/>
                </a:lnTo>
                <a:lnTo>
                  <a:pt x="34937" y="71196"/>
                </a:lnTo>
                <a:lnTo>
                  <a:pt x="34975" y="71399"/>
                </a:lnTo>
                <a:lnTo>
                  <a:pt x="35166" y="72631"/>
                </a:lnTo>
                <a:lnTo>
                  <a:pt x="35636" y="74333"/>
                </a:lnTo>
                <a:lnTo>
                  <a:pt x="44831" y="74333"/>
                </a:lnTo>
                <a:lnTo>
                  <a:pt x="44754" y="74028"/>
                </a:lnTo>
                <a:lnTo>
                  <a:pt x="44653" y="73621"/>
                </a:lnTo>
                <a:lnTo>
                  <a:pt x="44081" y="71196"/>
                </a:lnTo>
                <a:lnTo>
                  <a:pt x="43967" y="70446"/>
                </a:lnTo>
                <a:lnTo>
                  <a:pt x="43700" y="68821"/>
                </a:lnTo>
                <a:lnTo>
                  <a:pt x="43700" y="67691"/>
                </a:lnTo>
                <a:lnTo>
                  <a:pt x="43726" y="64427"/>
                </a:lnTo>
                <a:lnTo>
                  <a:pt x="44183" y="61125"/>
                </a:lnTo>
                <a:lnTo>
                  <a:pt x="45351" y="55956"/>
                </a:lnTo>
                <a:lnTo>
                  <a:pt x="47205" y="47472"/>
                </a:lnTo>
                <a:lnTo>
                  <a:pt x="48806" y="40055"/>
                </a:lnTo>
                <a:lnTo>
                  <a:pt x="49161" y="37261"/>
                </a:lnTo>
                <a:close/>
              </a:path>
              <a:path w="3117850" h="176529">
                <a:moveTo>
                  <a:pt x="79781" y="44450"/>
                </a:moveTo>
                <a:lnTo>
                  <a:pt x="79679" y="30251"/>
                </a:lnTo>
                <a:lnTo>
                  <a:pt x="79578" y="28384"/>
                </a:lnTo>
                <a:lnTo>
                  <a:pt x="79463" y="26250"/>
                </a:lnTo>
                <a:lnTo>
                  <a:pt x="79375" y="25704"/>
                </a:lnTo>
                <a:lnTo>
                  <a:pt x="77965" y="17272"/>
                </a:lnTo>
                <a:lnTo>
                  <a:pt x="75526" y="8636"/>
                </a:lnTo>
                <a:lnTo>
                  <a:pt x="72097" y="0"/>
                </a:lnTo>
                <a:lnTo>
                  <a:pt x="65354" y="0"/>
                </a:lnTo>
                <a:lnTo>
                  <a:pt x="67830" y="8636"/>
                </a:lnTo>
                <a:lnTo>
                  <a:pt x="69646" y="17272"/>
                </a:lnTo>
                <a:lnTo>
                  <a:pt x="70548" y="24396"/>
                </a:lnTo>
                <a:lnTo>
                  <a:pt x="70662" y="44450"/>
                </a:lnTo>
                <a:lnTo>
                  <a:pt x="70154" y="48221"/>
                </a:lnTo>
                <a:lnTo>
                  <a:pt x="70053" y="48869"/>
                </a:lnTo>
                <a:lnTo>
                  <a:pt x="69964" y="49174"/>
                </a:lnTo>
                <a:lnTo>
                  <a:pt x="69875" y="49517"/>
                </a:lnTo>
                <a:lnTo>
                  <a:pt x="69761" y="49923"/>
                </a:lnTo>
                <a:lnTo>
                  <a:pt x="68046" y="56184"/>
                </a:lnTo>
                <a:lnTo>
                  <a:pt x="66205" y="63233"/>
                </a:lnTo>
                <a:lnTo>
                  <a:pt x="63068" y="70650"/>
                </a:lnTo>
                <a:lnTo>
                  <a:pt x="58712" y="78206"/>
                </a:lnTo>
                <a:lnTo>
                  <a:pt x="54356" y="85699"/>
                </a:lnTo>
                <a:lnTo>
                  <a:pt x="50241" y="91554"/>
                </a:lnTo>
                <a:lnTo>
                  <a:pt x="46367" y="95770"/>
                </a:lnTo>
                <a:lnTo>
                  <a:pt x="53403" y="95770"/>
                </a:lnTo>
                <a:lnTo>
                  <a:pt x="59664" y="88620"/>
                </a:lnTo>
                <a:lnTo>
                  <a:pt x="64236" y="82765"/>
                </a:lnTo>
                <a:lnTo>
                  <a:pt x="67094" y="78206"/>
                </a:lnTo>
                <a:lnTo>
                  <a:pt x="71450" y="71399"/>
                </a:lnTo>
                <a:lnTo>
                  <a:pt x="71539" y="71196"/>
                </a:lnTo>
                <a:lnTo>
                  <a:pt x="74726" y="64427"/>
                </a:lnTo>
                <a:lnTo>
                  <a:pt x="78905" y="50749"/>
                </a:lnTo>
                <a:lnTo>
                  <a:pt x="79019" y="49923"/>
                </a:lnTo>
                <a:lnTo>
                  <a:pt x="79070" y="49517"/>
                </a:lnTo>
                <a:lnTo>
                  <a:pt x="79159" y="48869"/>
                </a:lnTo>
                <a:lnTo>
                  <a:pt x="79260" y="48221"/>
                </a:lnTo>
                <a:lnTo>
                  <a:pt x="79362" y="47472"/>
                </a:lnTo>
                <a:lnTo>
                  <a:pt x="79781" y="44450"/>
                </a:lnTo>
                <a:close/>
              </a:path>
              <a:path w="3117850" h="176529">
                <a:moveTo>
                  <a:pt x="232714" y="1219"/>
                </a:moveTo>
                <a:lnTo>
                  <a:pt x="223012" y="1219"/>
                </a:lnTo>
                <a:lnTo>
                  <a:pt x="207695" y="74333"/>
                </a:lnTo>
                <a:lnTo>
                  <a:pt x="217398" y="74333"/>
                </a:lnTo>
                <a:lnTo>
                  <a:pt x="232714" y="1219"/>
                </a:lnTo>
                <a:close/>
              </a:path>
              <a:path w="3117850" h="176529">
                <a:moveTo>
                  <a:pt x="241287" y="102006"/>
                </a:moveTo>
                <a:lnTo>
                  <a:pt x="236931" y="101053"/>
                </a:lnTo>
                <a:lnTo>
                  <a:pt x="233591" y="100571"/>
                </a:lnTo>
                <a:lnTo>
                  <a:pt x="228015" y="100571"/>
                </a:lnTo>
                <a:lnTo>
                  <a:pt x="225742" y="101053"/>
                </a:lnTo>
                <a:lnTo>
                  <a:pt x="225539" y="101053"/>
                </a:lnTo>
                <a:lnTo>
                  <a:pt x="215353" y="121907"/>
                </a:lnTo>
                <a:lnTo>
                  <a:pt x="207391" y="121907"/>
                </a:lnTo>
                <a:lnTo>
                  <a:pt x="205968" y="128790"/>
                </a:lnTo>
                <a:lnTo>
                  <a:pt x="213931" y="128790"/>
                </a:lnTo>
                <a:lnTo>
                  <a:pt x="204114" y="174904"/>
                </a:lnTo>
                <a:lnTo>
                  <a:pt x="213106" y="174904"/>
                </a:lnTo>
                <a:lnTo>
                  <a:pt x="222923" y="128790"/>
                </a:lnTo>
                <a:lnTo>
                  <a:pt x="233133" y="128790"/>
                </a:lnTo>
                <a:lnTo>
                  <a:pt x="233248" y="128244"/>
                </a:lnTo>
                <a:lnTo>
                  <a:pt x="234543" y="121907"/>
                </a:lnTo>
                <a:lnTo>
                  <a:pt x="224332" y="121907"/>
                </a:lnTo>
                <a:lnTo>
                  <a:pt x="224396" y="121602"/>
                </a:lnTo>
                <a:lnTo>
                  <a:pt x="225564" y="116293"/>
                </a:lnTo>
                <a:lnTo>
                  <a:pt x="226237" y="113030"/>
                </a:lnTo>
                <a:lnTo>
                  <a:pt x="227025" y="110947"/>
                </a:lnTo>
                <a:lnTo>
                  <a:pt x="227914" y="110070"/>
                </a:lnTo>
                <a:lnTo>
                  <a:pt x="228930" y="109118"/>
                </a:lnTo>
                <a:lnTo>
                  <a:pt x="229069" y="109118"/>
                </a:lnTo>
                <a:lnTo>
                  <a:pt x="230225" y="108737"/>
                </a:lnTo>
                <a:lnTo>
                  <a:pt x="234035" y="108737"/>
                </a:lnTo>
                <a:lnTo>
                  <a:pt x="236588" y="109118"/>
                </a:lnTo>
                <a:lnTo>
                  <a:pt x="239649" y="109867"/>
                </a:lnTo>
                <a:lnTo>
                  <a:pt x="239890" y="108737"/>
                </a:lnTo>
                <a:lnTo>
                  <a:pt x="241287" y="102006"/>
                </a:lnTo>
                <a:close/>
              </a:path>
              <a:path w="3117850" h="176529">
                <a:moveTo>
                  <a:pt x="251701" y="121907"/>
                </a:moveTo>
                <a:lnTo>
                  <a:pt x="242709" y="121907"/>
                </a:lnTo>
                <a:lnTo>
                  <a:pt x="231584" y="174904"/>
                </a:lnTo>
                <a:lnTo>
                  <a:pt x="240576" y="174904"/>
                </a:lnTo>
                <a:lnTo>
                  <a:pt x="251701" y="121907"/>
                </a:lnTo>
                <a:close/>
              </a:path>
              <a:path w="3117850" h="176529">
                <a:moveTo>
                  <a:pt x="255892" y="101803"/>
                </a:moveTo>
                <a:lnTo>
                  <a:pt x="246900" y="101803"/>
                </a:lnTo>
                <a:lnTo>
                  <a:pt x="246862" y="102006"/>
                </a:lnTo>
                <a:lnTo>
                  <a:pt x="244754" y="112014"/>
                </a:lnTo>
                <a:lnTo>
                  <a:pt x="253746" y="112014"/>
                </a:lnTo>
                <a:lnTo>
                  <a:pt x="255892" y="101803"/>
                </a:lnTo>
                <a:close/>
              </a:path>
              <a:path w="3117850" h="176529">
                <a:moveTo>
                  <a:pt x="304076" y="129781"/>
                </a:moveTo>
                <a:lnTo>
                  <a:pt x="294551" y="120789"/>
                </a:lnTo>
                <a:lnTo>
                  <a:pt x="286931" y="120789"/>
                </a:lnTo>
                <a:lnTo>
                  <a:pt x="270586" y="131203"/>
                </a:lnTo>
                <a:lnTo>
                  <a:pt x="270637" y="130962"/>
                </a:lnTo>
                <a:lnTo>
                  <a:pt x="272427" y="121907"/>
                </a:lnTo>
                <a:lnTo>
                  <a:pt x="264261" y="121907"/>
                </a:lnTo>
                <a:lnTo>
                  <a:pt x="253136" y="174904"/>
                </a:lnTo>
                <a:lnTo>
                  <a:pt x="262115" y="174904"/>
                </a:lnTo>
                <a:lnTo>
                  <a:pt x="267220" y="150304"/>
                </a:lnTo>
                <a:lnTo>
                  <a:pt x="268986" y="142201"/>
                </a:lnTo>
                <a:lnTo>
                  <a:pt x="271716" y="136512"/>
                </a:lnTo>
                <a:lnTo>
                  <a:pt x="275386" y="133248"/>
                </a:lnTo>
                <a:lnTo>
                  <a:pt x="277634" y="131203"/>
                </a:lnTo>
                <a:lnTo>
                  <a:pt x="279209" y="129781"/>
                </a:lnTo>
                <a:lnTo>
                  <a:pt x="279412" y="129781"/>
                </a:lnTo>
                <a:lnTo>
                  <a:pt x="283248" y="128244"/>
                </a:lnTo>
                <a:lnTo>
                  <a:pt x="290258" y="128244"/>
                </a:lnTo>
                <a:lnTo>
                  <a:pt x="292036" y="128790"/>
                </a:lnTo>
                <a:lnTo>
                  <a:pt x="293141" y="129781"/>
                </a:lnTo>
                <a:lnTo>
                  <a:pt x="294551" y="130962"/>
                </a:lnTo>
                <a:lnTo>
                  <a:pt x="294665" y="131203"/>
                </a:lnTo>
                <a:lnTo>
                  <a:pt x="295198" y="132397"/>
                </a:lnTo>
                <a:lnTo>
                  <a:pt x="295071" y="136512"/>
                </a:lnTo>
                <a:lnTo>
                  <a:pt x="294830" y="138150"/>
                </a:lnTo>
                <a:lnTo>
                  <a:pt x="294081" y="141414"/>
                </a:lnTo>
                <a:lnTo>
                  <a:pt x="286626" y="174904"/>
                </a:lnTo>
                <a:lnTo>
                  <a:pt x="295605" y="174904"/>
                </a:lnTo>
                <a:lnTo>
                  <a:pt x="302755" y="142951"/>
                </a:lnTo>
                <a:lnTo>
                  <a:pt x="303644" y="138722"/>
                </a:lnTo>
                <a:lnTo>
                  <a:pt x="303720" y="138150"/>
                </a:lnTo>
                <a:lnTo>
                  <a:pt x="303961" y="136512"/>
                </a:lnTo>
                <a:lnTo>
                  <a:pt x="304076" y="129781"/>
                </a:lnTo>
                <a:close/>
              </a:path>
              <a:path w="3117850" h="176529">
                <a:moveTo>
                  <a:pt x="311264" y="28181"/>
                </a:moveTo>
                <a:lnTo>
                  <a:pt x="311073" y="27673"/>
                </a:lnTo>
                <a:lnTo>
                  <a:pt x="310248" y="25425"/>
                </a:lnTo>
                <a:lnTo>
                  <a:pt x="305816" y="21272"/>
                </a:lnTo>
                <a:lnTo>
                  <a:pt x="302488" y="20218"/>
                </a:lnTo>
                <a:lnTo>
                  <a:pt x="294792" y="20218"/>
                </a:lnTo>
                <a:lnTo>
                  <a:pt x="292049" y="20929"/>
                </a:lnTo>
                <a:lnTo>
                  <a:pt x="291846" y="20929"/>
                </a:lnTo>
                <a:lnTo>
                  <a:pt x="285673" y="24295"/>
                </a:lnTo>
                <a:lnTo>
                  <a:pt x="282841" y="26784"/>
                </a:lnTo>
                <a:lnTo>
                  <a:pt x="280187" y="30124"/>
                </a:lnTo>
                <a:lnTo>
                  <a:pt x="279603" y="27673"/>
                </a:lnTo>
                <a:lnTo>
                  <a:pt x="279438" y="26987"/>
                </a:lnTo>
                <a:lnTo>
                  <a:pt x="279311" y="26784"/>
                </a:lnTo>
                <a:lnTo>
                  <a:pt x="277977" y="24574"/>
                </a:lnTo>
                <a:lnTo>
                  <a:pt x="273329" y="20929"/>
                </a:lnTo>
                <a:lnTo>
                  <a:pt x="273024" y="20929"/>
                </a:lnTo>
                <a:lnTo>
                  <a:pt x="270789" y="20218"/>
                </a:lnTo>
                <a:lnTo>
                  <a:pt x="264464" y="20218"/>
                </a:lnTo>
                <a:lnTo>
                  <a:pt x="261607" y="20929"/>
                </a:lnTo>
                <a:lnTo>
                  <a:pt x="256298" y="23787"/>
                </a:lnTo>
                <a:lnTo>
                  <a:pt x="253263" y="26377"/>
                </a:lnTo>
                <a:lnTo>
                  <a:pt x="249859" y="30124"/>
                </a:lnTo>
                <a:lnTo>
                  <a:pt x="251714" y="21272"/>
                </a:lnTo>
                <a:lnTo>
                  <a:pt x="242836" y="21272"/>
                </a:lnTo>
                <a:lnTo>
                  <a:pt x="231686" y="74333"/>
                </a:lnTo>
                <a:lnTo>
                  <a:pt x="240677" y="74333"/>
                </a:lnTo>
                <a:lnTo>
                  <a:pt x="245884" y="49314"/>
                </a:lnTo>
                <a:lnTo>
                  <a:pt x="247040" y="43942"/>
                </a:lnTo>
                <a:lnTo>
                  <a:pt x="257111" y="30124"/>
                </a:lnTo>
                <a:lnTo>
                  <a:pt x="259905" y="28486"/>
                </a:lnTo>
                <a:lnTo>
                  <a:pt x="262597" y="27673"/>
                </a:lnTo>
                <a:lnTo>
                  <a:pt x="266877" y="27673"/>
                </a:lnTo>
                <a:lnTo>
                  <a:pt x="268185" y="28181"/>
                </a:lnTo>
                <a:lnTo>
                  <a:pt x="268414" y="28346"/>
                </a:lnTo>
                <a:lnTo>
                  <a:pt x="269265" y="29197"/>
                </a:lnTo>
                <a:lnTo>
                  <a:pt x="270459" y="30327"/>
                </a:lnTo>
                <a:lnTo>
                  <a:pt x="270916" y="31508"/>
                </a:lnTo>
                <a:lnTo>
                  <a:pt x="271005" y="34505"/>
                </a:lnTo>
                <a:lnTo>
                  <a:pt x="270725" y="36207"/>
                </a:lnTo>
                <a:lnTo>
                  <a:pt x="270662" y="36487"/>
                </a:lnTo>
                <a:lnTo>
                  <a:pt x="270573" y="36855"/>
                </a:lnTo>
                <a:lnTo>
                  <a:pt x="270078" y="39103"/>
                </a:lnTo>
                <a:lnTo>
                  <a:pt x="262724" y="74333"/>
                </a:lnTo>
                <a:lnTo>
                  <a:pt x="271716" y="74333"/>
                </a:lnTo>
                <a:lnTo>
                  <a:pt x="278282" y="43154"/>
                </a:lnTo>
                <a:lnTo>
                  <a:pt x="279641" y="39103"/>
                </a:lnTo>
                <a:lnTo>
                  <a:pt x="293255" y="27673"/>
                </a:lnTo>
                <a:lnTo>
                  <a:pt x="297954" y="27673"/>
                </a:lnTo>
                <a:lnTo>
                  <a:pt x="299516" y="28181"/>
                </a:lnTo>
                <a:lnTo>
                  <a:pt x="300609" y="29197"/>
                </a:lnTo>
                <a:lnTo>
                  <a:pt x="301663" y="30124"/>
                </a:lnTo>
                <a:lnTo>
                  <a:pt x="301764" y="30327"/>
                </a:lnTo>
                <a:lnTo>
                  <a:pt x="302247" y="31508"/>
                </a:lnTo>
                <a:lnTo>
                  <a:pt x="302247" y="34505"/>
                </a:lnTo>
                <a:lnTo>
                  <a:pt x="301993" y="36207"/>
                </a:lnTo>
                <a:lnTo>
                  <a:pt x="301879" y="36855"/>
                </a:lnTo>
                <a:lnTo>
                  <a:pt x="293979" y="74333"/>
                </a:lnTo>
                <a:lnTo>
                  <a:pt x="302958" y="74333"/>
                </a:lnTo>
                <a:lnTo>
                  <a:pt x="310299" y="39789"/>
                </a:lnTo>
                <a:lnTo>
                  <a:pt x="310997" y="36207"/>
                </a:lnTo>
                <a:lnTo>
                  <a:pt x="311226" y="34505"/>
                </a:lnTo>
                <a:lnTo>
                  <a:pt x="311264" y="28181"/>
                </a:lnTo>
                <a:close/>
              </a:path>
              <a:path w="3117850" h="176529">
                <a:moveTo>
                  <a:pt x="360591" y="137845"/>
                </a:moveTo>
                <a:lnTo>
                  <a:pt x="360578" y="130695"/>
                </a:lnTo>
                <a:lnTo>
                  <a:pt x="359346" y="128143"/>
                </a:lnTo>
                <a:lnTo>
                  <a:pt x="359143" y="127762"/>
                </a:lnTo>
                <a:lnTo>
                  <a:pt x="356260" y="125488"/>
                </a:lnTo>
                <a:lnTo>
                  <a:pt x="352450" y="122351"/>
                </a:lnTo>
                <a:lnTo>
                  <a:pt x="347268" y="120789"/>
                </a:lnTo>
                <a:lnTo>
                  <a:pt x="334606" y="120789"/>
                </a:lnTo>
                <a:lnTo>
                  <a:pt x="329539" y="122186"/>
                </a:lnTo>
                <a:lnTo>
                  <a:pt x="325526" y="124980"/>
                </a:lnTo>
                <a:lnTo>
                  <a:pt x="321437" y="127762"/>
                </a:lnTo>
                <a:lnTo>
                  <a:pt x="318477" y="131787"/>
                </a:lnTo>
                <a:lnTo>
                  <a:pt x="316636" y="137020"/>
                </a:lnTo>
                <a:lnTo>
                  <a:pt x="325729" y="137845"/>
                </a:lnTo>
                <a:lnTo>
                  <a:pt x="326821" y="134708"/>
                </a:lnTo>
                <a:lnTo>
                  <a:pt x="328587" y="132334"/>
                </a:lnTo>
                <a:lnTo>
                  <a:pt x="331038" y="130695"/>
                </a:lnTo>
                <a:lnTo>
                  <a:pt x="333540" y="128955"/>
                </a:lnTo>
                <a:lnTo>
                  <a:pt x="336524" y="128143"/>
                </a:lnTo>
                <a:lnTo>
                  <a:pt x="344411" y="128143"/>
                </a:lnTo>
                <a:lnTo>
                  <a:pt x="347472" y="128955"/>
                </a:lnTo>
                <a:lnTo>
                  <a:pt x="351040" y="131787"/>
                </a:lnTo>
                <a:lnTo>
                  <a:pt x="351320" y="132334"/>
                </a:lnTo>
                <a:lnTo>
                  <a:pt x="351866" y="133489"/>
                </a:lnTo>
                <a:lnTo>
                  <a:pt x="351764" y="137845"/>
                </a:lnTo>
                <a:lnTo>
                  <a:pt x="351523" y="139268"/>
                </a:lnTo>
                <a:lnTo>
                  <a:pt x="350850" y="141719"/>
                </a:lnTo>
                <a:lnTo>
                  <a:pt x="349415" y="142265"/>
                </a:lnTo>
                <a:lnTo>
                  <a:pt x="349415" y="148056"/>
                </a:lnTo>
                <a:lnTo>
                  <a:pt x="349288" y="148805"/>
                </a:lnTo>
                <a:lnTo>
                  <a:pt x="349186" y="149453"/>
                </a:lnTo>
                <a:lnTo>
                  <a:pt x="349072" y="150088"/>
                </a:lnTo>
                <a:lnTo>
                  <a:pt x="349008" y="150507"/>
                </a:lnTo>
                <a:lnTo>
                  <a:pt x="348907" y="151079"/>
                </a:lnTo>
                <a:lnTo>
                  <a:pt x="348780" y="151828"/>
                </a:lnTo>
                <a:lnTo>
                  <a:pt x="348665" y="152514"/>
                </a:lnTo>
                <a:lnTo>
                  <a:pt x="348602" y="152857"/>
                </a:lnTo>
                <a:lnTo>
                  <a:pt x="348538" y="153289"/>
                </a:lnTo>
                <a:lnTo>
                  <a:pt x="348424" y="153631"/>
                </a:lnTo>
                <a:lnTo>
                  <a:pt x="347268" y="157314"/>
                </a:lnTo>
                <a:lnTo>
                  <a:pt x="345643" y="160096"/>
                </a:lnTo>
                <a:lnTo>
                  <a:pt x="344093" y="162928"/>
                </a:lnTo>
                <a:lnTo>
                  <a:pt x="342061" y="164998"/>
                </a:lnTo>
                <a:lnTo>
                  <a:pt x="342201" y="164998"/>
                </a:lnTo>
                <a:lnTo>
                  <a:pt x="339293" y="166636"/>
                </a:lnTo>
                <a:lnTo>
                  <a:pt x="336435" y="168275"/>
                </a:lnTo>
                <a:lnTo>
                  <a:pt x="333527" y="169087"/>
                </a:lnTo>
                <a:lnTo>
                  <a:pt x="327266" y="169087"/>
                </a:lnTo>
                <a:lnTo>
                  <a:pt x="324777" y="168275"/>
                </a:lnTo>
                <a:lnTo>
                  <a:pt x="323075" y="166636"/>
                </a:lnTo>
                <a:lnTo>
                  <a:pt x="321310" y="164998"/>
                </a:lnTo>
                <a:lnTo>
                  <a:pt x="320421" y="162928"/>
                </a:lnTo>
                <a:lnTo>
                  <a:pt x="320421" y="158496"/>
                </a:lnTo>
                <a:lnTo>
                  <a:pt x="320967" y="156768"/>
                </a:lnTo>
                <a:lnTo>
                  <a:pt x="323138" y="153631"/>
                </a:lnTo>
                <a:lnTo>
                  <a:pt x="324777" y="152514"/>
                </a:lnTo>
                <a:lnTo>
                  <a:pt x="326948" y="151828"/>
                </a:lnTo>
                <a:lnTo>
                  <a:pt x="329133" y="151079"/>
                </a:lnTo>
                <a:lnTo>
                  <a:pt x="332841" y="150507"/>
                </a:lnTo>
                <a:lnTo>
                  <a:pt x="338086" y="150088"/>
                </a:lnTo>
                <a:lnTo>
                  <a:pt x="341490" y="149758"/>
                </a:lnTo>
                <a:lnTo>
                  <a:pt x="343903" y="149453"/>
                </a:lnTo>
                <a:lnTo>
                  <a:pt x="347383" y="148805"/>
                </a:lnTo>
                <a:lnTo>
                  <a:pt x="347205" y="148805"/>
                </a:lnTo>
                <a:lnTo>
                  <a:pt x="348195" y="148526"/>
                </a:lnTo>
                <a:lnTo>
                  <a:pt x="349415" y="148056"/>
                </a:lnTo>
                <a:lnTo>
                  <a:pt x="349415" y="142265"/>
                </a:lnTo>
                <a:lnTo>
                  <a:pt x="348322" y="142671"/>
                </a:lnTo>
                <a:lnTo>
                  <a:pt x="344246" y="143256"/>
                </a:lnTo>
                <a:lnTo>
                  <a:pt x="338594" y="143459"/>
                </a:lnTo>
                <a:lnTo>
                  <a:pt x="332879" y="143725"/>
                </a:lnTo>
                <a:lnTo>
                  <a:pt x="328993" y="144068"/>
                </a:lnTo>
                <a:lnTo>
                  <a:pt x="326948" y="144475"/>
                </a:lnTo>
                <a:lnTo>
                  <a:pt x="323761" y="145021"/>
                </a:lnTo>
                <a:lnTo>
                  <a:pt x="311429" y="164998"/>
                </a:lnTo>
                <a:lnTo>
                  <a:pt x="312013" y="166636"/>
                </a:lnTo>
                <a:lnTo>
                  <a:pt x="312928" y="168884"/>
                </a:lnTo>
                <a:lnTo>
                  <a:pt x="318922" y="174599"/>
                </a:lnTo>
                <a:lnTo>
                  <a:pt x="322872" y="176034"/>
                </a:lnTo>
                <a:lnTo>
                  <a:pt x="331038" y="176034"/>
                </a:lnTo>
                <a:lnTo>
                  <a:pt x="346036" y="168376"/>
                </a:lnTo>
                <a:lnTo>
                  <a:pt x="346125" y="169392"/>
                </a:lnTo>
                <a:lnTo>
                  <a:pt x="346252" y="171030"/>
                </a:lnTo>
                <a:lnTo>
                  <a:pt x="346367" y="171780"/>
                </a:lnTo>
                <a:lnTo>
                  <a:pt x="346595" y="173202"/>
                </a:lnTo>
                <a:lnTo>
                  <a:pt x="347065" y="174904"/>
                </a:lnTo>
                <a:lnTo>
                  <a:pt x="356260" y="174904"/>
                </a:lnTo>
                <a:lnTo>
                  <a:pt x="356184" y="174599"/>
                </a:lnTo>
                <a:lnTo>
                  <a:pt x="356082" y="174193"/>
                </a:lnTo>
                <a:lnTo>
                  <a:pt x="355511" y="171780"/>
                </a:lnTo>
                <a:lnTo>
                  <a:pt x="355396" y="171030"/>
                </a:lnTo>
                <a:lnTo>
                  <a:pt x="355130" y="169392"/>
                </a:lnTo>
                <a:lnTo>
                  <a:pt x="355130" y="168275"/>
                </a:lnTo>
                <a:lnTo>
                  <a:pt x="355155" y="164998"/>
                </a:lnTo>
                <a:lnTo>
                  <a:pt x="355612" y="161696"/>
                </a:lnTo>
                <a:lnTo>
                  <a:pt x="356730" y="156768"/>
                </a:lnTo>
                <a:lnTo>
                  <a:pt x="358635" y="148056"/>
                </a:lnTo>
                <a:lnTo>
                  <a:pt x="360235" y="140627"/>
                </a:lnTo>
                <a:lnTo>
                  <a:pt x="360591" y="137845"/>
                </a:lnTo>
                <a:close/>
              </a:path>
              <a:path w="3117850" h="176529">
                <a:moveTo>
                  <a:pt x="369023" y="34645"/>
                </a:moveTo>
                <a:lnTo>
                  <a:pt x="367360" y="29400"/>
                </a:lnTo>
                <a:lnTo>
                  <a:pt x="365594" y="27457"/>
                </a:lnTo>
                <a:lnTo>
                  <a:pt x="360680" y="22047"/>
                </a:lnTo>
                <a:lnTo>
                  <a:pt x="360032" y="21767"/>
                </a:lnTo>
                <a:lnTo>
                  <a:pt x="360032" y="37058"/>
                </a:lnTo>
                <a:lnTo>
                  <a:pt x="360032" y="47612"/>
                </a:lnTo>
                <a:lnTo>
                  <a:pt x="358432" y="53530"/>
                </a:lnTo>
                <a:lnTo>
                  <a:pt x="355244" y="59321"/>
                </a:lnTo>
                <a:lnTo>
                  <a:pt x="352044" y="65176"/>
                </a:lnTo>
                <a:lnTo>
                  <a:pt x="347814" y="68097"/>
                </a:lnTo>
                <a:lnTo>
                  <a:pt x="340131" y="68097"/>
                </a:lnTo>
                <a:lnTo>
                  <a:pt x="337947" y="67449"/>
                </a:lnTo>
                <a:lnTo>
                  <a:pt x="336042" y="66167"/>
                </a:lnTo>
                <a:lnTo>
                  <a:pt x="335470" y="65747"/>
                </a:lnTo>
                <a:lnTo>
                  <a:pt x="334657" y="65176"/>
                </a:lnTo>
                <a:lnTo>
                  <a:pt x="334060" y="64693"/>
                </a:lnTo>
                <a:lnTo>
                  <a:pt x="332778" y="63068"/>
                </a:lnTo>
                <a:lnTo>
                  <a:pt x="331343" y="59321"/>
                </a:lnTo>
                <a:lnTo>
                  <a:pt x="331038" y="56565"/>
                </a:lnTo>
                <a:lnTo>
                  <a:pt x="331038" y="50101"/>
                </a:lnTo>
                <a:lnTo>
                  <a:pt x="346494" y="27457"/>
                </a:lnTo>
                <a:lnTo>
                  <a:pt x="352005" y="27457"/>
                </a:lnTo>
                <a:lnTo>
                  <a:pt x="354660" y="28689"/>
                </a:lnTo>
                <a:lnTo>
                  <a:pt x="356768" y="31140"/>
                </a:lnTo>
                <a:lnTo>
                  <a:pt x="358952" y="33591"/>
                </a:lnTo>
                <a:lnTo>
                  <a:pt x="360032" y="37058"/>
                </a:lnTo>
                <a:lnTo>
                  <a:pt x="360032" y="21767"/>
                </a:lnTo>
                <a:lnTo>
                  <a:pt x="356501" y="20218"/>
                </a:lnTo>
                <a:lnTo>
                  <a:pt x="348742" y="20218"/>
                </a:lnTo>
                <a:lnTo>
                  <a:pt x="346151" y="20828"/>
                </a:lnTo>
                <a:lnTo>
                  <a:pt x="341249" y="23279"/>
                </a:lnTo>
                <a:lnTo>
                  <a:pt x="338493" y="25527"/>
                </a:lnTo>
                <a:lnTo>
                  <a:pt x="335521" y="28689"/>
                </a:lnTo>
                <a:lnTo>
                  <a:pt x="335572" y="28079"/>
                </a:lnTo>
                <a:lnTo>
                  <a:pt x="335699" y="27457"/>
                </a:lnTo>
                <a:lnTo>
                  <a:pt x="336956" y="21336"/>
                </a:lnTo>
                <a:lnTo>
                  <a:pt x="328587" y="21336"/>
                </a:lnTo>
                <a:lnTo>
                  <a:pt x="313270" y="94653"/>
                </a:lnTo>
                <a:lnTo>
                  <a:pt x="322262" y="94653"/>
                </a:lnTo>
                <a:lnTo>
                  <a:pt x="328282" y="65747"/>
                </a:lnTo>
                <a:lnTo>
                  <a:pt x="331749" y="72224"/>
                </a:lnTo>
                <a:lnTo>
                  <a:pt x="336651" y="75450"/>
                </a:lnTo>
                <a:lnTo>
                  <a:pt x="345909" y="75450"/>
                </a:lnTo>
                <a:lnTo>
                  <a:pt x="368909" y="47612"/>
                </a:lnTo>
                <a:lnTo>
                  <a:pt x="369023" y="34645"/>
                </a:lnTo>
                <a:close/>
              </a:path>
              <a:path w="3117850" h="176529">
                <a:moveTo>
                  <a:pt x="417423" y="129781"/>
                </a:moveTo>
                <a:lnTo>
                  <a:pt x="407885" y="120789"/>
                </a:lnTo>
                <a:lnTo>
                  <a:pt x="400265" y="120789"/>
                </a:lnTo>
                <a:lnTo>
                  <a:pt x="383933" y="131203"/>
                </a:lnTo>
                <a:lnTo>
                  <a:pt x="383971" y="130962"/>
                </a:lnTo>
                <a:lnTo>
                  <a:pt x="385762" y="121907"/>
                </a:lnTo>
                <a:lnTo>
                  <a:pt x="377596" y="121907"/>
                </a:lnTo>
                <a:lnTo>
                  <a:pt x="366471" y="174904"/>
                </a:lnTo>
                <a:lnTo>
                  <a:pt x="375450" y="174904"/>
                </a:lnTo>
                <a:lnTo>
                  <a:pt x="380555" y="150304"/>
                </a:lnTo>
                <a:lnTo>
                  <a:pt x="382333" y="142201"/>
                </a:lnTo>
                <a:lnTo>
                  <a:pt x="385051" y="136512"/>
                </a:lnTo>
                <a:lnTo>
                  <a:pt x="388734" y="133248"/>
                </a:lnTo>
                <a:lnTo>
                  <a:pt x="390982" y="131203"/>
                </a:lnTo>
                <a:lnTo>
                  <a:pt x="392557" y="129781"/>
                </a:lnTo>
                <a:lnTo>
                  <a:pt x="392747" y="129781"/>
                </a:lnTo>
                <a:lnTo>
                  <a:pt x="396595" y="128244"/>
                </a:lnTo>
                <a:lnTo>
                  <a:pt x="403606" y="128244"/>
                </a:lnTo>
                <a:lnTo>
                  <a:pt x="405371" y="128790"/>
                </a:lnTo>
                <a:lnTo>
                  <a:pt x="406488" y="129781"/>
                </a:lnTo>
                <a:lnTo>
                  <a:pt x="407885" y="130962"/>
                </a:lnTo>
                <a:lnTo>
                  <a:pt x="408000" y="131203"/>
                </a:lnTo>
                <a:lnTo>
                  <a:pt x="408533" y="132397"/>
                </a:lnTo>
                <a:lnTo>
                  <a:pt x="408419" y="136512"/>
                </a:lnTo>
                <a:lnTo>
                  <a:pt x="408165" y="138150"/>
                </a:lnTo>
                <a:lnTo>
                  <a:pt x="407416" y="141414"/>
                </a:lnTo>
                <a:lnTo>
                  <a:pt x="399961" y="174904"/>
                </a:lnTo>
                <a:lnTo>
                  <a:pt x="408952" y="174904"/>
                </a:lnTo>
                <a:lnTo>
                  <a:pt x="416090" y="142951"/>
                </a:lnTo>
                <a:lnTo>
                  <a:pt x="416979" y="138722"/>
                </a:lnTo>
                <a:lnTo>
                  <a:pt x="417068" y="138150"/>
                </a:lnTo>
                <a:lnTo>
                  <a:pt x="417296" y="136512"/>
                </a:lnTo>
                <a:lnTo>
                  <a:pt x="417423" y="129781"/>
                </a:lnTo>
                <a:close/>
              </a:path>
              <a:path w="3117850" h="176529">
                <a:moveTo>
                  <a:pt x="427939" y="21336"/>
                </a:moveTo>
                <a:lnTo>
                  <a:pt x="418947" y="21336"/>
                </a:lnTo>
                <a:lnTo>
                  <a:pt x="413842" y="44411"/>
                </a:lnTo>
                <a:lnTo>
                  <a:pt x="412889" y="48971"/>
                </a:lnTo>
                <a:lnTo>
                  <a:pt x="412038" y="52133"/>
                </a:lnTo>
                <a:lnTo>
                  <a:pt x="411289" y="53911"/>
                </a:lnTo>
                <a:lnTo>
                  <a:pt x="410210" y="56769"/>
                </a:lnTo>
                <a:lnTo>
                  <a:pt x="408774" y="59258"/>
                </a:lnTo>
                <a:lnTo>
                  <a:pt x="395706" y="68097"/>
                </a:lnTo>
                <a:lnTo>
                  <a:pt x="390740" y="68097"/>
                </a:lnTo>
                <a:lnTo>
                  <a:pt x="388569" y="67487"/>
                </a:lnTo>
                <a:lnTo>
                  <a:pt x="388810" y="67487"/>
                </a:lnTo>
                <a:lnTo>
                  <a:pt x="387705" y="66573"/>
                </a:lnTo>
                <a:lnTo>
                  <a:pt x="386410" y="65544"/>
                </a:lnTo>
                <a:lnTo>
                  <a:pt x="385762" y="64122"/>
                </a:lnTo>
                <a:lnTo>
                  <a:pt x="385762" y="60718"/>
                </a:lnTo>
                <a:lnTo>
                  <a:pt x="386105" y="58508"/>
                </a:lnTo>
                <a:lnTo>
                  <a:pt x="386791" y="55651"/>
                </a:lnTo>
                <a:lnTo>
                  <a:pt x="394550" y="21336"/>
                </a:lnTo>
                <a:lnTo>
                  <a:pt x="385457" y="21336"/>
                </a:lnTo>
                <a:lnTo>
                  <a:pt x="378472" y="52133"/>
                </a:lnTo>
                <a:lnTo>
                  <a:pt x="377228" y="57353"/>
                </a:lnTo>
                <a:lnTo>
                  <a:pt x="376656" y="60718"/>
                </a:lnTo>
                <a:lnTo>
                  <a:pt x="376580" y="66814"/>
                </a:lnTo>
                <a:lnTo>
                  <a:pt x="377837" y="69672"/>
                </a:lnTo>
                <a:lnTo>
                  <a:pt x="382879" y="74295"/>
                </a:lnTo>
                <a:lnTo>
                  <a:pt x="386181" y="75450"/>
                </a:lnTo>
                <a:lnTo>
                  <a:pt x="396925" y="75450"/>
                </a:lnTo>
                <a:lnTo>
                  <a:pt x="403466" y="71882"/>
                </a:lnTo>
                <a:lnTo>
                  <a:pt x="406844" y="68097"/>
                </a:lnTo>
                <a:lnTo>
                  <a:pt x="409867" y="64731"/>
                </a:lnTo>
                <a:lnTo>
                  <a:pt x="409803" y="65036"/>
                </a:lnTo>
                <a:lnTo>
                  <a:pt x="409689" y="65544"/>
                </a:lnTo>
                <a:lnTo>
                  <a:pt x="407835" y="74295"/>
                </a:lnTo>
                <a:lnTo>
                  <a:pt x="416204" y="74295"/>
                </a:lnTo>
                <a:lnTo>
                  <a:pt x="418325" y="64731"/>
                </a:lnTo>
                <a:lnTo>
                  <a:pt x="427939" y="21336"/>
                </a:lnTo>
                <a:close/>
              </a:path>
              <a:path w="3117850" h="176529">
                <a:moveTo>
                  <a:pt x="459181" y="21336"/>
                </a:moveTo>
                <a:lnTo>
                  <a:pt x="450303" y="21336"/>
                </a:lnTo>
                <a:lnTo>
                  <a:pt x="454380" y="2146"/>
                </a:lnTo>
                <a:lnTo>
                  <a:pt x="444068" y="8369"/>
                </a:lnTo>
                <a:lnTo>
                  <a:pt x="441312" y="21336"/>
                </a:lnTo>
                <a:lnTo>
                  <a:pt x="434162" y="21336"/>
                </a:lnTo>
                <a:lnTo>
                  <a:pt x="434073" y="21780"/>
                </a:lnTo>
                <a:lnTo>
                  <a:pt x="432739" y="28282"/>
                </a:lnTo>
                <a:lnTo>
                  <a:pt x="439889" y="28282"/>
                </a:lnTo>
                <a:lnTo>
                  <a:pt x="432523" y="63576"/>
                </a:lnTo>
                <a:lnTo>
                  <a:pt x="432231" y="65341"/>
                </a:lnTo>
                <a:lnTo>
                  <a:pt x="432130" y="69430"/>
                </a:lnTo>
                <a:lnTo>
                  <a:pt x="432930" y="71196"/>
                </a:lnTo>
                <a:lnTo>
                  <a:pt x="436651" y="74333"/>
                </a:lnTo>
                <a:lnTo>
                  <a:pt x="439508" y="75247"/>
                </a:lnTo>
                <a:lnTo>
                  <a:pt x="445096" y="75247"/>
                </a:lnTo>
                <a:lnTo>
                  <a:pt x="447205" y="74980"/>
                </a:lnTo>
                <a:lnTo>
                  <a:pt x="449795" y="74333"/>
                </a:lnTo>
                <a:lnTo>
                  <a:pt x="449402" y="74333"/>
                </a:lnTo>
                <a:lnTo>
                  <a:pt x="449465" y="74028"/>
                </a:lnTo>
                <a:lnTo>
                  <a:pt x="449554" y="73621"/>
                </a:lnTo>
                <a:lnTo>
                  <a:pt x="450786" y="67589"/>
                </a:lnTo>
                <a:lnTo>
                  <a:pt x="450913" y="66979"/>
                </a:lnTo>
                <a:lnTo>
                  <a:pt x="449605" y="67322"/>
                </a:lnTo>
                <a:lnTo>
                  <a:pt x="449948" y="67322"/>
                </a:lnTo>
                <a:lnTo>
                  <a:pt x="447548" y="67589"/>
                </a:lnTo>
                <a:lnTo>
                  <a:pt x="444144" y="67589"/>
                </a:lnTo>
                <a:lnTo>
                  <a:pt x="443153" y="67322"/>
                </a:lnTo>
                <a:lnTo>
                  <a:pt x="442544" y="66776"/>
                </a:lnTo>
                <a:lnTo>
                  <a:pt x="441871" y="66027"/>
                </a:lnTo>
                <a:lnTo>
                  <a:pt x="441617" y="65341"/>
                </a:lnTo>
                <a:lnTo>
                  <a:pt x="441655" y="63334"/>
                </a:lnTo>
                <a:lnTo>
                  <a:pt x="442036" y="61125"/>
                </a:lnTo>
                <a:lnTo>
                  <a:pt x="443039" y="56184"/>
                </a:lnTo>
                <a:lnTo>
                  <a:pt x="448868" y="28282"/>
                </a:lnTo>
                <a:lnTo>
                  <a:pt x="457657" y="28282"/>
                </a:lnTo>
                <a:lnTo>
                  <a:pt x="459181" y="21336"/>
                </a:lnTo>
                <a:close/>
              </a:path>
              <a:path w="3117850" h="176529">
                <a:moveTo>
                  <a:pt x="471436" y="138353"/>
                </a:moveTo>
                <a:lnTo>
                  <a:pt x="471424" y="133007"/>
                </a:lnTo>
                <a:lnTo>
                  <a:pt x="469773" y="128790"/>
                </a:lnTo>
                <a:lnTo>
                  <a:pt x="469201" y="128244"/>
                </a:lnTo>
                <a:lnTo>
                  <a:pt x="463092" y="122389"/>
                </a:lnTo>
                <a:lnTo>
                  <a:pt x="458609" y="120789"/>
                </a:lnTo>
                <a:lnTo>
                  <a:pt x="447446" y="120789"/>
                </a:lnTo>
                <a:lnTo>
                  <a:pt x="442544" y="122250"/>
                </a:lnTo>
                <a:lnTo>
                  <a:pt x="438251" y="125183"/>
                </a:lnTo>
                <a:lnTo>
                  <a:pt x="433959" y="128041"/>
                </a:lnTo>
                <a:lnTo>
                  <a:pt x="430695" y="132257"/>
                </a:lnTo>
                <a:lnTo>
                  <a:pt x="428447" y="137845"/>
                </a:lnTo>
                <a:lnTo>
                  <a:pt x="426135" y="143421"/>
                </a:lnTo>
                <a:lnTo>
                  <a:pt x="424980" y="149110"/>
                </a:lnTo>
                <a:lnTo>
                  <a:pt x="424980" y="161569"/>
                </a:lnTo>
                <a:lnTo>
                  <a:pt x="426783" y="166738"/>
                </a:lnTo>
                <a:lnTo>
                  <a:pt x="430390" y="170408"/>
                </a:lnTo>
                <a:lnTo>
                  <a:pt x="433933" y="174155"/>
                </a:lnTo>
                <a:lnTo>
                  <a:pt x="438594" y="176034"/>
                </a:lnTo>
                <a:lnTo>
                  <a:pt x="449694" y="176034"/>
                </a:lnTo>
                <a:lnTo>
                  <a:pt x="454418" y="174434"/>
                </a:lnTo>
                <a:lnTo>
                  <a:pt x="458571" y="171234"/>
                </a:lnTo>
                <a:lnTo>
                  <a:pt x="461403" y="169087"/>
                </a:lnTo>
                <a:lnTo>
                  <a:pt x="462838" y="167957"/>
                </a:lnTo>
                <a:lnTo>
                  <a:pt x="466026" y="163131"/>
                </a:lnTo>
                <a:lnTo>
                  <a:pt x="468274" y="156527"/>
                </a:lnTo>
                <a:lnTo>
                  <a:pt x="459181" y="155613"/>
                </a:lnTo>
                <a:lnTo>
                  <a:pt x="457720" y="160070"/>
                </a:lnTo>
                <a:lnTo>
                  <a:pt x="456806" y="161569"/>
                </a:lnTo>
                <a:lnTo>
                  <a:pt x="455612" y="163474"/>
                </a:lnTo>
                <a:lnTo>
                  <a:pt x="452856" y="165722"/>
                </a:lnTo>
                <a:lnTo>
                  <a:pt x="450202" y="167957"/>
                </a:lnTo>
                <a:lnTo>
                  <a:pt x="447408" y="169087"/>
                </a:lnTo>
                <a:lnTo>
                  <a:pt x="441553" y="169087"/>
                </a:lnTo>
                <a:lnTo>
                  <a:pt x="434060" y="160070"/>
                </a:lnTo>
                <a:lnTo>
                  <a:pt x="434060" y="151218"/>
                </a:lnTo>
                <a:lnTo>
                  <a:pt x="442645" y="131711"/>
                </a:lnTo>
                <a:lnTo>
                  <a:pt x="445300" y="129400"/>
                </a:lnTo>
                <a:lnTo>
                  <a:pt x="448424" y="128244"/>
                </a:lnTo>
                <a:lnTo>
                  <a:pt x="455168" y="128244"/>
                </a:lnTo>
                <a:lnTo>
                  <a:pt x="457682" y="129197"/>
                </a:lnTo>
                <a:lnTo>
                  <a:pt x="459587" y="131102"/>
                </a:lnTo>
                <a:lnTo>
                  <a:pt x="461568" y="133007"/>
                </a:lnTo>
                <a:lnTo>
                  <a:pt x="462559" y="135623"/>
                </a:lnTo>
                <a:lnTo>
                  <a:pt x="462559" y="138963"/>
                </a:lnTo>
                <a:lnTo>
                  <a:pt x="471436" y="138353"/>
                </a:lnTo>
                <a:close/>
              </a:path>
              <a:path w="3117850" h="176529">
                <a:moveTo>
                  <a:pt x="494715" y="121907"/>
                </a:moveTo>
                <a:lnTo>
                  <a:pt x="485736" y="121907"/>
                </a:lnTo>
                <a:lnTo>
                  <a:pt x="474599" y="174904"/>
                </a:lnTo>
                <a:lnTo>
                  <a:pt x="483590" y="174904"/>
                </a:lnTo>
                <a:lnTo>
                  <a:pt x="494715" y="121907"/>
                </a:lnTo>
                <a:close/>
              </a:path>
              <a:path w="3117850" h="176529">
                <a:moveTo>
                  <a:pt x="498906" y="101803"/>
                </a:moveTo>
                <a:lnTo>
                  <a:pt x="489915" y="101803"/>
                </a:lnTo>
                <a:lnTo>
                  <a:pt x="487768" y="112014"/>
                </a:lnTo>
                <a:lnTo>
                  <a:pt x="496760" y="112014"/>
                </a:lnTo>
                <a:lnTo>
                  <a:pt x="498906" y="101803"/>
                </a:lnTo>
                <a:close/>
              </a:path>
              <a:path w="3117850" h="176529">
                <a:moveTo>
                  <a:pt x="507631" y="37261"/>
                </a:moveTo>
                <a:lnTo>
                  <a:pt x="507619" y="30124"/>
                </a:lnTo>
                <a:lnTo>
                  <a:pt x="506387" y="27571"/>
                </a:lnTo>
                <a:lnTo>
                  <a:pt x="506183" y="27190"/>
                </a:lnTo>
                <a:lnTo>
                  <a:pt x="503301" y="24904"/>
                </a:lnTo>
                <a:lnTo>
                  <a:pt x="499478" y="21780"/>
                </a:lnTo>
                <a:lnTo>
                  <a:pt x="494309" y="20218"/>
                </a:lnTo>
                <a:lnTo>
                  <a:pt x="481647" y="20218"/>
                </a:lnTo>
                <a:lnTo>
                  <a:pt x="476580" y="21615"/>
                </a:lnTo>
                <a:lnTo>
                  <a:pt x="472554" y="24396"/>
                </a:lnTo>
                <a:lnTo>
                  <a:pt x="468477" y="27190"/>
                </a:lnTo>
                <a:lnTo>
                  <a:pt x="465518" y="31203"/>
                </a:lnTo>
                <a:lnTo>
                  <a:pt x="463677" y="36449"/>
                </a:lnTo>
                <a:lnTo>
                  <a:pt x="472770" y="37261"/>
                </a:lnTo>
                <a:lnTo>
                  <a:pt x="473849" y="34137"/>
                </a:lnTo>
                <a:lnTo>
                  <a:pt x="475627" y="31750"/>
                </a:lnTo>
                <a:lnTo>
                  <a:pt x="478078" y="30124"/>
                </a:lnTo>
                <a:lnTo>
                  <a:pt x="480644" y="28282"/>
                </a:lnTo>
                <a:lnTo>
                  <a:pt x="480949" y="28282"/>
                </a:lnTo>
                <a:lnTo>
                  <a:pt x="483552" y="27571"/>
                </a:lnTo>
                <a:lnTo>
                  <a:pt x="491451" y="27571"/>
                </a:lnTo>
                <a:lnTo>
                  <a:pt x="494131" y="28282"/>
                </a:lnTo>
                <a:lnTo>
                  <a:pt x="494385" y="28282"/>
                </a:lnTo>
                <a:lnTo>
                  <a:pt x="498081" y="31203"/>
                </a:lnTo>
                <a:lnTo>
                  <a:pt x="498360" y="31750"/>
                </a:lnTo>
                <a:lnTo>
                  <a:pt x="498906" y="32905"/>
                </a:lnTo>
                <a:lnTo>
                  <a:pt x="498805" y="37261"/>
                </a:lnTo>
                <a:lnTo>
                  <a:pt x="498563" y="38696"/>
                </a:lnTo>
                <a:lnTo>
                  <a:pt x="497878" y="41148"/>
                </a:lnTo>
                <a:lnTo>
                  <a:pt x="496455" y="41694"/>
                </a:lnTo>
                <a:lnTo>
                  <a:pt x="496455" y="47472"/>
                </a:lnTo>
                <a:lnTo>
                  <a:pt x="496328" y="48221"/>
                </a:lnTo>
                <a:lnTo>
                  <a:pt x="496214" y="48869"/>
                </a:lnTo>
                <a:lnTo>
                  <a:pt x="496112" y="49517"/>
                </a:lnTo>
                <a:lnTo>
                  <a:pt x="496036" y="49923"/>
                </a:lnTo>
                <a:lnTo>
                  <a:pt x="495947" y="50507"/>
                </a:lnTo>
                <a:lnTo>
                  <a:pt x="495820" y="51257"/>
                </a:lnTo>
                <a:lnTo>
                  <a:pt x="495706" y="51930"/>
                </a:lnTo>
                <a:lnTo>
                  <a:pt x="495642" y="52273"/>
                </a:lnTo>
                <a:lnTo>
                  <a:pt x="495566" y="52717"/>
                </a:lnTo>
                <a:lnTo>
                  <a:pt x="495465" y="53060"/>
                </a:lnTo>
                <a:lnTo>
                  <a:pt x="494309" y="56730"/>
                </a:lnTo>
                <a:lnTo>
                  <a:pt x="492671" y="59524"/>
                </a:lnTo>
                <a:lnTo>
                  <a:pt x="491134" y="62344"/>
                </a:lnTo>
                <a:lnTo>
                  <a:pt x="489102" y="64427"/>
                </a:lnTo>
                <a:lnTo>
                  <a:pt x="489229" y="64427"/>
                </a:lnTo>
                <a:lnTo>
                  <a:pt x="486384" y="66027"/>
                </a:lnTo>
                <a:lnTo>
                  <a:pt x="483654" y="67589"/>
                </a:lnTo>
                <a:lnTo>
                  <a:pt x="483920" y="67589"/>
                </a:lnTo>
                <a:lnTo>
                  <a:pt x="480555" y="68516"/>
                </a:lnTo>
                <a:lnTo>
                  <a:pt x="474294" y="68516"/>
                </a:lnTo>
                <a:lnTo>
                  <a:pt x="471500" y="67589"/>
                </a:lnTo>
                <a:lnTo>
                  <a:pt x="471703" y="67589"/>
                </a:lnTo>
                <a:lnTo>
                  <a:pt x="470077" y="66027"/>
                </a:lnTo>
                <a:lnTo>
                  <a:pt x="468337" y="64427"/>
                </a:lnTo>
                <a:lnTo>
                  <a:pt x="467448" y="62344"/>
                </a:lnTo>
                <a:lnTo>
                  <a:pt x="467563" y="57581"/>
                </a:lnTo>
                <a:lnTo>
                  <a:pt x="467677" y="57213"/>
                </a:lnTo>
                <a:lnTo>
                  <a:pt x="467753" y="56972"/>
                </a:lnTo>
                <a:lnTo>
                  <a:pt x="467829" y="56730"/>
                </a:lnTo>
                <a:lnTo>
                  <a:pt x="467995" y="56184"/>
                </a:lnTo>
                <a:lnTo>
                  <a:pt x="470179" y="53060"/>
                </a:lnTo>
                <a:lnTo>
                  <a:pt x="471817" y="51930"/>
                </a:lnTo>
                <a:lnTo>
                  <a:pt x="473989" y="51257"/>
                </a:lnTo>
                <a:lnTo>
                  <a:pt x="476173" y="50507"/>
                </a:lnTo>
                <a:lnTo>
                  <a:pt x="479882" y="49923"/>
                </a:lnTo>
                <a:lnTo>
                  <a:pt x="485114" y="49517"/>
                </a:lnTo>
                <a:lnTo>
                  <a:pt x="488518" y="49174"/>
                </a:lnTo>
                <a:lnTo>
                  <a:pt x="490943" y="48869"/>
                </a:lnTo>
                <a:lnTo>
                  <a:pt x="494411" y="48221"/>
                </a:lnTo>
                <a:lnTo>
                  <a:pt x="494233" y="48221"/>
                </a:lnTo>
                <a:lnTo>
                  <a:pt x="495223" y="47955"/>
                </a:lnTo>
                <a:lnTo>
                  <a:pt x="496455" y="47472"/>
                </a:lnTo>
                <a:lnTo>
                  <a:pt x="496455" y="41694"/>
                </a:lnTo>
                <a:lnTo>
                  <a:pt x="495363" y="42100"/>
                </a:lnTo>
                <a:lnTo>
                  <a:pt x="491274" y="42672"/>
                </a:lnTo>
                <a:lnTo>
                  <a:pt x="485635" y="42887"/>
                </a:lnTo>
                <a:lnTo>
                  <a:pt x="479907" y="43154"/>
                </a:lnTo>
                <a:lnTo>
                  <a:pt x="476034" y="43497"/>
                </a:lnTo>
                <a:lnTo>
                  <a:pt x="473989" y="43903"/>
                </a:lnTo>
                <a:lnTo>
                  <a:pt x="470789" y="44450"/>
                </a:lnTo>
                <a:lnTo>
                  <a:pt x="458470" y="64427"/>
                </a:lnTo>
                <a:lnTo>
                  <a:pt x="458762" y="65341"/>
                </a:lnTo>
                <a:lnTo>
                  <a:pt x="459968" y="68300"/>
                </a:lnTo>
                <a:lnTo>
                  <a:pt x="465963" y="74028"/>
                </a:lnTo>
                <a:lnTo>
                  <a:pt x="469900" y="75450"/>
                </a:lnTo>
                <a:lnTo>
                  <a:pt x="478078" y="75450"/>
                </a:lnTo>
                <a:lnTo>
                  <a:pt x="493077" y="67805"/>
                </a:lnTo>
                <a:lnTo>
                  <a:pt x="493166" y="68821"/>
                </a:lnTo>
                <a:lnTo>
                  <a:pt x="493293" y="70446"/>
                </a:lnTo>
                <a:lnTo>
                  <a:pt x="493407" y="71196"/>
                </a:lnTo>
                <a:lnTo>
                  <a:pt x="493623" y="72631"/>
                </a:lnTo>
                <a:lnTo>
                  <a:pt x="494106" y="74333"/>
                </a:lnTo>
                <a:lnTo>
                  <a:pt x="503301" y="74333"/>
                </a:lnTo>
                <a:lnTo>
                  <a:pt x="503224" y="74028"/>
                </a:lnTo>
                <a:lnTo>
                  <a:pt x="503123" y="73621"/>
                </a:lnTo>
                <a:lnTo>
                  <a:pt x="502551" y="71196"/>
                </a:lnTo>
                <a:lnTo>
                  <a:pt x="502424" y="70446"/>
                </a:lnTo>
                <a:lnTo>
                  <a:pt x="502272" y="69430"/>
                </a:lnTo>
                <a:lnTo>
                  <a:pt x="502335" y="63334"/>
                </a:lnTo>
                <a:lnTo>
                  <a:pt x="502653" y="61125"/>
                </a:lnTo>
                <a:lnTo>
                  <a:pt x="503770" y="56184"/>
                </a:lnTo>
                <a:lnTo>
                  <a:pt x="505663" y="47472"/>
                </a:lnTo>
                <a:lnTo>
                  <a:pt x="507276" y="40055"/>
                </a:lnTo>
                <a:lnTo>
                  <a:pt x="507631" y="37261"/>
                </a:lnTo>
                <a:close/>
              </a:path>
              <a:path w="3117850" h="176529">
                <a:moveTo>
                  <a:pt x="548220" y="135902"/>
                </a:moveTo>
                <a:lnTo>
                  <a:pt x="546315" y="130556"/>
                </a:lnTo>
                <a:lnTo>
                  <a:pt x="543585" y="127736"/>
                </a:lnTo>
                <a:lnTo>
                  <a:pt x="539750" y="123761"/>
                </a:lnTo>
                <a:lnTo>
                  <a:pt x="539750" y="143662"/>
                </a:lnTo>
                <a:lnTo>
                  <a:pt x="509828" y="143662"/>
                </a:lnTo>
                <a:lnTo>
                  <a:pt x="539750" y="143662"/>
                </a:lnTo>
                <a:lnTo>
                  <a:pt x="539750" y="123761"/>
                </a:lnTo>
                <a:lnTo>
                  <a:pt x="538759" y="122732"/>
                </a:lnTo>
                <a:lnTo>
                  <a:pt x="533717" y="120789"/>
                </a:lnTo>
                <a:lnTo>
                  <a:pt x="522427" y="120789"/>
                </a:lnTo>
                <a:lnTo>
                  <a:pt x="499110" y="147878"/>
                </a:lnTo>
                <a:lnTo>
                  <a:pt x="499160" y="158330"/>
                </a:lnTo>
                <a:lnTo>
                  <a:pt x="499960" y="162001"/>
                </a:lnTo>
                <a:lnTo>
                  <a:pt x="501764" y="165620"/>
                </a:lnTo>
                <a:lnTo>
                  <a:pt x="503364" y="168884"/>
                </a:lnTo>
                <a:lnTo>
                  <a:pt x="505879" y="171500"/>
                </a:lnTo>
                <a:lnTo>
                  <a:pt x="509219" y="173278"/>
                </a:lnTo>
                <a:lnTo>
                  <a:pt x="512483" y="175107"/>
                </a:lnTo>
                <a:lnTo>
                  <a:pt x="516089" y="176034"/>
                </a:lnTo>
                <a:lnTo>
                  <a:pt x="526300" y="176034"/>
                </a:lnTo>
                <a:lnTo>
                  <a:pt x="531710" y="174053"/>
                </a:lnTo>
                <a:lnTo>
                  <a:pt x="536270" y="170103"/>
                </a:lnTo>
                <a:lnTo>
                  <a:pt x="537959" y="168681"/>
                </a:lnTo>
                <a:lnTo>
                  <a:pt x="540842" y="166230"/>
                </a:lnTo>
                <a:lnTo>
                  <a:pt x="542658" y="163639"/>
                </a:lnTo>
                <a:lnTo>
                  <a:pt x="543763" y="162001"/>
                </a:lnTo>
                <a:lnTo>
                  <a:pt x="544957" y="157746"/>
                </a:lnTo>
                <a:lnTo>
                  <a:pt x="536168" y="156933"/>
                </a:lnTo>
                <a:lnTo>
                  <a:pt x="534543" y="160743"/>
                </a:lnTo>
                <a:lnTo>
                  <a:pt x="532218" y="163639"/>
                </a:lnTo>
                <a:lnTo>
                  <a:pt x="526161" y="167652"/>
                </a:lnTo>
                <a:lnTo>
                  <a:pt x="523100" y="168681"/>
                </a:lnTo>
                <a:lnTo>
                  <a:pt x="516699" y="168681"/>
                </a:lnTo>
                <a:lnTo>
                  <a:pt x="513918" y="167386"/>
                </a:lnTo>
                <a:lnTo>
                  <a:pt x="510654" y="163639"/>
                </a:lnTo>
                <a:lnTo>
                  <a:pt x="509308" y="162001"/>
                </a:lnTo>
                <a:lnTo>
                  <a:pt x="508190" y="158330"/>
                </a:lnTo>
                <a:lnTo>
                  <a:pt x="508266" y="151625"/>
                </a:lnTo>
                <a:lnTo>
                  <a:pt x="508406" y="150609"/>
                </a:lnTo>
                <a:lnTo>
                  <a:pt x="547509" y="150609"/>
                </a:lnTo>
                <a:lnTo>
                  <a:pt x="547979" y="147878"/>
                </a:lnTo>
                <a:lnTo>
                  <a:pt x="548220" y="145224"/>
                </a:lnTo>
                <a:lnTo>
                  <a:pt x="548220" y="143662"/>
                </a:lnTo>
                <a:lnTo>
                  <a:pt x="548220" y="135902"/>
                </a:lnTo>
                <a:close/>
              </a:path>
              <a:path w="3117850" h="176529">
                <a:moveTo>
                  <a:pt x="563333" y="37782"/>
                </a:moveTo>
                <a:lnTo>
                  <a:pt x="563321" y="32435"/>
                </a:lnTo>
                <a:lnTo>
                  <a:pt x="561670" y="28206"/>
                </a:lnTo>
                <a:lnTo>
                  <a:pt x="561098" y="27673"/>
                </a:lnTo>
                <a:lnTo>
                  <a:pt x="554990" y="21818"/>
                </a:lnTo>
                <a:lnTo>
                  <a:pt x="550506" y="20218"/>
                </a:lnTo>
                <a:lnTo>
                  <a:pt x="539343" y="20218"/>
                </a:lnTo>
                <a:lnTo>
                  <a:pt x="534441" y="21678"/>
                </a:lnTo>
                <a:lnTo>
                  <a:pt x="530148" y="24599"/>
                </a:lnTo>
                <a:lnTo>
                  <a:pt x="525856" y="27457"/>
                </a:lnTo>
                <a:lnTo>
                  <a:pt x="522592" y="31686"/>
                </a:lnTo>
                <a:lnTo>
                  <a:pt x="520344" y="37261"/>
                </a:lnTo>
                <a:lnTo>
                  <a:pt x="518033" y="42849"/>
                </a:lnTo>
                <a:lnTo>
                  <a:pt x="516877" y="48526"/>
                </a:lnTo>
                <a:lnTo>
                  <a:pt x="516877" y="60985"/>
                </a:lnTo>
                <a:lnTo>
                  <a:pt x="518680" y="66167"/>
                </a:lnTo>
                <a:lnTo>
                  <a:pt x="522287" y="69837"/>
                </a:lnTo>
                <a:lnTo>
                  <a:pt x="525830" y="73583"/>
                </a:lnTo>
                <a:lnTo>
                  <a:pt x="530491" y="75450"/>
                </a:lnTo>
                <a:lnTo>
                  <a:pt x="541578" y="75450"/>
                </a:lnTo>
                <a:lnTo>
                  <a:pt x="546315" y="73850"/>
                </a:lnTo>
                <a:lnTo>
                  <a:pt x="550468" y="70650"/>
                </a:lnTo>
                <a:lnTo>
                  <a:pt x="553300" y="68516"/>
                </a:lnTo>
                <a:lnTo>
                  <a:pt x="554736" y="67386"/>
                </a:lnTo>
                <a:lnTo>
                  <a:pt x="557923" y="62560"/>
                </a:lnTo>
                <a:lnTo>
                  <a:pt x="560171" y="55956"/>
                </a:lnTo>
                <a:lnTo>
                  <a:pt x="551078" y="55029"/>
                </a:lnTo>
                <a:lnTo>
                  <a:pt x="549617" y="59486"/>
                </a:lnTo>
                <a:lnTo>
                  <a:pt x="548703" y="60985"/>
                </a:lnTo>
                <a:lnTo>
                  <a:pt x="547509" y="62890"/>
                </a:lnTo>
                <a:lnTo>
                  <a:pt x="544753" y="65138"/>
                </a:lnTo>
                <a:lnTo>
                  <a:pt x="542099" y="67386"/>
                </a:lnTo>
                <a:lnTo>
                  <a:pt x="539305" y="68516"/>
                </a:lnTo>
                <a:lnTo>
                  <a:pt x="533450" y="68516"/>
                </a:lnTo>
                <a:lnTo>
                  <a:pt x="525957" y="59486"/>
                </a:lnTo>
                <a:lnTo>
                  <a:pt x="525957" y="50647"/>
                </a:lnTo>
                <a:lnTo>
                  <a:pt x="534543" y="31140"/>
                </a:lnTo>
                <a:lnTo>
                  <a:pt x="537197" y="28829"/>
                </a:lnTo>
                <a:lnTo>
                  <a:pt x="540321" y="27673"/>
                </a:lnTo>
                <a:lnTo>
                  <a:pt x="547065" y="27673"/>
                </a:lnTo>
                <a:lnTo>
                  <a:pt x="549579" y="28625"/>
                </a:lnTo>
                <a:lnTo>
                  <a:pt x="551484" y="30530"/>
                </a:lnTo>
                <a:lnTo>
                  <a:pt x="553466" y="32435"/>
                </a:lnTo>
                <a:lnTo>
                  <a:pt x="554456" y="35052"/>
                </a:lnTo>
                <a:lnTo>
                  <a:pt x="554456" y="38392"/>
                </a:lnTo>
                <a:lnTo>
                  <a:pt x="563333" y="37782"/>
                </a:lnTo>
                <a:close/>
              </a:path>
              <a:path w="3117850" h="176529">
                <a:moveTo>
                  <a:pt x="585597" y="21336"/>
                </a:moveTo>
                <a:lnTo>
                  <a:pt x="576605" y="21336"/>
                </a:lnTo>
                <a:lnTo>
                  <a:pt x="565480" y="74333"/>
                </a:lnTo>
                <a:lnTo>
                  <a:pt x="574459" y="74333"/>
                </a:lnTo>
                <a:lnTo>
                  <a:pt x="585597" y="21336"/>
                </a:lnTo>
                <a:close/>
              </a:path>
              <a:path w="3117850" h="176529">
                <a:moveTo>
                  <a:pt x="589775" y="1219"/>
                </a:moveTo>
                <a:lnTo>
                  <a:pt x="580796" y="1219"/>
                </a:lnTo>
                <a:lnTo>
                  <a:pt x="578650" y="11430"/>
                </a:lnTo>
                <a:lnTo>
                  <a:pt x="587641" y="11430"/>
                </a:lnTo>
                <a:lnTo>
                  <a:pt x="589775" y="1219"/>
                </a:lnTo>
                <a:close/>
              </a:path>
              <a:path w="3117850" h="176529">
                <a:moveTo>
                  <a:pt x="592950" y="122732"/>
                </a:moveTo>
                <a:lnTo>
                  <a:pt x="590296" y="121437"/>
                </a:lnTo>
                <a:lnTo>
                  <a:pt x="588073" y="120789"/>
                </a:lnTo>
                <a:lnTo>
                  <a:pt x="583590" y="120789"/>
                </a:lnTo>
                <a:lnTo>
                  <a:pt x="580898" y="121780"/>
                </a:lnTo>
                <a:lnTo>
                  <a:pt x="575652" y="125653"/>
                </a:lnTo>
                <a:lnTo>
                  <a:pt x="572998" y="128651"/>
                </a:lnTo>
                <a:lnTo>
                  <a:pt x="570280" y="132740"/>
                </a:lnTo>
                <a:lnTo>
                  <a:pt x="572528" y="121907"/>
                </a:lnTo>
                <a:lnTo>
                  <a:pt x="564451" y="121907"/>
                </a:lnTo>
                <a:lnTo>
                  <a:pt x="553427" y="174904"/>
                </a:lnTo>
                <a:lnTo>
                  <a:pt x="562013" y="174904"/>
                </a:lnTo>
                <a:lnTo>
                  <a:pt x="562063" y="174637"/>
                </a:lnTo>
                <a:lnTo>
                  <a:pt x="566204" y="154622"/>
                </a:lnTo>
                <a:lnTo>
                  <a:pt x="568375" y="144551"/>
                </a:lnTo>
                <a:lnTo>
                  <a:pt x="571030" y="138214"/>
                </a:lnTo>
                <a:lnTo>
                  <a:pt x="576186" y="132740"/>
                </a:lnTo>
                <a:lnTo>
                  <a:pt x="577151" y="131711"/>
                </a:lnTo>
                <a:lnTo>
                  <a:pt x="577761" y="131102"/>
                </a:lnTo>
                <a:lnTo>
                  <a:pt x="580936" y="129362"/>
                </a:lnTo>
                <a:lnTo>
                  <a:pt x="585901" y="129362"/>
                </a:lnTo>
                <a:lnTo>
                  <a:pt x="587603" y="129946"/>
                </a:lnTo>
                <a:lnTo>
                  <a:pt x="589165" y="131102"/>
                </a:lnTo>
                <a:lnTo>
                  <a:pt x="589953" y="129362"/>
                </a:lnTo>
                <a:lnTo>
                  <a:pt x="592950" y="122732"/>
                </a:lnTo>
                <a:close/>
              </a:path>
              <a:path w="3117850" h="176529">
                <a:moveTo>
                  <a:pt x="633069" y="1219"/>
                </a:moveTo>
                <a:lnTo>
                  <a:pt x="621741" y="1219"/>
                </a:lnTo>
                <a:lnTo>
                  <a:pt x="612343" y="14909"/>
                </a:lnTo>
                <a:lnTo>
                  <a:pt x="619798" y="14909"/>
                </a:lnTo>
                <a:lnTo>
                  <a:pt x="633069" y="1219"/>
                </a:lnTo>
                <a:close/>
              </a:path>
              <a:path w="3117850" h="176529">
                <a:moveTo>
                  <a:pt x="638797" y="136105"/>
                </a:moveTo>
                <a:lnTo>
                  <a:pt x="636854" y="130733"/>
                </a:lnTo>
                <a:lnTo>
                  <a:pt x="633958" y="127736"/>
                </a:lnTo>
                <a:lnTo>
                  <a:pt x="632968" y="126707"/>
                </a:lnTo>
                <a:lnTo>
                  <a:pt x="630008" y="123748"/>
                </a:lnTo>
                <a:lnTo>
                  <a:pt x="630008" y="138074"/>
                </a:lnTo>
                <a:lnTo>
                  <a:pt x="630008" y="145834"/>
                </a:lnTo>
                <a:lnTo>
                  <a:pt x="612559" y="169049"/>
                </a:lnTo>
                <a:lnTo>
                  <a:pt x="606653" y="169049"/>
                </a:lnTo>
                <a:lnTo>
                  <a:pt x="597636" y="151218"/>
                </a:lnTo>
                <a:lnTo>
                  <a:pt x="598081" y="148158"/>
                </a:lnTo>
                <a:lnTo>
                  <a:pt x="599859" y="141274"/>
                </a:lnTo>
                <a:lnTo>
                  <a:pt x="601294" y="138214"/>
                </a:lnTo>
                <a:lnTo>
                  <a:pt x="601395" y="138074"/>
                </a:lnTo>
                <a:lnTo>
                  <a:pt x="603161" y="135699"/>
                </a:lnTo>
                <a:lnTo>
                  <a:pt x="604989" y="133108"/>
                </a:lnTo>
                <a:lnTo>
                  <a:pt x="607161" y="131102"/>
                </a:lnTo>
                <a:lnTo>
                  <a:pt x="609485" y="129781"/>
                </a:lnTo>
                <a:lnTo>
                  <a:pt x="611797" y="128409"/>
                </a:lnTo>
                <a:lnTo>
                  <a:pt x="614387" y="127736"/>
                </a:lnTo>
                <a:lnTo>
                  <a:pt x="620928" y="127736"/>
                </a:lnTo>
                <a:lnTo>
                  <a:pt x="623951" y="129057"/>
                </a:lnTo>
                <a:lnTo>
                  <a:pt x="626338" y="131711"/>
                </a:lnTo>
                <a:lnTo>
                  <a:pt x="628789" y="134366"/>
                </a:lnTo>
                <a:lnTo>
                  <a:pt x="628840" y="134556"/>
                </a:lnTo>
                <a:lnTo>
                  <a:pt x="630008" y="138074"/>
                </a:lnTo>
                <a:lnTo>
                  <a:pt x="630008" y="123748"/>
                </a:lnTo>
                <a:lnTo>
                  <a:pt x="629843" y="123583"/>
                </a:lnTo>
                <a:lnTo>
                  <a:pt x="628929" y="122732"/>
                </a:lnTo>
                <a:lnTo>
                  <a:pt x="623887" y="120789"/>
                </a:lnTo>
                <a:lnTo>
                  <a:pt x="609384" y="120789"/>
                </a:lnTo>
                <a:lnTo>
                  <a:pt x="588848" y="159791"/>
                </a:lnTo>
                <a:lnTo>
                  <a:pt x="589521" y="162623"/>
                </a:lnTo>
                <a:lnTo>
                  <a:pt x="590461" y="164388"/>
                </a:lnTo>
                <a:lnTo>
                  <a:pt x="593039" y="169049"/>
                </a:lnTo>
                <a:lnTo>
                  <a:pt x="595668" y="171602"/>
                </a:lnTo>
                <a:lnTo>
                  <a:pt x="599071" y="173380"/>
                </a:lnTo>
                <a:lnTo>
                  <a:pt x="602411" y="175145"/>
                </a:lnTo>
                <a:lnTo>
                  <a:pt x="606145" y="176034"/>
                </a:lnTo>
                <a:lnTo>
                  <a:pt x="615340" y="176034"/>
                </a:lnTo>
                <a:lnTo>
                  <a:pt x="620102" y="174637"/>
                </a:lnTo>
                <a:lnTo>
                  <a:pt x="629158" y="169049"/>
                </a:lnTo>
                <a:lnTo>
                  <a:pt x="632663" y="165036"/>
                </a:lnTo>
                <a:lnTo>
                  <a:pt x="635114" y="159791"/>
                </a:lnTo>
                <a:lnTo>
                  <a:pt x="637565" y="154622"/>
                </a:lnTo>
                <a:lnTo>
                  <a:pt x="638797" y="148971"/>
                </a:lnTo>
                <a:lnTo>
                  <a:pt x="638797" y="136105"/>
                </a:lnTo>
                <a:close/>
              </a:path>
              <a:path w="3117850" h="176529">
                <a:moveTo>
                  <a:pt x="638797" y="35534"/>
                </a:moveTo>
                <a:lnTo>
                  <a:pt x="636854" y="30149"/>
                </a:lnTo>
                <a:lnTo>
                  <a:pt x="633958" y="27152"/>
                </a:lnTo>
                <a:lnTo>
                  <a:pt x="632968" y="26136"/>
                </a:lnTo>
                <a:lnTo>
                  <a:pt x="630008" y="23177"/>
                </a:lnTo>
                <a:lnTo>
                  <a:pt x="630008" y="37503"/>
                </a:lnTo>
                <a:lnTo>
                  <a:pt x="630008" y="45262"/>
                </a:lnTo>
                <a:lnTo>
                  <a:pt x="612559" y="68478"/>
                </a:lnTo>
                <a:lnTo>
                  <a:pt x="606653" y="68478"/>
                </a:lnTo>
                <a:lnTo>
                  <a:pt x="597636" y="50647"/>
                </a:lnTo>
                <a:lnTo>
                  <a:pt x="598081" y="47574"/>
                </a:lnTo>
                <a:lnTo>
                  <a:pt x="599859" y="40703"/>
                </a:lnTo>
                <a:lnTo>
                  <a:pt x="601256" y="37706"/>
                </a:lnTo>
                <a:lnTo>
                  <a:pt x="603161" y="35115"/>
                </a:lnTo>
                <a:lnTo>
                  <a:pt x="604989" y="32537"/>
                </a:lnTo>
                <a:lnTo>
                  <a:pt x="607098" y="30556"/>
                </a:lnTo>
                <a:lnTo>
                  <a:pt x="609485" y="29197"/>
                </a:lnTo>
                <a:lnTo>
                  <a:pt x="611797" y="27838"/>
                </a:lnTo>
                <a:lnTo>
                  <a:pt x="614387" y="27152"/>
                </a:lnTo>
                <a:lnTo>
                  <a:pt x="620928" y="27152"/>
                </a:lnTo>
                <a:lnTo>
                  <a:pt x="623951" y="28486"/>
                </a:lnTo>
                <a:lnTo>
                  <a:pt x="626338" y="31140"/>
                </a:lnTo>
                <a:lnTo>
                  <a:pt x="628789" y="33794"/>
                </a:lnTo>
                <a:lnTo>
                  <a:pt x="628840" y="33985"/>
                </a:lnTo>
                <a:lnTo>
                  <a:pt x="630008" y="37503"/>
                </a:lnTo>
                <a:lnTo>
                  <a:pt x="630008" y="23177"/>
                </a:lnTo>
                <a:lnTo>
                  <a:pt x="629018" y="22186"/>
                </a:lnTo>
                <a:lnTo>
                  <a:pt x="623887" y="20218"/>
                </a:lnTo>
                <a:lnTo>
                  <a:pt x="609384" y="20218"/>
                </a:lnTo>
                <a:lnTo>
                  <a:pt x="588670" y="54051"/>
                </a:lnTo>
                <a:lnTo>
                  <a:pt x="588657" y="58432"/>
                </a:lnTo>
                <a:lnTo>
                  <a:pt x="589521" y="62039"/>
                </a:lnTo>
                <a:lnTo>
                  <a:pt x="590461" y="63817"/>
                </a:lnTo>
                <a:lnTo>
                  <a:pt x="593039" y="68478"/>
                </a:lnTo>
                <a:lnTo>
                  <a:pt x="595668" y="71031"/>
                </a:lnTo>
                <a:lnTo>
                  <a:pt x="599071" y="72796"/>
                </a:lnTo>
                <a:lnTo>
                  <a:pt x="602411" y="74574"/>
                </a:lnTo>
                <a:lnTo>
                  <a:pt x="606145" y="75450"/>
                </a:lnTo>
                <a:lnTo>
                  <a:pt x="615340" y="75450"/>
                </a:lnTo>
                <a:lnTo>
                  <a:pt x="620102" y="74053"/>
                </a:lnTo>
                <a:lnTo>
                  <a:pt x="629158" y="68478"/>
                </a:lnTo>
                <a:lnTo>
                  <a:pt x="632663" y="64465"/>
                </a:lnTo>
                <a:lnTo>
                  <a:pt x="635114" y="59220"/>
                </a:lnTo>
                <a:lnTo>
                  <a:pt x="637565" y="54051"/>
                </a:lnTo>
                <a:lnTo>
                  <a:pt x="638797" y="48399"/>
                </a:lnTo>
                <a:lnTo>
                  <a:pt x="638797" y="35534"/>
                </a:lnTo>
                <a:close/>
              </a:path>
              <a:path w="3117850" h="176529">
                <a:moveTo>
                  <a:pt x="691375" y="164693"/>
                </a:moveTo>
                <a:lnTo>
                  <a:pt x="681164" y="164693"/>
                </a:lnTo>
                <a:lnTo>
                  <a:pt x="681164" y="174904"/>
                </a:lnTo>
                <a:lnTo>
                  <a:pt x="691375" y="174904"/>
                </a:lnTo>
                <a:lnTo>
                  <a:pt x="691375" y="164693"/>
                </a:lnTo>
                <a:close/>
              </a:path>
              <a:path w="3117850" h="176529">
                <a:moveTo>
                  <a:pt x="694131" y="29197"/>
                </a:moveTo>
                <a:lnTo>
                  <a:pt x="693534" y="27673"/>
                </a:lnTo>
                <a:lnTo>
                  <a:pt x="692912" y="26073"/>
                </a:lnTo>
                <a:lnTo>
                  <a:pt x="690460" y="23685"/>
                </a:lnTo>
                <a:lnTo>
                  <a:pt x="689381" y="22669"/>
                </a:lnTo>
                <a:lnTo>
                  <a:pt x="687908" y="21336"/>
                </a:lnTo>
                <a:lnTo>
                  <a:pt x="684606" y="20218"/>
                </a:lnTo>
                <a:lnTo>
                  <a:pt x="676986" y="20218"/>
                </a:lnTo>
                <a:lnTo>
                  <a:pt x="660641" y="30632"/>
                </a:lnTo>
                <a:lnTo>
                  <a:pt x="660692" y="30391"/>
                </a:lnTo>
                <a:lnTo>
                  <a:pt x="662482" y="21336"/>
                </a:lnTo>
                <a:lnTo>
                  <a:pt x="654316" y="21336"/>
                </a:lnTo>
                <a:lnTo>
                  <a:pt x="643178" y="74333"/>
                </a:lnTo>
                <a:lnTo>
                  <a:pt x="652170" y="74333"/>
                </a:lnTo>
                <a:lnTo>
                  <a:pt x="657275" y="49720"/>
                </a:lnTo>
                <a:lnTo>
                  <a:pt x="659041" y="41617"/>
                </a:lnTo>
                <a:lnTo>
                  <a:pt x="661771" y="35941"/>
                </a:lnTo>
                <a:lnTo>
                  <a:pt x="665441" y="32677"/>
                </a:lnTo>
                <a:lnTo>
                  <a:pt x="667689" y="30632"/>
                </a:lnTo>
                <a:lnTo>
                  <a:pt x="669264" y="29197"/>
                </a:lnTo>
                <a:lnTo>
                  <a:pt x="669455" y="29197"/>
                </a:lnTo>
                <a:lnTo>
                  <a:pt x="673303" y="27673"/>
                </a:lnTo>
                <a:lnTo>
                  <a:pt x="680313" y="27673"/>
                </a:lnTo>
                <a:lnTo>
                  <a:pt x="682091" y="28206"/>
                </a:lnTo>
                <a:lnTo>
                  <a:pt x="683196" y="29197"/>
                </a:lnTo>
                <a:lnTo>
                  <a:pt x="684606" y="30391"/>
                </a:lnTo>
                <a:lnTo>
                  <a:pt x="684707" y="30632"/>
                </a:lnTo>
                <a:lnTo>
                  <a:pt x="685253" y="31826"/>
                </a:lnTo>
                <a:lnTo>
                  <a:pt x="685126" y="35941"/>
                </a:lnTo>
                <a:lnTo>
                  <a:pt x="684872" y="37566"/>
                </a:lnTo>
                <a:lnTo>
                  <a:pt x="684123" y="40843"/>
                </a:lnTo>
                <a:lnTo>
                  <a:pt x="676668" y="74333"/>
                </a:lnTo>
                <a:lnTo>
                  <a:pt x="685660" y="74333"/>
                </a:lnTo>
                <a:lnTo>
                  <a:pt x="692810" y="42367"/>
                </a:lnTo>
                <a:lnTo>
                  <a:pt x="693686" y="38150"/>
                </a:lnTo>
                <a:lnTo>
                  <a:pt x="693775" y="37566"/>
                </a:lnTo>
                <a:lnTo>
                  <a:pt x="694004" y="35941"/>
                </a:lnTo>
                <a:lnTo>
                  <a:pt x="694131" y="29197"/>
                </a:lnTo>
                <a:close/>
              </a:path>
              <a:path w="3117850" h="176529">
                <a:moveTo>
                  <a:pt x="748563" y="164693"/>
                </a:moveTo>
                <a:lnTo>
                  <a:pt x="738352" y="164693"/>
                </a:lnTo>
                <a:lnTo>
                  <a:pt x="738352" y="174904"/>
                </a:lnTo>
                <a:lnTo>
                  <a:pt x="748563" y="174904"/>
                </a:lnTo>
                <a:lnTo>
                  <a:pt x="748563" y="164693"/>
                </a:lnTo>
                <a:close/>
              </a:path>
              <a:path w="3117850" h="176529">
                <a:moveTo>
                  <a:pt x="786650" y="1219"/>
                </a:moveTo>
                <a:lnTo>
                  <a:pt x="777659" y="1219"/>
                </a:lnTo>
                <a:lnTo>
                  <a:pt x="771639" y="29705"/>
                </a:lnTo>
                <a:lnTo>
                  <a:pt x="770559" y="27673"/>
                </a:lnTo>
                <a:lnTo>
                  <a:pt x="768985" y="24688"/>
                </a:lnTo>
                <a:lnTo>
                  <a:pt x="768985" y="36791"/>
                </a:lnTo>
                <a:lnTo>
                  <a:pt x="768921" y="49415"/>
                </a:lnTo>
                <a:lnTo>
                  <a:pt x="766762" y="56222"/>
                </a:lnTo>
                <a:lnTo>
                  <a:pt x="762342" y="61874"/>
                </a:lnTo>
                <a:lnTo>
                  <a:pt x="759002" y="66090"/>
                </a:lnTo>
                <a:lnTo>
                  <a:pt x="755294" y="68199"/>
                </a:lnTo>
                <a:lnTo>
                  <a:pt x="748690" y="68199"/>
                </a:lnTo>
                <a:lnTo>
                  <a:pt x="740016" y="49250"/>
                </a:lnTo>
                <a:lnTo>
                  <a:pt x="740587" y="46316"/>
                </a:lnTo>
                <a:lnTo>
                  <a:pt x="741819" y="42773"/>
                </a:lnTo>
                <a:lnTo>
                  <a:pt x="742975" y="39243"/>
                </a:lnTo>
                <a:lnTo>
                  <a:pt x="755269" y="27673"/>
                </a:lnTo>
                <a:lnTo>
                  <a:pt x="760780" y="27673"/>
                </a:lnTo>
                <a:lnTo>
                  <a:pt x="763536" y="28854"/>
                </a:lnTo>
                <a:lnTo>
                  <a:pt x="765708" y="31242"/>
                </a:lnTo>
                <a:lnTo>
                  <a:pt x="767892" y="33553"/>
                </a:lnTo>
                <a:lnTo>
                  <a:pt x="768985" y="36791"/>
                </a:lnTo>
                <a:lnTo>
                  <a:pt x="768985" y="24688"/>
                </a:lnTo>
                <a:lnTo>
                  <a:pt x="768299" y="23380"/>
                </a:lnTo>
                <a:lnTo>
                  <a:pt x="763358" y="20218"/>
                </a:lnTo>
                <a:lnTo>
                  <a:pt x="752817" y="20218"/>
                </a:lnTo>
                <a:lnTo>
                  <a:pt x="730999" y="47345"/>
                </a:lnTo>
                <a:lnTo>
                  <a:pt x="730999" y="60820"/>
                </a:lnTo>
                <a:lnTo>
                  <a:pt x="743521" y="75450"/>
                </a:lnTo>
                <a:lnTo>
                  <a:pt x="754138" y="75450"/>
                </a:lnTo>
                <a:lnTo>
                  <a:pt x="759523" y="72529"/>
                </a:lnTo>
                <a:lnTo>
                  <a:pt x="763333" y="68199"/>
                </a:lnTo>
                <a:lnTo>
                  <a:pt x="764692" y="66675"/>
                </a:lnTo>
                <a:lnTo>
                  <a:pt x="763054" y="74333"/>
                </a:lnTo>
                <a:lnTo>
                  <a:pt x="771436" y="74333"/>
                </a:lnTo>
                <a:lnTo>
                  <a:pt x="773023" y="66675"/>
                </a:lnTo>
                <a:lnTo>
                  <a:pt x="773150" y="66090"/>
                </a:lnTo>
                <a:lnTo>
                  <a:pt x="780719" y="29705"/>
                </a:lnTo>
                <a:lnTo>
                  <a:pt x="786650" y="1219"/>
                </a:lnTo>
                <a:close/>
              </a:path>
              <a:path w="3117850" h="176529">
                <a:moveTo>
                  <a:pt x="804722" y="164693"/>
                </a:moveTo>
                <a:lnTo>
                  <a:pt x="794512" y="164693"/>
                </a:lnTo>
                <a:lnTo>
                  <a:pt x="794512" y="174904"/>
                </a:lnTo>
                <a:lnTo>
                  <a:pt x="804722" y="174904"/>
                </a:lnTo>
                <a:lnTo>
                  <a:pt x="804722" y="164693"/>
                </a:lnTo>
                <a:close/>
              </a:path>
              <a:path w="3117850" h="176529">
                <a:moveTo>
                  <a:pt x="836168" y="35331"/>
                </a:moveTo>
                <a:lnTo>
                  <a:pt x="834263" y="29984"/>
                </a:lnTo>
                <a:lnTo>
                  <a:pt x="831532" y="27152"/>
                </a:lnTo>
                <a:lnTo>
                  <a:pt x="827697" y="23177"/>
                </a:lnTo>
                <a:lnTo>
                  <a:pt x="827697" y="43091"/>
                </a:lnTo>
                <a:lnTo>
                  <a:pt x="797775" y="43091"/>
                </a:lnTo>
                <a:lnTo>
                  <a:pt x="799338" y="37782"/>
                </a:lnTo>
                <a:lnTo>
                  <a:pt x="801725" y="33794"/>
                </a:lnTo>
                <a:lnTo>
                  <a:pt x="808126" y="28486"/>
                </a:lnTo>
                <a:lnTo>
                  <a:pt x="811657" y="27152"/>
                </a:lnTo>
                <a:lnTo>
                  <a:pt x="819086" y="27152"/>
                </a:lnTo>
                <a:lnTo>
                  <a:pt x="827697" y="43091"/>
                </a:lnTo>
                <a:lnTo>
                  <a:pt x="827697" y="23177"/>
                </a:lnTo>
                <a:lnTo>
                  <a:pt x="826706" y="22148"/>
                </a:lnTo>
                <a:lnTo>
                  <a:pt x="821664" y="20218"/>
                </a:lnTo>
                <a:lnTo>
                  <a:pt x="810361" y="20218"/>
                </a:lnTo>
                <a:lnTo>
                  <a:pt x="787057" y="47307"/>
                </a:lnTo>
                <a:lnTo>
                  <a:pt x="787107" y="57759"/>
                </a:lnTo>
                <a:lnTo>
                  <a:pt x="787908" y="61429"/>
                </a:lnTo>
                <a:lnTo>
                  <a:pt x="789711" y="65036"/>
                </a:lnTo>
                <a:lnTo>
                  <a:pt x="791311" y="68300"/>
                </a:lnTo>
                <a:lnTo>
                  <a:pt x="793826" y="70929"/>
                </a:lnTo>
                <a:lnTo>
                  <a:pt x="797166" y="72694"/>
                </a:lnTo>
                <a:lnTo>
                  <a:pt x="800430" y="74536"/>
                </a:lnTo>
                <a:lnTo>
                  <a:pt x="804037" y="75450"/>
                </a:lnTo>
                <a:lnTo>
                  <a:pt x="814247" y="75450"/>
                </a:lnTo>
                <a:lnTo>
                  <a:pt x="819658" y="73482"/>
                </a:lnTo>
                <a:lnTo>
                  <a:pt x="824217" y="69532"/>
                </a:lnTo>
                <a:lnTo>
                  <a:pt x="825906" y="68097"/>
                </a:lnTo>
                <a:lnTo>
                  <a:pt x="828776" y="65646"/>
                </a:lnTo>
                <a:lnTo>
                  <a:pt x="830592" y="63068"/>
                </a:lnTo>
                <a:lnTo>
                  <a:pt x="831697" y="61429"/>
                </a:lnTo>
                <a:lnTo>
                  <a:pt x="832904" y="57175"/>
                </a:lnTo>
                <a:lnTo>
                  <a:pt x="824115" y="56362"/>
                </a:lnTo>
                <a:lnTo>
                  <a:pt x="822490" y="60172"/>
                </a:lnTo>
                <a:lnTo>
                  <a:pt x="820166" y="63068"/>
                </a:lnTo>
                <a:lnTo>
                  <a:pt x="814108" y="67081"/>
                </a:lnTo>
                <a:lnTo>
                  <a:pt x="811047" y="68097"/>
                </a:lnTo>
                <a:lnTo>
                  <a:pt x="804646" y="68097"/>
                </a:lnTo>
                <a:lnTo>
                  <a:pt x="801852" y="66814"/>
                </a:lnTo>
                <a:lnTo>
                  <a:pt x="798601" y="63068"/>
                </a:lnTo>
                <a:lnTo>
                  <a:pt x="797255" y="61429"/>
                </a:lnTo>
                <a:lnTo>
                  <a:pt x="796137" y="57759"/>
                </a:lnTo>
                <a:lnTo>
                  <a:pt x="796213" y="51054"/>
                </a:lnTo>
                <a:lnTo>
                  <a:pt x="796340" y="50025"/>
                </a:lnTo>
                <a:lnTo>
                  <a:pt x="835456" y="50025"/>
                </a:lnTo>
                <a:lnTo>
                  <a:pt x="835926" y="47307"/>
                </a:lnTo>
                <a:lnTo>
                  <a:pt x="836168" y="44653"/>
                </a:lnTo>
                <a:lnTo>
                  <a:pt x="836168" y="43091"/>
                </a:lnTo>
                <a:lnTo>
                  <a:pt x="836168" y="35331"/>
                </a:lnTo>
                <a:close/>
              </a:path>
              <a:path w="3117850" h="176529">
                <a:moveTo>
                  <a:pt x="860882" y="164693"/>
                </a:moveTo>
                <a:lnTo>
                  <a:pt x="850671" y="164693"/>
                </a:lnTo>
                <a:lnTo>
                  <a:pt x="850671" y="174904"/>
                </a:lnTo>
                <a:lnTo>
                  <a:pt x="860882" y="174904"/>
                </a:lnTo>
                <a:lnTo>
                  <a:pt x="860882" y="164693"/>
                </a:lnTo>
                <a:close/>
              </a:path>
              <a:path w="3117850" h="176529">
                <a:moveTo>
                  <a:pt x="917041" y="164693"/>
                </a:moveTo>
                <a:lnTo>
                  <a:pt x="906830" y="164693"/>
                </a:lnTo>
                <a:lnTo>
                  <a:pt x="906830" y="174904"/>
                </a:lnTo>
                <a:lnTo>
                  <a:pt x="917041" y="174904"/>
                </a:lnTo>
                <a:lnTo>
                  <a:pt x="917041" y="164693"/>
                </a:lnTo>
                <a:close/>
              </a:path>
              <a:path w="3117850" h="176529">
                <a:moveTo>
                  <a:pt x="918667" y="36957"/>
                </a:moveTo>
                <a:lnTo>
                  <a:pt x="904748" y="20218"/>
                </a:lnTo>
                <a:lnTo>
                  <a:pt x="892162" y="20218"/>
                </a:lnTo>
                <a:lnTo>
                  <a:pt x="887526" y="21717"/>
                </a:lnTo>
                <a:lnTo>
                  <a:pt x="884262" y="24701"/>
                </a:lnTo>
                <a:lnTo>
                  <a:pt x="880922" y="27698"/>
                </a:lnTo>
                <a:lnTo>
                  <a:pt x="880846" y="27876"/>
                </a:lnTo>
                <a:lnTo>
                  <a:pt x="880745" y="28079"/>
                </a:lnTo>
                <a:lnTo>
                  <a:pt x="879259" y="31280"/>
                </a:lnTo>
                <a:lnTo>
                  <a:pt x="879259" y="37807"/>
                </a:lnTo>
                <a:lnTo>
                  <a:pt x="879830" y="39916"/>
                </a:lnTo>
                <a:lnTo>
                  <a:pt x="880986" y="41757"/>
                </a:lnTo>
                <a:lnTo>
                  <a:pt x="882078" y="43599"/>
                </a:lnTo>
                <a:lnTo>
                  <a:pt x="883754" y="45199"/>
                </a:lnTo>
                <a:lnTo>
                  <a:pt x="885990" y="46558"/>
                </a:lnTo>
                <a:lnTo>
                  <a:pt x="887361" y="47447"/>
                </a:lnTo>
                <a:lnTo>
                  <a:pt x="890384" y="48907"/>
                </a:lnTo>
                <a:lnTo>
                  <a:pt x="895083" y="50952"/>
                </a:lnTo>
                <a:lnTo>
                  <a:pt x="899845" y="52920"/>
                </a:lnTo>
                <a:lnTo>
                  <a:pt x="902843" y="54622"/>
                </a:lnTo>
                <a:lnTo>
                  <a:pt x="905230" y="57416"/>
                </a:lnTo>
                <a:lnTo>
                  <a:pt x="905802" y="58877"/>
                </a:lnTo>
                <a:lnTo>
                  <a:pt x="905802" y="62623"/>
                </a:lnTo>
                <a:lnTo>
                  <a:pt x="904811" y="64528"/>
                </a:lnTo>
                <a:lnTo>
                  <a:pt x="902843" y="66167"/>
                </a:lnTo>
                <a:lnTo>
                  <a:pt x="900874" y="67729"/>
                </a:lnTo>
                <a:lnTo>
                  <a:pt x="897902" y="68516"/>
                </a:lnTo>
                <a:lnTo>
                  <a:pt x="891095" y="68516"/>
                </a:lnTo>
                <a:lnTo>
                  <a:pt x="888555" y="67894"/>
                </a:lnTo>
                <a:lnTo>
                  <a:pt x="886510" y="66776"/>
                </a:lnTo>
                <a:lnTo>
                  <a:pt x="884326" y="65620"/>
                </a:lnTo>
                <a:lnTo>
                  <a:pt x="882865" y="64122"/>
                </a:lnTo>
                <a:lnTo>
                  <a:pt x="882027" y="62077"/>
                </a:lnTo>
                <a:lnTo>
                  <a:pt x="881303" y="60439"/>
                </a:lnTo>
                <a:lnTo>
                  <a:pt x="881011" y="58877"/>
                </a:lnTo>
                <a:lnTo>
                  <a:pt x="880884" y="55651"/>
                </a:lnTo>
                <a:lnTo>
                  <a:pt x="871804" y="56159"/>
                </a:lnTo>
                <a:lnTo>
                  <a:pt x="871715" y="58877"/>
                </a:lnTo>
                <a:lnTo>
                  <a:pt x="871601" y="62966"/>
                </a:lnTo>
                <a:lnTo>
                  <a:pt x="873645" y="67894"/>
                </a:lnTo>
                <a:lnTo>
                  <a:pt x="877925" y="70967"/>
                </a:lnTo>
                <a:lnTo>
                  <a:pt x="882218" y="73952"/>
                </a:lnTo>
                <a:lnTo>
                  <a:pt x="887387" y="75450"/>
                </a:lnTo>
                <a:lnTo>
                  <a:pt x="897940" y="75450"/>
                </a:lnTo>
                <a:lnTo>
                  <a:pt x="901827" y="74701"/>
                </a:lnTo>
                <a:lnTo>
                  <a:pt x="908431" y="71704"/>
                </a:lnTo>
                <a:lnTo>
                  <a:pt x="910882" y="69697"/>
                </a:lnTo>
                <a:lnTo>
                  <a:pt x="911618" y="68516"/>
                </a:lnTo>
                <a:lnTo>
                  <a:pt x="914069" y="64668"/>
                </a:lnTo>
                <a:lnTo>
                  <a:pt x="914120" y="64528"/>
                </a:lnTo>
                <a:lnTo>
                  <a:pt x="914831" y="62280"/>
                </a:lnTo>
                <a:lnTo>
                  <a:pt x="914895" y="55473"/>
                </a:lnTo>
                <a:lnTo>
                  <a:pt x="913460" y="52133"/>
                </a:lnTo>
                <a:lnTo>
                  <a:pt x="910602" y="49415"/>
                </a:lnTo>
                <a:lnTo>
                  <a:pt x="908837" y="47650"/>
                </a:lnTo>
                <a:lnTo>
                  <a:pt x="904265" y="45199"/>
                </a:lnTo>
                <a:lnTo>
                  <a:pt x="897636" y="42367"/>
                </a:lnTo>
                <a:lnTo>
                  <a:pt x="893483" y="40538"/>
                </a:lnTo>
                <a:lnTo>
                  <a:pt x="890930" y="39204"/>
                </a:lnTo>
                <a:lnTo>
                  <a:pt x="888479" y="37096"/>
                </a:lnTo>
                <a:lnTo>
                  <a:pt x="888415" y="36957"/>
                </a:lnTo>
                <a:lnTo>
                  <a:pt x="887730" y="35636"/>
                </a:lnTo>
                <a:lnTo>
                  <a:pt x="887730" y="32296"/>
                </a:lnTo>
                <a:lnTo>
                  <a:pt x="888580" y="30734"/>
                </a:lnTo>
                <a:lnTo>
                  <a:pt x="891984" y="27876"/>
                </a:lnTo>
                <a:lnTo>
                  <a:pt x="894397" y="27152"/>
                </a:lnTo>
                <a:lnTo>
                  <a:pt x="901407" y="27152"/>
                </a:lnTo>
                <a:lnTo>
                  <a:pt x="909866" y="37096"/>
                </a:lnTo>
                <a:lnTo>
                  <a:pt x="909891" y="37566"/>
                </a:lnTo>
                <a:lnTo>
                  <a:pt x="918667" y="36957"/>
                </a:lnTo>
                <a:close/>
              </a:path>
              <a:path w="3117850" h="176529">
                <a:moveTo>
                  <a:pt x="973201" y="164693"/>
                </a:moveTo>
                <a:lnTo>
                  <a:pt x="962990" y="164693"/>
                </a:lnTo>
                <a:lnTo>
                  <a:pt x="962990" y="174904"/>
                </a:lnTo>
                <a:lnTo>
                  <a:pt x="973201" y="174904"/>
                </a:lnTo>
                <a:lnTo>
                  <a:pt x="973201" y="164693"/>
                </a:lnTo>
                <a:close/>
              </a:path>
              <a:path w="3117850" h="176529">
                <a:moveTo>
                  <a:pt x="975233" y="21336"/>
                </a:moveTo>
                <a:lnTo>
                  <a:pt x="966254" y="21336"/>
                </a:lnTo>
                <a:lnTo>
                  <a:pt x="961148" y="44411"/>
                </a:lnTo>
                <a:lnTo>
                  <a:pt x="960196" y="48971"/>
                </a:lnTo>
                <a:lnTo>
                  <a:pt x="959345" y="52133"/>
                </a:lnTo>
                <a:lnTo>
                  <a:pt x="958596" y="53911"/>
                </a:lnTo>
                <a:lnTo>
                  <a:pt x="957503" y="56769"/>
                </a:lnTo>
                <a:lnTo>
                  <a:pt x="956081" y="59258"/>
                </a:lnTo>
                <a:lnTo>
                  <a:pt x="943000" y="68097"/>
                </a:lnTo>
                <a:lnTo>
                  <a:pt x="938034" y="68097"/>
                </a:lnTo>
                <a:lnTo>
                  <a:pt x="935875" y="67487"/>
                </a:lnTo>
                <a:lnTo>
                  <a:pt x="936104" y="67487"/>
                </a:lnTo>
                <a:lnTo>
                  <a:pt x="935012" y="66573"/>
                </a:lnTo>
                <a:lnTo>
                  <a:pt x="933716" y="65544"/>
                </a:lnTo>
                <a:lnTo>
                  <a:pt x="933069" y="64122"/>
                </a:lnTo>
                <a:lnTo>
                  <a:pt x="933069" y="60718"/>
                </a:lnTo>
                <a:lnTo>
                  <a:pt x="933411" y="58508"/>
                </a:lnTo>
                <a:lnTo>
                  <a:pt x="934085" y="55651"/>
                </a:lnTo>
                <a:lnTo>
                  <a:pt x="941844" y="21336"/>
                </a:lnTo>
                <a:lnTo>
                  <a:pt x="932764" y="21336"/>
                </a:lnTo>
                <a:lnTo>
                  <a:pt x="925779" y="52133"/>
                </a:lnTo>
                <a:lnTo>
                  <a:pt x="924521" y="57353"/>
                </a:lnTo>
                <a:lnTo>
                  <a:pt x="923950" y="60718"/>
                </a:lnTo>
                <a:lnTo>
                  <a:pt x="923874" y="66814"/>
                </a:lnTo>
                <a:lnTo>
                  <a:pt x="925131" y="69672"/>
                </a:lnTo>
                <a:lnTo>
                  <a:pt x="930173" y="74295"/>
                </a:lnTo>
                <a:lnTo>
                  <a:pt x="933475" y="75450"/>
                </a:lnTo>
                <a:lnTo>
                  <a:pt x="944232" y="75450"/>
                </a:lnTo>
                <a:lnTo>
                  <a:pt x="950760" y="71882"/>
                </a:lnTo>
                <a:lnTo>
                  <a:pt x="954151" y="68097"/>
                </a:lnTo>
                <a:lnTo>
                  <a:pt x="957160" y="64731"/>
                </a:lnTo>
                <a:lnTo>
                  <a:pt x="957097" y="65036"/>
                </a:lnTo>
                <a:lnTo>
                  <a:pt x="956995" y="65544"/>
                </a:lnTo>
                <a:lnTo>
                  <a:pt x="955128" y="74295"/>
                </a:lnTo>
                <a:lnTo>
                  <a:pt x="963498" y="74295"/>
                </a:lnTo>
                <a:lnTo>
                  <a:pt x="965619" y="64731"/>
                </a:lnTo>
                <a:lnTo>
                  <a:pt x="975233" y="21336"/>
                </a:lnTo>
                <a:close/>
              </a:path>
              <a:path w="3117850" h="176529">
                <a:moveTo>
                  <a:pt x="1027417" y="34785"/>
                </a:moveTo>
                <a:lnTo>
                  <a:pt x="1025817" y="29400"/>
                </a:lnTo>
                <a:lnTo>
                  <a:pt x="1019416" y="22047"/>
                </a:lnTo>
                <a:lnTo>
                  <a:pt x="1018628" y="21691"/>
                </a:lnTo>
                <a:lnTo>
                  <a:pt x="1018628" y="37058"/>
                </a:lnTo>
                <a:lnTo>
                  <a:pt x="1018628" y="45504"/>
                </a:lnTo>
                <a:lnTo>
                  <a:pt x="1017816" y="49796"/>
                </a:lnTo>
                <a:lnTo>
                  <a:pt x="1017727" y="50025"/>
                </a:lnTo>
                <a:lnTo>
                  <a:pt x="1014552" y="59118"/>
                </a:lnTo>
                <a:lnTo>
                  <a:pt x="1012444" y="62585"/>
                </a:lnTo>
                <a:lnTo>
                  <a:pt x="1009853" y="64833"/>
                </a:lnTo>
                <a:lnTo>
                  <a:pt x="1007351" y="66941"/>
                </a:lnTo>
                <a:lnTo>
                  <a:pt x="1004443" y="68097"/>
                </a:lnTo>
                <a:lnTo>
                  <a:pt x="998245" y="68097"/>
                </a:lnTo>
                <a:lnTo>
                  <a:pt x="990498" y="49796"/>
                </a:lnTo>
                <a:lnTo>
                  <a:pt x="991133" y="46723"/>
                </a:lnTo>
                <a:lnTo>
                  <a:pt x="991209" y="46494"/>
                </a:lnTo>
                <a:lnTo>
                  <a:pt x="994270" y="37604"/>
                </a:lnTo>
                <a:lnTo>
                  <a:pt x="996480" y="33756"/>
                </a:lnTo>
                <a:lnTo>
                  <a:pt x="999236" y="31140"/>
                </a:lnTo>
                <a:lnTo>
                  <a:pt x="1001014" y="29400"/>
                </a:lnTo>
                <a:lnTo>
                  <a:pt x="1001801" y="28689"/>
                </a:lnTo>
                <a:lnTo>
                  <a:pt x="1004849" y="27355"/>
                </a:lnTo>
                <a:lnTo>
                  <a:pt x="1010666" y="27355"/>
                </a:lnTo>
                <a:lnTo>
                  <a:pt x="1013421" y="28689"/>
                </a:lnTo>
                <a:lnTo>
                  <a:pt x="1015466" y="31140"/>
                </a:lnTo>
                <a:lnTo>
                  <a:pt x="1017574" y="33591"/>
                </a:lnTo>
                <a:lnTo>
                  <a:pt x="1017625" y="33756"/>
                </a:lnTo>
                <a:lnTo>
                  <a:pt x="1018628" y="37058"/>
                </a:lnTo>
                <a:lnTo>
                  <a:pt x="1018628" y="21691"/>
                </a:lnTo>
                <a:lnTo>
                  <a:pt x="1015403" y="20218"/>
                </a:lnTo>
                <a:lnTo>
                  <a:pt x="1008113" y="20218"/>
                </a:lnTo>
                <a:lnTo>
                  <a:pt x="1005763" y="20764"/>
                </a:lnTo>
                <a:lnTo>
                  <a:pt x="1003515" y="21844"/>
                </a:lnTo>
                <a:lnTo>
                  <a:pt x="1001204" y="22936"/>
                </a:lnTo>
                <a:lnTo>
                  <a:pt x="998689" y="24777"/>
                </a:lnTo>
                <a:lnTo>
                  <a:pt x="995972" y="27355"/>
                </a:lnTo>
                <a:lnTo>
                  <a:pt x="1001483" y="1219"/>
                </a:lnTo>
                <a:lnTo>
                  <a:pt x="992492" y="1219"/>
                </a:lnTo>
                <a:lnTo>
                  <a:pt x="977176" y="74333"/>
                </a:lnTo>
                <a:lnTo>
                  <a:pt x="985139" y="74333"/>
                </a:lnTo>
                <a:lnTo>
                  <a:pt x="987094" y="64833"/>
                </a:lnTo>
                <a:lnTo>
                  <a:pt x="987196" y="64693"/>
                </a:lnTo>
                <a:lnTo>
                  <a:pt x="987348" y="64833"/>
                </a:lnTo>
                <a:lnTo>
                  <a:pt x="988656" y="68097"/>
                </a:lnTo>
                <a:lnTo>
                  <a:pt x="990727" y="70929"/>
                </a:lnTo>
                <a:lnTo>
                  <a:pt x="993305" y="72694"/>
                </a:lnTo>
                <a:lnTo>
                  <a:pt x="995895" y="74536"/>
                </a:lnTo>
                <a:lnTo>
                  <a:pt x="998893" y="75450"/>
                </a:lnTo>
                <a:lnTo>
                  <a:pt x="1004265" y="75450"/>
                </a:lnTo>
                <a:lnTo>
                  <a:pt x="1006309" y="75082"/>
                </a:lnTo>
                <a:lnTo>
                  <a:pt x="1026871" y="50025"/>
                </a:lnTo>
                <a:lnTo>
                  <a:pt x="1026909" y="49796"/>
                </a:lnTo>
                <a:lnTo>
                  <a:pt x="1027379" y="46723"/>
                </a:lnTo>
                <a:lnTo>
                  <a:pt x="1027417" y="34785"/>
                </a:lnTo>
                <a:close/>
              </a:path>
              <a:path w="3117850" h="176529">
                <a:moveTo>
                  <a:pt x="1030376" y="164693"/>
                </a:moveTo>
                <a:lnTo>
                  <a:pt x="1020165" y="164693"/>
                </a:lnTo>
                <a:lnTo>
                  <a:pt x="1020165" y="174904"/>
                </a:lnTo>
                <a:lnTo>
                  <a:pt x="1030376" y="174904"/>
                </a:lnTo>
                <a:lnTo>
                  <a:pt x="1030376" y="164693"/>
                </a:lnTo>
                <a:close/>
              </a:path>
              <a:path w="3117850" h="176529">
                <a:moveTo>
                  <a:pt x="1086535" y="164693"/>
                </a:moveTo>
                <a:lnTo>
                  <a:pt x="1076325" y="164693"/>
                </a:lnTo>
                <a:lnTo>
                  <a:pt x="1076325" y="174904"/>
                </a:lnTo>
                <a:lnTo>
                  <a:pt x="1086535" y="174904"/>
                </a:lnTo>
                <a:lnTo>
                  <a:pt x="1086535" y="164693"/>
                </a:lnTo>
                <a:close/>
              </a:path>
              <a:path w="3117850" h="176529">
                <a:moveTo>
                  <a:pt x="1087970" y="21336"/>
                </a:moveTo>
                <a:lnTo>
                  <a:pt x="1078471" y="21336"/>
                </a:lnTo>
                <a:lnTo>
                  <a:pt x="1078357" y="21539"/>
                </a:lnTo>
                <a:lnTo>
                  <a:pt x="1060805" y="53200"/>
                </a:lnTo>
                <a:lnTo>
                  <a:pt x="1058075" y="58026"/>
                </a:lnTo>
                <a:lnTo>
                  <a:pt x="1055865" y="62344"/>
                </a:lnTo>
                <a:lnTo>
                  <a:pt x="1054163" y="66167"/>
                </a:lnTo>
                <a:lnTo>
                  <a:pt x="1054112" y="65646"/>
                </a:lnTo>
                <a:lnTo>
                  <a:pt x="1054023" y="64833"/>
                </a:lnTo>
                <a:lnTo>
                  <a:pt x="1053680" y="61429"/>
                </a:lnTo>
                <a:lnTo>
                  <a:pt x="1052804" y="53733"/>
                </a:lnTo>
                <a:lnTo>
                  <a:pt x="1052728" y="53200"/>
                </a:lnTo>
                <a:lnTo>
                  <a:pt x="1052245" y="50025"/>
                </a:lnTo>
                <a:lnTo>
                  <a:pt x="1047737" y="21336"/>
                </a:lnTo>
                <a:lnTo>
                  <a:pt x="1038948" y="21336"/>
                </a:lnTo>
                <a:lnTo>
                  <a:pt x="1038987" y="21539"/>
                </a:lnTo>
                <a:lnTo>
                  <a:pt x="1039088" y="22148"/>
                </a:lnTo>
                <a:lnTo>
                  <a:pt x="1047635" y="74333"/>
                </a:lnTo>
                <a:lnTo>
                  <a:pt x="1057744" y="74333"/>
                </a:lnTo>
                <a:lnTo>
                  <a:pt x="1062405" y="66167"/>
                </a:lnTo>
                <a:lnTo>
                  <a:pt x="1087970" y="21336"/>
                </a:lnTo>
                <a:close/>
              </a:path>
              <a:path w="3117850" h="176529">
                <a:moveTo>
                  <a:pt x="1135341" y="35331"/>
                </a:moveTo>
                <a:lnTo>
                  <a:pt x="1133436" y="29984"/>
                </a:lnTo>
                <a:lnTo>
                  <a:pt x="1130706" y="27152"/>
                </a:lnTo>
                <a:lnTo>
                  <a:pt x="1126871" y="23177"/>
                </a:lnTo>
                <a:lnTo>
                  <a:pt x="1126871" y="43091"/>
                </a:lnTo>
                <a:lnTo>
                  <a:pt x="1096949" y="43091"/>
                </a:lnTo>
                <a:lnTo>
                  <a:pt x="1098511" y="37782"/>
                </a:lnTo>
                <a:lnTo>
                  <a:pt x="1100899" y="33794"/>
                </a:lnTo>
                <a:lnTo>
                  <a:pt x="1107300" y="28486"/>
                </a:lnTo>
                <a:lnTo>
                  <a:pt x="1110830" y="27152"/>
                </a:lnTo>
                <a:lnTo>
                  <a:pt x="1118260" y="27152"/>
                </a:lnTo>
                <a:lnTo>
                  <a:pt x="1126871" y="43091"/>
                </a:lnTo>
                <a:lnTo>
                  <a:pt x="1126871" y="23177"/>
                </a:lnTo>
                <a:lnTo>
                  <a:pt x="1125880" y="22148"/>
                </a:lnTo>
                <a:lnTo>
                  <a:pt x="1120838" y="20218"/>
                </a:lnTo>
                <a:lnTo>
                  <a:pt x="1109548" y="20218"/>
                </a:lnTo>
                <a:lnTo>
                  <a:pt x="1086231" y="47307"/>
                </a:lnTo>
                <a:lnTo>
                  <a:pt x="1086345" y="58026"/>
                </a:lnTo>
                <a:lnTo>
                  <a:pt x="1087081" y="61429"/>
                </a:lnTo>
                <a:lnTo>
                  <a:pt x="1088885" y="65036"/>
                </a:lnTo>
                <a:lnTo>
                  <a:pt x="1090485" y="68300"/>
                </a:lnTo>
                <a:lnTo>
                  <a:pt x="1093000" y="70929"/>
                </a:lnTo>
                <a:lnTo>
                  <a:pt x="1096340" y="72694"/>
                </a:lnTo>
                <a:lnTo>
                  <a:pt x="1099604" y="74536"/>
                </a:lnTo>
                <a:lnTo>
                  <a:pt x="1103210" y="75450"/>
                </a:lnTo>
                <a:lnTo>
                  <a:pt x="1113421" y="75450"/>
                </a:lnTo>
                <a:lnTo>
                  <a:pt x="1118831" y="73482"/>
                </a:lnTo>
                <a:lnTo>
                  <a:pt x="1123391" y="69532"/>
                </a:lnTo>
                <a:lnTo>
                  <a:pt x="1125080" y="68097"/>
                </a:lnTo>
                <a:lnTo>
                  <a:pt x="1127963" y="65646"/>
                </a:lnTo>
                <a:lnTo>
                  <a:pt x="1130274" y="62344"/>
                </a:lnTo>
                <a:lnTo>
                  <a:pt x="1130884" y="61429"/>
                </a:lnTo>
                <a:lnTo>
                  <a:pt x="1132078" y="57175"/>
                </a:lnTo>
                <a:lnTo>
                  <a:pt x="1123289" y="56362"/>
                </a:lnTo>
                <a:lnTo>
                  <a:pt x="1121664" y="60172"/>
                </a:lnTo>
                <a:lnTo>
                  <a:pt x="1119352" y="63068"/>
                </a:lnTo>
                <a:lnTo>
                  <a:pt x="1113282" y="67081"/>
                </a:lnTo>
                <a:lnTo>
                  <a:pt x="1110221" y="68097"/>
                </a:lnTo>
                <a:lnTo>
                  <a:pt x="1103820" y="68097"/>
                </a:lnTo>
                <a:lnTo>
                  <a:pt x="1101039" y="66814"/>
                </a:lnTo>
                <a:lnTo>
                  <a:pt x="1097153" y="62344"/>
                </a:lnTo>
                <a:lnTo>
                  <a:pt x="1096429" y="61429"/>
                </a:lnTo>
                <a:lnTo>
                  <a:pt x="1095400" y="58026"/>
                </a:lnTo>
                <a:lnTo>
                  <a:pt x="1095527" y="50025"/>
                </a:lnTo>
                <a:lnTo>
                  <a:pt x="1134630" y="50025"/>
                </a:lnTo>
                <a:lnTo>
                  <a:pt x="1135100" y="47307"/>
                </a:lnTo>
                <a:lnTo>
                  <a:pt x="1135341" y="44653"/>
                </a:lnTo>
                <a:lnTo>
                  <a:pt x="1135341" y="43091"/>
                </a:lnTo>
                <a:lnTo>
                  <a:pt x="1135341" y="35331"/>
                </a:lnTo>
                <a:close/>
              </a:path>
              <a:path w="3117850" h="176529">
                <a:moveTo>
                  <a:pt x="1142695" y="164693"/>
                </a:moveTo>
                <a:lnTo>
                  <a:pt x="1132484" y="164693"/>
                </a:lnTo>
                <a:lnTo>
                  <a:pt x="1132484" y="174904"/>
                </a:lnTo>
                <a:lnTo>
                  <a:pt x="1142695" y="174904"/>
                </a:lnTo>
                <a:lnTo>
                  <a:pt x="1142695" y="164693"/>
                </a:lnTo>
                <a:close/>
              </a:path>
              <a:path w="3117850" h="176529">
                <a:moveTo>
                  <a:pt x="1191399" y="29197"/>
                </a:moveTo>
                <a:lnTo>
                  <a:pt x="1190802" y="27673"/>
                </a:lnTo>
                <a:lnTo>
                  <a:pt x="1190180" y="26073"/>
                </a:lnTo>
                <a:lnTo>
                  <a:pt x="1187729" y="23685"/>
                </a:lnTo>
                <a:lnTo>
                  <a:pt x="1186637" y="22669"/>
                </a:lnTo>
                <a:lnTo>
                  <a:pt x="1185176" y="21336"/>
                </a:lnTo>
                <a:lnTo>
                  <a:pt x="1181874" y="20218"/>
                </a:lnTo>
                <a:lnTo>
                  <a:pt x="1174242" y="20218"/>
                </a:lnTo>
                <a:lnTo>
                  <a:pt x="1157909" y="30632"/>
                </a:lnTo>
                <a:lnTo>
                  <a:pt x="1157960" y="30391"/>
                </a:lnTo>
                <a:lnTo>
                  <a:pt x="1159751" y="21336"/>
                </a:lnTo>
                <a:lnTo>
                  <a:pt x="1151572" y="21336"/>
                </a:lnTo>
                <a:lnTo>
                  <a:pt x="1140447" y="74333"/>
                </a:lnTo>
                <a:lnTo>
                  <a:pt x="1149438" y="74333"/>
                </a:lnTo>
                <a:lnTo>
                  <a:pt x="1154544" y="49720"/>
                </a:lnTo>
                <a:lnTo>
                  <a:pt x="1156309" y="41617"/>
                </a:lnTo>
                <a:lnTo>
                  <a:pt x="1159027" y="35941"/>
                </a:lnTo>
                <a:lnTo>
                  <a:pt x="1162710" y="32677"/>
                </a:lnTo>
                <a:lnTo>
                  <a:pt x="1164958" y="30632"/>
                </a:lnTo>
                <a:lnTo>
                  <a:pt x="1166533" y="29197"/>
                </a:lnTo>
                <a:lnTo>
                  <a:pt x="1166723" y="29197"/>
                </a:lnTo>
                <a:lnTo>
                  <a:pt x="1170571" y="27673"/>
                </a:lnTo>
                <a:lnTo>
                  <a:pt x="1177582" y="27673"/>
                </a:lnTo>
                <a:lnTo>
                  <a:pt x="1179347" y="28206"/>
                </a:lnTo>
                <a:lnTo>
                  <a:pt x="1180465" y="29197"/>
                </a:lnTo>
                <a:lnTo>
                  <a:pt x="1181874" y="30391"/>
                </a:lnTo>
                <a:lnTo>
                  <a:pt x="1181976" y="30632"/>
                </a:lnTo>
                <a:lnTo>
                  <a:pt x="1182522" y="31826"/>
                </a:lnTo>
                <a:lnTo>
                  <a:pt x="1182395" y="35941"/>
                </a:lnTo>
                <a:lnTo>
                  <a:pt x="1182141" y="37566"/>
                </a:lnTo>
                <a:lnTo>
                  <a:pt x="1181392" y="40843"/>
                </a:lnTo>
                <a:lnTo>
                  <a:pt x="1173937" y="74333"/>
                </a:lnTo>
                <a:lnTo>
                  <a:pt x="1182928" y="74333"/>
                </a:lnTo>
                <a:lnTo>
                  <a:pt x="1190078" y="42367"/>
                </a:lnTo>
                <a:lnTo>
                  <a:pt x="1190955" y="38150"/>
                </a:lnTo>
                <a:lnTo>
                  <a:pt x="1191044" y="37566"/>
                </a:lnTo>
                <a:lnTo>
                  <a:pt x="1191272" y="35941"/>
                </a:lnTo>
                <a:lnTo>
                  <a:pt x="1191399" y="29197"/>
                </a:lnTo>
                <a:close/>
              </a:path>
              <a:path w="3117850" h="176529">
                <a:moveTo>
                  <a:pt x="1198854" y="164693"/>
                </a:moveTo>
                <a:lnTo>
                  <a:pt x="1188643" y="164693"/>
                </a:lnTo>
                <a:lnTo>
                  <a:pt x="1188643" y="174904"/>
                </a:lnTo>
                <a:lnTo>
                  <a:pt x="1198854" y="174904"/>
                </a:lnTo>
                <a:lnTo>
                  <a:pt x="1198854" y="164693"/>
                </a:lnTo>
                <a:close/>
              </a:path>
              <a:path w="3117850" h="176529">
                <a:moveTo>
                  <a:pt x="1245412" y="37782"/>
                </a:moveTo>
                <a:lnTo>
                  <a:pt x="1245400" y="32435"/>
                </a:lnTo>
                <a:lnTo>
                  <a:pt x="1243749" y="28206"/>
                </a:lnTo>
                <a:lnTo>
                  <a:pt x="1243177" y="27673"/>
                </a:lnTo>
                <a:lnTo>
                  <a:pt x="1237081" y="21818"/>
                </a:lnTo>
                <a:lnTo>
                  <a:pt x="1232585" y="20218"/>
                </a:lnTo>
                <a:lnTo>
                  <a:pt x="1221422" y="20218"/>
                </a:lnTo>
                <a:lnTo>
                  <a:pt x="1216520" y="21678"/>
                </a:lnTo>
                <a:lnTo>
                  <a:pt x="1212227" y="24599"/>
                </a:lnTo>
                <a:lnTo>
                  <a:pt x="1207947" y="27457"/>
                </a:lnTo>
                <a:lnTo>
                  <a:pt x="1204671" y="31686"/>
                </a:lnTo>
                <a:lnTo>
                  <a:pt x="1202423" y="37261"/>
                </a:lnTo>
                <a:lnTo>
                  <a:pt x="1200111" y="42849"/>
                </a:lnTo>
                <a:lnTo>
                  <a:pt x="1198956" y="48526"/>
                </a:lnTo>
                <a:lnTo>
                  <a:pt x="1198956" y="60985"/>
                </a:lnTo>
                <a:lnTo>
                  <a:pt x="1200759" y="66167"/>
                </a:lnTo>
                <a:lnTo>
                  <a:pt x="1204366" y="69837"/>
                </a:lnTo>
                <a:lnTo>
                  <a:pt x="1207909" y="73583"/>
                </a:lnTo>
                <a:lnTo>
                  <a:pt x="1212570" y="75450"/>
                </a:lnTo>
                <a:lnTo>
                  <a:pt x="1223670" y="75450"/>
                </a:lnTo>
                <a:lnTo>
                  <a:pt x="1228394" y="73850"/>
                </a:lnTo>
                <a:lnTo>
                  <a:pt x="1232547" y="70650"/>
                </a:lnTo>
                <a:lnTo>
                  <a:pt x="1235379" y="68516"/>
                </a:lnTo>
                <a:lnTo>
                  <a:pt x="1236814" y="67386"/>
                </a:lnTo>
                <a:lnTo>
                  <a:pt x="1240002" y="62560"/>
                </a:lnTo>
                <a:lnTo>
                  <a:pt x="1242250" y="55956"/>
                </a:lnTo>
                <a:lnTo>
                  <a:pt x="1233157" y="55029"/>
                </a:lnTo>
                <a:lnTo>
                  <a:pt x="1231696" y="59486"/>
                </a:lnTo>
                <a:lnTo>
                  <a:pt x="1230795" y="60985"/>
                </a:lnTo>
                <a:lnTo>
                  <a:pt x="1229601" y="62890"/>
                </a:lnTo>
                <a:lnTo>
                  <a:pt x="1226832" y="65138"/>
                </a:lnTo>
                <a:lnTo>
                  <a:pt x="1224178" y="67386"/>
                </a:lnTo>
                <a:lnTo>
                  <a:pt x="1221384" y="68516"/>
                </a:lnTo>
                <a:lnTo>
                  <a:pt x="1215529" y="68516"/>
                </a:lnTo>
                <a:lnTo>
                  <a:pt x="1213053" y="67386"/>
                </a:lnTo>
                <a:lnTo>
                  <a:pt x="1211008" y="65138"/>
                </a:lnTo>
                <a:lnTo>
                  <a:pt x="1209027" y="62890"/>
                </a:lnTo>
                <a:lnTo>
                  <a:pt x="1208938" y="62560"/>
                </a:lnTo>
                <a:lnTo>
                  <a:pt x="1208049" y="59486"/>
                </a:lnTo>
                <a:lnTo>
                  <a:pt x="1208049" y="50647"/>
                </a:lnTo>
                <a:lnTo>
                  <a:pt x="1208798" y="46177"/>
                </a:lnTo>
                <a:lnTo>
                  <a:pt x="1210284" y="41554"/>
                </a:lnTo>
                <a:lnTo>
                  <a:pt x="1211859" y="36855"/>
                </a:lnTo>
                <a:lnTo>
                  <a:pt x="1213967" y="33388"/>
                </a:lnTo>
                <a:lnTo>
                  <a:pt x="1216621" y="31140"/>
                </a:lnTo>
                <a:lnTo>
                  <a:pt x="1219276" y="28829"/>
                </a:lnTo>
                <a:lnTo>
                  <a:pt x="1222413" y="27673"/>
                </a:lnTo>
                <a:lnTo>
                  <a:pt x="1229144" y="27673"/>
                </a:lnTo>
                <a:lnTo>
                  <a:pt x="1231658" y="28625"/>
                </a:lnTo>
                <a:lnTo>
                  <a:pt x="1233576" y="30530"/>
                </a:lnTo>
                <a:lnTo>
                  <a:pt x="1235544" y="32435"/>
                </a:lnTo>
                <a:lnTo>
                  <a:pt x="1236535" y="35052"/>
                </a:lnTo>
                <a:lnTo>
                  <a:pt x="1236535" y="38392"/>
                </a:lnTo>
                <a:lnTo>
                  <a:pt x="1245412" y="37782"/>
                </a:lnTo>
                <a:close/>
              </a:path>
              <a:path w="3117850" h="176529">
                <a:moveTo>
                  <a:pt x="1256030" y="164693"/>
                </a:moveTo>
                <a:lnTo>
                  <a:pt x="1245819" y="164693"/>
                </a:lnTo>
                <a:lnTo>
                  <a:pt x="1245819" y="174904"/>
                </a:lnTo>
                <a:lnTo>
                  <a:pt x="1256030" y="174904"/>
                </a:lnTo>
                <a:lnTo>
                  <a:pt x="1256030" y="164693"/>
                </a:lnTo>
                <a:close/>
              </a:path>
              <a:path w="3117850" h="176529">
                <a:moveTo>
                  <a:pt x="1268691" y="21336"/>
                </a:moveTo>
                <a:lnTo>
                  <a:pt x="1259713" y="21336"/>
                </a:lnTo>
                <a:lnTo>
                  <a:pt x="1248575" y="74333"/>
                </a:lnTo>
                <a:lnTo>
                  <a:pt x="1257566" y="74333"/>
                </a:lnTo>
                <a:lnTo>
                  <a:pt x="1268691" y="21336"/>
                </a:lnTo>
                <a:close/>
              </a:path>
              <a:path w="3117850" h="176529">
                <a:moveTo>
                  <a:pt x="1272882" y="1219"/>
                </a:moveTo>
                <a:lnTo>
                  <a:pt x="1263891" y="1219"/>
                </a:lnTo>
                <a:lnTo>
                  <a:pt x="1261757" y="11430"/>
                </a:lnTo>
                <a:lnTo>
                  <a:pt x="1270736" y="11430"/>
                </a:lnTo>
                <a:lnTo>
                  <a:pt x="1272882" y="1219"/>
                </a:lnTo>
                <a:close/>
              </a:path>
              <a:path w="3117850" h="176529">
                <a:moveTo>
                  <a:pt x="1312189" y="164693"/>
                </a:moveTo>
                <a:lnTo>
                  <a:pt x="1301978" y="164693"/>
                </a:lnTo>
                <a:lnTo>
                  <a:pt x="1301978" y="174904"/>
                </a:lnTo>
                <a:lnTo>
                  <a:pt x="1312189" y="174904"/>
                </a:lnTo>
                <a:lnTo>
                  <a:pt x="1312189" y="164693"/>
                </a:lnTo>
                <a:close/>
              </a:path>
              <a:path w="3117850" h="176529">
                <a:moveTo>
                  <a:pt x="1321892" y="35534"/>
                </a:moveTo>
                <a:lnTo>
                  <a:pt x="1319949" y="30149"/>
                </a:lnTo>
                <a:lnTo>
                  <a:pt x="1317066" y="27152"/>
                </a:lnTo>
                <a:lnTo>
                  <a:pt x="1316075" y="26136"/>
                </a:lnTo>
                <a:lnTo>
                  <a:pt x="1313116" y="23177"/>
                </a:lnTo>
                <a:lnTo>
                  <a:pt x="1313116" y="37503"/>
                </a:lnTo>
                <a:lnTo>
                  <a:pt x="1313116" y="45262"/>
                </a:lnTo>
                <a:lnTo>
                  <a:pt x="1295654" y="68478"/>
                </a:lnTo>
                <a:lnTo>
                  <a:pt x="1289748" y="68478"/>
                </a:lnTo>
                <a:lnTo>
                  <a:pt x="1280744" y="50647"/>
                </a:lnTo>
                <a:lnTo>
                  <a:pt x="1281188" y="47574"/>
                </a:lnTo>
                <a:lnTo>
                  <a:pt x="1282954" y="40703"/>
                </a:lnTo>
                <a:lnTo>
                  <a:pt x="1284351" y="37706"/>
                </a:lnTo>
                <a:lnTo>
                  <a:pt x="1286256" y="35115"/>
                </a:lnTo>
                <a:lnTo>
                  <a:pt x="1288097" y="32537"/>
                </a:lnTo>
                <a:lnTo>
                  <a:pt x="1290205" y="30556"/>
                </a:lnTo>
                <a:lnTo>
                  <a:pt x="1292593" y="29197"/>
                </a:lnTo>
                <a:lnTo>
                  <a:pt x="1294904" y="27838"/>
                </a:lnTo>
                <a:lnTo>
                  <a:pt x="1297495" y="27152"/>
                </a:lnTo>
                <a:lnTo>
                  <a:pt x="1304023" y="27152"/>
                </a:lnTo>
                <a:lnTo>
                  <a:pt x="1307058" y="28486"/>
                </a:lnTo>
                <a:lnTo>
                  <a:pt x="1309433" y="31140"/>
                </a:lnTo>
                <a:lnTo>
                  <a:pt x="1311884" y="33794"/>
                </a:lnTo>
                <a:lnTo>
                  <a:pt x="1311948" y="33985"/>
                </a:lnTo>
                <a:lnTo>
                  <a:pt x="1313116" y="37503"/>
                </a:lnTo>
                <a:lnTo>
                  <a:pt x="1313116" y="23177"/>
                </a:lnTo>
                <a:lnTo>
                  <a:pt x="1312125" y="22186"/>
                </a:lnTo>
                <a:lnTo>
                  <a:pt x="1306982" y="20218"/>
                </a:lnTo>
                <a:lnTo>
                  <a:pt x="1292491" y="20218"/>
                </a:lnTo>
                <a:lnTo>
                  <a:pt x="1272209" y="48399"/>
                </a:lnTo>
                <a:lnTo>
                  <a:pt x="1271778" y="54051"/>
                </a:lnTo>
                <a:lnTo>
                  <a:pt x="1282179" y="72796"/>
                </a:lnTo>
                <a:lnTo>
                  <a:pt x="1285506" y="74574"/>
                </a:lnTo>
                <a:lnTo>
                  <a:pt x="1289253" y="75450"/>
                </a:lnTo>
                <a:lnTo>
                  <a:pt x="1298448" y="75450"/>
                </a:lnTo>
                <a:lnTo>
                  <a:pt x="1303210" y="74053"/>
                </a:lnTo>
                <a:lnTo>
                  <a:pt x="1312265" y="68478"/>
                </a:lnTo>
                <a:lnTo>
                  <a:pt x="1315770" y="64465"/>
                </a:lnTo>
                <a:lnTo>
                  <a:pt x="1318221" y="59220"/>
                </a:lnTo>
                <a:lnTo>
                  <a:pt x="1320673" y="54051"/>
                </a:lnTo>
                <a:lnTo>
                  <a:pt x="1321892" y="48399"/>
                </a:lnTo>
                <a:lnTo>
                  <a:pt x="1321892" y="35534"/>
                </a:lnTo>
                <a:close/>
              </a:path>
              <a:path w="3117850" h="176529">
                <a:moveTo>
                  <a:pt x="1368348" y="164693"/>
                </a:moveTo>
                <a:lnTo>
                  <a:pt x="1358138" y="164693"/>
                </a:lnTo>
                <a:lnTo>
                  <a:pt x="1358138" y="174904"/>
                </a:lnTo>
                <a:lnTo>
                  <a:pt x="1368348" y="174904"/>
                </a:lnTo>
                <a:lnTo>
                  <a:pt x="1368348" y="164693"/>
                </a:lnTo>
                <a:close/>
              </a:path>
              <a:path w="3117850" h="176529">
                <a:moveTo>
                  <a:pt x="1379283" y="29197"/>
                </a:moveTo>
                <a:lnTo>
                  <a:pt x="1378673" y="27673"/>
                </a:lnTo>
                <a:lnTo>
                  <a:pt x="1378051" y="26073"/>
                </a:lnTo>
                <a:lnTo>
                  <a:pt x="1375600" y="23685"/>
                </a:lnTo>
                <a:lnTo>
                  <a:pt x="1374521" y="22669"/>
                </a:lnTo>
                <a:lnTo>
                  <a:pt x="1373047" y="21336"/>
                </a:lnTo>
                <a:lnTo>
                  <a:pt x="1369745" y="20218"/>
                </a:lnTo>
                <a:lnTo>
                  <a:pt x="1362125" y="20218"/>
                </a:lnTo>
                <a:lnTo>
                  <a:pt x="1345793" y="30632"/>
                </a:lnTo>
                <a:lnTo>
                  <a:pt x="1345831" y="30391"/>
                </a:lnTo>
                <a:lnTo>
                  <a:pt x="1347622" y="21336"/>
                </a:lnTo>
                <a:lnTo>
                  <a:pt x="1339456" y="21336"/>
                </a:lnTo>
                <a:lnTo>
                  <a:pt x="1328331" y="74333"/>
                </a:lnTo>
                <a:lnTo>
                  <a:pt x="1337310" y="74333"/>
                </a:lnTo>
                <a:lnTo>
                  <a:pt x="1342415" y="49720"/>
                </a:lnTo>
                <a:lnTo>
                  <a:pt x="1344193" y="41617"/>
                </a:lnTo>
                <a:lnTo>
                  <a:pt x="1346911" y="35941"/>
                </a:lnTo>
                <a:lnTo>
                  <a:pt x="1350581" y="32677"/>
                </a:lnTo>
                <a:lnTo>
                  <a:pt x="1352842" y="30632"/>
                </a:lnTo>
                <a:lnTo>
                  <a:pt x="1354416" y="29197"/>
                </a:lnTo>
                <a:lnTo>
                  <a:pt x="1354607" y="29197"/>
                </a:lnTo>
                <a:lnTo>
                  <a:pt x="1358442" y="27673"/>
                </a:lnTo>
                <a:lnTo>
                  <a:pt x="1365465" y="27673"/>
                </a:lnTo>
                <a:lnTo>
                  <a:pt x="1367231" y="28206"/>
                </a:lnTo>
                <a:lnTo>
                  <a:pt x="1368336" y="29197"/>
                </a:lnTo>
                <a:lnTo>
                  <a:pt x="1369745" y="30391"/>
                </a:lnTo>
                <a:lnTo>
                  <a:pt x="1369860" y="30632"/>
                </a:lnTo>
                <a:lnTo>
                  <a:pt x="1370393" y="31826"/>
                </a:lnTo>
                <a:lnTo>
                  <a:pt x="1370279" y="35941"/>
                </a:lnTo>
                <a:lnTo>
                  <a:pt x="1370025" y="37566"/>
                </a:lnTo>
                <a:lnTo>
                  <a:pt x="1369275" y="40843"/>
                </a:lnTo>
                <a:lnTo>
                  <a:pt x="1361821" y="74333"/>
                </a:lnTo>
                <a:lnTo>
                  <a:pt x="1370799" y="74333"/>
                </a:lnTo>
                <a:lnTo>
                  <a:pt x="1377950" y="42367"/>
                </a:lnTo>
                <a:lnTo>
                  <a:pt x="1378839" y="38150"/>
                </a:lnTo>
                <a:lnTo>
                  <a:pt x="1378915" y="37566"/>
                </a:lnTo>
                <a:lnTo>
                  <a:pt x="1379156" y="35941"/>
                </a:lnTo>
                <a:lnTo>
                  <a:pt x="1379283" y="29197"/>
                </a:lnTo>
                <a:close/>
              </a:path>
              <a:path w="3117850" h="176529">
                <a:moveTo>
                  <a:pt x="1424508" y="164693"/>
                </a:moveTo>
                <a:lnTo>
                  <a:pt x="1414297" y="164693"/>
                </a:lnTo>
                <a:lnTo>
                  <a:pt x="1414297" y="174904"/>
                </a:lnTo>
                <a:lnTo>
                  <a:pt x="1424508" y="174904"/>
                </a:lnTo>
                <a:lnTo>
                  <a:pt x="1424508" y="164693"/>
                </a:lnTo>
                <a:close/>
              </a:path>
              <a:path w="3117850" h="176529">
                <a:moveTo>
                  <a:pt x="1435544" y="35331"/>
                </a:moveTo>
                <a:lnTo>
                  <a:pt x="1433639" y="29984"/>
                </a:lnTo>
                <a:lnTo>
                  <a:pt x="1430909" y="27152"/>
                </a:lnTo>
                <a:lnTo>
                  <a:pt x="1427060" y="23164"/>
                </a:lnTo>
                <a:lnTo>
                  <a:pt x="1427060" y="43091"/>
                </a:lnTo>
                <a:lnTo>
                  <a:pt x="1397152" y="43091"/>
                </a:lnTo>
                <a:lnTo>
                  <a:pt x="1398714" y="37782"/>
                </a:lnTo>
                <a:lnTo>
                  <a:pt x="1401102" y="33794"/>
                </a:lnTo>
                <a:lnTo>
                  <a:pt x="1407490" y="28486"/>
                </a:lnTo>
                <a:lnTo>
                  <a:pt x="1411033" y="27152"/>
                </a:lnTo>
                <a:lnTo>
                  <a:pt x="1418450" y="27152"/>
                </a:lnTo>
                <a:lnTo>
                  <a:pt x="1427060" y="43091"/>
                </a:lnTo>
                <a:lnTo>
                  <a:pt x="1427060" y="23164"/>
                </a:lnTo>
                <a:lnTo>
                  <a:pt x="1426083" y="22148"/>
                </a:lnTo>
                <a:lnTo>
                  <a:pt x="1421041" y="20218"/>
                </a:lnTo>
                <a:lnTo>
                  <a:pt x="1409738" y="20218"/>
                </a:lnTo>
                <a:lnTo>
                  <a:pt x="1386420" y="47307"/>
                </a:lnTo>
                <a:lnTo>
                  <a:pt x="1386484" y="57759"/>
                </a:lnTo>
                <a:lnTo>
                  <a:pt x="1387271" y="61429"/>
                </a:lnTo>
                <a:lnTo>
                  <a:pt x="1389075" y="65036"/>
                </a:lnTo>
                <a:lnTo>
                  <a:pt x="1390675" y="68300"/>
                </a:lnTo>
                <a:lnTo>
                  <a:pt x="1393202" y="70929"/>
                </a:lnTo>
                <a:lnTo>
                  <a:pt x="1396530" y="72694"/>
                </a:lnTo>
                <a:lnTo>
                  <a:pt x="1399806" y="74536"/>
                </a:lnTo>
                <a:lnTo>
                  <a:pt x="1403413" y="75450"/>
                </a:lnTo>
                <a:lnTo>
                  <a:pt x="1413624" y="75450"/>
                </a:lnTo>
                <a:lnTo>
                  <a:pt x="1419034" y="73482"/>
                </a:lnTo>
                <a:lnTo>
                  <a:pt x="1423593" y="69532"/>
                </a:lnTo>
                <a:lnTo>
                  <a:pt x="1425270" y="68097"/>
                </a:lnTo>
                <a:lnTo>
                  <a:pt x="1428153" y="65646"/>
                </a:lnTo>
                <a:lnTo>
                  <a:pt x="1429969" y="63068"/>
                </a:lnTo>
                <a:lnTo>
                  <a:pt x="1431074" y="61429"/>
                </a:lnTo>
                <a:lnTo>
                  <a:pt x="1432267" y="57175"/>
                </a:lnTo>
                <a:lnTo>
                  <a:pt x="1423492" y="56362"/>
                </a:lnTo>
                <a:lnTo>
                  <a:pt x="1421853" y="60172"/>
                </a:lnTo>
                <a:lnTo>
                  <a:pt x="1419542" y="63068"/>
                </a:lnTo>
                <a:lnTo>
                  <a:pt x="1413484" y="67081"/>
                </a:lnTo>
                <a:lnTo>
                  <a:pt x="1410423" y="68097"/>
                </a:lnTo>
                <a:lnTo>
                  <a:pt x="1404023" y="68097"/>
                </a:lnTo>
                <a:lnTo>
                  <a:pt x="1401229" y="66814"/>
                </a:lnTo>
                <a:lnTo>
                  <a:pt x="1397977" y="63068"/>
                </a:lnTo>
                <a:lnTo>
                  <a:pt x="1396631" y="61429"/>
                </a:lnTo>
                <a:lnTo>
                  <a:pt x="1395514" y="57759"/>
                </a:lnTo>
                <a:lnTo>
                  <a:pt x="1395577" y="51054"/>
                </a:lnTo>
                <a:lnTo>
                  <a:pt x="1395717" y="50025"/>
                </a:lnTo>
                <a:lnTo>
                  <a:pt x="1434820" y="50025"/>
                </a:lnTo>
                <a:lnTo>
                  <a:pt x="1435303" y="47307"/>
                </a:lnTo>
                <a:lnTo>
                  <a:pt x="1435544" y="44653"/>
                </a:lnTo>
                <a:lnTo>
                  <a:pt x="1435544" y="43091"/>
                </a:lnTo>
                <a:lnTo>
                  <a:pt x="1435544" y="35331"/>
                </a:lnTo>
                <a:close/>
              </a:path>
              <a:path w="3117850" h="176529">
                <a:moveTo>
                  <a:pt x="1480667" y="164693"/>
                </a:moveTo>
                <a:lnTo>
                  <a:pt x="1470456" y="164693"/>
                </a:lnTo>
                <a:lnTo>
                  <a:pt x="1470456" y="174904"/>
                </a:lnTo>
                <a:lnTo>
                  <a:pt x="1480667" y="174904"/>
                </a:lnTo>
                <a:lnTo>
                  <a:pt x="1480667" y="164693"/>
                </a:lnTo>
                <a:close/>
              </a:path>
              <a:path w="3117850" h="176529">
                <a:moveTo>
                  <a:pt x="1488427" y="36957"/>
                </a:moveTo>
                <a:lnTo>
                  <a:pt x="1474508" y="20218"/>
                </a:lnTo>
                <a:lnTo>
                  <a:pt x="1461922" y="20218"/>
                </a:lnTo>
                <a:lnTo>
                  <a:pt x="1457286" y="21717"/>
                </a:lnTo>
                <a:lnTo>
                  <a:pt x="1454023" y="24701"/>
                </a:lnTo>
                <a:lnTo>
                  <a:pt x="1450682" y="27698"/>
                </a:lnTo>
                <a:lnTo>
                  <a:pt x="1450606" y="27876"/>
                </a:lnTo>
                <a:lnTo>
                  <a:pt x="1450517" y="28079"/>
                </a:lnTo>
                <a:lnTo>
                  <a:pt x="1449019" y="31280"/>
                </a:lnTo>
                <a:lnTo>
                  <a:pt x="1449019" y="37807"/>
                </a:lnTo>
                <a:lnTo>
                  <a:pt x="1449603" y="39916"/>
                </a:lnTo>
                <a:lnTo>
                  <a:pt x="1450759" y="41757"/>
                </a:lnTo>
                <a:lnTo>
                  <a:pt x="1451838" y="43599"/>
                </a:lnTo>
                <a:lnTo>
                  <a:pt x="1453515" y="45199"/>
                </a:lnTo>
                <a:lnTo>
                  <a:pt x="1455762" y="46558"/>
                </a:lnTo>
                <a:lnTo>
                  <a:pt x="1457121" y="47447"/>
                </a:lnTo>
                <a:lnTo>
                  <a:pt x="1460144" y="48907"/>
                </a:lnTo>
                <a:lnTo>
                  <a:pt x="1464843" y="50952"/>
                </a:lnTo>
                <a:lnTo>
                  <a:pt x="1469605" y="52920"/>
                </a:lnTo>
                <a:lnTo>
                  <a:pt x="1472603" y="54622"/>
                </a:lnTo>
                <a:lnTo>
                  <a:pt x="1474990" y="57416"/>
                </a:lnTo>
                <a:lnTo>
                  <a:pt x="1475562" y="58877"/>
                </a:lnTo>
                <a:lnTo>
                  <a:pt x="1475562" y="62623"/>
                </a:lnTo>
                <a:lnTo>
                  <a:pt x="1474584" y="64528"/>
                </a:lnTo>
                <a:lnTo>
                  <a:pt x="1472603" y="66167"/>
                </a:lnTo>
                <a:lnTo>
                  <a:pt x="1470634" y="67729"/>
                </a:lnTo>
                <a:lnTo>
                  <a:pt x="1467675" y="68516"/>
                </a:lnTo>
                <a:lnTo>
                  <a:pt x="1460868" y="68516"/>
                </a:lnTo>
                <a:lnTo>
                  <a:pt x="1458315" y="67894"/>
                </a:lnTo>
                <a:lnTo>
                  <a:pt x="1456270" y="66776"/>
                </a:lnTo>
                <a:lnTo>
                  <a:pt x="1454086" y="65620"/>
                </a:lnTo>
                <a:lnTo>
                  <a:pt x="1452626" y="64122"/>
                </a:lnTo>
                <a:lnTo>
                  <a:pt x="1451787" y="62077"/>
                </a:lnTo>
                <a:lnTo>
                  <a:pt x="1451063" y="60439"/>
                </a:lnTo>
                <a:lnTo>
                  <a:pt x="1450771" y="58877"/>
                </a:lnTo>
                <a:lnTo>
                  <a:pt x="1450657" y="55651"/>
                </a:lnTo>
                <a:lnTo>
                  <a:pt x="1441564" y="56159"/>
                </a:lnTo>
                <a:lnTo>
                  <a:pt x="1441488" y="58877"/>
                </a:lnTo>
                <a:lnTo>
                  <a:pt x="1441361" y="62966"/>
                </a:lnTo>
                <a:lnTo>
                  <a:pt x="1443405" y="67894"/>
                </a:lnTo>
                <a:lnTo>
                  <a:pt x="1447685" y="70967"/>
                </a:lnTo>
                <a:lnTo>
                  <a:pt x="1451978" y="73952"/>
                </a:lnTo>
                <a:lnTo>
                  <a:pt x="1457147" y="75450"/>
                </a:lnTo>
                <a:lnTo>
                  <a:pt x="1467700" y="75450"/>
                </a:lnTo>
                <a:lnTo>
                  <a:pt x="1471587" y="74701"/>
                </a:lnTo>
                <a:lnTo>
                  <a:pt x="1478191" y="71704"/>
                </a:lnTo>
                <a:lnTo>
                  <a:pt x="1480642" y="69697"/>
                </a:lnTo>
                <a:lnTo>
                  <a:pt x="1481378" y="68516"/>
                </a:lnTo>
                <a:lnTo>
                  <a:pt x="1483842" y="64668"/>
                </a:lnTo>
                <a:lnTo>
                  <a:pt x="1483880" y="64528"/>
                </a:lnTo>
                <a:lnTo>
                  <a:pt x="1484591" y="62280"/>
                </a:lnTo>
                <a:lnTo>
                  <a:pt x="1484655" y="55473"/>
                </a:lnTo>
                <a:lnTo>
                  <a:pt x="1483220" y="52133"/>
                </a:lnTo>
                <a:lnTo>
                  <a:pt x="1480362" y="49415"/>
                </a:lnTo>
                <a:lnTo>
                  <a:pt x="1478597" y="47650"/>
                </a:lnTo>
                <a:lnTo>
                  <a:pt x="1474038" y="45199"/>
                </a:lnTo>
                <a:lnTo>
                  <a:pt x="1467396" y="42367"/>
                </a:lnTo>
                <a:lnTo>
                  <a:pt x="1463243" y="40538"/>
                </a:lnTo>
                <a:lnTo>
                  <a:pt x="1460690" y="39204"/>
                </a:lnTo>
                <a:lnTo>
                  <a:pt x="1458239" y="37096"/>
                </a:lnTo>
                <a:lnTo>
                  <a:pt x="1458175" y="36957"/>
                </a:lnTo>
                <a:lnTo>
                  <a:pt x="1457490" y="35636"/>
                </a:lnTo>
                <a:lnTo>
                  <a:pt x="1457490" y="32296"/>
                </a:lnTo>
                <a:lnTo>
                  <a:pt x="1458341" y="30734"/>
                </a:lnTo>
                <a:lnTo>
                  <a:pt x="1461744" y="27876"/>
                </a:lnTo>
                <a:lnTo>
                  <a:pt x="1464170" y="27152"/>
                </a:lnTo>
                <a:lnTo>
                  <a:pt x="1471180" y="27152"/>
                </a:lnTo>
                <a:lnTo>
                  <a:pt x="1479626" y="37096"/>
                </a:lnTo>
                <a:lnTo>
                  <a:pt x="1479651" y="37566"/>
                </a:lnTo>
                <a:lnTo>
                  <a:pt x="1488427" y="36957"/>
                </a:lnTo>
                <a:close/>
              </a:path>
              <a:path w="3117850" h="176529">
                <a:moveTo>
                  <a:pt x="1505178" y="64122"/>
                </a:moveTo>
                <a:lnTo>
                  <a:pt x="1494967" y="64122"/>
                </a:lnTo>
                <a:lnTo>
                  <a:pt x="1492821" y="74333"/>
                </a:lnTo>
                <a:lnTo>
                  <a:pt x="1498333" y="74333"/>
                </a:lnTo>
                <a:lnTo>
                  <a:pt x="1497114" y="80454"/>
                </a:lnTo>
                <a:lnTo>
                  <a:pt x="1494523" y="84035"/>
                </a:lnTo>
                <a:lnTo>
                  <a:pt x="1490573" y="85051"/>
                </a:lnTo>
                <a:lnTo>
                  <a:pt x="1489659" y="89039"/>
                </a:lnTo>
                <a:lnTo>
                  <a:pt x="1503337" y="72999"/>
                </a:lnTo>
                <a:lnTo>
                  <a:pt x="1505178" y="64122"/>
                </a:lnTo>
                <a:close/>
              </a:path>
              <a:path w="3117850" h="176529">
                <a:moveTo>
                  <a:pt x="1537855" y="164693"/>
                </a:moveTo>
                <a:lnTo>
                  <a:pt x="1527644" y="164693"/>
                </a:lnTo>
                <a:lnTo>
                  <a:pt x="1527644" y="174904"/>
                </a:lnTo>
                <a:lnTo>
                  <a:pt x="1537855" y="174904"/>
                </a:lnTo>
                <a:lnTo>
                  <a:pt x="1537855" y="164693"/>
                </a:lnTo>
                <a:close/>
              </a:path>
              <a:path w="3117850" h="176529">
                <a:moveTo>
                  <a:pt x="1594015" y="164693"/>
                </a:moveTo>
                <a:lnTo>
                  <a:pt x="1583804" y="164693"/>
                </a:lnTo>
                <a:lnTo>
                  <a:pt x="1583804" y="174904"/>
                </a:lnTo>
                <a:lnTo>
                  <a:pt x="1594015" y="174904"/>
                </a:lnTo>
                <a:lnTo>
                  <a:pt x="1594015" y="164693"/>
                </a:lnTo>
                <a:close/>
              </a:path>
              <a:path w="3117850" h="176529">
                <a:moveTo>
                  <a:pt x="1604530" y="1219"/>
                </a:moveTo>
                <a:lnTo>
                  <a:pt x="1595539" y="1219"/>
                </a:lnTo>
                <a:lnTo>
                  <a:pt x="1589519" y="29705"/>
                </a:lnTo>
                <a:lnTo>
                  <a:pt x="1588439" y="27673"/>
                </a:lnTo>
                <a:lnTo>
                  <a:pt x="1586865" y="24688"/>
                </a:lnTo>
                <a:lnTo>
                  <a:pt x="1586865" y="36791"/>
                </a:lnTo>
                <a:lnTo>
                  <a:pt x="1586814" y="49415"/>
                </a:lnTo>
                <a:lnTo>
                  <a:pt x="1584655" y="56222"/>
                </a:lnTo>
                <a:lnTo>
                  <a:pt x="1580222" y="61874"/>
                </a:lnTo>
                <a:lnTo>
                  <a:pt x="1576895" y="66090"/>
                </a:lnTo>
                <a:lnTo>
                  <a:pt x="1573187" y="68199"/>
                </a:lnTo>
                <a:lnTo>
                  <a:pt x="1566583" y="68199"/>
                </a:lnTo>
                <a:lnTo>
                  <a:pt x="1557896" y="49250"/>
                </a:lnTo>
                <a:lnTo>
                  <a:pt x="1558480" y="46316"/>
                </a:lnTo>
                <a:lnTo>
                  <a:pt x="1559699" y="42773"/>
                </a:lnTo>
                <a:lnTo>
                  <a:pt x="1560855" y="39243"/>
                </a:lnTo>
                <a:lnTo>
                  <a:pt x="1573149" y="27673"/>
                </a:lnTo>
                <a:lnTo>
                  <a:pt x="1578660" y="27673"/>
                </a:lnTo>
                <a:lnTo>
                  <a:pt x="1581416" y="28854"/>
                </a:lnTo>
                <a:lnTo>
                  <a:pt x="1583601" y="31242"/>
                </a:lnTo>
                <a:lnTo>
                  <a:pt x="1585772" y="33553"/>
                </a:lnTo>
                <a:lnTo>
                  <a:pt x="1586865" y="36791"/>
                </a:lnTo>
                <a:lnTo>
                  <a:pt x="1586865" y="24688"/>
                </a:lnTo>
                <a:lnTo>
                  <a:pt x="1586179" y="23380"/>
                </a:lnTo>
                <a:lnTo>
                  <a:pt x="1581251" y="20218"/>
                </a:lnTo>
                <a:lnTo>
                  <a:pt x="1570697" y="20218"/>
                </a:lnTo>
                <a:lnTo>
                  <a:pt x="1548879" y="47345"/>
                </a:lnTo>
                <a:lnTo>
                  <a:pt x="1548879" y="60820"/>
                </a:lnTo>
                <a:lnTo>
                  <a:pt x="1561401" y="75450"/>
                </a:lnTo>
                <a:lnTo>
                  <a:pt x="1572031" y="75450"/>
                </a:lnTo>
                <a:lnTo>
                  <a:pt x="1577403" y="72529"/>
                </a:lnTo>
                <a:lnTo>
                  <a:pt x="1581226" y="68199"/>
                </a:lnTo>
                <a:lnTo>
                  <a:pt x="1582572" y="66675"/>
                </a:lnTo>
                <a:lnTo>
                  <a:pt x="1580946" y="74333"/>
                </a:lnTo>
                <a:lnTo>
                  <a:pt x="1589316" y="74333"/>
                </a:lnTo>
                <a:lnTo>
                  <a:pt x="1590903" y="66675"/>
                </a:lnTo>
                <a:lnTo>
                  <a:pt x="1591030" y="66090"/>
                </a:lnTo>
                <a:lnTo>
                  <a:pt x="1598599" y="29705"/>
                </a:lnTo>
                <a:lnTo>
                  <a:pt x="1604530" y="1219"/>
                </a:lnTo>
                <a:close/>
              </a:path>
              <a:path w="3117850" h="176529">
                <a:moveTo>
                  <a:pt x="1650174" y="164693"/>
                </a:moveTo>
                <a:lnTo>
                  <a:pt x="1639963" y="164693"/>
                </a:lnTo>
                <a:lnTo>
                  <a:pt x="1639963" y="174904"/>
                </a:lnTo>
                <a:lnTo>
                  <a:pt x="1650174" y="174904"/>
                </a:lnTo>
                <a:lnTo>
                  <a:pt x="1650174" y="164693"/>
                </a:lnTo>
                <a:close/>
              </a:path>
              <a:path w="3117850" h="176529">
                <a:moveTo>
                  <a:pt x="1655787" y="35534"/>
                </a:moveTo>
                <a:lnTo>
                  <a:pt x="1653844" y="30149"/>
                </a:lnTo>
                <a:lnTo>
                  <a:pt x="1650949" y="27152"/>
                </a:lnTo>
                <a:lnTo>
                  <a:pt x="1649971" y="26136"/>
                </a:lnTo>
                <a:lnTo>
                  <a:pt x="1647012" y="23177"/>
                </a:lnTo>
                <a:lnTo>
                  <a:pt x="1647012" y="37503"/>
                </a:lnTo>
                <a:lnTo>
                  <a:pt x="1647012" y="45262"/>
                </a:lnTo>
                <a:lnTo>
                  <a:pt x="1629549" y="68478"/>
                </a:lnTo>
                <a:lnTo>
                  <a:pt x="1623644" y="68478"/>
                </a:lnTo>
                <a:lnTo>
                  <a:pt x="1614639" y="50647"/>
                </a:lnTo>
                <a:lnTo>
                  <a:pt x="1615084" y="47574"/>
                </a:lnTo>
                <a:lnTo>
                  <a:pt x="1616849" y="40703"/>
                </a:lnTo>
                <a:lnTo>
                  <a:pt x="1618246" y="37706"/>
                </a:lnTo>
                <a:lnTo>
                  <a:pt x="1620151" y="35115"/>
                </a:lnTo>
                <a:lnTo>
                  <a:pt x="1621993" y="32537"/>
                </a:lnTo>
                <a:lnTo>
                  <a:pt x="1624101" y="30556"/>
                </a:lnTo>
                <a:lnTo>
                  <a:pt x="1626476" y="29197"/>
                </a:lnTo>
                <a:lnTo>
                  <a:pt x="1628800" y="27838"/>
                </a:lnTo>
                <a:lnTo>
                  <a:pt x="1631378" y="27152"/>
                </a:lnTo>
                <a:lnTo>
                  <a:pt x="1637919" y="27152"/>
                </a:lnTo>
                <a:lnTo>
                  <a:pt x="1640941" y="28486"/>
                </a:lnTo>
                <a:lnTo>
                  <a:pt x="1643329" y="31140"/>
                </a:lnTo>
                <a:lnTo>
                  <a:pt x="1645780" y="33794"/>
                </a:lnTo>
                <a:lnTo>
                  <a:pt x="1645843" y="33985"/>
                </a:lnTo>
                <a:lnTo>
                  <a:pt x="1647012" y="37503"/>
                </a:lnTo>
                <a:lnTo>
                  <a:pt x="1647012" y="23177"/>
                </a:lnTo>
                <a:lnTo>
                  <a:pt x="1646021" y="22186"/>
                </a:lnTo>
                <a:lnTo>
                  <a:pt x="1640878" y="20218"/>
                </a:lnTo>
                <a:lnTo>
                  <a:pt x="1626374" y="20218"/>
                </a:lnTo>
                <a:lnTo>
                  <a:pt x="1605661" y="54051"/>
                </a:lnTo>
                <a:lnTo>
                  <a:pt x="1605648" y="58432"/>
                </a:lnTo>
                <a:lnTo>
                  <a:pt x="1606511" y="62039"/>
                </a:lnTo>
                <a:lnTo>
                  <a:pt x="1607464" y="63817"/>
                </a:lnTo>
                <a:lnTo>
                  <a:pt x="1610042" y="68478"/>
                </a:lnTo>
                <a:lnTo>
                  <a:pt x="1612658" y="71031"/>
                </a:lnTo>
                <a:lnTo>
                  <a:pt x="1616062" y="72796"/>
                </a:lnTo>
                <a:lnTo>
                  <a:pt x="1619402" y="74574"/>
                </a:lnTo>
                <a:lnTo>
                  <a:pt x="1623148" y="75450"/>
                </a:lnTo>
                <a:lnTo>
                  <a:pt x="1632331" y="75450"/>
                </a:lnTo>
                <a:lnTo>
                  <a:pt x="1637106" y="74053"/>
                </a:lnTo>
                <a:lnTo>
                  <a:pt x="1646161" y="68478"/>
                </a:lnTo>
                <a:lnTo>
                  <a:pt x="1649666" y="64465"/>
                </a:lnTo>
                <a:lnTo>
                  <a:pt x="1652117" y="59220"/>
                </a:lnTo>
                <a:lnTo>
                  <a:pt x="1654556" y="54051"/>
                </a:lnTo>
                <a:lnTo>
                  <a:pt x="1655787" y="48399"/>
                </a:lnTo>
                <a:lnTo>
                  <a:pt x="1655787" y="35534"/>
                </a:lnTo>
                <a:close/>
              </a:path>
              <a:path w="3117850" h="176529">
                <a:moveTo>
                  <a:pt x="1706333" y="164693"/>
                </a:moveTo>
                <a:lnTo>
                  <a:pt x="1696123" y="164693"/>
                </a:lnTo>
                <a:lnTo>
                  <a:pt x="1696123" y="174904"/>
                </a:lnTo>
                <a:lnTo>
                  <a:pt x="1706333" y="174904"/>
                </a:lnTo>
                <a:lnTo>
                  <a:pt x="1706333" y="164693"/>
                </a:lnTo>
                <a:close/>
              </a:path>
              <a:path w="3117850" h="176529">
                <a:moveTo>
                  <a:pt x="1711134" y="29197"/>
                </a:moveTo>
                <a:lnTo>
                  <a:pt x="1710524" y="27673"/>
                </a:lnTo>
                <a:lnTo>
                  <a:pt x="1709902" y="26073"/>
                </a:lnTo>
                <a:lnTo>
                  <a:pt x="1707451" y="23685"/>
                </a:lnTo>
                <a:lnTo>
                  <a:pt x="1706372" y="22669"/>
                </a:lnTo>
                <a:lnTo>
                  <a:pt x="1704898" y="21336"/>
                </a:lnTo>
                <a:lnTo>
                  <a:pt x="1701596" y="20218"/>
                </a:lnTo>
                <a:lnTo>
                  <a:pt x="1693976" y="20218"/>
                </a:lnTo>
                <a:lnTo>
                  <a:pt x="1677644" y="30632"/>
                </a:lnTo>
                <a:lnTo>
                  <a:pt x="1677682" y="30391"/>
                </a:lnTo>
                <a:lnTo>
                  <a:pt x="1679473" y="21336"/>
                </a:lnTo>
                <a:lnTo>
                  <a:pt x="1671307" y="21336"/>
                </a:lnTo>
                <a:lnTo>
                  <a:pt x="1660182" y="74333"/>
                </a:lnTo>
                <a:lnTo>
                  <a:pt x="1669161" y="74333"/>
                </a:lnTo>
                <a:lnTo>
                  <a:pt x="1674266" y="49720"/>
                </a:lnTo>
                <a:lnTo>
                  <a:pt x="1676044" y="41617"/>
                </a:lnTo>
                <a:lnTo>
                  <a:pt x="1678762" y="35941"/>
                </a:lnTo>
                <a:lnTo>
                  <a:pt x="1682432" y="32677"/>
                </a:lnTo>
                <a:lnTo>
                  <a:pt x="1684693" y="30632"/>
                </a:lnTo>
                <a:lnTo>
                  <a:pt x="1686267" y="29197"/>
                </a:lnTo>
                <a:lnTo>
                  <a:pt x="1686458" y="29197"/>
                </a:lnTo>
                <a:lnTo>
                  <a:pt x="1690293" y="27673"/>
                </a:lnTo>
                <a:lnTo>
                  <a:pt x="1697316" y="27673"/>
                </a:lnTo>
                <a:lnTo>
                  <a:pt x="1699082" y="28206"/>
                </a:lnTo>
                <a:lnTo>
                  <a:pt x="1700187" y="29197"/>
                </a:lnTo>
                <a:lnTo>
                  <a:pt x="1701596" y="30391"/>
                </a:lnTo>
                <a:lnTo>
                  <a:pt x="1701711" y="30632"/>
                </a:lnTo>
                <a:lnTo>
                  <a:pt x="1702244" y="31826"/>
                </a:lnTo>
                <a:lnTo>
                  <a:pt x="1702130" y="35941"/>
                </a:lnTo>
                <a:lnTo>
                  <a:pt x="1701876" y="37566"/>
                </a:lnTo>
                <a:lnTo>
                  <a:pt x="1701126" y="40843"/>
                </a:lnTo>
                <a:lnTo>
                  <a:pt x="1693672" y="74333"/>
                </a:lnTo>
                <a:lnTo>
                  <a:pt x="1702650" y="74333"/>
                </a:lnTo>
                <a:lnTo>
                  <a:pt x="1709801" y="42367"/>
                </a:lnTo>
                <a:lnTo>
                  <a:pt x="1710690" y="38150"/>
                </a:lnTo>
                <a:lnTo>
                  <a:pt x="1710766" y="37566"/>
                </a:lnTo>
                <a:lnTo>
                  <a:pt x="1711007" y="35941"/>
                </a:lnTo>
                <a:lnTo>
                  <a:pt x="1711134" y="29197"/>
                </a:lnTo>
                <a:close/>
              </a:path>
              <a:path w="3117850" h="176529">
                <a:moveTo>
                  <a:pt x="1763509" y="164693"/>
                </a:moveTo>
                <a:lnTo>
                  <a:pt x="1753298" y="164693"/>
                </a:lnTo>
                <a:lnTo>
                  <a:pt x="1753298" y="174904"/>
                </a:lnTo>
                <a:lnTo>
                  <a:pt x="1763509" y="174904"/>
                </a:lnTo>
                <a:lnTo>
                  <a:pt x="1763509" y="164693"/>
                </a:lnTo>
                <a:close/>
              </a:path>
              <a:path w="3117850" h="176529">
                <a:moveTo>
                  <a:pt x="1766620" y="37261"/>
                </a:moveTo>
                <a:lnTo>
                  <a:pt x="1766608" y="30124"/>
                </a:lnTo>
                <a:lnTo>
                  <a:pt x="1765376" y="27571"/>
                </a:lnTo>
                <a:lnTo>
                  <a:pt x="1765173" y="27190"/>
                </a:lnTo>
                <a:lnTo>
                  <a:pt x="1762290" y="24904"/>
                </a:lnTo>
                <a:lnTo>
                  <a:pt x="1758480" y="21780"/>
                </a:lnTo>
                <a:lnTo>
                  <a:pt x="1753298" y="20218"/>
                </a:lnTo>
                <a:lnTo>
                  <a:pt x="1740636" y="20218"/>
                </a:lnTo>
                <a:lnTo>
                  <a:pt x="1735569" y="21615"/>
                </a:lnTo>
                <a:lnTo>
                  <a:pt x="1731556" y="24396"/>
                </a:lnTo>
                <a:lnTo>
                  <a:pt x="1727466" y="27190"/>
                </a:lnTo>
                <a:lnTo>
                  <a:pt x="1724507" y="31203"/>
                </a:lnTo>
                <a:lnTo>
                  <a:pt x="1722666" y="36449"/>
                </a:lnTo>
                <a:lnTo>
                  <a:pt x="1731759" y="37261"/>
                </a:lnTo>
                <a:lnTo>
                  <a:pt x="1732851" y="34137"/>
                </a:lnTo>
                <a:lnTo>
                  <a:pt x="1734616" y="31750"/>
                </a:lnTo>
                <a:lnTo>
                  <a:pt x="1737067" y="30124"/>
                </a:lnTo>
                <a:lnTo>
                  <a:pt x="1739569" y="28384"/>
                </a:lnTo>
                <a:lnTo>
                  <a:pt x="1742541" y="27571"/>
                </a:lnTo>
                <a:lnTo>
                  <a:pt x="1750441" y="27571"/>
                </a:lnTo>
                <a:lnTo>
                  <a:pt x="1753501" y="28384"/>
                </a:lnTo>
                <a:lnTo>
                  <a:pt x="1757070" y="31203"/>
                </a:lnTo>
                <a:lnTo>
                  <a:pt x="1757349" y="31750"/>
                </a:lnTo>
                <a:lnTo>
                  <a:pt x="1757895" y="32905"/>
                </a:lnTo>
                <a:lnTo>
                  <a:pt x="1757794" y="37261"/>
                </a:lnTo>
                <a:lnTo>
                  <a:pt x="1757553" y="38696"/>
                </a:lnTo>
                <a:lnTo>
                  <a:pt x="1756879" y="41148"/>
                </a:lnTo>
                <a:lnTo>
                  <a:pt x="1755444" y="41694"/>
                </a:lnTo>
                <a:lnTo>
                  <a:pt x="1755444" y="47472"/>
                </a:lnTo>
                <a:lnTo>
                  <a:pt x="1755317" y="48221"/>
                </a:lnTo>
                <a:lnTo>
                  <a:pt x="1755203" y="48869"/>
                </a:lnTo>
                <a:lnTo>
                  <a:pt x="1755101" y="49517"/>
                </a:lnTo>
                <a:lnTo>
                  <a:pt x="1755025" y="49923"/>
                </a:lnTo>
                <a:lnTo>
                  <a:pt x="1754936" y="50507"/>
                </a:lnTo>
                <a:lnTo>
                  <a:pt x="1754809" y="51257"/>
                </a:lnTo>
                <a:lnTo>
                  <a:pt x="1754695" y="51930"/>
                </a:lnTo>
                <a:lnTo>
                  <a:pt x="1754632" y="52273"/>
                </a:lnTo>
                <a:lnTo>
                  <a:pt x="1754555" y="52717"/>
                </a:lnTo>
                <a:lnTo>
                  <a:pt x="1754454" y="53060"/>
                </a:lnTo>
                <a:lnTo>
                  <a:pt x="1753298" y="56730"/>
                </a:lnTo>
                <a:lnTo>
                  <a:pt x="1751672" y="59524"/>
                </a:lnTo>
                <a:lnTo>
                  <a:pt x="1750123" y="62344"/>
                </a:lnTo>
                <a:lnTo>
                  <a:pt x="1748091" y="64427"/>
                </a:lnTo>
                <a:lnTo>
                  <a:pt x="1748231" y="64427"/>
                </a:lnTo>
                <a:lnTo>
                  <a:pt x="1745310" y="66065"/>
                </a:lnTo>
                <a:lnTo>
                  <a:pt x="1742465" y="67691"/>
                </a:lnTo>
                <a:lnTo>
                  <a:pt x="1739544" y="68516"/>
                </a:lnTo>
                <a:lnTo>
                  <a:pt x="1733283" y="68516"/>
                </a:lnTo>
                <a:lnTo>
                  <a:pt x="1730806" y="67691"/>
                </a:lnTo>
                <a:lnTo>
                  <a:pt x="1729105" y="66065"/>
                </a:lnTo>
                <a:lnTo>
                  <a:pt x="1727327" y="64427"/>
                </a:lnTo>
                <a:lnTo>
                  <a:pt x="1726450" y="62344"/>
                </a:lnTo>
                <a:lnTo>
                  <a:pt x="1726450" y="57924"/>
                </a:lnTo>
                <a:lnTo>
                  <a:pt x="1726996" y="56184"/>
                </a:lnTo>
                <a:lnTo>
                  <a:pt x="1729168" y="53060"/>
                </a:lnTo>
                <a:lnTo>
                  <a:pt x="1730806" y="51930"/>
                </a:lnTo>
                <a:lnTo>
                  <a:pt x="1732978" y="51257"/>
                </a:lnTo>
                <a:lnTo>
                  <a:pt x="1735162" y="50507"/>
                </a:lnTo>
                <a:lnTo>
                  <a:pt x="1738871" y="49923"/>
                </a:lnTo>
                <a:lnTo>
                  <a:pt x="1744116" y="49517"/>
                </a:lnTo>
                <a:lnTo>
                  <a:pt x="1747520" y="49174"/>
                </a:lnTo>
                <a:lnTo>
                  <a:pt x="1749933" y="48869"/>
                </a:lnTo>
                <a:lnTo>
                  <a:pt x="1753412" y="48221"/>
                </a:lnTo>
                <a:lnTo>
                  <a:pt x="1753235" y="48221"/>
                </a:lnTo>
                <a:lnTo>
                  <a:pt x="1754225" y="47955"/>
                </a:lnTo>
                <a:lnTo>
                  <a:pt x="1755444" y="47472"/>
                </a:lnTo>
                <a:lnTo>
                  <a:pt x="1755444" y="41694"/>
                </a:lnTo>
                <a:lnTo>
                  <a:pt x="1754352" y="42100"/>
                </a:lnTo>
                <a:lnTo>
                  <a:pt x="1750275" y="42672"/>
                </a:lnTo>
                <a:lnTo>
                  <a:pt x="1744624" y="42887"/>
                </a:lnTo>
                <a:lnTo>
                  <a:pt x="1738909" y="43154"/>
                </a:lnTo>
                <a:lnTo>
                  <a:pt x="1735023" y="43497"/>
                </a:lnTo>
                <a:lnTo>
                  <a:pt x="1732978" y="43903"/>
                </a:lnTo>
                <a:lnTo>
                  <a:pt x="1729778" y="44450"/>
                </a:lnTo>
                <a:lnTo>
                  <a:pt x="1717459" y="64427"/>
                </a:lnTo>
                <a:lnTo>
                  <a:pt x="1718043" y="66065"/>
                </a:lnTo>
                <a:lnTo>
                  <a:pt x="1718957" y="68300"/>
                </a:lnTo>
                <a:lnTo>
                  <a:pt x="1724952" y="74028"/>
                </a:lnTo>
                <a:lnTo>
                  <a:pt x="1728901" y="75450"/>
                </a:lnTo>
                <a:lnTo>
                  <a:pt x="1737067" y="75450"/>
                </a:lnTo>
                <a:lnTo>
                  <a:pt x="1752066" y="67805"/>
                </a:lnTo>
                <a:lnTo>
                  <a:pt x="1752155" y="68821"/>
                </a:lnTo>
                <a:lnTo>
                  <a:pt x="1752282" y="70446"/>
                </a:lnTo>
                <a:lnTo>
                  <a:pt x="1752396" y="71196"/>
                </a:lnTo>
                <a:lnTo>
                  <a:pt x="1752625" y="72631"/>
                </a:lnTo>
                <a:lnTo>
                  <a:pt x="1753095" y="74333"/>
                </a:lnTo>
                <a:lnTo>
                  <a:pt x="1762290" y="74333"/>
                </a:lnTo>
                <a:lnTo>
                  <a:pt x="1762213" y="74028"/>
                </a:lnTo>
                <a:lnTo>
                  <a:pt x="1762112" y="73621"/>
                </a:lnTo>
                <a:lnTo>
                  <a:pt x="1761540" y="71196"/>
                </a:lnTo>
                <a:lnTo>
                  <a:pt x="1761413" y="70446"/>
                </a:lnTo>
                <a:lnTo>
                  <a:pt x="1761159" y="68821"/>
                </a:lnTo>
                <a:lnTo>
                  <a:pt x="1761159" y="67691"/>
                </a:lnTo>
                <a:lnTo>
                  <a:pt x="1761172" y="64427"/>
                </a:lnTo>
                <a:lnTo>
                  <a:pt x="1761642" y="61125"/>
                </a:lnTo>
                <a:lnTo>
                  <a:pt x="1762760" y="56184"/>
                </a:lnTo>
                <a:lnTo>
                  <a:pt x="1764652" y="47472"/>
                </a:lnTo>
                <a:lnTo>
                  <a:pt x="1766265" y="40055"/>
                </a:lnTo>
                <a:lnTo>
                  <a:pt x="1766620" y="37261"/>
                </a:lnTo>
                <a:close/>
              </a:path>
              <a:path w="3117850" h="176529">
                <a:moveTo>
                  <a:pt x="1819668" y="164693"/>
                </a:moveTo>
                <a:lnTo>
                  <a:pt x="1809457" y="164693"/>
                </a:lnTo>
                <a:lnTo>
                  <a:pt x="1809457" y="174904"/>
                </a:lnTo>
                <a:lnTo>
                  <a:pt x="1819668" y="174904"/>
                </a:lnTo>
                <a:lnTo>
                  <a:pt x="1819668" y="164693"/>
                </a:lnTo>
                <a:close/>
              </a:path>
              <a:path w="3117850" h="176529">
                <a:moveTo>
                  <a:pt x="1821307" y="37782"/>
                </a:moveTo>
                <a:lnTo>
                  <a:pt x="1821294" y="32435"/>
                </a:lnTo>
                <a:lnTo>
                  <a:pt x="1819630" y="28206"/>
                </a:lnTo>
                <a:lnTo>
                  <a:pt x="1819071" y="27673"/>
                </a:lnTo>
                <a:lnTo>
                  <a:pt x="1812963" y="21818"/>
                </a:lnTo>
                <a:lnTo>
                  <a:pt x="1808467" y="20218"/>
                </a:lnTo>
                <a:lnTo>
                  <a:pt x="1797304" y="20218"/>
                </a:lnTo>
                <a:lnTo>
                  <a:pt x="1792401" y="21678"/>
                </a:lnTo>
                <a:lnTo>
                  <a:pt x="1788121" y="24599"/>
                </a:lnTo>
                <a:lnTo>
                  <a:pt x="1783829" y="27457"/>
                </a:lnTo>
                <a:lnTo>
                  <a:pt x="1780565" y="31686"/>
                </a:lnTo>
                <a:lnTo>
                  <a:pt x="1778317" y="37261"/>
                </a:lnTo>
                <a:lnTo>
                  <a:pt x="1776006" y="42849"/>
                </a:lnTo>
                <a:lnTo>
                  <a:pt x="1774850" y="48526"/>
                </a:lnTo>
                <a:lnTo>
                  <a:pt x="1774850" y="60985"/>
                </a:lnTo>
                <a:lnTo>
                  <a:pt x="1776653" y="66167"/>
                </a:lnTo>
                <a:lnTo>
                  <a:pt x="1780260" y="69837"/>
                </a:lnTo>
                <a:lnTo>
                  <a:pt x="1783791" y="73583"/>
                </a:lnTo>
                <a:lnTo>
                  <a:pt x="1788464" y="75450"/>
                </a:lnTo>
                <a:lnTo>
                  <a:pt x="1799551" y="75450"/>
                </a:lnTo>
                <a:lnTo>
                  <a:pt x="1804289" y="73850"/>
                </a:lnTo>
                <a:lnTo>
                  <a:pt x="1808441" y="70650"/>
                </a:lnTo>
                <a:lnTo>
                  <a:pt x="1811274" y="68516"/>
                </a:lnTo>
                <a:lnTo>
                  <a:pt x="1812709" y="67386"/>
                </a:lnTo>
                <a:lnTo>
                  <a:pt x="1815896" y="62560"/>
                </a:lnTo>
                <a:lnTo>
                  <a:pt x="1818144" y="55956"/>
                </a:lnTo>
                <a:lnTo>
                  <a:pt x="1809051" y="55029"/>
                </a:lnTo>
                <a:lnTo>
                  <a:pt x="1807591" y="59486"/>
                </a:lnTo>
                <a:lnTo>
                  <a:pt x="1806676" y="60985"/>
                </a:lnTo>
                <a:lnTo>
                  <a:pt x="1805482" y="62890"/>
                </a:lnTo>
                <a:lnTo>
                  <a:pt x="1802726" y="65138"/>
                </a:lnTo>
                <a:lnTo>
                  <a:pt x="1800059" y="67386"/>
                </a:lnTo>
                <a:lnTo>
                  <a:pt x="1797278" y="68516"/>
                </a:lnTo>
                <a:lnTo>
                  <a:pt x="1791423" y="68516"/>
                </a:lnTo>
                <a:lnTo>
                  <a:pt x="1783930" y="59486"/>
                </a:lnTo>
                <a:lnTo>
                  <a:pt x="1783930" y="50647"/>
                </a:lnTo>
                <a:lnTo>
                  <a:pt x="1792516" y="31140"/>
                </a:lnTo>
                <a:lnTo>
                  <a:pt x="1795170" y="28829"/>
                </a:lnTo>
                <a:lnTo>
                  <a:pt x="1798294" y="27673"/>
                </a:lnTo>
                <a:lnTo>
                  <a:pt x="1805038" y="27673"/>
                </a:lnTo>
                <a:lnTo>
                  <a:pt x="1807552" y="28625"/>
                </a:lnTo>
                <a:lnTo>
                  <a:pt x="1809457" y="30530"/>
                </a:lnTo>
                <a:lnTo>
                  <a:pt x="1811439" y="32435"/>
                </a:lnTo>
                <a:lnTo>
                  <a:pt x="1812417" y="35052"/>
                </a:lnTo>
                <a:lnTo>
                  <a:pt x="1812417" y="38392"/>
                </a:lnTo>
                <a:lnTo>
                  <a:pt x="1821307" y="37782"/>
                </a:lnTo>
                <a:close/>
              </a:path>
              <a:path w="3117850" h="176529">
                <a:moveTo>
                  <a:pt x="1843570" y="21336"/>
                </a:moveTo>
                <a:lnTo>
                  <a:pt x="1834578" y="21336"/>
                </a:lnTo>
                <a:lnTo>
                  <a:pt x="1823453" y="74333"/>
                </a:lnTo>
                <a:lnTo>
                  <a:pt x="1832432" y="74333"/>
                </a:lnTo>
                <a:lnTo>
                  <a:pt x="1843570" y="21336"/>
                </a:lnTo>
                <a:close/>
              </a:path>
              <a:path w="3117850" h="176529">
                <a:moveTo>
                  <a:pt x="1847748" y="1219"/>
                </a:moveTo>
                <a:lnTo>
                  <a:pt x="1838769" y="1219"/>
                </a:lnTo>
                <a:lnTo>
                  <a:pt x="1836623" y="11430"/>
                </a:lnTo>
                <a:lnTo>
                  <a:pt x="1845602" y="11430"/>
                </a:lnTo>
                <a:lnTo>
                  <a:pt x="1847748" y="1219"/>
                </a:lnTo>
                <a:close/>
              </a:path>
              <a:path w="3117850" h="176529">
                <a:moveTo>
                  <a:pt x="1875828" y="164693"/>
                </a:moveTo>
                <a:lnTo>
                  <a:pt x="1865617" y="164693"/>
                </a:lnTo>
                <a:lnTo>
                  <a:pt x="1865617" y="174904"/>
                </a:lnTo>
                <a:lnTo>
                  <a:pt x="1875828" y="174904"/>
                </a:lnTo>
                <a:lnTo>
                  <a:pt x="1875828" y="164693"/>
                </a:lnTo>
                <a:close/>
              </a:path>
              <a:path w="3117850" h="176529">
                <a:moveTo>
                  <a:pt x="1897786" y="35534"/>
                </a:moveTo>
                <a:lnTo>
                  <a:pt x="1895843" y="30149"/>
                </a:lnTo>
                <a:lnTo>
                  <a:pt x="1892947" y="27152"/>
                </a:lnTo>
                <a:lnTo>
                  <a:pt x="1891969" y="26136"/>
                </a:lnTo>
                <a:lnTo>
                  <a:pt x="1888998" y="23164"/>
                </a:lnTo>
                <a:lnTo>
                  <a:pt x="1888998" y="37503"/>
                </a:lnTo>
                <a:lnTo>
                  <a:pt x="1888998" y="45262"/>
                </a:lnTo>
                <a:lnTo>
                  <a:pt x="1871548" y="68478"/>
                </a:lnTo>
                <a:lnTo>
                  <a:pt x="1865642" y="68478"/>
                </a:lnTo>
                <a:lnTo>
                  <a:pt x="1856638" y="50647"/>
                </a:lnTo>
                <a:lnTo>
                  <a:pt x="1857070" y="47574"/>
                </a:lnTo>
                <a:lnTo>
                  <a:pt x="1858848" y="40703"/>
                </a:lnTo>
                <a:lnTo>
                  <a:pt x="1860245" y="37706"/>
                </a:lnTo>
                <a:lnTo>
                  <a:pt x="1862150" y="35115"/>
                </a:lnTo>
                <a:lnTo>
                  <a:pt x="1863991" y="32537"/>
                </a:lnTo>
                <a:lnTo>
                  <a:pt x="1866099" y="30556"/>
                </a:lnTo>
                <a:lnTo>
                  <a:pt x="1868474" y="29197"/>
                </a:lnTo>
                <a:lnTo>
                  <a:pt x="1870798" y="27838"/>
                </a:lnTo>
                <a:lnTo>
                  <a:pt x="1873377" y="27152"/>
                </a:lnTo>
                <a:lnTo>
                  <a:pt x="1879917" y="27152"/>
                </a:lnTo>
                <a:lnTo>
                  <a:pt x="1882940" y="28486"/>
                </a:lnTo>
                <a:lnTo>
                  <a:pt x="1885327" y="31140"/>
                </a:lnTo>
                <a:lnTo>
                  <a:pt x="1887778" y="33794"/>
                </a:lnTo>
                <a:lnTo>
                  <a:pt x="1887842" y="33985"/>
                </a:lnTo>
                <a:lnTo>
                  <a:pt x="1888998" y="37503"/>
                </a:lnTo>
                <a:lnTo>
                  <a:pt x="1888998" y="23164"/>
                </a:lnTo>
                <a:lnTo>
                  <a:pt x="1888020" y="22186"/>
                </a:lnTo>
                <a:lnTo>
                  <a:pt x="1882876" y="20218"/>
                </a:lnTo>
                <a:lnTo>
                  <a:pt x="1868373" y="20218"/>
                </a:lnTo>
                <a:lnTo>
                  <a:pt x="1847659" y="54051"/>
                </a:lnTo>
                <a:lnTo>
                  <a:pt x="1847646" y="58432"/>
                </a:lnTo>
                <a:lnTo>
                  <a:pt x="1848510" y="62039"/>
                </a:lnTo>
                <a:lnTo>
                  <a:pt x="1849450" y="63817"/>
                </a:lnTo>
                <a:lnTo>
                  <a:pt x="1852041" y="68478"/>
                </a:lnTo>
                <a:lnTo>
                  <a:pt x="1854657" y="71031"/>
                </a:lnTo>
                <a:lnTo>
                  <a:pt x="1858060" y="72796"/>
                </a:lnTo>
                <a:lnTo>
                  <a:pt x="1861400" y="74574"/>
                </a:lnTo>
                <a:lnTo>
                  <a:pt x="1865147" y="75450"/>
                </a:lnTo>
                <a:lnTo>
                  <a:pt x="1874329" y="75450"/>
                </a:lnTo>
                <a:lnTo>
                  <a:pt x="1879092" y="74053"/>
                </a:lnTo>
                <a:lnTo>
                  <a:pt x="1888147" y="68478"/>
                </a:lnTo>
                <a:lnTo>
                  <a:pt x="1891652" y="64465"/>
                </a:lnTo>
                <a:lnTo>
                  <a:pt x="1894103" y="59220"/>
                </a:lnTo>
                <a:lnTo>
                  <a:pt x="1896554" y="54051"/>
                </a:lnTo>
                <a:lnTo>
                  <a:pt x="1897786" y="48399"/>
                </a:lnTo>
                <a:lnTo>
                  <a:pt x="1897786" y="35534"/>
                </a:lnTo>
                <a:close/>
              </a:path>
              <a:path w="3117850" h="176529">
                <a:moveTo>
                  <a:pt x="1934032" y="164693"/>
                </a:moveTo>
                <a:lnTo>
                  <a:pt x="1923821" y="164693"/>
                </a:lnTo>
                <a:lnTo>
                  <a:pt x="1923821" y="174904"/>
                </a:lnTo>
                <a:lnTo>
                  <a:pt x="1934032" y="174904"/>
                </a:lnTo>
                <a:lnTo>
                  <a:pt x="1934032" y="164693"/>
                </a:lnTo>
                <a:close/>
              </a:path>
              <a:path w="3117850" h="176529">
                <a:moveTo>
                  <a:pt x="1953120" y="29197"/>
                </a:moveTo>
                <a:lnTo>
                  <a:pt x="1952523" y="27673"/>
                </a:lnTo>
                <a:lnTo>
                  <a:pt x="1951901" y="26073"/>
                </a:lnTo>
                <a:lnTo>
                  <a:pt x="1949450" y="23685"/>
                </a:lnTo>
                <a:lnTo>
                  <a:pt x="1948370" y="22669"/>
                </a:lnTo>
                <a:lnTo>
                  <a:pt x="1946897" y="21336"/>
                </a:lnTo>
                <a:lnTo>
                  <a:pt x="1943595" y="20218"/>
                </a:lnTo>
                <a:lnTo>
                  <a:pt x="1935975" y="20218"/>
                </a:lnTo>
                <a:lnTo>
                  <a:pt x="1919630" y="30632"/>
                </a:lnTo>
                <a:lnTo>
                  <a:pt x="1919681" y="30391"/>
                </a:lnTo>
                <a:lnTo>
                  <a:pt x="1921471" y="21336"/>
                </a:lnTo>
                <a:lnTo>
                  <a:pt x="1913305" y="21336"/>
                </a:lnTo>
                <a:lnTo>
                  <a:pt x="1902180" y="74333"/>
                </a:lnTo>
                <a:lnTo>
                  <a:pt x="1911159" y="74333"/>
                </a:lnTo>
                <a:lnTo>
                  <a:pt x="1916264" y="49720"/>
                </a:lnTo>
                <a:lnTo>
                  <a:pt x="1918030" y="41617"/>
                </a:lnTo>
                <a:lnTo>
                  <a:pt x="1920760" y="35941"/>
                </a:lnTo>
                <a:lnTo>
                  <a:pt x="1924431" y="32677"/>
                </a:lnTo>
                <a:lnTo>
                  <a:pt x="1926678" y="30632"/>
                </a:lnTo>
                <a:lnTo>
                  <a:pt x="1928253" y="29197"/>
                </a:lnTo>
                <a:lnTo>
                  <a:pt x="1928456" y="29197"/>
                </a:lnTo>
                <a:lnTo>
                  <a:pt x="1932292" y="27673"/>
                </a:lnTo>
                <a:lnTo>
                  <a:pt x="1939302" y="27673"/>
                </a:lnTo>
                <a:lnTo>
                  <a:pt x="1941080" y="28206"/>
                </a:lnTo>
                <a:lnTo>
                  <a:pt x="1942185" y="29197"/>
                </a:lnTo>
                <a:lnTo>
                  <a:pt x="1943595" y="30391"/>
                </a:lnTo>
                <a:lnTo>
                  <a:pt x="1943709" y="30632"/>
                </a:lnTo>
                <a:lnTo>
                  <a:pt x="1944243" y="31826"/>
                </a:lnTo>
                <a:lnTo>
                  <a:pt x="1944116" y="35941"/>
                </a:lnTo>
                <a:lnTo>
                  <a:pt x="1943862" y="37566"/>
                </a:lnTo>
                <a:lnTo>
                  <a:pt x="1943125" y="40843"/>
                </a:lnTo>
                <a:lnTo>
                  <a:pt x="1935670" y="74333"/>
                </a:lnTo>
                <a:lnTo>
                  <a:pt x="1944649" y="74333"/>
                </a:lnTo>
                <a:lnTo>
                  <a:pt x="1951799" y="42367"/>
                </a:lnTo>
                <a:lnTo>
                  <a:pt x="1952688" y="38150"/>
                </a:lnTo>
                <a:lnTo>
                  <a:pt x="1952764" y="37566"/>
                </a:lnTo>
                <a:lnTo>
                  <a:pt x="1953006" y="35941"/>
                </a:lnTo>
                <a:lnTo>
                  <a:pt x="1953120" y="29197"/>
                </a:lnTo>
                <a:close/>
              </a:path>
              <a:path w="3117850" h="176529">
                <a:moveTo>
                  <a:pt x="1990191" y="164693"/>
                </a:moveTo>
                <a:lnTo>
                  <a:pt x="1979980" y="164693"/>
                </a:lnTo>
                <a:lnTo>
                  <a:pt x="1979980" y="174904"/>
                </a:lnTo>
                <a:lnTo>
                  <a:pt x="1990191" y="174904"/>
                </a:lnTo>
                <a:lnTo>
                  <a:pt x="1990191" y="164693"/>
                </a:lnTo>
                <a:close/>
              </a:path>
              <a:path w="3117850" h="176529">
                <a:moveTo>
                  <a:pt x="2009381" y="35331"/>
                </a:moveTo>
                <a:lnTo>
                  <a:pt x="2007476" y="29984"/>
                </a:lnTo>
                <a:lnTo>
                  <a:pt x="2004758" y="27152"/>
                </a:lnTo>
                <a:lnTo>
                  <a:pt x="2000910" y="23177"/>
                </a:lnTo>
                <a:lnTo>
                  <a:pt x="2000910" y="43091"/>
                </a:lnTo>
                <a:lnTo>
                  <a:pt x="1970989" y="43091"/>
                </a:lnTo>
                <a:lnTo>
                  <a:pt x="1972564" y="37782"/>
                </a:lnTo>
                <a:lnTo>
                  <a:pt x="1974938" y="33794"/>
                </a:lnTo>
                <a:lnTo>
                  <a:pt x="1981339" y="28486"/>
                </a:lnTo>
                <a:lnTo>
                  <a:pt x="1984883" y="27152"/>
                </a:lnTo>
                <a:lnTo>
                  <a:pt x="1992299" y="27152"/>
                </a:lnTo>
                <a:lnTo>
                  <a:pt x="2000910" y="43091"/>
                </a:lnTo>
                <a:lnTo>
                  <a:pt x="2000910" y="23177"/>
                </a:lnTo>
                <a:lnTo>
                  <a:pt x="1999919" y="22148"/>
                </a:lnTo>
                <a:lnTo>
                  <a:pt x="1994890" y="20218"/>
                </a:lnTo>
                <a:lnTo>
                  <a:pt x="1983587" y="20218"/>
                </a:lnTo>
                <a:lnTo>
                  <a:pt x="1960270" y="47307"/>
                </a:lnTo>
                <a:lnTo>
                  <a:pt x="1960321" y="57759"/>
                </a:lnTo>
                <a:lnTo>
                  <a:pt x="1961121" y="61429"/>
                </a:lnTo>
                <a:lnTo>
                  <a:pt x="1962924" y="65036"/>
                </a:lnTo>
                <a:lnTo>
                  <a:pt x="1964524" y="68300"/>
                </a:lnTo>
                <a:lnTo>
                  <a:pt x="1967052" y="70929"/>
                </a:lnTo>
                <a:lnTo>
                  <a:pt x="1970379" y="72694"/>
                </a:lnTo>
                <a:lnTo>
                  <a:pt x="1973656" y="74536"/>
                </a:lnTo>
                <a:lnTo>
                  <a:pt x="1977263" y="75450"/>
                </a:lnTo>
                <a:lnTo>
                  <a:pt x="1987473" y="75450"/>
                </a:lnTo>
                <a:lnTo>
                  <a:pt x="1992884" y="73482"/>
                </a:lnTo>
                <a:lnTo>
                  <a:pt x="1997443" y="69532"/>
                </a:lnTo>
                <a:lnTo>
                  <a:pt x="1999119" y="68097"/>
                </a:lnTo>
                <a:lnTo>
                  <a:pt x="2002002" y="65646"/>
                </a:lnTo>
                <a:lnTo>
                  <a:pt x="2003818" y="63068"/>
                </a:lnTo>
                <a:lnTo>
                  <a:pt x="2004923" y="61429"/>
                </a:lnTo>
                <a:lnTo>
                  <a:pt x="2006117" y="57175"/>
                </a:lnTo>
                <a:lnTo>
                  <a:pt x="1997341" y="56362"/>
                </a:lnTo>
                <a:lnTo>
                  <a:pt x="1995703" y="60172"/>
                </a:lnTo>
                <a:lnTo>
                  <a:pt x="1993392" y="63068"/>
                </a:lnTo>
                <a:lnTo>
                  <a:pt x="1987334" y="67081"/>
                </a:lnTo>
                <a:lnTo>
                  <a:pt x="1984273" y="68097"/>
                </a:lnTo>
                <a:lnTo>
                  <a:pt x="1977872" y="68097"/>
                </a:lnTo>
                <a:lnTo>
                  <a:pt x="1975078" y="66814"/>
                </a:lnTo>
                <a:lnTo>
                  <a:pt x="1971827" y="63068"/>
                </a:lnTo>
                <a:lnTo>
                  <a:pt x="1970481" y="61429"/>
                </a:lnTo>
                <a:lnTo>
                  <a:pt x="1969363" y="57759"/>
                </a:lnTo>
                <a:lnTo>
                  <a:pt x="1969427" y="51054"/>
                </a:lnTo>
                <a:lnTo>
                  <a:pt x="1969566" y="50025"/>
                </a:lnTo>
                <a:lnTo>
                  <a:pt x="2008670" y="50025"/>
                </a:lnTo>
                <a:lnTo>
                  <a:pt x="2009152" y="47307"/>
                </a:lnTo>
                <a:lnTo>
                  <a:pt x="2009381" y="44653"/>
                </a:lnTo>
                <a:lnTo>
                  <a:pt x="2009381" y="43091"/>
                </a:lnTo>
                <a:lnTo>
                  <a:pt x="2009381" y="35331"/>
                </a:lnTo>
                <a:close/>
              </a:path>
              <a:path w="3117850" h="176529">
                <a:moveTo>
                  <a:pt x="2046351" y="164693"/>
                </a:moveTo>
                <a:lnTo>
                  <a:pt x="2036140" y="164693"/>
                </a:lnTo>
                <a:lnTo>
                  <a:pt x="2036140" y="174904"/>
                </a:lnTo>
                <a:lnTo>
                  <a:pt x="2046351" y="174904"/>
                </a:lnTo>
                <a:lnTo>
                  <a:pt x="2046351" y="164693"/>
                </a:lnTo>
                <a:close/>
              </a:path>
              <a:path w="3117850" h="176529">
                <a:moveTo>
                  <a:pt x="2063305" y="36957"/>
                </a:moveTo>
                <a:lnTo>
                  <a:pt x="2049386" y="20218"/>
                </a:lnTo>
                <a:lnTo>
                  <a:pt x="2036787" y="20218"/>
                </a:lnTo>
                <a:lnTo>
                  <a:pt x="2032152" y="21717"/>
                </a:lnTo>
                <a:lnTo>
                  <a:pt x="2028888" y="24701"/>
                </a:lnTo>
                <a:lnTo>
                  <a:pt x="2025548" y="27698"/>
                </a:lnTo>
                <a:lnTo>
                  <a:pt x="2025472" y="27876"/>
                </a:lnTo>
                <a:lnTo>
                  <a:pt x="2025383" y="28079"/>
                </a:lnTo>
                <a:lnTo>
                  <a:pt x="2023884" y="31280"/>
                </a:lnTo>
                <a:lnTo>
                  <a:pt x="2023884" y="37807"/>
                </a:lnTo>
                <a:lnTo>
                  <a:pt x="2024468" y="39916"/>
                </a:lnTo>
                <a:lnTo>
                  <a:pt x="2025624" y="41757"/>
                </a:lnTo>
                <a:lnTo>
                  <a:pt x="2026716" y="43599"/>
                </a:lnTo>
                <a:lnTo>
                  <a:pt x="2028380" y="45199"/>
                </a:lnTo>
                <a:lnTo>
                  <a:pt x="2030628" y="46558"/>
                </a:lnTo>
                <a:lnTo>
                  <a:pt x="2031987" y="47447"/>
                </a:lnTo>
                <a:lnTo>
                  <a:pt x="2035022" y="48907"/>
                </a:lnTo>
                <a:lnTo>
                  <a:pt x="2039708" y="50952"/>
                </a:lnTo>
                <a:lnTo>
                  <a:pt x="2044484" y="52920"/>
                </a:lnTo>
                <a:lnTo>
                  <a:pt x="2047468" y="54622"/>
                </a:lnTo>
                <a:lnTo>
                  <a:pt x="2049856" y="57416"/>
                </a:lnTo>
                <a:lnTo>
                  <a:pt x="2050440" y="58877"/>
                </a:lnTo>
                <a:lnTo>
                  <a:pt x="2050440" y="62623"/>
                </a:lnTo>
                <a:lnTo>
                  <a:pt x="2049449" y="64528"/>
                </a:lnTo>
                <a:lnTo>
                  <a:pt x="2047468" y="66167"/>
                </a:lnTo>
                <a:lnTo>
                  <a:pt x="2045500" y="67729"/>
                </a:lnTo>
                <a:lnTo>
                  <a:pt x="2042541" y="68516"/>
                </a:lnTo>
                <a:lnTo>
                  <a:pt x="2035733" y="68516"/>
                </a:lnTo>
                <a:lnTo>
                  <a:pt x="2033181" y="67894"/>
                </a:lnTo>
                <a:lnTo>
                  <a:pt x="2031136" y="66776"/>
                </a:lnTo>
                <a:lnTo>
                  <a:pt x="2028952" y="65620"/>
                </a:lnTo>
                <a:lnTo>
                  <a:pt x="2027491" y="64122"/>
                </a:lnTo>
                <a:lnTo>
                  <a:pt x="2026653" y="62077"/>
                </a:lnTo>
                <a:lnTo>
                  <a:pt x="2025929" y="60439"/>
                </a:lnTo>
                <a:lnTo>
                  <a:pt x="2025637" y="58877"/>
                </a:lnTo>
                <a:lnTo>
                  <a:pt x="2025523" y="55651"/>
                </a:lnTo>
                <a:lnTo>
                  <a:pt x="2016429" y="56159"/>
                </a:lnTo>
                <a:lnTo>
                  <a:pt x="2016353" y="58877"/>
                </a:lnTo>
                <a:lnTo>
                  <a:pt x="2016226" y="62966"/>
                </a:lnTo>
                <a:lnTo>
                  <a:pt x="2018271" y="67894"/>
                </a:lnTo>
                <a:lnTo>
                  <a:pt x="2022563" y="70967"/>
                </a:lnTo>
                <a:lnTo>
                  <a:pt x="2026843" y="73952"/>
                </a:lnTo>
                <a:lnTo>
                  <a:pt x="2032025" y="75450"/>
                </a:lnTo>
                <a:lnTo>
                  <a:pt x="2042566" y="75450"/>
                </a:lnTo>
                <a:lnTo>
                  <a:pt x="2046452" y="74701"/>
                </a:lnTo>
                <a:lnTo>
                  <a:pt x="2053056" y="71704"/>
                </a:lnTo>
                <a:lnTo>
                  <a:pt x="2055507" y="69697"/>
                </a:lnTo>
                <a:lnTo>
                  <a:pt x="2056244" y="68516"/>
                </a:lnTo>
                <a:lnTo>
                  <a:pt x="2058708" y="64668"/>
                </a:lnTo>
                <a:lnTo>
                  <a:pt x="2058746" y="64528"/>
                </a:lnTo>
                <a:lnTo>
                  <a:pt x="2059457" y="62280"/>
                </a:lnTo>
                <a:lnTo>
                  <a:pt x="2059520" y="55473"/>
                </a:lnTo>
                <a:lnTo>
                  <a:pt x="2058098" y="52133"/>
                </a:lnTo>
                <a:lnTo>
                  <a:pt x="2055228" y="49415"/>
                </a:lnTo>
                <a:lnTo>
                  <a:pt x="2053463" y="47650"/>
                </a:lnTo>
                <a:lnTo>
                  <a:pt x="2048903" y="45199"/>
                </a:lnTo>
                <a:lnTo>
                  <a:pt x="2042261" y="42367"/>
                </a:lnTo>
                <a:lnTo>
                  <a:pt x="2038108" y="40538"/>
                </a:lnTo>
                <a:lnTo>
                  <a:pt x="2035556" y="39204"/>
                </a:lnTo>
                <a:lnTo>
                  <a:pt x="2033104" y="37096"/>
                </a:lnTo>
                <a:lnTo>
                  <a:pt x="2033041" y="36957"/>
                </a:lnTo>
                <a:lnTo>
                  <a:pt x="2032355" y="35636"/>
                </a:lnTo>
                <a:lnTo>
                  <a:pt x="2032355" y="32296"/>
                </a:lnTo>
                <a:lnTo>
                  <a:pt x="2033206" y="30734"/>
                </a:lnTo>
                <a:lnTo>
                  <a:pt x="2036622" y="27876"/>
                </a:lnTo>
                <a:lnTo>
                  <a:pt x="2039035" y="27152"/>
                </a:lnTo>
                <a:lnTo>
                  <a:pt x="2046046" y="27152"/>
                </a:lnTo>
                <a:lnTo>
                  <a:pt x="2054517" y="37566"/>
                </a:lnTo>
                <a:lnTo>
                  <a:pt x="2063305" y="36957"/>
                </a:lnTo>
                <a:close/>
              </a:path>
              <a:path w="3117850" h="176529">
                <a:moveTo>
                  <a:pt x="2102510" y="164693"/>
                </a:moveTo>
                <a:lnTo>
                  <a:pt x="2092299" y="164693"/>
                </a:lnTo>
                <a:lnTo>
                  <a:pt x="2092299" y="174904"/>
                </a:lnTo>
                <a:lnTo>
                  <a:pt x="2102510" y="174904"/>
                </a:lnTo>
                <a:lnTo>
                  <a:pt x="2102510" y="164693"/>
                </a:lnTo>
                <a:close/>
              </a:path>
              <a:path w="3117850" h="176529">
                <a:moveTo>
                  <a:pt x="2148052" y="21336"/>
                </a:moveTo>
                <a:lnTo>
                  <a:pt x="2138654" y="21336"/>
                </a:lnTo>
                <a:lnTo>
                  <a:pt x="2114969" y="63715"/>
                </a:lnTo>
                <a:lnTo>
                  <a:pt x="2114423" y="58470"/>
                </a:lnTo>
                <a:lnTo>
                  <a:pt x="2113737" y="53225"/>
                </a:lnTo>
                <a:lnTo>
                  <a:pt x="2112924" y="47993"/>
                </a:lnTo>
                <a:lnTo>
                  <a:pt x="2108949" y="21336"/>
                </a:lnTo>
                <a:lnTo>
                  <a:pt x="2100059" y="21336"/>
                </a:lnTo>
                <a:lnTo>
                  <a:pt x="2108835" y="74434"/>
                </a:lnTo>
                <a:lnTo>
                  <a:pt x="2105977" y="79641"/>
                </a:lnTo>
                <a:lnTo>
                  <a:pt x="2098522" y="86995"/>
                </a:lnTo>
                <a:lnTo>
                  <a:pt x="2094915" y="86995"/>
                </a:lnTo>
                <a:lnTo>
                  <a:pt x="2093112" y="86715"/>
                </a:lnTo>
                <a:lnTo>
                  <a:pt x="2091283" y="86169"/>
                </a:lnTo>
                <a:lnTo>
                  <a:pt x="2091220" y="87134"/>
                </a:lnTo>
                <a:lnTo>
                  <a:pt x="2090762" y="94754"/>
                </a:lnTo>
                <a:lnTo>
                  <a:pt x="2092744" y="95427"/>
                </a:lnTo>
                <a:lnTo>
                  <a:pt x="2094788" y="95770"/>
                </a:lnTo>
                <a:lnTo>
                  <a:pt x="2100160" y="95770"/>
                </a:lnTo>
                <a:lnTo>
                  <a:pt x="2103145" y="94754"/>
                </a:lnTo>
                <a:lnTo>
                  <a:pt x="2108085" y="91008"/>
                </a:lnTo>
                <a:lnTo>
                  <a:pt x="2110981" y="87134"/>
                </a:lnTo>
                <a:lnTo>
                  <a:pt x="2111057" y="86995"/>
                </a:lnTo>
                <a:lnTo>
                  <a:pt x="2114258" y="81280"/>
                </a:lnTo>
                <a:lnTo>
                  <a:pt x="2124151" y="63715"/>
                </a:lnTo>
                <a:lnTo>
                  <a:pt x="2148052" y="21336"/>
                </a:lnTo>
                <a:close/>
              </a:path>
              <a:path w="3117850" h="176529">
                <a:moveTo>
                  <a:pt x="2159685" y="164693"/>
                </a:moveTo>
                <a:lnTo>
                  <a:pt x="2149475" y="164693"/>
                </a:lnTo>
                <a:lnTo>
                  <a:pt x="2149475" y="174904"/>
                </a:lnTo>
                <a:lnTo>
                  <a:pt x="2159685" y="174904"/>
                </a:lnTo>
                <a:lnTo>
                  <a:pt x="2159685" y="164693"/>
                </a:lnTo>
                <a:close/>
              </a:path>
              <a:path w="3117850" h="176529">
                <a:moveTo>
                  <a:pt x="2197468" y="1219"/>
                </a:moveTo>
                <a:lnTo>
                  <a:pt x="2188489" y="1219"/>
                </a:lnTo>
                <a:lnTo>
                  <a:pt x="2173274" y="74333"/>
                </a:lnTo>
                <a:lnTo>
                  <a:pt x="2182152" y="74333"/>
                </a:lnTo>
                <a:lnTo>
                  <a:pt x="2197468" y="1219"/>
                </a:lnTo>
                <a:close/>
              </a:path>
              <a:path w="3117850" h="176529">
                <a:moveTo>
                  <a:pt x="2215845" y="164693"/>
                </a:moveTo>
                <a:lnTo>
                  <a:pt x="2205634" y="164693"/>
                </a:lnTo>
                <a:lnTo>
                  <a:pt x="2205634" y="174904"/>
                </a:lnTo>
                <a:lnTo>
                  <a:pt x="2215845" y="174904"/>
                </a:lnTo>
                <a:lnTo>
                  <a:pt x="2215845" y="164693"/>
                </a:lnTo>
                <a:close/>
              </a:path>
              <a:path w="3117850" h="176529">
                <a:moveTo>
                  <a:pt x="2247303" y="35331"/>
                </a:moveTo>
                <a:lnTo>
                  <a:pt x="2245398" y="29984"/>
                </a:lnTo>
                <a:lnTo>
                  <a:pt x="2242667" y="27152"/>
                </a:lnTo>
                <a:lnTo>
                  <a:pt x="2238819" y="23164"/>
                </a:lnTo>
                <a:lnTo>
                  <a:pt x="2238819" y="43091"/>
                </a:lnTo>
                <a:lnTo>
                  <a:pt x="2208911" y="43091"/>
                </a:lnTo>
                <a:lnTo>
                  <a:pt x="2210473" y="37782"/>
                </a:lnTo>
                <a:lnTo>
                  <a:pt x="2212860" y="33794"/>
                </a:lnTo>
                <a:lnTo>
                  <a:pt x="2219248" y="28486"/>
                </a:lnTo>
                <a:lnTo>
                  <a:pt x="2222792" y="27152"/>
                </a:lnTo>
                <a:lnTo>
                  <a:pt x="2230209" y="27152"/>
                </a:lnTo>
                <a:lnTo>
                  <a:pt x="2238819" y="43091"/>
                </a:lnTo>
                <a:lnTo>
                  <a:pt x="2238819" y="23164"/>
                </a:lnTo>
                <a:lnTo>
                  <a:pt x="2237841" y="22148"/>
                </a:lnTo>
                <a:lnTo>
                  <a:pt x="2232799" y="20218"/>
                </a:lnTo>
                <a:lnTo>
                  <a:pt x="2221496" y="20218"/>
                </a:lnTo>
                <a:lnTo>
                  <a:pt x="2198179" y="47307"/>
                </a:lnTo>
                <a:lnTo>
                  <a:pt x="2198243" y="57759"/>
                </a:lnTo>
                <a:lnTo>
                  <a:pt x="2199030" y="61429"/>
                </a:lnTo>
                <a:lnTo>
                  <a:pt x="2200833" y="65036"/>
                </a:lnTo>
                <a:lnTo>
                  <a:pt x="2202434" y="68300"/>
                </a:lnTo>
                <a:lnTo>
                  <a:pt x="2204961" y="70929"/>
                </a:lnTo>
                <a:lnTo>
                  <a:pt x="2208288" y="72694"/>
                </a:lnTo>
                <a:lnTo>
                  <a:pt x="2211565" y="74536"/>
                </a:lnTo>
                <a:lnTo>
                  <a:pt x="2215172" y="75450"/>
                </a:lnTo>
                <a:lnTo>
                  <a:pt x="2225383" y="75450"/>
                </a:lnTo>
                <a:lnTo>
                  <a:pt x="2230793" y="73482"/>
                </a:lnTo>
                <a:lnTo>
                  <a:pt x="2235352" y="69532"/>
                </a:lnTo>
                <a:lnTo>
                  <a:pt x="2237028" y="68097"/>
                </a:lnTo>
                <a:lnTo>
                  <a:pt x="2239911" y="65646"/>
                </a:lnTo>
                <a:lnTo>
                  <a:pt x="2241727" y="63068"/>
                </a:lnTo>
                <a:lnTo>
                  <a:pt x="2242832" y="61429"/>
                </a:lnTo>
                <a:lnTo>
                  <a:pt x="2244026" y="57175"/>
                </a:lnTo>
                <a:lnTo>
                  <a:pt x="2235250" y="56362"/>
                </a:lnTo>
                <a:lnTo>
                  <a:pt x="2233612" y="60172"/>
                </a:lnTo>
                <a:lnTo>
                  <a:pt x="2231301" y="63068"/>
                </a:lnTo>
                <a:lnTo>
                  <a:pt x="2225243" y="67081"/>
                </a:lnTo>
                <a:lnTo>
                  <a:pt x="2222182" y="68097"/>
                </a:lnTo>
                <a:lnTo>
                  <a:pt x="2215781" y="68097"/>
                </a:lnTo>
                <a:lnTo>
                  <a:pt x="2212987" y="66814"/>
                </a:lnTo>
                <a:lnTo>
                  <a:pt x="2209736" y="63068"/>
                </a:lnTo>
                <a:lnTo>
                  <a:pt x="2208390" y="61429"/>
                </a:lnTo>
                <a:lnTo>
                  <a:pt x="2207272" y="57759"/>
                </a:lnTo>
                <a:lnTo>
                  <a:pt x="2207336" y="51054"/>
                </a:lnTo>
                <a:lnTo>
                  <a:pt x="2207476" y="50025"/>
                </a:lnTo>
                <a:lnTo>
                  <a:pt x="2246579" y="50025"/>
                </a:lnTo>
                <a:lnTo>
                  <a:pt x="2247061" y="47307"/>
                </a:lnTo>
                <a:lnTo>
                  <a:pt x="2247303" y="44653"/>
                </a:lnTo>
                <a:lnTo>
                  <a:pt x="2247303" y="43091"/>
                </a:lnTo>
                <a:lnTo>
                  <a:pt x="2247303" y="35331"/>
                </a:lnTo>
                <a:close/>
              </a:path>
              <a:path w="3117850" h="176529">
                <a:moveTo>
                  <a:pt x="2272004" y="164693"/>
                </a:moveTo>
                <a:lnTo>
                  <a:pt x="2261793" y="164693"/>
                </a:lnTo>
                <a:lnTo>
                  <a:pt x="2261793" y="174904"/>
                </a:lnTo>
                <a:lnTo>
                  <a:pt x="2272004" y="174904"/>
                </a:lnTo>
                <a:lnTo>
                  <a:pt x="2272004" y="164693"/>
                </a:lnTo>
                <a:close/>
              </a:path>
              <a:path w="3117850" h="176529">
                <a:moveTo>
                  <a:pt x="2307742" y="21336"/>
                </a:moveTo>
                <a:lnTo>
                  <a:pt x="2299474" y="21336"/>
                </a:lnTo>
                <a:lnTo>
                  <a:pt x="2299449" y="21475"/>
                </a:lnTo>
                <a:lnTo>
                  <a:pt x="2297531" y="29908"/>
                </a:lnTo>
                <a:lnTo>
                  <a:pt x="2296122" y="27457"/>
                </a:lnTo>
                <a:lnTo>
                  <a:pt x="2294356" y="24409"/>
                </a:lnTo>
                <a:lnTo>
                  <a:pt x="2294356" y="37058"/>
                </a:lnTo>
                <a:lnTo>
                  <a:pt x="2294267" y="46621"/>
                </a:lnTo>
                <a:lnTo>
                  <a:pt x="2293556" y="49860"/>
                </a:lnTo>
                <a:lnTo>
                  <a:pt x="2289873" y="58572"/>
                </a:lnTo>
                <a:lnTo>
                  <a:pt x="2287498" y="61772"/>
                </a:lnTo>
                <a:lnTo>
                  <a:pt x="2284565" y="63817"/>
                </a:lnTo>
                <a:lnTo>
                  <a:pt x="2281644" y="65925"/>
                </a:lnTo>
                <a:lnTo>
                  <a:pt x="2278710" y="66979"/>
                </a:lnTo>
                <a:lnTo>
                  <a:pt x="2273477" y="66979"/>
                </a:lnTo>
                <a:lnTo>
                  <a:pt x="2264245" y="54559"/>
                </a:lnTo>
                <a:lnTo>
                  <a:pt x="2264245" y="49174"/>
                </a:lnTo>
                <a:lnTo>
                  <a:pt x="2279637" y="27457"/>
                </a:lnTo>
                <a:lnTo>
                  <a:pt x="2285415" y="27457"/>
                </a:lnTo>
                <a:lnTo>
                  <a:pt x="2288413" y="28752"/>
                </a:lnTo>
                <a:lnTo>
                  <a:pt x="2290800" y="31343"/>
                </a:lnTo>
                <a:lnTo>
                  <a:pt x="2293251" y="33934"/>
                </a:lnTo>
                <a:lnTo>
                  <a:pt x="2294356" y="37058"/>
                </a:lnTo>
                <a:lnTo>
                  <a:pt x="2294356" y="24409"/>
                </a:lnTo>
                <a:lnTo>
                  <a:pt x="2293797" y="23444"/>
                </a:lnTo>
                <a:lnTo>
                  <a:pt x="2288451" y="20218"/>
                </a:lnTo>
                <a:lnTo>
                  <a:pt x="2277351" y="20218"/>
                </a:lnTo>
                <a:lnTo>
                  <a:pt x="2273338" y="21475"/>
                </a:lnTo>
                <a:lnTo>
                  <a:pt x="2265515" y="26581"/>
                </a:lnTo>
                <a:lnTo>
                  <a:pt x="2262136" y="30353"/>
                </a:lnTo>
                <a:lnTo>
                  <a:pt x="2259342" y="35331"/>
                </a:lnTo>
                <a:lnTo>
                  <a:pt x="2256485" y="40297"/>
                </a:lnTo>
                <a:lnTo>
                  <a:pt x="2255062" y="45707"/>
                </a:lnTo>
                <a:lnTo>
                  <a:pt x="2255139" y="59118"/>
                </a:lnTo>
                <a:lnTo>
                  <a:pt x="2256866" y="64465"/>
                </a:lnTo>
                <a:lnTo>
                  <a:pt x="2264079" y="72351"/>
                </a:lnTo>
                <a:lnTo>
                  <a:pt x="2268537" y="74333"/>
                </a:lnTo>
                <a:lnTo>
                  <a:pt x="2279154" y="74333"/>
                </a:lnTo>
                <a:lnTo>
                  <a:pt x="2284158" y="71945"/>
                </a:lnTo>
                <a:lnTo>
                  <a:pt x="2288857" y="67183"/>
                </a:lnTo>
                <a:lnTo>
                  <a:pt x="2286571" y="77876"/>
                </a:lnTo>
                <a:lnTo>
                  <a:pt x="2277287" y="88112"/>
                </a:lnTo>
                <a:lnTo>
                  <a:pt x="2269248" y="88112"/>
                </a:lnTo>
                <a:lnTo>
                  <a:pt x="2267140" y="87744"/>
                </a:lnTo>
                <a:lnTo>
                  <a:pt x="2265578" y="86995"/>
                </a:lnTo>
                <a:lnTo>
                  <a:pt x="2264346" y="86448"/>
                </a:lnTo>
                <a:lnTo>
                  <a:pt x="2262111" y="79946"/>
                </a:lnTo>
                <a:lnTo>
                  <a:pt x="2252916" y="79133"/>
                </a:lnTo>
                <a:lnTo>
                  <a:pt x="2252802" y="79946"/>
                </a:lnTo>
                <a:lnTo>
                  <a:pt x="2252713" y="84582"/>
                </a:lnTo>
                <a:lnTo>
                  <a:pt x="2253450" y="86995"/>
                </a:lnTo>
                <a:lnTo>
                  <a:pt x="2256459" y="91249"/>
                </a:lnTo>
                <a:lnTo>
                  <a:pt x="2258771" y="92849"/>
                </a:lnTo>
                <a:lnTo>
                  <a:pt x="2264968" y="95021"/>
                </a:lnTo>
                <a:lnTo>
                  <a:pt x="2268601" y="95567"/>
                </a:lnTo>
                <a:lnTo>
                  <a:pt x="2277249" y="95567"/>
                </a:lnTo>
                <a:lnTo>
                  <a:pt x="2295918" y="77876"/>
                </a:lnTo>
                <a:lnTo>
                  <a:pt x="2298141" y="67183"/>
                </a:lnTo>
                <a:lnTo>
                  <a:pt x="2298179" y="66979"/>
                </a:lnTo>
                <a:lnTo>
                  <a:pt x="2305951" y="29908"/>
                </a:lnTo>
                <a:lnTo>
                  <a:pt x="2307742" y="21336"/>
                </a:lnTo>
                <a:close/>
              </a:path>
              <a:path w="3117850" h="176529">
                <a:moveTo>
                  <a:pt x="2328164" y="164693"/>
                </a:moveTo>
                <a:lnTo>
                  <a:pt x="2317953" y="164693"/>
                </a:lnTo>
                <a:lnTo>
                  <a:pt x="2317953" y="174904"/>
                </a:lnTo>
                <a:lnTo>
                  <a:pt x="2328164" y="174904"/>
                </a:lnTo>
                <a:lnTo>
                  <a:pt x="2328164" y="164693"/>
                </a:lnTo>
                <a:close/>
              </a:path>
              <a:path w="3117850" h="176529">
                <a:moveTo>
                  <a:pt x="2359863" y="30124"/>
                </a:moveTo>
                <a:lnTo>
                  <a:pt x="2358631" y="27571"/>
                </a:lnTo>
                <a:lnTo>
                  <a:pt x="2358415" y="27190"/>
                </a:lnTo>
                <a:lnTo>
                  <a:pt x="2355532" y="24904"/>
                </a:lnTo>
                <a:lnTo>
                  <a:pt x="2351722" y="21780"/>
                </a:lnTo>
                <a:lnTo>
                  <a:pt x="2346553" y="20218"/>
                </a:lnTo>
                <a:lnTo>
                  <a:pt x="2333891" y="20218"/>
                </a:lnTo>
                <a:lnTo>
                  <a:pt x="2328811" y="21615"/>
                </a:lnTo>
                <a:lnTo>
                  <a:pt x="2324798" y="24396"/>
                </a:lnTo>
                <a:lnTo>
                  <a:pt x="2320709" y="27190"/>
                </a:lnTo>
                <a:lnTo>
                  <a:pt x="2317750" y="31203"/>
                </a:lnTo>
                <a:lnTo>
                  <a:pt x="2315921" y="36449"/>
                </a:lnTo>
                <a:lnTo>
                  <a:pt x="2325001" y="37261"/>
                </a:lnTo>
                <a:lnTo>
                  <a:pt x="2326094" y="34137"/>
                </a:lnTo>
                <a:lnTo>
                  <a:pt x="2327859" y="31750"/>
                </a:lnTo>
                <a:lnTo>
                  <a:pt x="2330310" y="30124"/>
                </a:lnTo>
                <a:lnTo>
                  <a:pt x="2332825" y="28384"/>
                </a:lnTo>
                <a:lnTo>
                  <a:pt x="2335796" y="27571"/>
                </a:lnTo>
                <a:lnTo>
                  <a:pt x="2343683" y="27571"/>
                </a:lnTo>
                <a:lnTo>
                  <a:pt x="2346756" y="28384"/>
                </a:lnTo>
                <a:lnTo>
                  <a:pt x="2350312" y="31203"/>
                </a:lnTo>
                <a:lnTo>
                  <a:pt x="2350605" y="31750"/>
                </a:lnTo>
                <a:lnTo>
                  <a:pt x="2351138" y="32905"/>
                </a:lnTo>
                <a:lnTo>
                  <a:pt x="2351036" y="37261"/>
                </a:lnTo>
                <a:lnTo>
                  <a:pt x="2350808" y="38696"/>
                </a:lnTo>
                <a:lnTo>
                  <a:pt x="2350122" y="41148"/>
                </a:lnTo>
                <a:lnTo>
                  <a:pt x="2348687" y="41694"/>
                </a:lnTo>
                <a:lnTo>
                  <a:pt x="2348687" y="47472"/>
                </a:lnTo>
                <a:lnTo>
                  <a:pt x="2348560" y="48221"/>
                </a:lnTo>
                <a:lnTo>
                  <a:pt x="2348458" y="48869"/>
                </a:lnTo>
                <a:lnTo>
                  <a:pt x="2348344" y="49517"/>
                </a:lnTo>
                <a:lnTo>
                  <a:pt x="2348280" y="49923"/>
                </a:lnTo>
                <a:lnTo>
                  <a:pt x="2348179" y="50507"/>
                </a:lnTo>
                <a:lnTo>
                  <a:pt x="2348052" y="51257"/>
                </a:lnTo>
                <a:lnTo>
                  <a:pt x="2347938" y="51930"/>
                </a:lnTo>
                <a:lnTo>
                  <a:pt x="2347887" y="52273"/>
                </a:lnTo>
                <a:lnTo>
                  <a:pt x="2347811" y="52717"/>
                </a:lnTo>
                <a:lnTo>
                  <a:pt x="2347696" y="53060"/>
                </a:lnTo>
                <a:lnTo>
                  <a:pt x="2346553" y="56730"/>
                </a:lnTo>
                <a:lnTo>
                  <a:pt x="2344915" y="59524"/>
                </a:lnTo>
                <a:lnTo>
                  <a:pt x="2343366" y="62344"/>
                </a:lnTo>
                <a:lnTo>
                  <a:pt x="2341334" y="64427"/>
                </a:lnTo>
                <a:lnTo>
                  <a:pt x="2341473" y="64427"/>
                </a:lnTo>
                <a:lnTo>
                  <a:pt x="2338565" y="66065"/>
                </a:lnTo>
                <a:lnTo>
                  <a:pt x="2335720" y="67691"/>
                </a:lnTo>
                <a:lnTo>
                  <a:pt x="2332799" y="68516"/>
                </a:lnTo>
                <a:lnTo>
                  <a:pt x="2326538" y="68516"/>
                </a:lnTo>
                <a:lnTo>
                  <a:pt x="2324049" y="67691"/>
                </a:lnTo>
                <a:lnTo>
                  <a:pt x="2322347" y="66065"/>
                </a:lnTo>
                <a:lnTo>
                  <a:pt x="2320582" y="64427"/>
                </a:lnTo>
                <a:lnTo>
                  <a:pt x="2319693" y="62344"/>
                </a:lnTo>
                <a:lnTo>
                  <a:pt x="2319693" y="57924"/>
                </a:lnTo>
                <a:lnTo>
                  <a:pt x="2320239" y="56184"/>
                </a:lnTo>
                <a:lnTo>
                  <a:pt x="2322411" y="53060"/>
                </a:lnTo>
                <a:lnTo>
                  <a:pt x="2324049" y="51930"/>
                </a:lnTo>
                <a:lnTo>
                  <a:pt x="2326233" y="51257"/>
                </a:lnTo>
                <a:lnTo>
                  <a:pt x="2328405" y="50507"/>
                </a:lnTo>
                <a:lnTo>
                  <a:pt x="2332113" y="49923"/>
                </a:lnTo>
                <a:lnTo>
                  <a:pt x="2337358" y="49517"/>
                </a:lnTo>
                <a:lnTo>
                  <a:pt x="2340762" y="49174"/>
                </a:lnTo>
                <a:lnTo>
                  <a:pt x="2343175" y="48869"/>
                </a:lnTo>
                <a:lnTo>
                  <a:pt x="2346655" y="48221"/>
                </a:lnTo>
                <a:lnTo>
                  <a:pt x="2346477" y="48221"/>
                </a:lnTo>
                <a:lnTo>
                  <a:pt x="2347468" y="47955"/>
                </a:lnTo>
                <a:lnTo>
                  <a:pt x="2348687" y="47472"/>
                </a:lnTo>
                <a:lnTo>
                  <a:pt x="2348687" y="41694"/>
                </a:lnTo>
                <a:lnTo>
                  <a:pt x="2347607" y="42100"/>
                </a:lnTo>
                <a:lnTo>
                  <a:pt x="2343518" y="42672"/>
                </a:lnTo>
                <a:lnTo>
                  <a:pt x="2337866" y="42887"/>
                </a:lnTo>
                <a:lnTo>
                  <a:pt x="2332151" y="43154"/>
                </a:lnTo>
                <a:lnTo>
                  <a:pt x="2328265" y="43497"/>
                </a:lnTo>
                <a:lnTo>
                  <a:pt x="2326233" y="43903"/>
                </a:lnTo>
                <a:lnTo>
                  <a:pt x="2323033" y="44450"/>
                </a:lnTo>
                <a:lnTo>
                  <a:pt x="2310714" y="64427"/>
                </a:lnTo>
                <a:lnTo>
                  <a:pt x="2311285" y="66065"/>
                </a:lnTo>
                <a:lnTo>
                  <a:pt x="2312200" y="68300"/>
                </a:lnTo>
                <a:lnTo>
                  <a:pt x="2318194" y="74028"/>
                </a:lnTo>
                <a:lnTo>
                  <a:pt x="2322144" y="75450"/>
                </a:lnTo>
                <a:lnTo>
                  <a:pt x="2330310" y="75450"/>
                </a:lnTo>
                <a:lnTo>
                  <a:pt x="2345309" y="67805"/>
                </a:lnTo>
                <a:lnTo>
                  <a:pt x="2345398" y="68821"/>
                </a:lnTo>
                <a:lnTo>
                  <a:pt x="2345525" y="70446"/>
                </a:lnTo>
                <a:lnTo>
                  <a:pt x="2345639" y="71196"/>
                </a:lnTo>
                <a:lnTo>
                  <a:pt x="2345867" y="72631"/>
                </a:lnTo>
                <a:lnTo>
                  <a:pt x="2346350" y="74333"/>
                </a:lnTo>
                <a:lnTo>
                  <a:pt x="2355532" y="74333"/>
                </a:lnTo>
                <a:lnTo>
                  <a:pt x="2355456" y="74028"/>
                </a:lnTo>
                <a:lnTo>
                  <a:pt x="2355367" y="73621"/>
                </a:lnTo>
                <a:lnTo>
                  <a:pt x="2354783" y="71196"/>
                </a:lnTo>
                <a:lnTo>
                  <a:pt x="2354669" y="70446"/>
                </a:lnTo>
                <a:lnTo>
                  <a:pt x="2354415" y="68821"/>
                </a:lnTo>
                <a:lnTo>
                  <a:pt x="2354415" y="67691"/>
                </a:lnTo>
                <a:lnTo>
                  <a:pt x="2354427" y="64427"/>
                </a:lnTo>
                <a:lnTo>
                  <a:pt x="2354884" y="61125"/>
                </a:lnTo>
                <a:lnTo>
                  <a:pt x="2356015" y="56184"/>
                </a:lnTo>
                <a:lnTo>
                  <a:pt x="2357907" y="47472"/>
                </a:lnTo>
                <a:lnTo>
                  <a:pt x="2359520" y="40055"/>
                </a:lnTo>
                <a:lnTo>
                  <a:pt x="2359863" y="37261"/>
                </a:lnTo>
                <a:lnTo>
                  <a:pt x="2359863" y="30124"/>
                </a:lnTo>
                <a:close/>
              </a:path>
              <a:path w="3117850" h="176529">
                <a:moveTo>
                  <a:pt x="2385352" y="164693"/>
                </a:moveTo>
                <a:lnTo>
                  <a:pt x="2375141" y="164693"/>
                </a:lnTo>
                <a:lnTo>
                  <a:pt x="2375141" y="174904"/>
                </a:lnTo>
                <a:lnTo>
                  <a:pt x="2385352" y="174904"/>
                </a:lnTo>
                <a:lnTo>
                  <a:pt x="2385352" y="164693"/>
                </a:lnTo>
                <a:close/>
              </a:path>
              <a:path w="3117850" h="176529">
                <a:moveTo>
                  <a:pt x="2423439" y="1219"/>
                </a:moveTo>
                <a:lnTo>
                  <a:pt x="2414447" y="1219"/>
                </a:lnTo>
                <a:lnTo>
                  <a:pt x="2408428" y="29705"/>
                </a:lnTo>
                <a:lnTo>
                  <a:pt x="2407348" y="27673"/>
                </a:lnTo>
                <a:lnTo>
                  <a:pt x="2405773" y="24688"/>
                </a:lnTo>
                <a:lnTo>
                  <a:pt x="2405773" y="36791"/>
                </a:lnTo>
                <a:lnTo>
                  <a:pt x="2405723" y="49415"/>
                </a:lnTo>
                <a:lnTo>
                  <a:pt x="2403564" y="56222"/>
                </a:lnTo>
                <a:lnTo>
                  <a:pt x="2399131" y="61874"/>
                </a:lnTo>
                <a:lnTo>
                  <a:pt x="2395804" y="66090"/>
                </a:lnTo>
                <a:lnTo>
                  <a:pt x="2392083" y="68199"/>
                </a:lnTo>
                <a:lnTo>
                  <a:pt x="2385479" y="68199"/>
                </a:lnTo>
                <a:lnTo>
                  <a:pt x="2376805" y="49250"/>
                </a:lnTo>
                <a:lnTo>
                  <a:pt x="2377389" y="46316"/>
                </a:lnTo>
                <a:lnTo>
                  <a:pt x="2378608" y="42773"/>
                </a:lnTo>
                <a:lnTo>
                  <a:pt x="2379764" y="39243"/>
                </a:lnTo>
                <a:lnTo>
                  <a:pt x="2392057" y="27673"/>
                </a:lnTo>
                <a:lnTo>
                  <a:pt x="2397569" y="27673"/>
                </a:lnTo>
                <a:lnTo>
                  <a:pt x="2400325" y="28854"/>
                </a:lnTo>
                <a:lnTo>
                  <a:pt x="2402509" y="31242"/>
                </a:lnTo>
                <a:lnTo>
                  <a:pt x="2404681" y="33553"/>
                </a:lnTo>
                <a:lnTo>
                  <a:pt x="2405773" y="36791"/>
                </a:lnTo>
                <a:lnTo>
                  <a:pt x="2405773" y="24688"/>
                </a:lnTo>
                <a:lnTo>
                  <a:pt x="2405088" y="23380"/>
                </a:lnTo>
                <a:lnTo>
                  <a:pt x="2400160" y="20218"/>
                </a:lnTo>
                <a:lnTo>
                  <a:pt x="2389606" y="20218"/>
                </a:lnTo>
                <a:lnTo>
                  <a:pt x="2367788" y="47345"/>
                </a:lnTo>
                <a:lnTo>
                  <a:pt x="2367788" y="60820"/>
                </a:lnTo>
                <a:lnTo>
                  <a:pt x="2380310" y="75450"/>
                </a:lnTo>
                <a:lnTo>
                  <a:pt x="2390927" y="75450"/>
                </a:lnTo>
                <a:lnTo>
                  <a:pt x="2396312" y="72529"/>
                </a:lnTo>
                <a:lnTo>
                  <a:pt x="2400135" y="68199"/>
                </a:lnTo>
                <a:lnTo>
                  <a:pt x="2401481" y="66675"/>
                </a:lnTo>
                <a:lnTo>
                  <a:pt x="2399842" y="74333"/>
                </a:lnTo>
                <a:lnTo>
                  <a:pt x="2408224" y="74333"/>
                </a:lnTo>
                <a:lnTo>
                  <a:pt x="2409812" y="66675"/>
                </a:lnTo>
                <a:lnTo>
                  <a:pt x="2409939" y="66090"/>
                </a:lnTo>
                <a:lnTo>
                  <a:pt x="2417508" y="29705"/>
                </a:lnTo>
                <a:lnTo>
                  <a:pt x="2423439" y="1219"/>
                </a:lnTo>
                <a:close/>
              </a:path>
              <a:path w="3117850" h="176529">
                <a:moveTo>
                  <a:pt x="2441511" y="164693"/>
                </a:moveTo>
                <a:lnTo>
                  <a:pt x="2431300" y="164693"/>
                </a:lnTo>
                <a:lnTo>
                  <a:pt x="2431300" y="174904"/>
                </a:lnTo>
                <a:lnTo>
                  <a:pt x="2441511" y="174904"/>
                </a:lnTo>
                <a:lnTo>
                  <a:pt x="2441511" y="164693"/>
                </a:lnTo>
                <a:close/>
              </a:path>
              <a:path w="3117850" h="176529">
                <a:moveTo>
                  <a:pt x="2473668" y="35534"/>
                </a:moveTo>
                <a:lnTo>
                  <a:pt x="2471737" y="30149"/>
                </a:lnTo>
                <a:lnTo>
                  <a:pt x="2468842" y="27152"/>
                </a:lnTo>
                <a:lnTo>
                  <a:pt x="2467851" y="26136"/>
                </a:lnTo>
                <a:lnTo>
                  <a:pt x="2464892" y="23177"/>
                </a:lnTo>
                <a:lnTo>
                  <a:pt x="2464892" y="37503"/>
                </a:lnTo>
                <a:lnTo>
                  <a:pt x="2464892" y="45262"/>
                </a:lnTo>
                <a:lnTo>
                  <a:pt x="2447442" y="68478"/>
                </a:lnTo>
                <a:lnTo>
                  <a:pt x="2441524" y="68478"/>
                </a:lnTo>
                <a:lnTo>
                  <a:pt x="2432520" y="50647"/>
                </a:lnTo>
                <a:lnTo>
                  <a:pt x="2432964" y="47574"/>
                </a:lnTo>
                <a:lnTo>
                  <a:pt x="2434729" y="40703"/>
                </a:lnTo>
                <a:lnTo>
                  <a:pt x="2436126" y="37706"/>
                </a:lnTo>
                <a:lnTo>
                  <a:pt x="2438031" y="35115"/>
                </a:lnTo>
                <a:lnTo>
                  <a:pt x="2439873" y="32537"/>
                </a:lnTo>
                <a:lnTo>
                  <a:pt x="2441981" y="30556"/>
                </a:lnTo>
                <a:lnTo>
                  <a:pt x="2444369" y="29197"/>
                </a:lnTo>
                <a:lnTo>
                  <a:pt x="2446680" y="27838"/>
                </a:lnTo>
                <a:lnTo>
                  <a:pt x="2449271" y="27152"/>
                </a:lnTo>
                <a:lnTo>
                  <a:pt x="2455799" y="27152"/>
                </a:lnTo>
                <a:lnTo>
                  <a:pt x="2458834" y="28486"/>
                </a:lnTo>
                <a:lnTo>
                  <a:pt x="2461222" y="31140"/>
                </a:lnTo>
                <a:lnTo>
                  <a:pt x="2463660" y="33794"/>
                </a:lnTo>
                <a:lnTo>
                  <a:pt x="2463723" y="33985"/>
                </a:lnTo>
                <a:lnTo>
                  <a:pt x="2464892" y="37503"/>
                </a:lnTo>
                <a:lnTo>
                  <a:pt x="2464892" y="23177"/>
                </a:lnTo>
                <a:lnTo>
                  <a:pt x="2463901" y="22186"/>
                </a:lnTo>
                <a:lnTo>
                  <a:pt x="2458770" y="20218"/>
                </a:lnTo>
                <a:lnTo>
                  <a:pt x="2444267" y="20218"/>
                </a:lnTo>
                <a:lnTo>
                  <a:pt x="2423985" y="48399"/>
                </a:lnTo>
                <a:lnTo>
                  <a:pt x="2423553" y="54051"/>
                </a:lnTo>
                <a:lnTo>
                  <a:pt x="2433955" y="72796"/>
                </a:lnTo>
                <a:lnTo>
                  <a:pt x="2437282" y="74574"/>
                </a:lnTo>
                <a:lnTo>
                  <a:pt x="2441029" y="75450"/>
                </a:lnTo>
                <a:lnTo>
                  <a:pt x="2450223" y="75450"/>
                </a:lnTo>
                <a:lnTo>
                  <a:pt x="2454986" y="74053"/>
                </a:lnTo>
                <a:lnTo>
                  <a:pt x="2464041" y="68478"/>
                </a:lnTo>
                <a:lnTo>
                  <a:pt x="2467546" y="64465"/>
                </a:lnTo>
                <a:lnTo>
                  <a:pt x="2469997" y="59220"/>
                </a:lnTo>
                <a:lnTo>
                  <a:pt x="2472448" y="54051"/>
                </a:lnTo>
                <a:lnTo>
                  <a:pt x="2473668" y="48399"/>
                </a:lnTo>
                <a:lnTo>
                  <a:pt x="2473668" y="35534"/>
                </a:lnTo>
                <a:close/>
              </a:path>
              <a:path w="3117850" h="176529">
                <a:moveTo>
                  <a:pt x="2497671" y="164693"/>
                </a:moveTo>
                <a:lnTo>
                  <a:pt x="2487460" y="164693"/>
                </a:lnTo>
                <a:lnTo>
                  <a:pt x="2487460" y="174904"/>
                </a:lnTo>
                <a:lnTo>
                  <a:pt x="2497671" y="174904"/>
                </a:lnTo>
                <a:lnTo>
                  <a:pt x="2497671" y="164693"/>
                </a:lnTo>
                <a:close/>
              </a:path>
              <a:path w="3117850" h="176529">
                <a:moveTo>
                  <a:pt x="2525852" y="36957"/>
                </a:moveTo>
                <a:lnTo>
                  <a:pt x="2511933" y="20218"/>
                </a:lnTo>
                <a:lnTo>
                  <a:pt x="2499334" y="20218"/>
                </a:lnTo>
                <a:lnTo>
                  <a:pt x="2494711" y="21717"/>
                </a:lnTo>
                <a:lnTo>
                  <a:pt x="2491435" y="24701"/>
                </a:lnTo>
                <a:lnTo>
                  <a:pt x="2488107" y="27698"/>
                </a:lnTo>
                <a:lnTo>
                  <a:pt x="2488019" y="27876"/>
                </a:lnTo>
                <a:lnTo>
                  <a:pt x="2487930" y="28079"/>
                </a:lnTo>
                <a:lnTo>
                  <a:pt x="2486431" y="31280"/>
                </a:lnTo>
                <a:lnTo>
                  <a:pt x="2486431" y="37807"/>
                </a:lnTo>
                <a:lnTo>
                  <a:pt x="2487015" y="39916"/>
                </a:lnTo>
                <a:lnTo>
                  <a:pt x="2488171" y="41757"/>
                </a:lnTo>
                <a:lnTo>
                  <a:pt x="2489263" y="43599"/>
                </a:lnTo>
                <a:lnTo>
                  <a:pt x="2490927" y="45199"/>
                </a:lnTo>
                <a:lnTo>
                  <a:pt x="2493175" y="46558"/>
                </a:lnTo>
                <a:lnTo>
                  <a:pt x="2494534" y="47447"/>
                </a:lnTo>
                <a:lnTo>
                  <a:pt x="2497569" y="48907"/>
                </a:lnTo>
                <a:lnTo>
                  <a:pt x="2502268" y="50952"/>
                </a:lnTo>
                <a:lnTo>
                  <a:pt x="2507030" y="52920"/>
                </a:lnTo>
                <a:lnTo>
                  <a:pt x="2510028" y="54622"/>
                </a:lnTo>
                <a:lnTo>
                  <a:pt x="2512403" y="57416"/>
                </a:lnTo>
                <a:lnTo>
                  <a:pt x="2512987" y="58877"/>
                </a:lnTo>
                <a:lnTo>
                  <a:pt x="2512987" y="62623"/>
                </a:lnTo>
                <a:lnTo>
                  <a:pt x="2511996" y="64528"/>
                </a:lnTo>
                <a:lnTo>
                  <a:pt x="2510028" y="66167"/>
                </a:lnTo>
                <a:lnTo>
                  <a:pt x="2508046" y="67729"/>
                </a:lnTo>
                <a:lnTo>
                  <a:pt x="2505087" y="68516"/>
                </a:lnTo>
                <a:lnTo>
                  <a:pt x="2498280" y="68516"/>
                </a:lnTo>
                <a:lnTo>
                  <a:pt x="2495727" y="67894"/>
                </a:lnTo>
                <a:lnTo>
                  <a:pt x="2493683" y="66776"/>
                </a:lnTo>
                <a:lnTo>
                  <a:pt x="2491511" y="65620"/>
                </a:lnTo>
                <a:lnTo>
                  <a:pt x="2490038" y="64122"/>
                </a:lnTo>
                <a:lnTo>
                  <a:pt x="2489200" y="62077"/>
                </a:lnTo>
                <a:lnTo>
                  <a:pt x="2488476" y="60439"/>
                </a:lnTo>
                <a:lnTo>
                  <a:pt x="2488184" y="58877"/>
                </a:lnTo>
                <a:lnTo>
                  <a:pt x="2488069" y="55651"/>
                </a:lnTo>
                <a:lnTo>
                  <a:pt x="2478976" y="56159"/>
                </a:lnTo>
                <a:lnTo>
                  <a:pt x="2478900" y="58877"/>
                </a:lnTo>
                <a:lnTo>
                  <a:pt x="2478773" y="62966"/>
                </a:lnTo>
                <a:lnTo>
                  <a:pt x="2480818" y="67894"/>
                </a:lnTo>
                <a:lnTo>
                  <a:pt x="2485110" y="70967"/>
                </a:lnTo>
                <a:lnTo>
                  <a:pt x="2489403" y="73952"/>
                </a:lnTo>
                <a:lnTo>
                  <a:pt x="2494572" y="75450"/>
                </a:lnTo>
                <a:lnTo>
                  <a:pt x="2505125" y="75450"/>
                </a:lnTo>
                <a:lnTo>
                  <a:pt x="2508999" y="74701"/>
                </a:lnTo>
                <a:lnTo>
                  <a:pt x="2515603" y="71704"/>
                </a:lnTo>
                <a:lnTo>
                  <a:pt x="2518054" y="69697"/>
                </a:lnTo>
                <a:lnTo>
                  <a:pt x="2518791" y="68516"/>
                </a:lnTo>
                <a:lnTo>
                  <a:pt x="2521254" y="64668"/>
                </a:lnTo>
                <a:lnTo>
                  <a:pt x="2521293" y="64528"/>
                </a:lnTo>
                <a:lnTo>
                  <a:pt x="2522004" y="62280"/>
                </a:lnTo>
                <a:lnTo>
                  <a:pt x="2522067" y="55473"/>
                </a:lnTo>
                <a:lnTo>
                  <a:pt x="2520645" y="52133"/>
                </a:lnTo>
                <a:lnTo>
                  <a:pt x="2517787" y="49415"/>
                </a:lnTo>
                <a:lnTo>
                  <a:pt x="2516009" y="47650"/>
                </a:lnTo>
                <a:lnTo>
                  <a:pt x="2511450" y="45199"/>
                </a:lnTo>
                <a:lnTo>
                  <a:pt x="2504821" y="42367"/>
                </a:lnTo>
                <a:lnTo>
                  <a:pt x="2500668" y="40538"/>
                </a:lnTo>
                <a:lnTo>
                  <a:pt x="2498115" y="39204"/>
                </a:lnTo>
                <a:lnTo>
                  <a:pt x="2495664" y="37096"/>
                </a:lnTo>
                <a:lnTo>
                  <a:pt x="2495588" y="36957"/>
                </a:lnTo>
                <a:lnTo>
                  <a:pt x="2494915" y="35636"/>
                </a:lnTo>
                <a:lnTo>
                  <a:pt x="2494915" y="32296"/>
                </a:lnTo>
                <a:lnTo>
                  <a:pt x="2495766" y="30734"/>
                </a:lnTo>
                <a:lnTo>
                  <a:pt x="2499169" y="27876"/>
                </a:lnTo>
                <a:lnTo>
                  <a:pt x="2501582" y="27152"/>
                </a:lnTo>
                <a:lnTo>
                  <a:pt x="2508593" y="27152"/>
                </a:lnTo>
                <a:lnTo>
                  <a:pt x="2517063" y="37566"/>
                </a:lnTo>
                <a:lnTo>
                  <a:pt x="2525852" y="36957"/>
                </a:lnTo>
                <a:close/>
              </a:path>
              <a:path w="3117850" h="176529">
                <a:moveTo>
                  <a:pt x="2553830" y="164693"/>
                </a:moveTo>
                <a:lnTo>
                  <a:pt x="2543619" y="164693"/>
                </a:lnTo>
                <a:lnTo>
                  <a:pt x="2543619" y="174904"/>
                </a:lnTo>
                <a:lnTo>
                  <a:pt x="2553830" y="174904"/>
                </a:lnTo>
                <a:lnTo>
                  <a:pt x="2553830" y="164693"/>
                </a:lnTo>
                <a:close/>
              </a:path>
              <a:path w="3117850" h="176529">
                <a:moveTo>
                  <a:pt x="2609989" y="164693"/>
                </a:moveTo>
                <a:lnTo>
                  <a:pt x="2599779" y="164693"/>
                </a:lnTo>
                <a:lnTo>
                  <a:pt x="2599779" y="174904"/>
                </a:lnTo>
                <a:lnTo>
                  <a:pt x="2609989" y="174904"/>
                </a:lnTo>
                <a:lnTo>
                  <a:pt x="2609989" y="164693"/>
                </a:lnTo>
                <a:close/>
              </a:path>
              <a:path w="3117850" h="176529">
                <a:moveTo>
                  <a:pt x="2615400" y="1219"/>
                </a:moveTo>
                <a:lnTo>
                  <a:pt x="2606408" y="1219"/>
                </a:lnTo>
                <a:lnTo>
                  <a:pt x="2600388" y="29705"/>
                </a:lnTo>
                <a:lnTo>
                  <a:pt x="2599309" y="27673"/>
                </a:lnTo>
                <a:lnTo>
                  <a:pt x="2597734" y="24688"/>
                </a:lnTo>
                <a:lnTo>
                  <a:pt x="2597734" y="36791"/>
                </a:lnTo>
                <a:lnTo>
                  <a:pt x="2597683" y="49415"/>
                </a:lnTo>
                <a:lnTo>
                  <a:pt x="2595524" y="56222"/>
                </a:lnTo>
                <a:lnTo>
                  <a:pt x="2591092" y="61874"/>
                </a:lnTo>
                <a:lnTo>
                  <a:pt x="2587764" y="66090"/>
                </a:lnTo>
                <a:lnTo>
                  <a:pt x="2584056" y="68199"/>
                </a:lnTo>
                <a:lnTo>
                  <a:pt x="2577452" y="68199"/>
                </a:lnTo>
                <a:lnTo>
                  <a:pt x="2568765" y="49250"/>
                </a:lnTo>
                <a:lnTo>
                  <a:pt x="2569349" y="46316"/>
                </a:lnTo>
                <a:lnTo>
                  <a:pt x="2570569" y="42773"/>
                </a:lnTo>
                <a:lnTo>
                  <a:pt x="2571724" y="39243"/>
                </a:lnTo>
                <a:lnTo>
                  <a:pt x="2584018" y="27673"/>
                </a:lnTo>
                <a:lnTo>
                  <a:pt x="2589530" y="27673"/>
                </a:lnTo>
                <a:lnTo>
                  <a:pt x="2592286" y="28854"/>
                </a:lnTo>
                <a:lnTo>
                  <a:pt x="2594470" y="31242"/>
                </a:lnTo>
                <a:lnTo>
                  <a:pt x="2596642" y="33553"/>
                </a:lnTo>
                <a:lnTo>
                  <a:pt x="2597734" y="36791"/>
                </a:lnTo>
                <a:lnTo>
                  <a:pt x="2597734" y="24688"/>
                </a:lnTo>
                <a:lnTo>
                  <a:pt x="2597048" y="23380"/>
                </a:lnTo>
                <a:lnTo>
                  <a:pt x="2592120" y="20218"/>
                </a:lnTo>
                <a:lnTo>
                  <a:pt x="2581567" y="20218"/>
                </a:lnTo>
                <a:lnTo>
                  <a:pt x="2559748" y="47345"/>
                </a:lnTo>
                <a:lnTo>
                  <a:pt x="2559748" y="60820"/>
                </a:lnTo>
                <a:lnTo>
                  <a:pt x="2572270" y="75450"/>
                </a:lnTo>
                <a:lnTo>
                  <a:pt x="2582900" y="75450"/>
                </a:lnTo>
                <a:lnTo>
                  <a:pt x="2588272" y="72529"/>
                </a:lnTo>
                <a:lnTo>
                  <a:pt x="2592095" y="68199"/>
                </a:lnTo>
                <a:lnTo>
                  <a:pt x="2593441" y="66675"/>
                </a:lnTo>
                <a:lnTo>
                  <a:pt x="2591816" y="74333"/>
                </a:lnTo>
                <a:lnTo>
                  <a:pt x="2600185" y="74333"/>
                </a:lnTo>
                <a:lnTo>
                  <a:pt x="2601772" y="66675"/>
                </a:lnTo>
                <a:lnTo>
                  <a:pt x="2601899" y="66090"/>
                </a:lnTo>
                <a:lnTo>
                  <a:pt x="2609469" y="29705"/>
                </a:lnTo>
                <a:lnTo>
                  <a:pt x="2615400" y="1219"/>
                </a:lnTo>
                <a:close/>
              </a:path>
              <a:path w="3117850" h="176529">
                <a:moveTo>
                  <a:pt x="2664917" y="35331"/>
                </a:moveTo>
                <a:lnTo>
                  <a:pt x="2663012" y="29984"/>
                </a:lnTo>
                <a:lnTo>
                  <a:pt x="2660294" y="27152"/>
                </a:lnTo>
                <a:lnTo>
                  <a:pt x="2656446" y="23177"/>
                </a:lnTo>
                <a:lnTo>
                  <a:pt x="2656446" y="43091"/>
                </a:lnTo>
                <a:lnTo>
                  <a:pt x="2626525" y="43091"/>
                </a:lnTo>
                <a:lnTo>
                  <a:pt x="2628100" y="37782"/>
                </a:lnTo>
                <a:lnTo>
                  <a:pt x="2630474" y="33794"/>
                </a:lnTo>
                <a:lnTo>
                  <a:pt x="2636875" y="28486"/>
                </a:lnTo>
                <a:lnTo>
                  <a:pt x="2640419" y="27152"/>
                </a:lnTo>
                <a:lnTo>
                  <a:pt x="2647835" y="27152"/>
                </a:lnTo>
                <a:lnTo>
                  <a:pt x="2656446" y="43091"/>
                </a:lnTo>
                <a:lnTo>
                  <a:pt x="2656446" y="23177"/>
                </a:lnTo>
                <a:lnTo>
                  <a:pt x="2655455" y="22148"/>
                </a:lnTo>
                <a:lnTo>
                  <a:pt x="2650426" y="20218"/>
                </a:lnTo>
                <a:lnTo>
                  <a:pt x="2639123" y="20218"/>
                </a:lnTo>
                <a:lnTo>
                  <a:pt x="2615806" y="47307"/>
                </a:lnTo>
                <a:lnTo>
                  <a:pt x="2615857" y="57759"/>
                </a:lnTo>
                <a:lnTo>
                  <a:pt x="2616657" y="61429"/>
                </a:lnTo>
                <a:lnTo>
                  <a:pt x="2618460" y="65036"/>
                </a:lnTo>
                <a:lnTo>
                  <a:pt x="2620060" y="68300"/>
                </a:lnTo>
                <a:lnTo>
                  <a:pt x="2622575" y="70929"/>
                </a:lnTo>
                <a:lnTo>
                  <a:pt x="2625915" y="72694"/>
                </a:lnTo>
                <a:lnTo>
                  <a:pt x="2629179" y="74536"/>
                </a:lnTo>
                <a:lnTo>
                  <a:pt x="2632786" y="75450"/>
                </a:lnTo>
                <a:lnTo>
                  <a:pt x="2642997" y="75450"/>
                </a:lnTo>
                <a:lnTo>
                  <a:pt x="2648407" y="73482"/>
                </a:lnTo>
                <a:lnTo>
                  <a:pt x="2652979" y="69532"/>
                </a:lnTo>
                <a:lnTo>
                  <a:pt x="2654655" y="68097"/>
                </a:lnTo>
                <a:lnTo>
                  <a:pt x="2657538" y="65646"/>
                </a:lnTo>
                <a:lnTo>
                  <a:pt x="2659354" y="63068"/>
                </a:lnTo>
                <a:lnTo>
                  <a:pt x="2660459" y="61429"/>
                </a:lnTo>
                <a:lnTo>
                  <a:pt x="2661653" y="57175"/>
                </a:lnTo>
                <a:lnTo>
                  <a:pt x="2652877" y="56362"/>
                </a:lnTo>
                <a:lnTo>
                  <a:pt x="2651239" y="60172"/>
                </a:lnTo>
                <a:lnTo>
                  <a:pt x="2648928" y="63068"/>
                </a:lnTo>
                <a:lnTo>
                  <a:pt x="2642870" y="67081"/>
                </a:lnTo>
                <a:lnTo>
                  <a:pt x="2639796" y="68097"/>
                </a:lnTo>
                <a:lnTo>
                  <a:pt x="2633408" y="68097"/>
                </a:lnTo>
                <a:lnTo>
                  <a:pt x="2630614" y="66814"/>
                </a:lnTo>
                <a:lnTo>
                  <a:pt x="2627350" y="63068"/>
                </a:lnTo>
                <a:lnTo>
                  <a:pt x="2626004" y="61429"/>
                </a:lnTo>
                <a:lnTo>
                  <a:pt x="2624899" y="57759"/>
                </a:lnTo>
                <a:lnTo>
                  <a:pt x="2624963" y="51054"/>
                </a:lnTo>
                <a:lnTo>
                  <a:pt x="2625102" y="50025"/>
                </a:lnTo>
                <a:lnTo>
                  <a:pt x="2664206" y="50025"/>
                </a:lnTo>
                <a:lnTo>
                  <a:pt x="2664688" y="47307"/>
                </a:lnTo>
                <a:lnTo>
                  <a:pt x="2664917" y="44653"/>
                </a:lnTo>
                <a:lnTo>
                  <a:pt x="2664917" y="43091"/>
                </a:lnTo>
                <a:lnTo>
                  <a:pt x="2664917" y="35331"/>
                </a:lnTo>
                <a:close/>
              </a:path>
              <a:path w="3117850" h="176529">
                <a:moveTo>
                  <a:pt x="2667165" y="164693"/>
                </a:moveTo>
                <a:lnTo>
                  <a:pt x="2656954" y="164693"/>
                </a:lnTo>
                <a:lnTo>
                  <a:pt x="2656954" y="174904"/>
                </a:lnTo>
                <a:lnTo>
                  <a:pt x="2667165" y="174904"/>
                </a:lnTo>
                <a:lnTo>
                  <a:pt x="2667165" y="164693"/>
                </a:lnTo>
                <a:close/>
              </a:path>
              <a:path w="3117850" h="176529">
                <a:moveTo>
                  <a:pt x="2723324" y="164693"/>
                </a:moveTo>
                <a:lnTo>
                  <a:pt x="2713113" y="164693"/>
                </a:lnTo>
                <a:lnTo>
                  <a:pt x="2713113" y="174904"/>
                </a:lnTo>
                <a:lnTo>
                  <a:pt x="2723324" y="174904"/>
                </a:lnTo>
                <a:lnTo>
                  <a:pt x="2723324" y="164693"/>
                </a:lnTo>
                <a:close/>
              </a:path>
              <a:path w="3117850" h="176529">
                <a:moveTo>
                  <a:pt x="2748445" y="37782"/>
                </a:moveTo>
                <a:lnTo>
                  <a:pt x="2748432" y="32435"/>
                </a:lnTo>
                <a:lnTo>
                  <a:pt x="2746781" y="28206"/>
                </a:lnTo>
                <a:lnTo>
                  <a:pt x="2746210" y="27673"/>
                </a:lnTo>
                <a:lnTo>
                  <a:pt x="2740101" y="21818"/>
                </a:lnTo>
                <a:lnTo>
                  <a:pt x="2735618" y="20218"/>
                </a:lnTo>
                <a:lnTo>
                  <a:pt x="2724454" y="20218"/>
                </a:lnTo>
                <a:lnTo>
                  <a:pt x="2719552" y="21678"/>
                </a:lnTo>
                <a:lnTo>
                  <a:pt x="2715260" y="24599"/>
                </a:lnTo>
                <a:lnTo>
                  <a:pt x="2710967" y="27457"/>
                </a:lnTo>
                <a:lnTo>
                  <a:pt x="2707703" y="31686"/>
                </a:lnTo>
                <a:lnTo>
                  <a:pt x="2705455" y="37261"/>
                </a:lnTo>
                <a:lnTo>
                  <a:pt x="2703144" y="42849"/>
                </a:lnTo>
                <a:lnTo>
                  <a:pt x="2701988" y="48526"/>
                </a:lnTo>
                <a:lnTo>
                  <a:pt x="2701988" y="60985"/>
                </a:lnTo>
                <a:lnTo>
                  <a:pt x="2703792" y="66167"/>
                </a:lnTo>
                <a:lnTo>
                  <a:pt x="2707398" y="69837"/>
                </a:lnTo>
                <a:lnTo>
                  <a:pt x="2710942" y="73583"/>
                </a:lnTo>
                <a:lnTo>
                  <a:pt x="2715603" y="75450"/>
                </a:lnTo>
                <a:lnTo>
                  <a:pt x="2726690" y="75450"/>
                </a:lnTo>
                <a:lnTo>
                  <a:pt x="2731427" y="73850"/>
                </a:lnTo>
                <a:lnTo>
                  <a:pt x="2735580" y="70650"/>
                </a:lnTo>
                <a:lnTo>
                  <a:pt x="2738412" y="68516"/>
                </a:lnTo>
                <a:lnTo>
                  <a:pt x="2739847" y="67386"/>
                </a:lnTo>
                <a:lnTo>
                  <a:pt x="2743035" y="62560"/>
                </a:lnTo>
                <a:lnTo>
                  <a:pt x="2745282" y="55956"/>
                </a:lnTo>
                <a:lnTo>
                  <a:pt x="2736189" y="55029"/>
                </a:lnTo>
                <a:lnTo>
                  <a:pt x="2734729" y="59486"/>
                </a:lnTo>
                <a:lnTo>
                  <a:pt x="2733814" y="60985"/>
                </a:lnTo>
                <a:lnTo>
                  <a:pt x="2732621" y="62890"/>
                </a:lnTo>
                <a:lnTo>
                  <a:pt x="2729865" y="65138"/>
                </a:lnTo>
                <a:lnTo>
                  <a:pt x="2727210" y="67386"/>
                </a:lnTo>
                <a:lnTo>
                  <a:pt x="2724416" y="68516"/>
                </a:lnTo>
                <a:lnTo>
                  <a:pt x="2718562" y="68516"/>
                </a:lnTo>
                <a:lnTo>
                  <a:pt x="2711069" y="59486"/>
                </a:lnTo>
                <a:lnTo>
                  <a:pt x="2711069" y="50647"/>
                </a:lnTo>
                <a:lnTo>
                  <a:pt x="2719654" y="31140"/>
                </a:lnTo>
                <a:lnTo>
                  <a:pt x="2722308" y="28829"/>
                </a:lnTo>
                <a:lnTo>
                  <a:pt x="2725432" y="27673"/>
                </a:lnTo>
                <a:lnTo>
                  <a:pt x="2732176" y="27673"/>
                </a:lnTo>
                <a:lnTo>
                  <a:pt x="2734691" y="28625"/>
                </a:lnTo>
                <a:lnTo>
                  <a:pt x="2736596" y="30530"/>
                </a:lnTo>
                <a:lnTo>
                  <a:pt x="2738577" y="32435"/>
                </a:lnTo>
                <a:lnTo>
                  <a:pt x="2739567" y="35052"/>
                </a:lnTo>
                <a:lnTo>
                  <a:pt x="2739567" y="38392"/>
                </a:lnTo>
                <a:lnTo>
                  <a:pt x="2748445" y="37782"/>
                </a:lnTo>
                <a:close/>
              </a:path>
              <a:path w="3117850" h="176529">
                <a:moveTo>
                  <a:pt x="2779484" y="164693"/>
                </a:moveTo>
                <a:lnTo>
                  <a:pt x="2769273" y="164693"/>
                </a:lnTo>
                <a:lnTo>
                  <a:pt x="2769273" y="174904"/>
                </a:lnTo>
                <a:lnTo>
                  <a:pt x="2779484" y="174904"/>
                </a:lnTo>
                <a:lnTo>
                  <a:pt x="2779484" y="164693"/>
                </a:lnTo>
                <a:close/>
              </a:path>
              <a:path w="3117850" h="176529">
                <a:moveTo>
                  <a:pt x="2799956" y="37261"/>
                </a:moveTo>
                <a:lnTo>
                  <a:pt x="2799943" y="30124"/>
                </a:lnTo>
                <a:lnTo>
                  <a:pt x="2798711" y="27571"/>
                </a:lnTo>
                <a:lnTo>
                  <a:pt x="2798508" y="27190"/>
                </a:lnTo>
                <a:lnTo>
                  <a:pt x="2795613" y="24904"/>
                </a:lnTo>
                <a:lnTo>
                  <a:pt x="2791803" y="21780"/>
                </a:lnTo>
                <a:lnTo>
                  <a:pt x="2786634" y="20218"/>
                </a:lnTo>
                <a:lnTo>
                  <a:pt x="2773972" y="20218"/>
                </a:lnTo>
                <a:lnTo>
                  <a:pt x="2768904" y="21615"/>
                </a:lnTo>
                <a:lnTo>
                  <a:pt x="2764879" y="24396"/>
                </a:lnTo>
                <a:lnTo>
                  <a:pt x="2760802" y="27190"/>
                </a:lnTo>
                <a:lnTo>
                  <a:pt x="2757843" y="31203"/>
                </a:lnTo>
                <a:lnTo>
                  <a:pt x="2756001" y="36449"/>
                </a:lnTo>
                <a:lnTo>
                  <a:pt x="2765094" y="37261"/>
                </a:lnTo>
                <a:lnTo>
                  <a:pt x="2766174" y="34137"/>
                </a:lnTo>
                <a:lnTo>
                  <a:pt x="2767952" y="31750"/>
                </a:lnTo>
                <a:lnTo>
                  <a:pt x="2770403" y="30124"/>
                </a:lnTo>
                <a:lnTo>
                  <a:pt x="2772905" y="28384"/>
                </a:lnTo>
                <a:lnTo>
                  <a:pt x="2775877" y="27571"/>
                </a:lnTo>
                <a:lnTo>
                  <a:pt x="2783776" y="27571"/>
                </a:lnTo>
                <a:lnTo>
                  <a:pt x="2786837" y="28384"/>
                </a:lnTo>
                <a:lnTo>
                  <a:pt x="2790406" y="31203"/>
                </a:lnTo>
                <a:lnTo>
                  <a:pt x="2790685" y="31750"/>
                </a:lnTo>
                <a:lnTo>
                  <a:pt x="2791231" y="32905"/>
                </a:lnTo>
                <a:lnTo>
                  <a:pt x="2791129" y="37261"/>
                </a:lnTo>
                <a:lnTo>
                  <a:pt x="2790888" y="38696"/>
                </a:lnTo>
                <a:lnTo>
                  <a:pt x="2790202" y="41148"/>
                </a:lnTo>
                <a:lnTo>
                  <a:pt x="2788780" y="41694"/>
                </a:lnTo>
                <a:lnTo>
                  <a:pt x="2788780" y="47472"/>
                </a:lnTo>
                <a:lnTo>
                  <a:pt x="2788653" y="48221"/>
                </a:lnTo>
                <a:lnTo>
                  <a:pt x="2788539" y="48869"/>
                </a:lnTo>
                <a:lnTo>
                  <a:pt x="2788437" y="49517"/>
                </a:lnTo>
                <a:lnTo>
                  <a:pt x="2788361" y="49923"/>
                </a:lnTo>
                <a:lnTo>
                  <a:pt x="2788272" y="50507"/>
                </a:lnTo>
                <a:lnTo>
                  <a:pt x="2788145" y="51257"/>
                </a:lnTo>
                <a:lnTo>
                  <a:pt x="2788031" y="51930"/>
                </a:lnTo>
                <a:lnTo>
                  <a:pt x="2787967" y="52273"/>
                </a:lnTo>
                <a:lnTo>
                  <a:pt x="2787891" y="52717"/>
                </a:lnTo>
                <a:lnTo>
                  <a:pt x="2787789" y="53060"/>
                </a:lnTo>
                <a:lnTo>
                  <a:pt x="2786634" y="56730"/>
                </a:lnTo>
                <a:lnTo>
                  <a:pt x="2784995" y="59524"/>
                </a:lnTo>
                <a:lnTo>
                  <a:pt x="2783459" y="62344"/>
                </a:lnTo>
                <a:lnTo>
                  <a:pt x="2781427" y="64427"/>
                </a:lnTo>
                <a:lnTo>
                  <a:pt x="2781554" y="64427"/>
                </a:lnTo>
                <a:lnTo>
                  <a:pt x="2778645" y="66065"/>
                </a:lnTo>
                <a:lnTo>
                  <a:pt x="2775801" y="67691"/>
                </a:lnTo>
                <a:lnTo>
                  <a:pt x="2772880" y="68516"/>
                </a:lnTo>
                <a:lnTo>
                  <a:pt x="2766618" y="68516"/>
                </a:lnTo>
                <a:lnTo>
                  <a:pt x="2764129" y="67691"/>
                </a:lnTo>
                <a:lnTo>
                  <a:pt x="2762427" y="66065"/>
                </a:lnTo>
                <a:lnTo>
                  <a:pt x="2760662" y="64427"/>
                </a:lnTo>
                <a:lnTo>
                  <a:pt x="2759773" y="62344"/>
                </a:lnTo>
                <a:lnTo>
                  <a:pt x="2759773" y="57924"/>
                </a:lnTo>
                <a:lnTo>
                  <a:pt x="2760319" y="56184"/>
                </a:lnTo>
                <a:lnTo>
                  <a:pt x="2762504" y="53060"/>
                </a:lnTo>
                <a:lnTo>
                  <a:pt x="2764142" y="51930"/>
                </a:lnTo>
                <a:lnTo>
                  <a:pt x="2766314" y="51257"/>
                </a:lnTo>
                <a:lnTo>
                  <a:pt x="2768498" y="50507"/>
                </a:lnTo>
                <a:lnTo>
                  <a:pt x="2772206" y="49923"/>
                </a:lnTo>
                <a:lnTo>
                  <a:pt x="2777439" y="49517"/>
                </a:lnTo>
                <a:lnTo>
                  <a:pt x="2780842" y="49174"/>
                </a:lnTo>
                <a:lnTo>
                  <a:pt x="2783268" y="48869"/>
                </a:lnTo>
                <a:lnTo>
                  <a:pt x="2786735" y="48221"/>
                </a:lnTo>
                <a:lnTo>
                  <a:pt x="2786557" y="48221"/>
                </a:lnTo>
                <a:lnTo>
                  <a:pt x="2787548" y="47955"/>
                </a:lnTo>
                <a:lnTo>
                  <a:pt x="2788780" y="47472"/>
                </a:lnTo>
                <a:lnTo>
                  <a:pt x="2788780" y="41694"/>
                </a:lnTo>
                <a:lnTo>
                  <a:pt x="2787688" y="42100"/>
                </a:lnTo>
                <a:lnTo>
                  <a:pt x="2783598" y="42672"/>
                </a:lnTo>
                <a:lnTo>
                  <a:pt x="2777960" y="42887"/>
                </a:lnTo>
                <a:lnTo>
                  <a:pt x="2772232" y="43154"/>
                </a:lnTo>
                <a:lnTo>
                  <a:pt x="2768358" y="43497"/>
                </a:lnTo>
                <a:lnTo>
                  <a:pt x="2766314" y="43903"/>
                </a:lnTo>
                <a:lnTo>
                  <a:pt x="2763113" y="44450"/>
                </a:lnTo>
                <a:lnTo>
                  <a:pt x="2750794" y="64427"/>
                </a:lnTo>
                <a:lnTo>
                  <a:pt x="2751378" y="66065"/>
                </a:lnTo>
                <a:lnTo>
                  <a:pt x="2752293" y="68300"/>
                </a:lnTo>
                <a:lnTo>
                  <a:pt x="2758287" y="74028"/>
                </a:lnTo>
                <a:lnTo>
                  <a:pt x="2762224" y="75450"/>
                </a:lnTo>
                <a:lnTo>
                  <a:pt x="2770403" y="75450"/>
                </a:lnTo>
                <a:lnTo>
                  <a:pt x="2785402" y="67805"/>
                </a:lnTo>
                <a:lnTo>
                  <a:pt x="2785491" y="68821"/>
                </a:lnTo>
                <a:lnTo>
                  <a:pt x="2785618" y="70446"/>
                </a:lnTo>
                <a:lnTo>
                  <a:pt x="2785732" y="71196"/>
                </a:lnTo>
                <a:lnTo>
                  <a:pt x="2785948" y="72631"/>
                </a:lnTo>
                <a:lnTo>
                  <a:pt x="2786430" y="74333"/>
                </a:lnTo>
                <a:lnTo>
                  <a:pt x="2795613" y="74333"/>
                </a:lnTo>
                <a:lnTo>
                  <a:pt x="2795549" y="74028"/>
                </a:lnTo>
                <a:lnTo>
                  <a:pt x="2795447" y="73621"/>
                </a:lnTo>
                <a:lnTo>
                  <a:pt x="2794876" y="71196"/>
                </a:lnTo>
                <a:lnTo>
                  <a:pt x="2794749" y="70446"/>
                </a:lnTo>
                <a:lnTo>
                  <a:pt x="2794495" y="68821"/>
                </a:lnTo>
                <a:lnTo>
                  <a:pt x="2794495" y="67691"/>
                </a:lnTo>
                <a:lnTo>
                  <a:pt x="2794508" y="64427"/>
                </a:lnTo>
                <a:lnTo>
                  <a:pt x="2794978" y="61125"/>
                </a:lnTo>
                <a:lnTo>
                  <a:pt x="2796095" y="56184"/>
                </a:lnTo>
                <a:lnTo>
                  <a:pt x="2797987" y="47472"/>
                </a:lnTo>
                <a:lnTo>
                  <a:pt x="2799600" y="40055"/>
                </a:lnTo>
                <a:lnTo>
                  <a:pt x="2799956" y="37261"/>
                </a:lnTo>
                <a:close/>
              </a:path>
              <a:path w="3117850" h="176529">
                <a:moveTo>
                  <a:pt x="2835643" y="164693"/>
                </a:moveTo>
                <a:lnTo>
                  <a:pt x="2825432" y="164693"/>
                </a:lnTo>
                <a:lnTo>
                  <a:pt x="2825432" y="174904"/>
                </a:lnTo>
                <a:lnTo>
                  <a:pt x="2835643" y="174904"/>
                </a:lnTo>
                <a:lnTo>
                  <a:pt x="2835643" y="164693"/>
                </a:lnTo>
                <a:close/>
              </a:path>
              <a:path w="3117850" h="176529">
                <a:moveTo>
                  <a:pt x="2845447" y="22148"/>
                </a:moveTo>
                <a:lnTo>
                  <a:pt x="2842793" y="20866"/>
                </a:lnTo>
                <a:lnTo>
                  <a:pt x="2840583" y="20218"/>
                </a:lnTo>
                <a:lnTo>
                  <a:pt x="2836087" y="20218"/>
                </a:lnTo>
                <a:lnTo>
                  <a:pt x="2833395" y="21196"/>
                </a:lnTo>
                <a:lnTo>
                  <a:pt x="2828163" y="25082"/>
                </a:lnTo>
                <a:lnTo>
                  <a:pt x="2825508" y="28079"/>
                </a:lnTo>
                <a:lnTo>
                  <a:pt x="2822778" y="32156"/>
                </a:lnTo>
                <a:lnTo>
                  <a:pt x="2822867" y="31750"/>
                </a:lnTo>
                <a:lnTo>
                  <a:pt x="2822981" y="31203"/>
                </a:lnTo>
                <a:lnTo>
                  <a:pt x="2825026" y="21336"/>
                </a:lnTo>
                <a:lnTo>
                  <a:pt x="2816961" y="21336"/>
                </a:lnTo>
                <a:lnTo>
                  <a:pt x="2816872" y="21780"/>
                </a:lnTo>
                <a:lnTo>
                  <a:pt x="2816783" y="22148"/>
                </a:lnTo>
                <a:lnTo>
                  <a:pt x="2805938" y="74333"/>
                </a:lnTo>
                <a:lnTo>
                  <a:pt x="2814510" y="74333"/>
                </a:lnTo>
                <a:lnTo>
                  <a:pt x="2814574" y="74028"/>
                </a:lnTo>
                <a:lnTo>
                  <a:pt x="2814663" y="73621"/>
                </a:lnTo>
                <a:lnTo>
                  <a:pt x="2828696" y="32156"/>
                </a:lnTo>
                <a:lnTo>
                  <a:pt x="2833433" y="28790"/>
                </a:lnTo>
                <a:lnTo>
                  <a:pt x="2838399" y="28790"/>
                </a:lnTo>
                <a:lnTo>
                  <a:pt x="2840101" y="29375"/>
                </a:lnTo>
                <a:lnTo>
                  <a:pt x="2841675" y="30530"/>
                </a:lnTo>
                <a:lnTo>
                  <a:pt x="2841790" y="30251"/>
                </a:lnTo>
                <a:lnTo>
                  <a:pt x="2841853" y="30124"/>
                </a:lnTo>
                <a:lnTo>
                  <a:pt x="2842450" y="28790"/>
                </a:lnTo>
                <a:lnTo>
                  <a:pt x="2845447" y="22148"/>
                </a:lnTo>
                <a:close/>
              </a:path>
              <a:path w="3117850" h="176529">
                <a:moveTo>
                  <a:pt x="2885478" y="1219"/>
                </a:moveTo>
                <a:lnTo>
                  <a:pt x="2874137" y="1219"/>
                </a:lnTo>
                <a:lnTo>
                  <a:pt x="2864751" y="14909"/>
                </a:lnTo>
                <a:lnTo>
                  <a:pt x="2872194" y="14909"/>
                </a:lnTo>
                <a:lnTo>
                  <a:pt x="2885478" y="1219"/>
                </a:lnTo>
                <a:close/>
              </a:path>
              <a:path w="3117850" h="176529">
                <a:moveTo>
                  <a:pt x="2889796" y="30124"/>
                </a:moveTo>
                <a:lnTo>
                  <a:pt x="2888564" y="27571"/>
                </a:lnTo>
                <a:lnTo>
                  <a:pt x="2888361" y="27190"/>
                </a:lnTo>
                <a:lnTo>
                  <a:pt x="2885478" y="24904"/>
                </a:lnTo>
                <a:lnTo>
                  <a:pt x="2881668" y="21780"/>
                </a:lnTo>
                <a:lnTo>
                  <a:pt x="2876486" y="20218"/>
                </a:lnTo>
                <a:lnTo>
                  <a:pt x="2863824" y="20218"/>
                </a:lnTo>
                <a:lnTo>
                  <a:pt x="2858757" y="21615"/>
                </a:lnTo>
                <a:lnTo>
                  <a:pt x="2854744" y="24396"/>
                </a:lnTo>
                <a:lnTo>
                  <a:pt x="2850654" y="27190"/>
                </a:lnTo>
                <a:lnTo>
                  <a:pt x="2847695" y="31203"/>
                </a:lnTo>
                <a:lnTo>
                  <a:pt x="2845854" y="36449"/>
                </a:lnTo>
                <a:lnTo>
                  <a:pt x="2854947" y="37261"/>
                </a:lnTo>
                <a:lnTo>
                  <a:pt x="2856026" y="34137"/>
                </a:lnTo>
                <a:lnTo>
                  <a:pt x="2857804" y="31750"/>
                </a:lnTo>
                <a:lnTo>
                  <a:pt x="2860256" y="30124"/>
                </a:lnTo>
                <a:lnTo>
                  <a:pt x="2862110" y="28790"/>
                </a:lnTo>
                <a:lnTo>
                  <a:pt x="2862757" y="28384"/>
                </a:lnTo>
                <a:lnTo>
                  <a:pt x="2865729" y="27571"/>
                </a:lnTo>
                <a:lnTo>
                  <a:pt x="2873629" y="27571"/>
                </a:lnTo>
                <a:lnTo>
                  <a:pt x="2876689" y="28384"/>
                </a:lnTo>
                <a:lnTo>
                  <a:pt x="2880258" y="31203"/>
                </a:lnTo>
                <a:lnTo>
                  <a:pt x="2880537" y="31750"/>
                </a:lnTo>
                <a:lnTo>
                  <a:pt x="2881084" y="32905"/>
                </a:lnTo>
                <a:lnTo>
                  <a:pt x="2880982" y="37261"/>
                </a:lnTo>
                <a:lnTo>
                  <a:pt x="2880918" y="37642"/>
                </a:lnTo>
                <a:lnTo>
                  <a:pt x="2880741" y="38696"/>
                </a:lnTo>
                <a:lnTo>
                  <a:pt x="2880068" y="41148"/>
                </a:lnTo>
                <a:lnTo>
                  <a:pt x="2878632" y="41694"/>
                </a:lnTo>
                <a:lnTo>
                  <a:pt x="2878632" y="47472"/>
                </a:lnTo>
                <a:lnTo>
                  <a:pt x="2878505" y="48221"/>
                </a:lnTo>
                <a:lnTo>
                  <a:pt x="2878391" y="48869"/>
                </a:lnTo>
                <a:lnTo>
                  <a:pt x="2878290" y="49517"/>
                </a:lnTo>
                <a:lnTo>
                  <a:pt x="2878213" y="49923"/>
                </a:lnTo>
                <a:lnTo>
                  <a:pt x="2878124" y="50507"/>
                </a:lnTo>
                <a:lnTo>
                  <a:pt x="2877997" y="51257"/>
                </a:lnTo>
                <a:lnTo>
                  <a:pt x="2877883" y="51930"/>
                </a:lnTo>
                <a:lnTo>
                  <a:pt x="2877820" y="52273"/>
                </a:lnTo>
                <a:lnTo>
                  <a:pt x="2877743" y="52717"/>
                </a:lnTo>
                <a:lnTo>
                  <a:pt x="2877642" y="53060"/>
                </a:lnTo>
                <a:lnTo>
                  <a:pt x="2876486" y="56730"/>
                </a:lnTo>
                <a:lnTo>
                  <a:pt x="2874861" y="59524"/>
                </a:lnTo>
                <a:lnTo>
                  <a:pt x="2873311" y="62344"/>
                </a:lnTo>
                <a:lnTo>
                  <a:pt x="2871279" y="64427"/>
                </a:lnTo>
                <a:lnTo>
                  <a:pt x="2871419" y="64427"/>
                </a:lnTo>
                <a:lnTo>
                  <a:pt x="2868498" y="66065"/>
                </a:lnTo>
                <a:lnTo>
                  <a:pt x="2865653" y="67691"/>
                </a:lnTo>
                <a:lnTo>
                  <a:pt x="2862732" y="68516"/>
                </a:lnTo>
                <a:lnTo>
                  <a:pt x="2856471" y="68516"/>
                </a:lnTo>
                <a:lnTo>
                  <a:pt x="2853994" y="67691"/>
                </a:lnTo>
                <a:lnTo>
                  <a:pt x="2852293" y="66065"/>
                </a:lnTo>
                <a:lnTo>
                  <a:pt x="2850515" y="64427"/>
                </a:lnTo>
                <a:lnTo>
                  <a:pt x="2849638" y="62344"/>
                </a:lnTo>
                <a:lnTo>
                  <a:pt x="2849638" y="57924"/>
                </a:lnTo>
                <a:lnTo>
                  <a:pt x="2850184" y="56184"/>
                </a:lnTo>
                <a:lnTo>
                  <a:pt x="2852356" y="53060"/>
                </a:lnTo>
                <a:lnTo>
                  <a:pt x="2853994" y="51930"/>
                </a:lnTo>
                <a:lnTo>
                  <a:pt x="2856166" y="51257"/>
                </a:lnTo>
                <a:lnTo>
                  <a:pt x="2858351" y="50507"/>
                </a:lnTo>
                <a:lnTo>
                  <a:pt x="2862059" y="49923"/>
                </a:lnTo>
                <a:lnTo>
                  <a:pt x="2867304" y="49517"/>
                </a:lnTo>
                <a:lnTo>
                  <a:pt x="2870708" y="49174"/>
                </a:lnTo>
                <a:lnTo>
                  <a:pt x="2873121" y="48869"/>
                </a:lnTo>
                <a:lnTo>
                  <a:pt x="2876600" y="48221"/>
                </a:lnTo>
                <a:lnTo>
                  <a:pt x="2876423" y="48221"/>
                </a:lnTo>
                <a:lnTo>
                  <a:pt x="2877413" y="47955"/>
                </a:lnTo>
                <a:lnTo>
                  <a:pt x="2878632" y="47472"/>
                </a:lnTo>
                <a:lnTo>
                  <a:pt x="2878632" y="41694"/>
                </a:lnTo>
                <a:lnTo>
                  <a:pt x="2877540" y="42100"/>
                </a:lnTo>
                <a:lnTo>
                  <a:pt x="2873464" y="42672"/>
                </a:lnTo>
                <a:lnTo>
                  <a:pt x="2867812" y="42887"/>
                </a:lnTo>
                <a:lnTo>
                  <a:pt x="2862097" y="43154"/>
                </a:lnTo>
                <a:lnTo>
                  <a:pt x="2858211" y="43497"/>
                </a:lnTo>
                <a:lnTo>
                  <a:pt x="2856166" y="43903"/>
                </a:lnTo>
                <a:lnTo>
                  <a:pt x="2852966" y="44450"/>
                </a:lnTo>
                <a:lnTo>
                  <a:pt x="2840647" y="64427"/>
                </a:lnTo>
                <a:lnTo>
                  <a:pt x="2841231" y="66065"/>
                </a:lnTo>
                <a:lnTo>
                  <a:pt x="2842145" y="68300"/>
                </a:lnTo>
                <a:lnTo>
                  <a:pt x="2848140" y="74028"/>
                </a:lnTo>
                <a:lnTo>
                  <a:pt x="2852089" y="75450"/>
                </a:lnTo>
                <a:lnTo>
                  <a:pt x="2860256" y="75450"/>
                </a:lnTo>
                <a:lnTo>
                  <a:pt x="2875254" y="67805"/>
                </a:lnTo>
                <a:lnTo>
                  <a:pt x="2875343" y="68821"/>
                </a:lnTo>
                <a:lnTo>
                  <a:pt x="2875470" y="70446"/>
                </a:lnTo>
                <a:lnTo>
                  <a:pt x="2875584" y="71196"/>
                </a:lnTo>
                <a:lnTo>
                  <a:pt x="2875813" y="72631"/>
                </a:lnTo>
                <a:lnTo>
                  <a:pt x="2876283" y="74333"/>
                </a:lnTo>
                <a:lnTo>
                  <a:pt x="2885478" y="74333"/>
                </a:lnTo>
                <a:lnTo>
                  <a:pt x="2885402" y="74028"/>
                </a:lnTo>
                <a:lnTo>
                  <a:pt x="2885300" y="73621"/>
                </a:lnTo>
                <a:lnTo>
                  <a:pt x="2884728" y="71196"/>
                </a:lnTo>
                <a:lnTo>
                  <a:pt x="2884601" y="70446"/>
                </a:lnTo>
                <a:lnTo>
                  <a:pt x="2884347" y="68821"/>
                </a:lnTo>
                <a:lnTo>
                  <a:pt x="2884347" y="67691"/>
                </a:lnTo>
                <a:lnTo>
                  <a:pt x="2884360" y="64427"/>
                </a:lnTo>
                <a:lnTo>
                  <a:pt x="2884830" y="61125"/>
                </a:lnTo>
                <a:lnTo>
                  <a:pt x="2885948" y="56184"/>
                </a:lnTo>
                <a:lnTo>
                  <a:pt x="2887840" y="47472"/>
                </a:lnTo>
                <a:lnTo>
                  <a:pt x="2889453" y="40055"/>
                </a:lnTo>
                <a:lnTo>
                  <a:pt x="2889758" y="37642"/>
                </a:lnTo>
                <a:lnTo>
                  <a:pt x="2889796" y="30124"/>
                </a:lnTo>
                <a:close/>
              </a:path>
              <a:path w="3117850" h="176529">
                <a:moveTo>
                  <a:pt x="2892831" y="164693"/>
                </a:moveTo>
                <a:lnTo>
                  <a:pt x="2882620" y="164693"/>
                </a:lnTo>
                <a:lnTo>
                  <a:pt x="2882620" y="174904"/>
                </a:lnTo>
                <a:lnTo>
                  <a:pt x="2892831" y="174904"/>
                </a:lnTo>
                <a:lnTo>
                  <a:pt x="2892831" y="164693"/>
                </a:lnTo>
                <a:close/>
              </a:path>
              <a:path w="3117850" h="176529">
                <a:moveTo>
                  <a:pt x="2944495" y="37782"/>
                </a:moveTo>
                <a:lnTo>
                  <a:pt x="2944482" y="32435"/>
                </a:lnTo>
                <a:lnTo>
                  <a:pt x="2942818" y="28206"/>
                </a:lnTo>
                <a:lnTo>
                  <a:pt x="2942259" y="27673"/>
                </a:lnTo>
                <a:lnTo>
                  <a:pt x="2936151" y="21818"/>
                </a:lnTo>
                <a:lnTo>
                  <a:pt x="2931655" y="20218"/>
                </a:lnTo>
                <a:lnTo>
                  <a:pt x="2920492" y="20218"/>
                </a:lnTo>
                <a:lnTo>
                  <a:pt x="2915589" y="21678"/>
                </a:lnTo>
                <a:lnTo>
                  <a:pt x="2911310" y="24599"/>
                </a:lnTo>
                <a:lnTo>
                  <a:pt x="2907017" y="27457"/>
                </a:lnTo>
                <a:lnTo>
                  <a:pt x="2903753" y="31686"/>
                </a:lnTo>
                <a:lnTo>
                  <a:pt x="2901505" y="37261"/>
                </a:lnTo>
                <a:lnTo>
                  <a:pt x="2899194" y="42849"/>
                </a:lnTo>
                <a:lnTo>
                  <a:pt x="2898038" y="48526"/>
                </a:lnTo>
                <a:lnTo>
                  <a:pt x="2898038" y="60985"/>
                </a:lnTo>
                <a:lnTo>
                  <a:pt x="2899841" y="66167"/>
                </a:lnTo>
                <a:lnTo>
                  <a:pt x="2903448" y="69837"/>
                </a:lnTo>
                <a:lnTo>
                  <a:pt x="2906979" y="73583"/>
                </a:lnTo>
                <a:lnTo>
                  <a:pt x="2911652" y="75450"/>
                </a:lnTo>
                <a:lnTo>
                  <a:pt x="2922740" y="75450"/>
                </a:lnTo>
                <a:lnTo>
                  <a:pt x="2927477" y="73850"/>
                </a:lnTo>
                <a:lnTo>
                  <a:pt x="2931630" y="70650"/>
                </a:lnTo>
                <a:lnTo>
                  <a:pt x="2934449" y="68516"/>
                </a:lnTo>
                <a:lnTo>
                  <a:pt x="2935897" y="67386"/>
                </a:lnTo>
                <a:lnTo>
                  <a:pt x="2939084" y="62560"/>
                </a:lnTo>
                <a:lnTo>
                  <a:pt x="2941332" y="55956"/>
                </a:lnTo>
                <a:lnTo>
                  <a:pt x="2932239" y="55029"/>
                </a:lnTo>
                <a:lnTo>
                  <a:pt x="2930779" y="59486"/>
                </a:lnTo>
                <a:lnTo>
                  <a:pt x="2929864" y="60985"/>
                </a:lnTo>
                <a:lnTo>
                  <a:pt x="2928670" y="62890"/>
                </a:lnTo>
                <a:lnTo>
                  <a:pt x="2925915" y="65138"/>
                </a:lnTo>
                <a:lnTo>
                  <a:pt x="2923248" y="67386"/>
                </a:lnTo>
                <a:lnTo>
                  <a:pt x="2920466" y="68516"/>
                </a:lnTo>
                <a:lnTo>
                  <a:pt x="2914612" y="68516"/>
                </a:lnTo>
                <a:lnTo>
                  <a:pt x="2907119" y="59486"/>
                </a:lnTo>
                <a:lnTo>
                  <a:pt x="2907119" y="50647"/>
                </a:lnTo>
                <a:lnTo>
                  <a:pt x="2915704" y="31140"/>
                </a:lnTo>
                <a:lnTo>
                  <a:pt x="2918358" y="28829"/>
                </a:lnTo>
                <a:lnTo>
                  <a:pt x="2921482" y="27673"/>
                </a:lnTo>
                <a:lnTo>
                  <a:pt x="2928226" y="27673"/>
                </a:lnTo>
                <a:lnTo>
                  <a:pt x="2930741" y="28625"/>
                </a:lnTo>
                <a:lnTo>
                  <a:pt x="2932646" y="30530"/>
                </a:lnTo>
                <a:lnTo>
                  <a:pt x="2934627" y="32435"/>
                </a:lnTo>
                <a:lnTo>
                  <a:pt x="2935605" y="35052"/>
                </a:lnTo>
                <a:lnTo>
                  <a:pt x="2935605" y="38392"/>
                </a:lnTo>
                <a:lnTo>
                  <a:pt x="2944495" y="37782"/>
                </a:lnTo>
                <a:close/>
              </a:path>
              <a:path w="3117850" h="176529">
                <a:moveTo>
                  <a:pt x="2948990" y="164693"/>
                </a:moveTo>
                <a:lnTo>
                  <a:pt x="2938780" y="164693"/>
                </a:lnTo>
                <a:lnTo>
                  <a:pt x="2938780" y="174904"/>
                </a:lnTo>
                <a:lnTo>
                  <a:pt x="2948990" y="174904"/>
                </a:lnTo>
                <a:lnTo>
                  <a:pt x="2948990" y="164693"/>
                </a:lnTo>
                <a:close/>
              </a:path>
              <a:path w="3117850" h="176529">
                <a:moveTo>
                  <a:pt x="2976143" y="21336"/>
                </a:moveTo>
                <a:lnTo>
                  <a:pt x="2967266" y="21336"/>
                </a:lnTo>
                <a:lnTo>
                  <a:pt x="2971342" y="2146"/>
                </a:lnTo>
                <a:lnTo>
                  <a:pt x="2961030" y="8369"/>
                </a:lnTo>
                <a:lnTo>
                  <a:pt x="2958274" y="21336"/>
                </a:lnTo>
                <a:lnTo>
                  <a:pt x="2951124" y="21336"/>
                </a:lnTo>
                <a:lnTo>
                  <a:pt x="2949702" y="28282"/>
                </a:lnTo>
                <a:lnTo>
                  <a:pt x="2956852" y="28282"/>
                </a:lnTo>
                <a:lnTo>
                  <a:pt x="2949486" y="63576"/>
                </a:lnTo>
                <a:lnTo>
                  <a:pt x="2949194" y="65341"/>
                </a:lnTo>
                <a:lnTo>
                  <a:pt x="2949092" y="69430"/>
                </a:lnTo>
                <a:lnTo>
                  <a:pt x="2949905" y="71234"/>
                </a:lnTo>
                <a:lnTo>
                  <a:pt x="2953651" y="74371"/>
                </a:lnTo>
                <a:lnTo>
                  <a:pt x="2956471" y="75247"/>
                </a:lnTo>
                <a:lnTo>
                  <a:pt x="2962059" y="75247"/>
                </a:lnTo>
                <a:lnTo>
                  <a:pt x="2964167" y="74980"/>
                </a:lnTo>
                <a:lnTo>
                  <a:pt x="2966618" y="74371"/>
                </a:lnTo>
                <a:lnTo>
                  <a:pt x="2966351" y="74371"/>
                </a:lnTo>
                <a:lnTo>
                  <a:pt x="2967748" y="67589"/>
                </a:lnTo>
                <a:lnTo>
                  <a:pt x="2967875" y="66979"/>
                </a:lnTo>
                <a:lnTo>
                  <a:pt x="2966567" y="67322"/>
                </a:lnTo>
                <a:lnTo>
                  <a:pt x="2966910" y="67322"/>
                </a:lnTo>
                <a:lnTo>
                  <a:pt x="2964510" y="67589"/>
                </a:lnTo>
                <a:lnTo>
                  <a:pt x="2961106" y="67589"/>
                </a:lnTo>
                <a:lnTo>
                  <a:pt x="2960116" y="67322"/>
                </a:lnTo>
                <a:lnTo>
                  <a:pt x="2959506" y="66776"/>
                </a:lnTo>
                <a:lnTo>
                  <a:pt x="2958884" y="66167"/>
                </a:lnTo>
                <a:lnTo>
                  <a:pt x="2958833" y="66027"/>
                </a:lnTo>
                <a:lnTo>
                  <a:pt x="2958579" y="65341"/>
                </a:lnTo>
                <a:lnTo>
                  <a:pt x="2958617" y="63334"/>
                </a:lnTo>
                <a:lnTo>
                  <a:pt x="2958960" y="61328"/>
                </a:lnTo>
                <a:lnTo>
                  <a:pt x="2959709" y="57581"/>
                </a:lnTo>
                <a:lnTo>
                  <a:pt x="2965831" y="28282"/>
                </a:lnTo>
                <a:lnTo>
                  <a:pt x="2974619" y="28282"/>
                </a:lnTo>
                <a:lnTo>
                  <a:pt x="2976143" y="21336"/>
                </a:lnTo>
                <a:close/>
              </a:path>
              <a:path w="3117850" h="176529">
                <a:moveTo>
                  <a:pt x="3005150" y="164693"/>
                </a:moveTo>
                <a:lnTo>
                  <a:pt x="2994939" y="164693"/>
                </a:lnTo>
                <a:lnTo>
                  <a:pt x="2994939" y="174904"/>
                </a:lnTo>
                <a:lnTo>
                  <a:pt x="3005150" y="174904"/>
                </a:lnTo>
                <a:lnTo>
                  <a:pt x="3005150" y="164693"/>
                </a:lnTo>
                <a:close/>
              </a:path>
              <a:path w="3117850" h="176529">
                <a:moveTo>
                  <a:pt x="3026384" y="35331"/>
                </a:moveTo>
                <a:lnTo>
                  <a:pt x="3024479" y="29984"/>
                </a:lnTo>
                <a:lnTo>
                  <a:pt x="3021749" y="27152"/>
                </a:lnTo>
                <a:lnTo>
                  <a:pt x="3017913" y="23177"/>
                </a:lnTo>
                <a:lnTo>
                  <a:pt x="3017913" y="43091"/>
                </a:lnTo>
                <a:lnTo>
                  <a:pt x="2987992" y="43091"/>
                </a:lnTo>
                <a:lnTo>
                  <a:pt x="2989554" y="37782"/>
                </a:lnTo>
                <a:lnTo>
                  <a:pt x="2991942" y="33794"/>
                </a:lnTo>
                <a:lnTo>
                  <a:pt x="2998343" y="28486"/>
                </a:lnTo>
                <a:lnTo>
                  <a:pt x="3001873" y="27152"/>
                </a:lnTo>
                <a:lnTo>
                  <a:pt x="3009303" y="27152"/>
                </a:lnTo>
                <a:lnTo>
                  <a:pt x="3017913" y="43091"/>
                </a:lnTo>
                <a:lnTo>
                  <a:pt x="3017913" y="23177"/>
                </a:lnTo>
                <a:lnTo>
                  <a:pt x="3016923" y="22148"/>
                </a:lnTo>
                <a:lnTo>
                  <a:pt x="3011881" y="20218"/>
                </a:lnTo>
                <a:lnTo>
                  <a:pt x="3000578" y="20218"/>
                </a:lnTo>
                <a:lnTo>
                  <a:pt x="2977273" y="47307"/>
                </a:lnTo>
                <a:lnTo>
                  <a:pt x="2977324" y="57759"/>
                </a:lnTo>
                <a:lnTo>
                  <a:pt x="2978124" y="61429"/>
                </a:lnTo>
                <a:lnTo>
                  <a:pt x="2979928" y="65036"/>
                </a:lnTo>
                <a:lnTo>
                  <a:pt x="2981528" y="68300"/>
                </a:lnTo>
                <a:lnTo>
                  <a:pt x="2984042" y="70929"/>
                </a:lnTo>
                <a:lnTo>
                  <a:pt x="2987383" y="72694"/>
                </a:lnTo>
                <a:lnTo>
                  <a:pt x="2990646" y="74536"/>
                </a:lnTo>
                <a:lnTo>
                  <a:pt x="2994253" y="75450"/>
                </a:lnTo>
                <a:lnTo>
                  <a:pt x="3004464" y="75450"/>
                </a:lnTo>
                <a:lnTo>
                  <a:pt x="3009874" y="73482"/>
                </a:lnTo>
                <a:lnTo>
                  <a:pt x="3014434" y="69532"/>
                </a:lnTo>
                <a:lnTo>
                  <a:pt x="3016123" y="68097"/>
                </a:lnTo>
                <a:lnTo>
                  <a:pt x="3018993" y="65646"/>
                </a:lnTo>
                <a:lnTo>
                  <a:pt x="3020809" y="63068"/>
                </a:lnTo>
                <a:lnTo>
                  <a:pt x="3021914" y="61429"/>
                </a:lnTo>
                <a:lnTo>
                  <a:pt x="3023120" y="57175"/>
                </a:lnTo>
                <a:lnTo>
                  <a:pt x="3014332" y="56362"/>
                </a:lnTo>
                <a:lnTo>
                  <a:pt x="3012706" y="60172"/>
                </a:lnTo>
                <a:lnTo>
                  <a:pt x="3010382" y="63068"/>
                </a:lnTo>
                <a:lnTo>
                  <a:pt x="3004324" y="67081"/>
                </a:lnTo>
                <a:lnTo>
                  <a:pt x="3001264" y="68097"/>
                </a:lnTo>
                <a:lnTo>
                  <a:pt x="2994863" y="68097"/>
                </a:lnTo>
                <a:lnTo>
                  <a:pt x="2992069" y="66814"/>
                </a:lnTo>
                <a:lnTo>
                  <a:pt x="2988818" y="63068"/>
                </a:lnTo>
                <a:lnTo>
                  <a:pt x="2987471" y="61429"/>
                </a:lnTo>
                <a:lnTo>
                  <a:pt x="2986354" y="57759"/>
                </a:lnTo>
                <a:lnTo>
                  <a:pt x="2986430" y="51054"/>
                </a:lnTo>
                <a:lnTo>
                  <a:pt x="2986557" y="50025"/>
                </a:lnTo>
                <a:lnTo>
                  <a:pt x="3025673" y="50025"/>
                </a:lnTo>
                <a:lnTo>
                  <a:pt x="3026143" y="47307"/>
                </a:lnTo>
                <a:lnTo>
                  <a:pt x="3026384" y="44653"/>
                </a:lnTo>
                <a:lnTo>
                  <a:pt x="3026384" y="43091"/>
                </a:lnTo>
                <a:lnTo>
                  <a:pt x="3026384" y="35331"/>
                </a:lnTo>
                <a:close/>
              </a:path>
              <a:path w="3117850" h="176529">
                <a:moveTo>
                  <a:pt x="3061309" y="164693"/>
                </a:moveTo>
                <a:lnTo>
                  <a:pt x="3051098" y="164693"/>
                </a:lnTo>
                <a:lnTo>
                  <a:pt x="3051098" y="174904"/>
                </a:lnTo>
                <a:lnTo>
                  <a:pt x="3061309" y="174904"/>
                </a:lnTo>
                <a:lnTo>
                  <a:pt x="3061309" y="164693"/>
                </a:lnTo>
                <a:close/>
              </a:path>
              <a:path w="3117850" h="176529">
                <a:moveTo>
                  <a:pt x="3071101" y="22148"/>
                </a:moveTo>
                <a:lnTo>
                  <a:pt x="3068447" y="20866"/>
                </a:lnTo>
                <a:lnTo>
                  <a:pt x="3066237" y="20218"/>
                </a:lnTo>
                <a:lnTo>
                  <a:pt x="3061741" y="20218"/>
                </a:lnTo>
                <a:lnTo>
                  <a:pt x="3059061" y="21196"/>
                </a:lnTo>
                <a:lnTo>
                  <a:pt x="3053816" y="25082"/>
                </a:lnTo>
                <a:lnTo>
                  <a:pt x="3051162" y="28079"/>
                </a:lnTo>
                <a:lnTo>
                  <a:pt x="3048444" y="32156"/>
                </a:lnTo>
                <a:lnTo>
                  <a:pt x="3050679" y="21336"/>
                </a:lnTo>
                <a:lnTo>
                  <a:pt x="3042615" y="21336"/>
                </a:lnTo>
                <a:lnTo>
                  <a:pt x="3031591" y="74333"/>
                </a:lnTo>
                <a:lnTo>
                  <a:pt x="3040164" y="74333"/>
                </a:lnTo>
                <a:lnTo>
                  <a:pt x="3044558" y="53098"/>
                </a:lnTo>
                <a:lnTo>
                  <a:pt x="3046526" y="43967"/>
                </a:lnTo>
                <a:lnTo>
                  <a:pt x="3049181" y="37642"/>
                </a:lnTo>
                <a:lnTo>
                  <a:pt x="3054350" y="32156"/>
                </a:lnTo>
                <a:lnTo>
                  <a:pt x="3055924" y="30530"/>
                </a:lnTo>
                <a:lnTo>
                  <a:pt x="3059087" y="28790"/>
                </a:lnTo>
                <a:lnTo>
                  <a:pt x="3064065" y="28790"/>
                </a:lnTo>
                <a:lnTo>
                  <a:pt x="3065767" y="29375"/>
                </a:lnTo>
                <a:lnTo>
                  <a:pt x="3067329" y="30530"/>
                </a:lnTo>
                <a:lnTo>
                  <a:pt x="3068116" y="28790"/>
                </a:lnTo>
                <a:lnTo>
                  <a:pt x="3071101" y="22148"/>
                </a:lnTo>
                <a:close/>
              </a:path>
              <a:path w="3117850" h="176529">
                <a:moveTo>
                  <a:pt x="3117469" y="164693"/>
                </a:moveTo>
                <a:lnTo>
                  <a:pt x="3107258" y="164693"/>
                </a:lnTo>
                <a:lnTo>
                  <a:pt x="3107258" y="174904"/>
                </a:lnTo>
                <a:lnTo>
                  <a:pt x="3117469" y="174904"/>
                </a:lnTo>
                <a:lnTo>
                  <a:pt x="3117469" y="164693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1" name="object 431" descr=""/>
          <p:cNvSpPr/>
          <p:nvPr/>
        </p:nvSpPr>
        <p:spPr>
          <a:xfrm>
            <a:off x="3531609" y="542132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2" name="object 432" descr=""/>
          <p:cNvSpPr/>
          <p:nvPr/>
        </p:nvSpPr>
        <p:spPr>
          <a:xfrm>
            <a:off x="3588789" y="542132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3" name="object 433" descr=""/>
          <p:cNvSpPr/>
          <p:nvPr/>
        </p:nvSpPr>
        <p:spPr>
          <a:xfrm>
            <a:off x="3645970" y="542132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4" name="object 434" descr=""/>
          <p:cNvSpPr/>
          <p:nvPr/>
        </p:nvSpPr>
        <p:spPr>
          <a:xfrm>
            <a:off x="3702129" y="542132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5" name="object 435" descr=""/>
          <p:cNvSpPr/>
          <p:nvPr/>
        </p:nvSpPr>
        <p:spPr>
          <a:xfrm>
            <a:off x="3892663" y="5358015"/>
            <a:ext cx="275590" cy="74930"/>
          </a:xfrm>
          <a:custGeom>
            <a:avLst/>
            <a:gdLst/>
            <a:ahLst/>
            <a:cxnLst/>
            <a:rect l="l" t="t" r="r" b="b"/>
            <a:pathLst>
              <a:path w="275589" h="74929">
                <a:moveTo>
                  <a:pt x="52483" y="58814"/>
                </a:moveTo>
                <a:lnTo>
                  <a:pt x="0" y="58814"/>
                </a:lnTo>
                <a:lnTo>
                  <a:pt x="0" y="46561"/>
                </a:lnTo>
                <a:lnTo>
                  <a:pt x="31653" y="102"/>
                </a:lnTo>
                <a:lnTo>
                  <a:pt x="43395" y="102"/>
                </a:lnTo>
                <a:lnTo>
                  <a:pt x="43395" y="21646"/>
                </a:lnTo>
                <a:lnTo>
                  <a:pt x="29815" y="21646"/>
                </a:lnTo>
                <a:lnTo>
                  <a:pt x="13069" y="46561"/>
                </a:lnTo>
                <a:lnTo>
                  <a:pt x="52483" y="46561"/>
                </a:lnTo>
                <a:lnTo>
                  <a:pt x="52483" y="58814"/>
                </a:lnTo>
                <a:close/>
              </a:path>
              <a:path w="275589" h="74929">
                <a:moveTo>
                  <a:pt x="43395" y="46561"/>
                </a:moveTo>
                <a:lnTo>
                  <a:pt x="29815" y="46561"/>
                </a:lnTo>
                <a:lnTo>
                  <a:pt x="29815" y="21646"/>
                </a:lnTo>
                <a:lnTo>
                  <a:pt x="43395" y="21646"/>
                </a:lnTo>
                <a:lnTo>
                  <a:pt x="43395" y="46561"/>
                </a:lnTo>
                <a:close/>
              </a:path>
              <a:path w="275589" h="74929">
                <a:moveTo>
                  <a:pt x="43395" y="73517"/>
                </a:moveTo>
                <a:lnTo>
                  <a:pt x="29815" y="73517"/>
                </a:lnTo>
                <a:lnTo>
                  <a:pt x="29815" y="58814"/>
                </a:lnTo>
                <a:lnTo>
                  <a:pt x="43395" y="58814"/>
                </a:lnTo>
                <a:lnTo>
                  <a:pt x="43395" y="73517"/>
                </a:lnTo>
                <a:close/>
              </a:path>
              <a:path w="275589" h="74929">
                <a:moveTo>
                  <a:pt x="62285" y="31245"/>
                </a:moveTo>
                <a:lnTo>
                  <a:pt x="62285" y="18481"/>
                </a:lnTo>
                <a:lnTo>
                  <a:pt x="65961" y="17256"/>
                </a:lnTo>
                <a:lnTo>
                  <a:pt x="69943" y="14975"/>
                </a:lnTo>
                <a:lnTo>
                  <a:pt x="74232" y="11640"/>
                </a:lnTo>
                <a:lnTo>
                  <a:pt x="78452" y="8304"/>
                </a:lnTo>
                <a:lnTo>
                  <a:pt x="81380" y="4424"/>
                </a:lnTo>
                <a:lnTo>
                  <a:pt x="83013" y="0"/>
                </a:lnTo>
                <a:lnTo>
                  <a:pt x="94347" y="0"/>
                </a:lnTo>
                <a:lnTo>
                  <a:pt x="94347" y="20625"/>
                </a:lnTo>
                <a:lnTo>
                  <a:pt x="80358" y="20625"/>
                </a:lnTo>
                <a:lnTo>
                  <a:pt x="75253" y="25390"/>
                </a:lnTo>
                <a:lnTo>
                  <a:pt x="69229" y="28930"/>
                </a:lnTo>
                <a:lnTo>
                  <a:pt x="62285" y="31245"/>
                </a:lnTo>
                <a:close/>
              </a:path>
              <a:path w="275589" h="74929">
                <a:moveTo>
                  <a:pt x="94347" y="73517"/>
                </a:moveTo>
                <a:lnTo>
                  <a:pt x="80358" y="73517"/>
                </a:lnTo>
                <a:lnTo>
                  <a:pt x="80358" y="20625"/>
                </a:lnTo>
                <a:lnTo>
                  <a:pt x="94347" y="20625"/>
                </a:lnTo>
                <a:lnTo>
                  <a:pt x="94347" y="73517"/>
                </a:lnTo>
                <a:close/>
              </a:path>
              <a:path w="275589" h="74929">
                <a:moveTo>
                  <a:pt x="165823" y="58814"/>
                </a:moveTo>
                <a:lnTo>
                  <a:pt x="113339" y="58814"/>
                </a:lnTo>
                <a:lnTo>
                  <a:pt x="113339" y="46561"/>
                </a:lnTo>
                <a:lnTo>
                  <a:pt x="144993" y="102"/>
                </a:lnTo>
                <a:lnTo>
                  <a:pt x="156735" y="102"/>
                </a:lnTo>
                <a:lnTo>
                  <a:pt x="156735" y="21646"/>
                </a:lnTo>
                <a:lnTo>
                  <a:pt x="143155" y="21646"/>
                </a:lnTo>
                <a:lnTo>
                  <a:pt x="126409" y="46561"/>
                </a:lnTo>
                <a:lnTo>
                  <a:pt x="165823" y="46561"/>
                </a:lnTo>
                <a:lnTo>
                  <a:pt x="165823" y="58814"/>
                </a:lnTo>
                <a:close/>
              </a:path>
              <a:path w="275589" h="74929">
                <a:moveTo>
                  <a:pt x="156735" y="46561"/>
                </a:moveTo>
                <a:lnTo>
                  <a:pt x="143155" y="46561"/>
                </a:lnTo>
                <a:lnTo>
                  <a:pt x="143155" y="21646"/>
                </a:lnTo>
                <a:lnTo>
                  <a:pt x="156735" y="21646"/>
                </a:lnTo>
                <a:lnTo>
                  <a:pt x="156735" y="46561"/>
                </a:lnTo>
                <a:close/>
              </a:path>
              <a:path w="275589" h="74929">
                <a:moveTo>
                  <a:pt x="156735" y="73517"/>
                </a:moveTo>
                <a:lnTo>
                  <a:pt x="143155" y="73517"/>
                </a:lnTo>
                <a:lnTo>
                  <a:pt x="143155" y="58814"/>
                </a:lnTo>
                <a:lnTo>
                  <a:pt x="156735" y="58814"/>
                </a:lnTo>
                <a:lnTo>
                  <a:pt x="156735" y="73517"/>
                </a:lnTo>
                <a:close/>
              </a:path>
              <a:path w="275589" h="74929">
                <a:moveTo>
                  <a:pt x="185326" y="21442"/>
                </a:moveTo>
                <a:lnTo>
                  <a:pt x="172460" y="19196"/>
                </a:lnTo>
                <a:lnTo>
                  <a:pt x="173141" y="15792"/>
                </a:lnTo>
                <a:lnTo>
                  <a:pt x="173236" y="15316"/>
                </a:lnTo>
                <a:lnTo>
                  <a:pt x="173345" y="14771"/>
                </a:lnTo>
                <a:lnTo>
                  <a:pt x="174706" y="11231"/>
                </a:lnTo>
                <a:lnTo>
                  <a:pt x="176544" y="8577"/>
                </a:lnTo>
                <a:lnTo>
                  <a:pt x="178314" y="5922"/>
                </a:lnTo>
                <a:lnTo>
                  <a:pt x="180833" y="3812"/>
                </a:lnTo>
                <a:lnTo>
                  <a:pt x="184175" y="2212"/>
                </a:lnTo>
                <a:lnTo>
                  <a:pt x="187368" y="748"/>
                </a:lnTo>
                <a:lnTo>
                  <a:pt x="191010" y="0"/>
                </a:lnTo>
                <a:lnTo>
                  <a:pt x="201901" y="0"/>
                </a:lnTo>
                <a:lnTo>
                  <a:pt x="207415" y="2212"/>
                </a:lnTo>
                <a:lnTo>
                  <a:pt x="214971" y="10244"/>
                </a:lnTo>
                <a:lnTo>
                  <a:pt x="215557" y="11640"/>
                </a:lnTo>
                <a:lnTo>
                  <a:pt x="192133" y="11640"/>
                </a:lnTo>
                <a:lnTo>
                  <a:pt x="190261" y="12389"/>
                </a:lnTo>
                <a:lnTo>
                  <a:pt x="188389" y="14090"/>
                </a:lnTo>
                <a:lnTo>
                  <a:pt x="186687" y="15792"/>
                </a:lnTo>
                <a:lnTo>
                  <a:pt x="185666" y="18243"/>
                </a:lnTo>
                <a:lnTo>
                  <a:pt x="185326" y="21442"/>
                </a:lnTo>
                <a:close/>
              </a:path>
              <a:path w="275589" h="74929">
                <a:moveTo>
                  <a:pt x="189410" y="40536"/>
                </a:moveTo>
                <a:lnTo>
                  <a:pt x="190941" y="29202"/>
                </a:lnTo>
                <a:lnTo>
                  <a:pt x="194995" y="29202"/>
                </a:lnTo>
                <a:lnTo>
                  <a:pt x="197647" y="28454"/>
                </a:lnTo>
                <a:lnTo>
                  <a:pt x="199621" y="26752"/>
                </a:lnTo>
                <a:lnTo>
                  <a:pt x="201595" y="24982"/>
                </a:lnTo>
                <a:lnTo>
                  <a:pt x="202582" y="22633"/>
                </a:lnTo>
                <a:lnTo>
                  <a:pt x="202582" y="17256"/>
                </a:lnTo>
                <a:lnTo>
                  <a:pt x="201867" y="15316"/>
                </a:lnTo>
                <a:lnTo>
                  <a:pt x="198940" y="12389"/>
                </a:lnTo>
                <a:lnTo>
                  <a:pt x="196966" y="11640"/>
                </a:lnTo>
                <a:lnTo>
                  <a:pt x="215557" y="11640"/>
                </a:lnTo>
                <a:lnTo>
                  <a:pt x="216587" y="14090"/>
                </a:lnTo>
                <a:lnTo>
                  <a:pt x="216673" y="25254"/>
                </a:lnTo>
                <a:lnTo>
                  <a:pt x="213167" y="30428"/>
                </a:lnTo>
                <a:lnTo>
                  <a:pt x="206156" y="34308"/>
                </a:lnTo>
                <a:lnTo>
                  <a:pt x="210308" y="35193"/>
                </a:lnTo>
                <a:lnTo>
                  <a:pt x="213643" y="37201"/>
                </a:lnTo>
                <a:lnTo>
                  <a:pt x="215505" y="39515"/>
                </a:lnTo>
                <a:lnTo>
                  <a:pt x="194005" y="39515"/>
                </a:lnTo>
                <a:lnTo>
                  <a:pt x="191860" y="39856"/>
                </a:lnTo>
                <a:lnTo>
                  <a:pt x="189410" y="40536"/>
                </a:lnTo>
                <a:close/>
              </a:path>
              <a:path w="275589" h="74929">
                <a:moveTo>
                  <a:pt x="217738" y="63204"/>
                </a:moveTo>
                <a:lnTo>
                  <a:pt x="198191" y="63204"/>
                </a:lnTo>
                <a:lnTo>
                  <a:pt x="200608" y="62115"/>
                </a:lnTo>
                <a:lnTo>
                  <a:pt x="202582" y="59937"/>
                </a:lnTo>
                <a:lnTo>
                  <a:pt x="204556" y="57691"/>
                </a:lnTo>
                <a:lnTo>
                  <a:pt x="205543" y="54729"/>
                </a:lnTo>
                <a:lnTo>
                  <a:pt x="205451" y="47241"/>
                </a:lnTo>
                <a:lnTo>
                  <a:pt x="204590" y="44689"/>
                </a:lnTo>
                <a:lnTo>
                  <a:pt x="200846" y="40536"/>
                </a:lnTo>
                <a:lnTo>
                  <a:pt x="198566" y="39515"/>
                </a:lnTo>
                <a:lnTo>
                  <a:pt x="215505" y="39515"/>
                </a:lnTo>
                <a:lnTo>
                  <a:pt x="218681" y="43463"/>
                </a:lnTo>
                <a:lnTo>
                  <a:pt x="219940" y="47241"/>
                </a:lnTo>
                <a:lnTo>
                  <a:pt x="219940" y="58065"/>
                </a:lnTo>
                <a:lnTo>
                  <a:pt x="217738" y="63204"/>
                </a:lnTo>
                <a:close/>
              </a:path>
              <a:path w="275589" h="74929">
                <a:moveTo>
                  <a:pt x="202378" y="74845"/>
                </a:moveTo>
                <a:lnTo>
                  <a:pt x="188831" y="74845"/>
                </a:lnTo>
                <a:lnTo>
                  <a:pt x="183351" y="72939"/>
                </a:lnTo>
                <a:lnTo>
                  <a:pt x="174638" y="65315"/>
                </a:lnTo>
                <a:lnTo>
                  <a:pt x="172120" y="60311"/>
                </a:lnTo>
                <a:lnTo>
                  <a:pt x="171506" y="54729"/>
                </a:lnTo>
                <a:lnTo>
                  <a:pt x="171439" y="54117"/>
                </a:lnTo>
                <a:lnTo>
                  <a:pt x="185019" y="52483"/>
                </a:lnTo>
                <a:lnTo>
                  <a:pt x="185428" y="55955"/>
                </a:lnTo>
                <a:lnTo>
                  <a:pt x="186585" y="58609"/>
                </a:lnTo>
                <a:lnTo>
                  <a:pt x="190397" y="62285"/>
                </a:lnTo>
                <a:lnTo>
                  <a:pt x="192677" y="63204"/>
                </a:lnTo>
                <a:lnTo>
                  <a:pt x="217738" y="63204"/>
                </a:lnTo>
                <a:lnTo>
                  <a:pt x="217592" y="63545"/>
                </a:lnTo>
                <a:lnTo>
                  <a:pt x="212895" y="68106"/>
                </a:lnTo>
                <a:lnTo>
                  <a:pt x="208198" y="72598"/>
                </a:lnTo>
                <a:lnTo>
                  <a:pt x="202378" y="74845"/>
                </a:lnTo>
                <a:close/>
              </a:path>
              <a:path w="275589" h="74929">
                <a:moveTo>
                  <a:pt x="258877" y="74845"/>
                </a:moveTo>
                <a:lnTo>
                  <a:pt x="244650" y="74845"/>
                </a:lnTo>
                <a:lnTo>
                  <a:pt x="238898" y="72088"/>
                </a:lnTo>
                <a:lnTo>
                  <a:pt x="228007" y="37269"/>
                </a:lnTo>
                <a:lnTo>
                  <a:pt x="228400" y="28828"/>
                </a:lnTo>
                <a:lnTo>
                  <a:pt x="228453" y="27671"/>
                </a:lnTo>
                <a:lnTo>
                  <a:pt x="229760" y="19706"/>
                </a:lnTo>
                <a:lnTo>
                  <a:pt x="229794" y="19502"/>
                </a:lnTo>
                <a:lnTo>
                  <a:pt x="232027" y="12763"/>
                </a:lnTo>
                <a:lnTo>
                  <a:pt x="235154" y="7453"/>
                </a:lnTo>
                <a:lnTo>
                  <a:pt x="239102" y="2484"/>
                </a:lnTo>
                <a:lnTo>
                  <a:pt x="244650" y="0"/>
                </a:lnTo>
                <a:lnTo>
                  <a:pt x="258877" y="0"/>
                </a:lnTo>
                <a:lnTo>
                  <a:pt x="264317" y="2484"/>
                </a:lnTo>
                <a:lnTo>
                  <a:pt x="268259" y="7453"/>
                </a:lnTo>
                <a:lnTo>
                  <a:pt x="270759" y="11640"/>
                </a:lnTo>
                <a:lnTo>
                  <a:pt x="250096" y="11640"/>
                </a:lnTo>
                <a:lnTo>
                  <a:pt x="248598" y="12184"/>
                </a:lnTo>
                <a:lnTo>
                  <a:pt x="242886" y="47027"/>
                </a:lnTo>
                <a:lnTo>
                  <a:pt x="243255" y="51938"/>
                </a:lnTo>
                <a:lnTo>
                  <a:pt x="244140" y="55138"/>
                </a:lnTo>
                <a:lnTo>
                  <a:pt x="244957" y="58405"/>
                </a:lnTo>
                <a:lnTo>
                  <a:pt x="245978" y="60481"/>
                </a:lnTo>
                <a:lnTo>
                  <a:pt x="248598" y="62660"/>
                </a:lnTo>
                <a:lnTo>
                  <a:pt x="250096" y="63204"/>
                </a:lnTo>
                <a:lnTo>
                  <a:pt x="270802" y="63204"/>
                </a:lnTo>
                <a:lnTo>
                  <a:pt x="268339" y="67391"/>
                </a:lnTo>
                <a:lnTo>
                  <a:pt x="264391" y="72360"/>
                </a:lnTo>
                <a:lnTo>
                  <a:pt x="258877" y="74845"/>
                </a:lnTo>
                <a:close/>
              </a:path>
              <a:path w="275589" h="74929">
                <a:moveTo>
                  <a:pt x="270802" y="63204"/>
                </a:moveTo>
                <a:lnTo>
                  <a:pt x="253432" y="63204"/>
                </a:lnTo>
                <a:lnTo>
                  <a:pt x="254895" y="62660"/>
                </a:lnTo>
                <a:lnTo>
                  <a:pt x="257482" y="60481"/>
                </a:lnTo>
                <a:lnTo>
                  <a:pt x="258503" y="58541"/>
                </a:lnTo>
                <a:lnTo>
                  <a:pt x="260205" y="52143"/>
                </a:lnTo>
                <a:lnTo>
                  <a:pt x="260605" y="47027"/>
                </a:lnTo>
                <a:lnTo>
                  <a:pt x="260601" y="27671"/>
                </a:lnTo>
                <a:lnTo>
                  <a:pt x="253432" y="11640"/>
                </a:lnTo>
                <a:lnTo>
                  <a:pt x="270759" y="11640"/>
                </a:lnTo>
                <a:lnTo>
                  <a:pt x="275487" y="37473"/>
                </a:lnTo>
                <a:lnTo>
                  <a:pt x="275090" y="46050"/>
                </a:lnTo>
                <a:lnTo>
                  <a:pt x="275044" y="47027"/>
                </a:lnTo>
                <a:lnTo>
                  <a:pt x="273729" y="55138"/>
                </a:lnTo>
                <a:lnTo>
                  <a:pt x="273700" y="55317"/>
                </a:lnTo>
                <a:lnTo>
                  <a:pt x="271466" y="62075"/>
                </a:lnTo>
                <a:lnTo>
                  <a:pt x="270802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36" name="object 436" descr=""/>
          <p:cNvGrpSpPr/>
          <p:nvPr/>
        </p:nvGrpSpPr>
        <p:grpSpPr>
          <a:xfrm>
            <a:off x="366159" y="5585818"/>
            <a:ext cx="1425575" cy="95885"/>
            <a:chOff x="366159" y="5585818"/>
            <a:chExt cx="1425575" cy="95885"/>
          </a:xfrm>
        </p:grpSpPr>
        <p:pic>
          <p:nvPicPr>
            <p:cNvPr id="437" name="object 437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66159" y="5585818"/>
              <a:ext cx="1381214" cy="95777"/>
            </a:xfrm>
            <a:prstGeom prst="rect">
              <a:avLst/>
            </a:prstGeom>
          </p:spPr>
        </p:pic>
        <p:sp>
          <p:nvSpPr>
            <p:cNvPr id="438" name="object 438" descr=""/>
            <p:cNvSpPr/>
            <p:nvPr/>
          </p:nvSpPr>
          <p:spPr>
            <a:xfrm>
              <a:off x="1781273" y="5649942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10210" y="10210"/>
                  </a:moveTo>
                  <a:lnTo>
                    <a:pt x="0" y="10210"/>
                  </a:lnTo>
                  <a:lnTo>
                    <a:pt x="0" y="0"/>
                  </a:lnTo>
                  <a:lnTo>
                    <a:pt x="10210" y="0"/>
                  </a:lnTo>
                  <a:lnTo>
                    <a:pt x="10210" y="1021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9" name="object 439" descr=""/>
          <p:cNvSpPr/>
          <p:nvPr/>
        </p:nvSpPr>
        <p:spPr>
          <a:xfrm>
            <a:off x="1838454" y="564994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0" name="object 440" descr=""/>
          <p:cNvSpPr/>
          <p:nvPr/>
        </p:nvSpPr>
        <p:spPr>
          <a:xfrm>
            <a:off x="1894613" y="564994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1" name="object 441" descr=""/>
          <p:cNvSpPr/>
          <p:nvPr/>
        </p:nvSpPr>
        <p:spPr>
          <a:xfrm>
            <a:off x="1950773" y="564994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2" name="object 442" descr=""/>
          <p:cNvSpPr/>
          <p:nvPr/>
        </p:nvSpPr>
        <p:spPr>
          <a:xfrm>
            <a:off x="2006932" y="564994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3" name="object 443" descr=""/>
          <p:cNvSpPr/>
          <p:nvPr/>
        </p:nvSpPr>
        <p:spPr>
          <a:xfrm>
            <a:off x="2064113" y="564994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4" name="object 444" descr=""/>
          <p:cNvSpPr/>
          <p:nvPr/>
        </p:nvSpPr>
        <p:spPr>
          <a:xfrm>
            <a:off x="2120272" y="564994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5" name="object 445" descr=""/>
          <p:cNvSpPr/>
          <p:nvPr/>
        </p:nvSpPr>
        <p:spPr>
          <a:xfrm>
            <a:off x="2176431" y="564994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6" name="object 446" descr=""/>
          <p:cNvSpPr/>
          <p:nvPr/>
        </p:nvSpPr>
        <p:spPr>
          <a:xfrm>
            <a:off x="2232591" y="564994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7" name="object 447" descr=""/>
          <p:cNvSpPr/>
          <p:nvPr/>
        </p:nvSpPr>
        <p:spPr>
          <a:xfrm>
            <a:off x="2288750" y="564994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8" name="object 448" descr=""/>
          <p:cNvSpPr/>
          <p:nvPr/>
        </p:nvSpPr>
        <p:spPr>
          <a:xfrm>
            <a:off x="2345931" y="564994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9" name="object 449" descr=""/>
          <p:cNvSpPr/>
          <p:nvPr/>
        </p:nvSpPr>
        <p:spPr>
          <a:xfrm>
            <a:off x="2403111" y="564994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0" name="object 450" descr=""/>
          <p:cNvSpPr/>
          <p:nvPr/>
        </p:nvSpPr>
        <p:spPr>
          <a:xfrm>
            <a:off x="2460292" y="564994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1" name="object 451" descr=""/>
          <p:cNvSpPr/>
          <p:nvPr/>
        </p:nvSpPr>
        <p:spPr>
          <a:xfrm>
            <a:off x="2516451" y="564994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2" name="object 452" descr=""/>
          <p:cNvSpPr/>
          <p:nvPr/>
        </p:nvSpPr>
        <p:spPr>
          <a:xfrm>
            <a:off x="2572610" y="564994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3" name="object 453" descr=""/>
          <p:cNvSpPr/>
          <p:nvPr/>
        </p:nvSpPr>
        <p:spPr>
          <a:xfrm>
            <a:off x="2628770" y="564994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4" name="object 454" descr=""/>
          <p:cNvSpPr/>
          <p:nvPr/>
        </p:nvSpPr>
        <p:spPr>
          <a:xfrm>
            <a:off x="2685950" y="564994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5" name="object 455" descr=""/>
          <p:cNvSpPr/>
          <p:nvPr/>
        </p:nvSpPr>
        <p:spPr>
          <a:xfrm>
            <a:off x="2742110" y="564994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6" name="object 456" descr=""/>
          <p:cNvSpPr/>
          <p:nvPr/>
        </p:nvSpPr>
        <p:spPr>
          <a:xfrm>
            <a:off x="2798269" y="564994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7" name="object 457" descr=""/>
          <p:cNvSpPr/>
          <p:nvPr/>
        </p:nvSpPr>
        <p:spPr>
          <a:xfrm>
            <a:off x="2854429" y="564994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8" name="object 458" descr=""/>
          <p:cNvSpPr/>
          <p:nvPr/>
        </p:nvSpPr>
        <p:spPr>
          <a:xfrm>
            <a:off x="2910588" y="564994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9" name="object 459" descr=""/>
          <p:cNvSpPr/>
          <p:nvPr/>
        </p:nvSpPr>
        <p:spPr>
          <a:xfrm>
            <a:off x="2967769" y="564994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0" name="object 460" descr=""/>
          <p:cNvSpPr/>
          <p:nvPr/>
        </p:nvSpPr>
        <p:spPr>
          <a:xfrm>
            <a:off x="3023928" y="564994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1" name="object 461" descr=""/>
          <p:cNvSpPr/>
          <p:nvPr/>
        </p:nvSpPr>
        <p:spPr>
          <a:xfrm>
            <a:off x="3080087" y="564994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2" name="object 462" descr=""/>
          <p:cNvSpPr/>
          <p:nvPr/>
        </p:nvSpPr>
        <p:spPr>
          <a:xfrm>
            <a:off x="3136247" y="564994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3" name="object 463" descr=""/>
          <p:cNvSpPr/>
          <p:nvPr/>
        </p:nvSpPr>
        <p:spPr>
          <a:xfrm>
            <a:off x="3193427" y="564994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4" name="object 464" descr=""/>
          <p:cNvSpPr/>
          <p:nvPr/>
        </p:nvSpPr>
        <p:spPr>
          <a:xfrm>
            <a:off x="3249586" y="564994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5" name="object 465" descr=""/>
          <p:cNvSpPr/>
          <p:nvPr/>
        </p:nvSpPr>
        <p:spPr>
          <a:xfrm>
            <a:off x="3305746" y="564994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6" name="object 466" descr=""/>
          <p:cNvSpPr/>
          <p:nvPr/>
        </p:nvSpPr>
        <p:spPr>
          <a:xfrm>
            <a:off x="3361905" y="564994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7" name="object 467" descr=""/>
          <p:cNvSpPr/>
          <p:nvPr/>
        </p:nvSpPr>
        <p:spPr>
          <a:xfrm>
            <a:off x="3418065" y="564994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8" name="object 468" descr=""/>
          <p:cNvSpPr/>
          <p:nvPr/>
        </p:nvSpPr>
        <p:spPr>
          <a:xfrm>
            <a:off x="3475245" y="564994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9" name="object 469" descr=""/>
          <p:cNvSpPr/>
          <p:nvPr/>
        </p:nvSpPr>
        <p:spPr>
          <a:xfrm>
            <a:off x="3531404" y="564994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0" name="object 470" descr=""/>
          <p:cNvSpPr/>
          <p:nvPr/>
        </p:nvSpPr>
        <p:spPr>
          <a:xfrm>
            <a:off x="3587564" y="564994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1" name="object 471" descr=""/>
          <p:cNvSpPr/>
          <p:nvPr/>
        </p:nvSpPr>
        <p:spPr>
          <a:xfrm>
            <a:off x="3645765" y="564994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2" name="object 472" descr=""/>
          <p:cNvSpPr/>
          <p:nvPr/>
        </p:nvSpPr>
        <p:spPr>
          <a:xfrm>
            <a:off x="3701925" y="564994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3" name="object 473" descr=""/>
          <p:cNvSpPr/>
          <p:nvPr/>
        </p:nvSpPr>
        <p:spPr>
          <a:xfrm>
            <a:off x="3892663" y="5586635"/>
            <a:ext cx="275590" cy="74930"/>
          </a:xfrm>
          <a:custGeom>
            <a:avLst/>
            <a:gdLst/>
            <a:ahLst/>
            <a:cxnLst/>
            <a:rect l="l" t="t" r="r" b="b"/>
            <a:pathLst>
              <a:path w="275589" h="74929">
                <a:moveTo>
                  <a:pt x="52483" y="58814"/>
                </a:moveTo>
                <a:lnTo>
                  <a:pt x="0" y="58814"/>
                </a:lnTo>
                <a:lnTo>
                  <a:pt x="0" y="46561"/>
                </a:lnTo>
                <a:lnTo>
                  <a:pt x="31653" y="102"/>
                </a:lnTo>
                <a:lnTo>
                  <a:pt x="43395" y="102"/>
                </a:lnTo>
                <a:lnTo>
                  <a:pt x="43395" y="21646"/>
                </a:lnTo>
                <a:lnTo>
                  <a:pt x="29815" y="21646"/>
                </a:lnTo>
                <a:lnTo>
                  <a:pt x="13069" y="46561"/>
                </a:lnTo>
                <a:lnTo>
                  <a:pt x="52483" y="46561"/>
                </a:lnTo>
                <a:lnTo>
                  <a:pt x="52483" y="58814"/>
                </a:lnTo>
                <a:close/>
              </a:path>
              <a:path w="275589" h="74929">
                <a:moveTo>
                  <a:pt x="43395" y="46561"/>
                </a:moveTo>
                <a:lnTo>
                  <a:pt x="29815" y="46561"/>
                </a:lnTo>
                <a:lnTo>
                  <a:pt x="29815" y="21646"/>
                </a:lnTo>
                <a:lnTo>
                  <a:pt x="43395" y="21646"/>
                </a:lnTo>
                <a:lnTo>
                  <a:pt x="43395" y="46561"/>
                </a:lnTo>
                <a:close/>
              </a:path>
              <a:path w="275589" h="74929">
                <a:moveTo>
                  <a:pt x="43395" y="73517"/>
                </a:moveTo>
                <a:lnTo>
                  <a:pt x="29815" y="73517"/>
                </a:lnTo>
                <a:lnTo>
                  <a:pt x="29815" y="58814"/>
                </a:lnTo>
                <a:lnTo>
                  <a:pt x="43395" y="58814"/>
                </a:lnTo>
                <a:lnTo>
                  <a:pt x="43395" y="73517"/>
                </a:lnTo>
                <a:close/>
              </a:path>
              <a:path w="275589" h="74929">
                <a:moveTo>
                  <a:pt x="62285" y="31245"/>
                </a:moveTo>
                <a:lnTo>
                  <a:pt x="62285" y="18481"/>
                </a:lnTo>
                <a:lnTo>
                  <a:pt x="65961" y="17256"/>
                </a:lnTo>
                <a:lnTo>
                  <a:pt x="69943" y="14975"/>
                </a:lnTo>
                <a:lnTo>
                  <a:pt x="74232" y="11640"/>
                </a:lnTo>
                <a:lnTo>
                  <a:pt x="78452" y="8304"/>
                </a:lnTo>
                <a:lnTo>
                  <a:pt x="81380" y="4424"/>
                </a:lnTo>
                <a:lnTo>
                  <a:pt x="83013" y="0"/>
                </a:lnTo>
                <a:lnTo>
                  <a:pt x="94347" y="0"/>
                </a:lnTo>
                <a:lnTo>
                  <a:pt x="94347" y="20625"/>
                </a:lnTo>
                <a:lnTo>
                  <a:pt x="80358" y="20625"/>
                </a:lnTo>
                <a:lnTo>
                  <a:pt x="75253" y="25390"/>
                </a:lnTo>
                <a:lnTo>
                  <a:pt x="69229" y="28930"/>
                </a:lnTo>
                <a:lnTo>
                  <a:pt x="62285" y="31245"/>
                </a:lnTo>
                <a:close/>
              </a:path>
              <a:path w="275589" h="74929">
                <a:moveTo>
                  <a:pt x="94347" y="73517"/>
                </a:moveTo>
                <a:lnTo>
                  <a:pt x="80358" y="73517"/>
                </a:lnTo>
                <a:lnTo>
                  <a:pt x="80358" y="20625"/>
                </a:lnTo>
                <a:lnTo>
                  <a:pt x="94347" y="20625"/>
                </a:lnTo>
                <a:lnTo>
                  <a:pt x="94347" y="73517"/>
                </a:lnTo>
                <a:close/>
              </a:path>
              <a:path w="275589" h="74929">
                <a:moveTo>
                  <a:pt x="165823" y="58814"/>
                </a:moveTo>
                <a:lnTo>
                  <a:pt x="113339" y="58814"/>
                </a:lnTo>
                <a:lnTo>
                  <a:pt x="113339" y="46561"/>
                </a:lnTo>
                <a:lnTo>
                  <a:pt x="144993" y="102"/>
                </a:lnTo>
                <a:lnTo>
                  <a:pt x="156735" y="102"/>
                </a:lnTo>
                <a:lnTo>
                  <a:pt x="156735" y="21646"/>
                </a:lnTo>
                <a:lnTo>
                  <a:pt x="143155" y="21646"/>
                </a:lnTo>
                <a:lnTo>
                  <a:pt x="126409" y="46561"/>
                </a:lnTo>
                <a:lnTo>
                  <a:pt x="165823" y="46561"/>
                </a:lnTo>
                <a:lnTo>
                  <a:pt x="165823" y="58814"/>
                </a:lnTo>
                <a:close/>
              </a:path>
              <a:path w="275589" h="74929">
                <a:moveTo>
                  <a:pt x="156735" y="46561"/>
                </a:moveTo>
                <a:lnTo>
                  <a:pt x="143155" y="46561"/>
                </a:lnTo>
                <a:lnTo>
                  <a:pt x="143155" y="21646"/>
                </a:lnTo>
                <a:lnTo>
                  <a:pt x="156735" y="21646"/>
                </a:lnTo>
                <a:lnTo>
                  <a:pt x="156735" y="46561"/>
                </a:lnTo>
                <a:close/>
              </a:path>
              <a:path w="275589" h="74929">
                <a:moveTo>
                  <a:pt x="156735" y="73517"/>
                </a:moveTo>
                <a:lnTo>
                  <a:pt x="143155" y="73517"/>
                </a:lnTo>
                <a:lnTo>
                  <a:pt x="143155" y="58814"/>
                </a:lnTo>
                <a:lnTo>
                  <a:pt x="156735" y="58814"/>
                </a:lnTo>
                <a:lnTo>
                  <a:pt x="156735" y="73517"/>
                </a:lnTo>
                <a:close/>
              </a:path>
              <a:path w="275589" h="74929">
                <a:moveTo>
                  <a:pt x="197204" y="48705"/>
                </a:moveTo>
                <a:lnTo>
                  <a:pt x="186176" y="48705"/>
                </a:lnTo>
                <a:lnTo>
                  <a:pt x="181207" y="46493"/>
                </a:lnTo>
                <a:lnTo>
                  <a:pt x="172902" y="37643"/>
                </a:lnTo>
                <a:lnTo>
                  <a:pt x="170826" y="31857"/>
                </a:lnTo>
                <a:lnTo>
                  <a:pt x="170826" y="17290"/>
                </a:lnTo>
                <a:lnTo>
                  <a:pt x="172925" y="11640"/>
                </a:lnTo>
                <a:lnTo>
                  <a:pt x="173039" y="11333"/>
                </a:lnTo>
                <a:lnTo>
                  <a:pt x="177463" y="6841"/>
                </a:lnTo>
                <a:lnTo>
                  <a:pt x="181820" y="2280"/>
                </a:lnTo>
                <a:lnTo>
                  <a:pt x="187402" y="0"/>
                </a:lnTo>
                <a:lnTo>
                  <a:pt x="201629" y="0"/>
                </a:lnTo>
                <a:lnTo>
                  <a:pt x="207721" y="2859"/>
                </a:lnTo>
                <a:lnTo>
                  <a:pt x="212486" y="8577"/>
                </a:lnTo>
                <a:lnTo>
                  <a:pt x="214391" y="11640"/>
                </a:lnTo>
                <a:lnTo>
                  <a:pt x="191010" y="11640"/>
                </a:lnTo>
                <a:lnTo>
                  <a:pt x="188865" y="12661"/>
                </a:lnTo>
                <a:lnTo>
                  <a:pt x="185462" y="16745"/>
                </a:lnTo>
                <a:lnTo>
                  <a:pt x="184628" y="20013"/>
                </a:lnTo>
                <a:lnTo>
                  <a:pt x="184611" y="29407"/>
                </a:lnTo>
                <a:lnTo>
                  <a:pt x="185530" y="32878"/>
                </a:lnTo>
                <a:lnTo>
                  <a:pt x="187368" y="35125"/>
                </a:lnTo>
                <a:lnTo>
                  <a:pt x="189274" y="37303"/>
                </a:lnTo>
                <a:lnTo>
                  <a:pt x="191588" y="38392"/>
                </a:lnTo>
                <a:lnTo>
                  <a:pt x="219563" y="38392"/>
                </a:lnTo>
                <a:lnTo>
                  <a:pt x="219354" y="42579"/>
                </a:lnTo>
                <a:lnTo>
                  <a:pt x="205134" y="42579"/>
                </a:lnTo>
                <a:lnTo>
                  <a:pt x="201595" y="46663"/>
                </a:lnTo>
                <a:lnTo>
                  <a:pt x="197204" y="48705"/>
                </a:lnTo>
                <a:close/>
              </a:path>
              <a:path w="275589" h="74929">
                <a:moveTo>
                  <a:pt x="219563" y="38392"/>
                </a:moveTo>
                <a:lnTo>
                  <a:pt x="197034" y="38392"/>
                </a:lnTo>
                <a:lnTo>
                  <a:pt x="198652" y="37643"/>
                </a:lnTo>
                <a:lnTo>
                  <a:pt x="199344" y="37303"/>
                </a:lnTo>
                <a:lnTo>
                  <a:pt x="202990" y="33117"/>
                </a:lnTo>
                <a:lnTo>
                  <a:pt x="203909" y="29985"/>
                </a:lnTo>
                <a:lnTo>
                  <a:pt x="203909" y="21340"/>
                </a:lnTo>
                <a:lnTo>
                  <a:pt x="202888" y="17868"/>
                </a:lnTo>
                <a:lnTo>
                  <a:pt x="198736" y="12899"/>
                </a:lnTo>
                <a:lnTo>
                  <a:pt x="196319" y="11640"/>
                </a:lnTo>
                <a:lnTo>
                  <a:pt x="214391" y="11640"/>
                </a:lnTo>
                <a:lnTo>
                  <a:pt x="219446" y="33117"/>
                </a:lnTo>
                <a:lnTo>
                  <a:pt x="219563" y="38392"/>
                </a:lnTo>
                <a:close/>
              </a:path>
              <a:path w="275589" h="74929">
                <a:moveTo>
                  <a:pt x="213928" y="63204"/>
                </a:moveTo>
                <a:lnTo>
                  <a:pt x="196864" y="63204"/>
                </a:lnTo>
                <a:lnTo>
                  <a:pt x="199280" y="61877"/>
                </a:lnTo>
                <a:lnTo>
                  <a:pt x="203297" y="56499"/>
                </a:lnTo>
                <a:lnTo>
                  <a:pt x="204590" y="50951"/>
                </a:lnTo>
                <a:lnTo>
                  <a:pt x="205134" y="42579"/>
                </a:lnTo>
                <a:lnTo>
                  <a:pt x="219354" y="42579"/>
                </a:lnTo>
                <a:lnTo>
                  <a:pt x="219168" y="46318"/>
                </a:lnTo>
                <a:lnTo>
                  <a:pt x="217770" y="54270"/>
                </a:lnTo>
                <a:lnTo>
                  <a:pt x="215441" y="60818"/>
                </a:lnTo>
                <a:lnTo>
                  <a:pt x="213928" y="63204"/>
                </a:lnTo>
                <a:close/>
              </a:path>
              <a:path w="275589" h="74929">
                <a:moveTo>
                  <a:pt x="200880" y="74845"/>
                </a:moveTo>
                <a:lnTo>
                  <a:pt x="187266" y="74845"/>
                </a:lnTo>
                <a:lnTo>
                  <a:pt x="182637" y="73313"/>
                </a:lnTo>
                <a:lnTo>
                  <a:pt x="172346" y="56499"/>
                </a:lnTo>
                <a:lnTo>
                  <a:pt x="172961" y="56499"/>
                </a:lnTo>
                <a:lnTo>
                  <a:pt x="185938" y="55036"/>
                </a:lnTo>
                <a:lnTo>
                  <a:pt x="186279" y="57827"/>
                </a:lnTo>
                <a:lnTo>
                  <a:pt x="187129" y="59869"/>
                </a:lnTo>
                <a:lnTo>
                  <a:pt x="188491" y="61162"/>
                </a:lnTo>
                <a:lnTo>
                  <a:pt x="189852" y="62524"/>
                </a:lnTo>
                <a:lnTo>
                  <a:pt x="191690" y="63204"/>
                </a:lnTo>
                <a:lnTo>
                  <a:pt x="213928" y="63204"/>
                </a:lnTo>
                <a:lnTo>
                  <a:pt x="212180" y="65961"/>
                </a:lnTo>
                <a:lnTo>
                  <a:pt x="207279" y="71884"/>
                </a:lnTo>
                <a:lnTo>
                  <a:pt x="200880" y="74845"/>
                </a:lnTo>
                <a:close/>
              </a:path>
              <a:path w="275589" h="74929">
                <a:moveTo>
                  <a:pt x="258877" y="74845"/>
                </a:moveTo>
                <a:lnTo>
                  <a:pt x="244650" y="74845"/>
                </a:lnTo>
                <a:lnTo>
                  <a:pt x="238898" y="72088"/>
                </a:lnTo>
                <a:lnTo>
                  <a:pt x="228007" y="37269"/>
                </a:lnTo>
                <a:lnTo>
                  <a:pt x="228400" y="28828"/>
                </a:lnTo>
                <a:lnTo>
                  <a:pt x="228453" y="27671"/>
                </a:lnTo>
                <a:lnTo>
                  <a:pt x="229760" y="19706"/>
                </a:lnTo>
                <a:lnTo>
                  <a:pt x="229794" y="19502"/>
                </a:lnTo>
                <a:lnTo>
                  <a:pt x="232027" y="12763"/>
                </a:lnTo>
                <a:lnTo>
                  <a:pt x="235154" y="7453"/>
                </a:lnTo>
                <a:lnTo>
                  <a:pt x="239102" y="2484"/>
                </a:lnTo>
                <a:lnTo>
                  <a:pt x="244650" y="0"/>
                </a:lnTo>
                <a:lnTo>
                  <a:pt x="258877" y="0"/>
                </a:lnTo>
                <a:lnTo>
                  <a:pt x="264317" y="2484"/>
                </a:lnTo>
                <a:lnTo>
                  <a:pt x="268259" y="7453"/>
                </a:lnTo>
                <a:lnTo>
                  <a:pt x="270759" y="11640"/>
                </a:lnTo>
                <a:lnTo>
                  <a:pt x="250096" y="11640"/>
                </a:lnTo>
                <a:lnTo>
                  <a:pt x="248598" y="12184"/>
                </a:lnTo>
                <a:lnTo>
                  <a:pt x="242886" y="47027"/>
                </a:lnTo>
                <a:lnTo>
                  <a:pt x="243255" y="51938"/>
                </a:lnTo>
                <a:lnTo>
                  <a:pt x="244140" y="55138"/>
                </a:lnTo>
                <a:lnTo>
                  <a:pt x="244957" y="58405"/>
                </a:lnTo>
                <a:lnTo>
                  <a:pt x="245978" y="60481"/>
                </a:lnTo>
                <a:lnTo>
                  <a:pt x="248598" y="62660"/>
                </a:lnTo>
                <a:lnTo>
                  <a:pt x="250096" y="63204"/>
                </a:lnTo>
                <a:lnTo>
                  <a:pt x="270802" y="63204"/>
                </a:lnTo>
                <a:lnTo>
                  <a:pt x="268339" y="67391"/>
                </a:lnTo>
                <a:lnTo>
                  <a:pt x="264391" y="72360"/>
                </a:lnTo>
                <a:lnTo>
                  <a:pt x="258877" y="74845"/>
                </a:lnTo>
                <a:close/>
              </a:path>
              <a:path w="275589" h="74929">
                <a:moveTo>
                  <a:pt x="270802" y="63204"/>
                </a:moveTo>
                <a:lnTo>
                  <a:pt x="253432" y="63204"/>
                </a:lnTo>
                <a:lnTo>
                  <a:pt x="254895" y="62660"/>
                </a:lnTo>
                <a:lnTo>
                  <a:pt x="257482" y="60481"/>
                </a:lnTo>
                <a:lnTo>
                  <a:pt x="258503" y="58541"/>
                </a:lnTo>
                <a:lnTo>
                  <a:pt x="260205" y="52143"/>
                </a:lnTo>
                <a:lnTo>
                  <a:pt x="260605" y="47027"/>
                </a:lnTo>
                <a:lnTo>
                  <a:pt x="260601" y="27671"/>
                </a:lnTo>
                <a:lnTo>
                  <a:pt x="253432" y="11640"/>
                </a:lnTo>
                <a:lnTo>
                  <a:pt x="270759" y="11640"/>
                </a:lnTo>
                <a:lnTo>
                  <a:pt x="275487" y="37473"/>
                </a:lnTo>
                <a:lnTo>
                  <a:pt x="275090" y="46050"/>
                </a:lnTo>
                <a:lnTo>
                  <a:pt x="275044" y="47027"/>
                </a:lnTo>
                <a:lnTo>
                  <a:pt x="273729" y="55138"/>
                </a:lnTo>
                <a:lnTo>
                  <a:pt x="273700" y="55317"/>
                </a:lnTo>
                <a:lnTo>
                  <a:pt x="271466" y="62075"/>
                </a:lnTo>
                <a:lnTo>
                  <a:pt x="270802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74" name="object 474" descr=""/>
          <p:cNvGrpSpPr/>
          <p:nvPr/>
        </p:nvGrpSpPr>
        <p:grpSpPr>
          <a:xfrm>
            <a:off x="370754" y="5814335"/>
            <a:ext cx="1139825" cy="76200"/>
            <a:chOff x="370754" y="5814335"/>
            <a:chExt cx="1139825" cy="76200"/>
          </a:xfrm>
        </p:grpSpPr>
        <p:pic>
          <p:nvPicPr>
            <p:cNvPr id="475" name="object 475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70754" y="5814335"/>
              <a:ext cx="1105727" cy="75764"/>
            </a:xfrm>
            <a:prstGeom prst="rect">
              <a:avLst/>
            </a:prstGeom>
          </p:spPr>
        </p:pic>
        <p:sp>
          <p:nvSpPr>
            <p:cNvPr id="476" name="object 476" descr=""/>
            <p:cNvSpPr/>
            <p:nvPr/>
          </p:nvSpPr>
          <p:spPr>
            <a:xfrm>
              <a:off x="1499762" y="5878561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10210" y="10210"/>
                  </a:moveTo>
                  <a:lnTo>
                    <a:pt x="0" y="10210"/>
                  </a:lnTo>
                  <a:lnTo>
                    <a:pt x="0" y="0"/>
                  </a:lnTo>
                  <a:lnTo>
                    <a:pt x="10210" y="0"/>
                  </a:lnTo>
                  <a:lnTo>
                    <a:pt x="10210" y="1021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77" name="object 477" descr=""/>
          <p:cNvSpPr/>
          <p:nvPr/>
        </p:nvSpPr>
        <p:spPr>
          <a:xfrm>
            <a:off x="1555921" y="587856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8" name="object 478" descr=""/>
          <p:cNvSpPr/>
          <p:nvPr/>
        </p:nvSpPr>
        <p:spPr>
          <a:xfrm>
            <a:off x="1612081" y="587856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9" name="object 479" descr=""/>
          <p:cNvSpPr/>
          <p:nvPr/>
        </p:nvSpPr>
        <p:spPr>
          <a:xfrm>
            <a:off x="1669261" y="587856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0" name="object 480" descr=""/>
          <p:cNvSpPr/>
          <p:nvPr/>
        </p:nvSpPr>
        <p:spPr>
          <a:xfrm>
            <a:off x="1725421" y="587856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1" name="object 481" descr=""/>
          <p:cNvSpPr/>
          <p:nvPr/>
        </p:nvSpPr>
        <p:spPr>
          <a:xfrm>
            <a:off x="1781580" y="587856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2" name="object 482" descr=""/>
          <p:cNvSpPr/>
          <p:nvPr/>
        </p:nvSpPr>
        <p:spPr>
          <a:xfrm>
            <a:off x="1837739" y="587856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3" name="object 483" descr=""/>
          <p:cNvSpPr/>
          <p:nvPr/>
        </p:nvSpPr>
        <p:spPr>
          <a:xfrm>
            <a:off x="1894920" y="587856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4" name="object 484" descr=""/>
          <p:cNvSpPr/>
          <p:nvPr/>
        </p:nvSpPr>
        <p:spPr>
          <a:xfrm>
            <a:off x="1951079" y="587856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5" name="object 485" descr=""/>
          <p:cNvSpPr/>
          <p:nvPr/>
        </p:nvSpPr>
        <p:spPr>
          <a:xfrm>
            <a:off x="2007239" y="587856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6" name="object 486" descr=""/>
          <p:cNvSpPr/>
          <p:nvPr/>
        </p:nvSpPr>
        <p:spPr>
          <a:xfrm>
            <a:off x="2063398" y="587856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7" name="object 487" descr=""/>
          <p:cNvSpPr/>
          <p:nvPr/>
        </p:nvSpPr>
        <p:spPr>
          <a:xfrm>
            <a:off x="2121600" y="587856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8" name="object 488" descr=""/>
          <p:cNvSpPr/>
          <p:nvPr/>
        </p:nvSpPr>
        <p:spPr>
          <a:xfrm>
            <a:off x="2177759" y="587856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9" name="object 489" descr=""/>
          <p:cNvSpPr/>
          <p:nvPr/>
        </p:nvSpPr>
        <p:spPr>
          <a:xfrm>
            <a:off x="2233919" y="587856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0" name="object 490" descr=""/>
          <p:cNvSpPr/>
          <p:nvPr/>
        </p:nvSpPr>
        <p:spPr>
          <a:xfrm>
            <a:off x="2291099" y="587856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1" name="object 491" descr=""/>
          <p:cNvSpPr/>
          <p:nvPr/>
        </p:nvSpPr>
        <p:spPr>
          <a:xfrm>
            <a:off x="2347258" y="587856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2" name="object 492" descr=""/>
          <p:cNvSpPr/>
          <p:nvPr/>
        </p:nvSpPr>
        <p:spPr>
          <a:xfrm>
            <a:off x="2403418" y="587856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3" name="object 493" descr=""/>
          <p:cNvSpPr/>
          <p:nvPr/>
        </p:nvSpPr>
        <p:spPr>
          <a:xfrm>
            <a:off x="2459577" y="587856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4" name="object 494" descr=""/>
          <p:cNvSpPr/>
          <p:nvPr/>
        </p:nvSpPr>
        <p:spPr>
          <a:xfrm>
            <a:off x="2516758" y="587856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5" name="object 495" descr=""/>
          <p:cNvSpPr/>
          <p:nvPr/>
        </p:nvSpPr>
        <p:spPr>
          <a:xfrm>
            <a:off x="2572917" y="587856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6" name="object 496" descr=""/>
          <p:cNvSpPr/>
          <p:nvPr/>
        </p:nvSpPr>
        <p:spPr>
          <a:xfrm>
            <a:off x="2629076" y="587856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7" name="object 497" descr=""/>
          <p:cNvSpPr/>
          <p:nvPr/>
        </p:nvSpPr>
        <p:spPr>
          <a:xfrm>
            <a:off x="2685236" y="587856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8" name="object 498" descr=""/>
          <p:cNvSpPr/>
          <p:nvPr/>
        </p:nvSpPr>
        <p:spPr>
          <a:xfrm>
            <a:off x="2741395" y="587856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9" name="object 499" descr=""/>
          <p:cNvSpPr/>
          <p:nvPr/>
        </p:nvSpPr>
        <p:spPr>
          <a:xfrm>
            <a:off x="2798576" y="587856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0" name="object 500" descr=""/>
          <p:cNvSpPr/>
          <p:nvPr/>
        </p:nvSpPr>
        <p:spPr>
          <a:xfrm>
            <a:off x="2854735" y="587856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1" name="object 501" descr=""/>
          <p:cNvSpPr/>
          <p:nvPr/>
        </p:nvSpPr>
        <p:spPr>
          <a:xfrm>
            <a:off x="2910895" y="587856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2" name="object 502" descr=""/>
          <p:cNvSpPr/>
          <p:nvPr/>
        </p:nvSpPr>
        <p:spPr>
          <a:xfrm>
            <a:off x="2967054" y="587856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3" name="object 503" descr=""/>
          <p:cNvSpPr/>
          <p:nvPr/>
        </p:nvSpPr>
        <p:spPr>
          <a:xfrm>
            <a:off x="3024234" y="587856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4" name="object 504" descr=""/>
          <p:cNvSpPr/>
          <p:nvPr/>
        </p:nvSpPr>
        <p:spPr>
          <a:xfrm>
            <a:off x="3080394" y="587856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5" name="object 505" descr=""/>
          <p:cNvSpPr/>
          <p:nvPr/>
        </p:nvSpPr>
        <p:spPr>
          <a:xfrm>
            <a:off x="3136553" y="587856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6" name="object 506" descr=""/>
          <p:cNvSpPr/>
          <p:nvPr/>
        </p:nvSpPr>
        <p:spPr>
          <a:xfrm>
            <a:off x="3192713" y="587856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7" name="object 507" descr=""/>
          <p:cNvSpPr/>
          <p:nvPr/>
        </p:nvSpPr>
        <p:spPr>
          <a:xfrm>
            <a:off x="3248872" y="587856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8" name="object 508" descr=""/>
          <p:cNvSpPr/>
          <p:nvPr/>
        </p:nvSpPr>
        <p:spPr>
          <a:xfrm>
            <a:off x="3306052" y="587856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9" name="object 509" descr=""/>
          <p:cNvSpPr/>
          <p:nvPr/>
        </p:nvSpPr>
        <p:spPr>
          <a:xfrm>
            <a:off x="3363233" y="587856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0" name="object 510" descr=""/>
          <p:cNvSpPr/>
          <p:nvPr/>
        </p:nvSpPr>
        <p:spPr>
          <a:xfrm>
            <a:off x="3420413" y="587856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1" name="object 511" descr=""/>
          <p:cNvSpPr/>
          <p:nvPr/>
        </p:nvSpPr>
        <p:spPr>
          <a:xfrm>
            <a:off x="3476573" y="587856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2" name="object 512" descr=""/>
          <p:cNvSpPr/>
          <p:nvPr/>
        </p:nvSpPr>
        <p:spPr>
          <a:xfrm>
            <a:off x="3532732" y="587856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3" name="object 513" descr=""/>
          <p:cNvSpPr/>
          <p:nvPr/>
        </p:nvSpPr>
        <p:spPr>
          <a:xfrm>
            <a:off x="3588892" y="587856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4" name="object 514" descr=""/>
          <p:cNvSpPr/>
          <p:nvPr/>
        </p:nvSpPr>
        <p:spPr>
          <a:xfrm>
            <a:off x="3646072" y="587856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5" name="object 515" descr=""/>
          <p:cNvSpPr/>
          <p:nvPr/>
        </p:nvSpPr>
        <p:spPr>
          <a:xfrm>
            <a:off x="3702231" y="587856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6" name="object 516" descr=""/>
          <p:cNvSpPr/>
          <p:nvPr/>
        </p:nvSpPr>
        <p:spPr>
          <a:xfrm>
            <a:off x="3892663" y="5815254"/>
            <a:ext cx="275590" cy="74930"/>
          </a:xfrm>
          <a:custGeom>
            <a:avLst/>
            <a:gdLst/>
            <a:ahLst/>
            <a:cxnLst/>
            <a:rect l="l" t="t" r="r" b="b"/>
            <a:pathLst>
              <a:path w="275589" h="74929">
                <a:moveTo>
                  <a:pt x="52483" y="58814"/>
                </a:moveTo>
                <a:lnTo>
                  <a:pt x="0" y="58814"/>
                </a:lnTo>
                <a:lnTo>
                  <a:pt x="0" y="46561"/>
                </a:lnTo>
                <a:lnTo>
                  <a:pt x="31653" y="102"/>
                </a:lnTo>
                <a:lnTo>
                  <a:pt x="43395" y="102"/>
                </a:lnTo>
                <a:lnTo>
                  <a:pt x="43395" y="21646"/>
                </a:lnTo>
                <a:lnTo>
                  <a:pt x="29815" y="21646"/>
                </a:lnTo>
                <a:lnTo>
                  <a:pt x="13069" y="46561"/>
                </a:lnTo>
                <a:lnTo>
                  <a:pt x="52483" y="46561"/>
                </a:lnTo>
                <a:lnTo>
                  <a:pt x="52483" y="58814"/>
                </a:lnTo>
                <a:close/>
              </a:path>
              <a:path w="275589" h="74929">
                <a:moveTo>
                  <a:pt x="43395" y="46561"/>
                </a:moveTo>
                <a:lnTo>
                  <a:pt x="29815" y="46561"/>
                </a:lnTo>
                <a:lnTo>
                  <a:pt x="29815" y="21646"/>
                </a:lnTo>
                <a:lnTo>
                  <a:pt x="43395" y="21646"/>
                </a:lnTo>
                <a:lnTo>
                  <a:pt x="43395" y="46561"/>
                </a:lnTo>
                <a:close/>
              </a:path>
              <a:path w="275589" h="74929">
                <a:moveTo>
                  <a:pt x="43395" y="73517"/>
                </a:moveTo>
                <a:lnTo>
                  <a:pt x="29815" y="73517"/>
                </a:lnTo>
                <a:lnTo>
                  <a:pt x="29815" y="58814"/>
                </a:lnTo>
                <a:lnTo>
                  <a:pt x="43395" y="58814"/>
                </a:lnTo>
                <a:lnTo>
                  <a:pt x="43395" y="73517"/>
                </a:lnTo>
                <a:close/>
              </a:path>
              <a:path w="275589" h="74929">
                <a:moveTo>
                  <a:pt x="62285" y="31245"/>
                </a:moveTo>
                <a:lnTo>
                  <a:pt x="62285" y="18481"/>
                </a:lnTo>
                <a:lnTo>
                  <a:pt x="65961" y="17256"/>
                </a:lnTo>
                <a:lnTo>
                  <a:pt x="69943" y="14975"/>
                </a:lnTo>
                <a:lnTo>
                  <a:pt x="74232" y="11640"/>
                </a:lnTo>
                <a:lnTo>
                  <a:pt x="78452" y="8304"/>
                </a:lnTo>
                <a:lnTo>
                  <a:pt x="81380" y="4424"/>
                </a:lnTo>
                <a:lnTo>
                  <a:pt x="83013" y="0"/>
                </a:lnTo>
                <a:lnTo>
                  <a:pt x="94347" y="0"/>
                </a:lnTo>
                <a:lnTo>
                  <a:pt x="94347" y="20625"/>
                </a:lnTo>
                <a:lnTo>
                  <a:pt x="80358" y="20625"/>
                </a:lnTo>
                <a:lnTo>
                  <a:pt x="75253" y="25390"/>
                </a:lnTo>
                <a:lnTo>
                  <a:pt x="69229" y="28930"/>
                </a:lnTo>
                <a:lnTo>
                  <a:pt x="62285" y="31245"/>
                </a:lnTo>
                <a:close/>
              </a:path>
              <a:path w="275589" h="74929">
                <a:moveTo>
                  <a:pt x="94347" y="73517"/>
                </a:moveTo>
                <a:lnTo>
                  <a:pt x="80358" y="73517"/>
                </a:lnTo>
                <a:lnTo>
                  <a:pt x="80358" y="20625"/>
                </a:lnTo>
                <a:lnTo>
                  <a:pt x="94347" y="20625"/>
                </a:lnTo>
                <a:lnTo>
                  <a:pt x="94347" y="73517"/>
                </a:lnTo>
                <a:close/>
              </a:path>
              <a:path w="275589" h="74929">
                <a:moveTo>
                  <a:pt x="128962" y="40945"/>
                </a:moveTo>
                <a:lnTo>
                  <a:pt x="117628" y="39311"/>
                </a:lnTo>
                <a:lnTo>
                  <a:pt x="124775" y="1327"/>
                </a:lnTo>
                <a:lnTo>
                  <a:pt x="161841" y="1327"/>
                </a:lnTo>
                <a:lnTo>
                  <a:pt x="161841" y="14397"/>
                </a:lnTo>
                <a:lnTo>
                  <a:pt x="135395" y="14397"/>
                </a:lnTo>
                <a:lnTo>
                  <a:pt x="133161" y="26786"/>
                </a:lnTo>
                <a:lnTo>
                  <a:pt x="154285" y="26786"/>
                </a:lnTo>
                <a:lnTo>
                  <a:pt x="158573" y="31347"/>
                </a:lnTo>
                <a:lnTo>
                  <a:pt x="162732" y="35635"/>
                </a:lnTo>
                <a:lnTo>
                  <a:pt x="135769" y="35635"/>
                </a:lnTo>
                <a:lnTo>
                  <a:pt x="132161" y="37405"/>
                </a:lnTo>
                <a:lnTo>
                  <a:pt x="128962" y="40945"/>
                </a:lnTo>
                <a:close/>
              </a:path>
              <a:path w="275589" h="74929">
                <a:moveTo>
                  <a:pt x="154285" y="26786"/>
                </a:moveTo>
                <a:lnTo>
                  <a:pt x="133284" y="26786"/>
                </a:lnTo>
                <a:lnTo>
                  <a:pt x="136280" y="25288"/>
                </a:lnTo>
                <a:lnTo>
                  <a:pt x="139479" y="24505"/>
                </a:lnTo>
                <a:lnTo>
                  <a:pt x="149009" y="24505"/>
                </a:lnTo>
                <a:lnTo>
                  <a:pt x="154285" y="26786"/>
                </a:lnTo>
                <a:close/>
              </a:path>
              <a:path w="275589" h="74929">
                <a:moveTo>
                  <a:pt x="161017" y="63613"/>
                </a:moveTo>
                <a:lnTo>
                  <a:pt x="143121" y="63613"/>
                </a:lnTo>
                <a:lnTo>
                  <a:pt x="145606" y="62422"/>
                </a:lnTo>
                <a:lnTo>
                  <a:pt x="149690" y="57656"/>
                </a:lnTo>
                <a:lnTo>
                  <a:pt x="150711" y="54049"/>
                </a:lnTo>
                <a:lnTo>
                  <a:pt x="150711" y="44655"/>
                </a:lnTo>
                <a:lnTo>
                  <a:pt x="149690" y="41251"/>
                </a:lnTo>
                <a:lnTo>
                  <a:pt x="147648" y="39005"/>
                </a:lnTo>
                <a:lnTo>
                  <a:pt x="145674" y="36758"/>
                </a:lnTo>
                <a:lnTo>
                  <a:pt x="143053" y="35635"/>
                </a:lnTo>
                <a:lnTo>
                  <a:pt x="162732" y="35635"/>
                </a:lnTo>
                <a:lnTo>
                  <a:pt x="162930" y="35839"/>
                </a:lnTo>
                <a:lnTo>
                  <a:pt x="165108" y="41728"/>
                </a:lnTo>
                <a:lnTo>
                  <a:pt x="165108" y="55002"/>
                </a:lnTo>
                <a:lnTo>
                  <a:pt x="163372" y="60379"/>
                </a:lnTo>
                <a:lnTo>
                  <a:pt x="161017" y="63613"/>
                </a:lnTo>
                <a:close/>
              </a:path>
              <a:path w="275589" h="74929">
                <a:moveTo>
                  <a:pt x="148533" y="74845"/>
                </a:moveTo>
                <a:lnTo>
                  <a:pt x="133284" y="74845"/>
                </a:lnTo>
                <a:lnTo>
                  <a:pt x="127771" y="73041"/>
                </a:lnTo>
                <a:lnTo>
                  <a:pt x="119262" y="65757"/>
                </a:lnTo>
                <a:lnTo>
                  <a:pt x="116709" y="60856"/>
                </a:lnTo>
                <a:lnTo>
                  <a:pt x="115928" y="55002"/>
                </a:lnTo>
                <a:lnTo>
                  <a:pt x="115892" y="54729"/>
                </a:lnTo>
                <a:lnTo>
                  <a:pt x="129881" y="53300"/>
                </a:lnTo>
                <a:lnTo>
                  <a:pt x="130289" y="56499"/>
                </a:lnTo>
                <a:lnTo>
                  <a:pt x="131481" y="59018"/>
                </a:lnTo>
                <a:lnTo>
                  <a:pt x="135429" y="62694"/>
                </a:lnTo>
                <a:lnTo>
                  <a:pt x="137675" y="63613"/>
                </a:lnTo>
                <a:lnTo>
                  <a:pt x="161017" y="63613"/>
                </a:lnTo>
                <a:lnTo>
                  <a:pt x="155136" y="71611"/>
                </a:lnTo>
                <a:lnTo>
                  <a:pt x="148533" y="74845"/>
                </a:lnTo>
                <a:close/>
              </a:path>
              <a:path w="275589" h="74929">
                <a:moveTo>
                  <a:pt x="202718" y="74845"/>
                </a:moveTo>
                <a:lnTo>
                  <a:pt x="188491" y="74845"/>
                </a:lnTo>
                <a:lnTo>
                  <a:pt x="182739" y="72088"/>
                </a:lnTo>
                <a:lnTo>
                  <a:pt x="171856" y="37473"/>
                </a:lnTo>
                <a:lnTo>
                  <a:pt x="171847" y="37269"/>
                </a:lnTo>
                <a:lnTo>
                  <a:pt x="172240" y="28828"/>
                </a:lnTo>
                <a:lnTo>
                  <a:pt x="172294" y="27671"/>
                </a:lnTo>
                <a:lnTo>
                  <a:pt x="173601" y="19706"/>
                </a:lnTo>
                <a:lnTo>
                  <a:pt x="188491" y="0"/>
                </a:lnTo>
                <a:lnTo>
                  <a:pt x="202718" y="0"/>
                </a:lnTo>
                <a:lnTo>
                  <a:pt x="208157" y="2484"/>
                </a:lnTo>
                <a:lnTo>
                  <a:pt x="212100" y="7453"/>
                </a:lnTo>
                <a:lnTo>
                  <a:pt x="214600" y="11640"/>
                </a:lnTo>
                <a:lnTo>
                  <a:pt x="193937" y="11640"/>
                </a:lnTo>
                <a:lnTo>
                  <a:pt x="192439" y="12184"/>
                </a:lnTo>
                <a:lnTo>
                  <a:pt x="186726" y="47027"/>
                </a:lnTo>
                <a:lnTo>
                  <a:pt x="187095" y="51938"/>
                </a:lnTo>
                <a:lnTo>
                  <a:pt x="187980" y="55138"/>
                </a:lnTo>
                <a:lnTo>
                  <a:pt x="188797" y="58405"/>
                </a:lnTo>
                <a:lnTo>
                  <a:pt x="189819" y="60481"/>
                </a:lnTo>
                <a:lnTo>
                  <a:pt x="192439" y="62660"/>
                </a:lnTo>
                <a:lnTo>
                  <a:pt x="193937" y="63204"/>
                </a:lnTo>
                <a:lnTo>
                  <a:pt x="214643" y="63204"/>
                </a:lnTo>
                <a:lnTo>
                  <a:pt x="212180" y="67391"/>
                </a:lnTo>
                <a:lnTo>
                  <a:pt x="208232" y="72360"/>
                </a:lnTo>
                <a:lnTo>
                  <a:pt x="202718" y="74845"/>
                </a:lnTo>
                <a:close/>
              </a:path>
              <a:path w="275589" h="74929">
                <a:moveTo>
                  <a:pt x="214643" y="63204"/>
                </a:moveTo>
                <a:lnTo>
                  <a:pt x="197272" y="63204"/>
                </a:lnTo>
                <a:lnTo>
                  <a:pt x="198736" y="62660"/>
                </a:lnTo>
                <a:lnTo>
                  <a:pt x="201322" y="60481"/>
                </a:lnTo>
                <a:lnTo>
                  <a:pt x="202344" y="58541"/>
                </a:lnTo>
                <a:lnTo>
                  <a:pt x="204045" y="52143"/>
                </a:lnTo>
                <a:lnTo>
                  <a:pt x="204445" y="47027"/>
                </a:lnTo>
                <a:lnTo>
                  <a:pt x="204442" y="27671"/>
                </a:lnTo>
                <a:lnTo>
                  <a:pt x="197272" y="11640"/>
                </a:lnTo>
                <a:lnTo>
                  <a:pt x="214600" y="11640"/>
                </a:lnTo>
                <a:lnTo>
                  <a:pt x="219327" y="37473"/>
                </a:lnTo>
                <a:lnTo>
                  <a:pt x="218930" y="46050"/>
                </a:lnTo>
                <a:lnTo>
                  <a:pt x="218885" y="47027"/>
                </a:lnTo>
                <a:lnTo>
                  <a:pt x="217570" y="55138"/>
                </a:lnTo>
                <a:lnTo>
                  <a:pt x="217541" y="55317"/>
                </a:lnTo>
                <a:lnTo>
                  <a:pt x="215307" y="62075"/>
                </a:lnTo>
                <a:lnTo>
                  <a:pt x="214643" y="63204"/>
                </a:lnTo>
                <a:close/>
              </a:path>
              <a:path w="275589" h="74929">
                <a:moveTo>
                  <a:pt x="258877" y="74845"/>
                </a:moveTo>
                <a:lnTo>
                  <a:pt x="244650" y="74845"/>
                </a:lnTo>
                <a:lnTo>
                  <a:pt x="238898" y="72088"/>
                </a:lnTo>
                <a:lnTo>
                  <a:pt x="228007" y="37269"/>
                </a:lnTo>
                <a:lnTo>
                  <a:pt x="228400" y="28828"/>
                </a:lnTo>
                <a:lnTo>
                  <a:pt x="228453" y="27671"/>
                </a:lnTo>
                <a:lnTo>
                  <a:pt x="229760" y="19706"/>
                </a:lnTo>
                <a:lnTo>
                  <a:pt x="229794" y="19502"/>
                </a:lnTo>
                <a:lnTo>
                  <a:pt x="232027" y="12763"/>
                </a:lnTo>
                <a:lnTo>
                  <a:pt x="235154" y="7453"/>
                </a:lnTo>
                <a:lnTo>
                  <a:pt x="239102" y="2484"/>
                </a:lnTo>
                <a:lnTo>
                  <a:pt x="244650" y="0"/>
                </a:lnTo>
                <a:lnTo>
                  <a:pt x="258877" y="0"/>
                </a:lnTo>
                <a:lnTo>
                  <a:pt x="264317" y="2484"/>
                </a:lnTo>
                <a:lnTo>
                  <a:pt x="268259" y="7453"/>
                </a:lnTo>
                <a:lnTo>
                  <a:pt x="270759" y="11640"/>
                </a:lnTo>
                <a:lnTo>
                  <a:pt x="250096" y="11640"/>
                </a:lnTo>
                <a:lnTo>
                  <a:pt x="248598" y="12184"/>
                </a:lnTo>
                <a:lnTo>
                  <a:pt x="242886" y="47027"/>
                </a:lnTo>
                <a:lnTo>
                  <a:pt x="243255" y="51938"/>
                </a:lnTo>
                <a:lnTo>
                  <a:pt x="244140" y="55138"/>
                </a:lnTo>
                <a:lnTo>
                  <a:pt x="244957" y="58405"/>
                </a:lnTo>
                <a:lnTo>
                  <a:pt x="245978" y="60481"/>
                </a:lnTo>
                <a:lnTo>
                  <a:pt x="248598" y="62660"/>
                </a:lnTo>
                <a:lnTo>
                  <a:pt x="250096" y="63204"/>
                </a:lnTo>
                <a:lnTo>
                  <a:pt x="270802" y="63204"/>
                </a:lnTo>
                <a:lnTo>
                  <a:pt x="268339" y="67391"/>
                </a:lnTo>
                <a:lnTo>
                  <a:pt x="264391" y="72360"/>
                </a:lnTo>
                <a:lnTo>
                  <a:pt x="258877" y="74845"/>
                </a:lnTo>
                <a:close/>
              </a:path>
              <a:path w="275589" h="74929">
                <a:moveTo>
                  <a:pt x="270802" y="63204"/>
                </a:moveTo>
                <a:lnTo>
                  <a:pt x="253432" y="63204"/>
                </a:lnTo>
                <a:lnTo>
                  <a:pt x="254895" y="62660"/>
                </a:lnTo>
                <a:lnTo>
                  <a:pt x="257482" y="60481"/>
                </a:lnTo>
                <a:lnTo>
                  <a:pt x="258503" y="58541"/>
                </a:lnTo>
                <a:lnTo>
                  <a:pt x="260205" y="52143"/>
                </a:lnTo>
                <a:lnTo>
                  <a:pt x="260605" y="47027"/>
                </a:lnTo>
                <a:lnTo>
                  <a:pt x="260601" y="27671"/>
                </a:lnTo>
                <a:lnTo>
                  <a:pt x="253432" y="11640"/>
                </a:lnTo>
                <a:lnTo>
                  <a:pt x="270759" y="11640"/>
                </a:lnTo>
                <a:lnTo>
                  <a:pt x="275487" y="37473"/>
                </a:lnTo>
                <a:lnTo>
                  <a:pt x="275090" y="46050"/>
                </a:lnTo>
                <a:lnTo>
                  <a:pt x="275044" y="47027"/>
                </a:lnTo>
                <a:lnTo>
                  <a:pt x="273729" y="55138"/>
                </a:lnTo>
                <a:lnTo>
                  <a:pt x="273700" y="55317"/>
                </a:lnTo>
                <a:lnTo>
                  <a:pt x="271466" y="62075"/>
                </a:lnTo>
                <a:lnTo>
                  <a:pt x="270802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17" name="object 517" descr=""/>
          <p:cNvGrpSpPr/>
          <p:nvPr/>
        </p:nvGrpSpPr>
        <p:grpSpPr>
          <a:xfrm>
            <a:off x="370754" y="6042547"/>
            <a:ext cx="3001645" cy="76200"/>
            <a:chOff x="370754" y="6042547"/>
            <a:chExt cx="3001645" cy="76200"/>
          </a:xfrm>
        </p:grpSpPr>
        <p:pic>
          <p:nvPicPr>
            <p:cNvPr id="518" name="object 518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70754" y="6042547"/>
              <a:ext cx="2951840" cy="76070"/>
            </a:xfrm>
            <a:prstGeom prst="rect">
              <a:avLst/>
            </a:prstGeom>
          </p:spPr>
        </p:pic>
        <p:sp>
          <p:nvSpPr>
            <p:cNvPr id="519" name="object 519" descr=""/>
            <p:cNvSpPr/>
            <p:nvPr/>
          </p:nvSpPr>
          <p:spPr>
            <a:xfrm>
              <a:off x="3361701" y="6107079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10210" y="10210"/>
                  </a:moveTo>
                  <a:lnTo>
                    <a:pt x="0" y="10210"/>
                  </a:lnTo>
                  <a:lnTo>
                    <a:pt x="0" y="0"/>
                  </a:lnTo>
                  <a:lnTo>
                    <a:pt x="10210" y="0"/>
                  </a:lnTo>
                  <a:lnTo>
                    <a:pt x="10210" y="1021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20" name="object 520" descr=""/>
          <p:cNvSpPr/>
          <p:nvPr/>
        </p:nvSpPr>
        <p:spPr>
          <a:xfrm>
            <a:off x="3418882" y="61070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1" name="object 521" descr=""/>
          <p:cNvSpPr/>
          <p:nvPr/>
        </p:nvSpPr>
        <p:spPr>
          <a:xfrm>
            <a:off x="3475041" y="61070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2" name="object 522" descr=""/>
          <p:cNvSpPr/>
          <p:nvPr/>
        </p:nvSpPr>
        <p:spPr>
          <a:xfrm>
            <a:off x="3531201" y="61070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3" name="object 523" descr=""/>
          <p:cNvSpPr/>
          <p:nvPr/>
        </p:nvSpPr>
        <p:spPr>
          <a:xfrm>
            <a:off x="3587360" y="61070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4" name="object 524" descr=""/>
          <p:cNvSpPr/>
          <p:nvPr/>
        </p:nvSpPr>
        <p:spPr>
          <a:xfrm>
            <a:off x="3644541" y="61070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5" name="object 525" descr=""/>
          <p:cNvSpPr/>
          <p:nvPr/>
        </p:nvSpPr>
        <p:spPr>
          <a:xfrm>
            <a:off x="3700700" y="61070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6" name="object 526" descr=""/>
          <p:cNvSpPr/>
          <p:nvPr/>
        </p:nvSpPr>
        <p:spPr>
          <a:xfrm>
            <a:off x="3892663" y="6043772"/>
            <a:ext cx="275590" cy="74930"/>
          </a:xfrm>
          <a:custGeom>
            <a:avLst/>
            <a:gdLst/>
            <a:ahLst/>
            <a:cxnLst/>
            <a:rect l="l" t="t" r="r" b="b"/>
            <a:pathLst>
              <a:path w="275589" h="74929">
                <a:moveTo>
                  <a:pt x="52483" y="58814"/>
                </a:moveTo>
                <a:lnTo>
                  <a:pt x="0" y="58814"/>
                </a:lnTo>
                <a:lnTo>
                  <a:pt x="0" y="46561"/>
                </a:lnTo>
                <a:lnTo>
                  <a:pt x="31653" y="102"/>
                </a:lnTo>
                <a:lnTo>
                  <a:pt x="43395" y="102"/>
                </a:lnTo>
                <a:lnTo>
                  <a:pt x="43395" y="21646"/>
                </a:lnTo>
                <a:lnTo>
                  <a:pt x="29815" y="21646"/>
                </a:lnTo>
                <a:lnTo>
                  <a:pt x="13069" y="46561"/>
                </a:lnTo>
                <a:lnTo>
                  <a:pt x="52483" y="46561"/>
                </a:lnTo>
                <a:lnTo>
                  <a:pt x="52483" y="58814"/>
                </a:lnTo>
                <a:close/>
              </a:path>
              <a:path w="275589" h="74929">
                <a:moveTo>
                  <a:pt x="43395" y="46561"/>
                </a:moveTo>
                <a:lnTo>
                  <a:pt x="29815" y="46561"/>
                </a:lnTo>
                <a:lnTo>
                  <a:pt x="29815" y="21646"/>
                </a:lnTo>
                <a:lnTo>
                  <a:pt x="43395" y="21646"/>
                </a:lnTo>
                <a:lnTo>
                  <a:pt x="43395" y="46561"/>
                </a:lnTo>
                <a:close/>
              </a:path>
              <a:path w="275589" h="74929">
                <a:moveTo>
                  <a:pt x="43395" y="73517"/>
                </a:moveTo>
                <a:lnTo>
                  <a:pt x="29815" y="73517"/>
                </a:lnTo>
                <a:lnTo>
                  <a:pt x="29815" y="58814"/>
                </a:lnTo>
                <a:lnTo>
                  <a:pt x="43395" y="58814"/>
                </a:lnTo>
                <a:lnTo>
                  <a:pt x="43395" y="73517"/>
                </a:lnTo>
                <a:close/>
              </a:path>
              <a:path w="275589" h="74929">
                <a:moveTo>
                  <a:pt x="62285" y="31245"/>
                </a:moveTo>
                <a:lnTo>
                  <a:pt x="62285" y="18481"/>
                </a:lnTo>
                <a:lnTo>
                  <a:pt x="65961" y="17256"/>
                </a:lnTo>
                <a:lnTo>
                  <a:pt x="69943" y="14975"/>
                </a:lnTo>
                <a:lnTo>
                  <a:pt x="74232" y="11640"/>
                </a:lnTo>
                <a:lnTo>
                  <a:pt x="78452" y="8304"/>
                </a:lnTo>
                <a:lnTo>
                  <a:pt x="81380" y="4424"/>
                </a:lnTo>
                <a:lnTo>
                  <a:pt x="83013" y="0"/>
                </a:lnTo>
                <a:lnTo>
                  <a:pt x="94347" y="0"/>
                </a:lnTo>
                <a:lnTo>
                  <a:pt x="94347" y="20625"/>
                </a:lnTo>
                <a:lnTo>
                  <a:pt x="80358" y="20625"/>
                </a:lnTo>
                <a:lnTo>
                  <a:pt x="75253" y="25390"/>
                </a:lnTo>
                <a:lnTo>
                  <a:pt x="69229" y="28930"/>
                </a:lnTo>
                <a:lnTo>
                  <a:pt x="62285" y="31245"/>
                </a:lnTo>
                <a:close/>
              </a:path>
              <a:path w="275589" h="74929">
                <a:moveTo>
                  <a:pt x="94347" y="73517"/>
                </a:moveTo>
                <a:lnTo>
                  <a:pt x="80358" y="73517"/>
                </a:lnTo>
                <a:lnTo>
                  <a:pt x="80358" y="20625"/>
                </a:lnTo>
                <a:lnTo>
                  <a:pt x="94347" y="20625"/>
                </a:lnTo>
                <a:lnTo>
                  <a:pt x="94347" y="73517"/>
                </a:lnTo>
                <a:close/>
              </a:path>
              <a:path w="275589" h="74929">
                <a:moveTo>
                  <a:pt x="147886" y="74845"/>
                </a:moveTo>
                <a:lnTo>
                  <a:pt x="116135" y="47103"/>
                </a:lnTo>
                <a:lnTo>
                  <a:pt x="115769" y="36350"/>
                </a:lnTo>
                <a:lnTo>
                  <a:pt x="116154" y="28583"/>
                </a:lnTo>
                <a:lnTo>
                  <a:pt x="134544" y="0"/>
                </a:lnTo>
                <a:lnTo>
                  <a:pt x="147954" y="0"/>
                </a:lnTo>
                <a:lnTo>
                  <a:pt x="152549" y="1565"/>
                </a:lnTo>
                <a:lnTo>
                  <a:pt x="156225" y="4696"/>
                </a:lnTo>
                <a:lnTo>
                  <a:pt x="159833" y="7828"/>
                </a:lnTo>
                <a:lnTo>
                  <a:pt x="161782" y="11640"/>
                </a:lnTo>
                <a:lnTo>
                  <a:pt x="138594" y="11640"/>
                </a:lnTo>
                <a:lnTo>
                  <a:pt x="136109" y="12967"/>
                </a:lnTo>
                <a:lnTo>
                  <a:pt x="132025" y="18277"/>
                </a:lnTo>
                <a:lnTo>
                  <a:pt x="130732" y="23825"/>
                </a:lnTo>
                <a:lnTo>
                  <a:pt x="130187" y="32266"/>
                </a:lnTo>
                <a:lnTo>
                  <a:pt x="157795" y="32266"/>
                </a:lnTo>
                <a:lnTo>
                  <a:pt x="161621" y="36350"/>
                </a:lnTo>
                <a:lnTo>
                  <a:pt x="138356" y="36350"/>
                </a:lnTo>
                <a:lnTo>
                  <a:pt x="136075" y="37405"/>
                </a:lnTo>
                <a:lnTo>
                  <a:pt x="134169" y="39515"/>
                </a:lnTo>
                <a:lnTo>
                  <a:pt x="132331" y="41626"/>
                </a:lnTo>
                <a:lnTo>
                  <a:pt x="131412" y="44757"/>
                </a:lnTo>
                <a:lnTo>
                  <a:pt x="131412" y="53470"/>
                </a:lnTo>
                <a:lnTo>
                  <a:pt x="132468" y="57010"/>
                </a:lnTo>
                <a:lnTo>
                  <a:pt x="134578" y="59528"/>
                </a:lnTo>
                <a:lnTo>
                  <a:pt x="136688" y="61979"/>
                </a:lnTo>
                <a:lnTo>
                  <a:pt x="139071" y="63204"/>
                </a:lnTo>
                <a:lnTo>
                  <a:pt x="162429" y="63204"/>
                </a:lnTo>
                <a:lnTo>
                  <a:pt x="162317" y="63511"/>
                </a:lnTo>
                <a:lnTo>
                  <a:pt x="153536" y="72564"/>
                </a:lnTo>
                <a:lnTo>
                  <a:pt x="147886" y="74845"/>
                </a:lnTo>
                <a:close/>
              </a:path>
              <a:path w="275589" h="74929">
                <a:moveTo>
                  <a:pt x="149588" y="19808"/>
                </a:moveTo>
                <a:lnTo>
                  <a:pt x="149247" y="17018"/>
                </a:lnTo>
                <a:lnTo>
                  <a:pt x="148396" y="14975"/>
                </a:lnTo>
                <a:lnTo>
                  <a:pt x="145606" y="12321"/>
                </a:lnTo>
                <a:lnTo>
                  <a:pt x="143768" y="11640"/>
                </a:lnTo>
                <a:lnTo>
                  <a:pt x="161782" y="11640"/>
                </a:lnTo>
                <a:lnTo>
                  <a:pt x="162130" y="12321"/>
                </a:lnTo>
                <a:lnTo>
                  <a:pt x="163168" y="18277"/>
                </a:lnTo>
                <a:lnTo>
                  <a:pt x="149588" y="19808"/>
                </a:lnTo>
                <a:close/>
              </a:path>
              <a:path w="275589" h="74929">
                <a:moveTo>
                  <a:pt x="157795" y="32266"/>
                </a:moveTo>
                <a:lnTo>
                  <a:pt x="130187" y="32266"/>
                </a:lnTo>
                <a:lnTo>
                  <a:pt x="133727" y="28113"/>
                </a:lnTo>
                <a:lnTo>
                  <a:pt x="138084" y="26037"/>
                </a:lnTo>
                <a:lnTo>
                  <a:pt x="149111" y="26037"/>
                </a:lnTo>
                <a:lnTo>
                  <a:pt x="154115" y="28283"/>
                </a:lnTo>
                <a:lnTo>
                  <a:pt x="157795" y="32266"/>
                </a:lnTo>
                <a:close/>
              </a:path>
              <a:path w="275589" h="74929">
                <a:moveTo>
                  <a:pt x="162429" y="63204"/>
                </a:moveTo>
                <a:lnTo>
                  <a:pt x="144312" y="63204"/>
                </a:lnTo>
                <a:lnTo>
                  <a:pt x="146490" y="62183"/>
                </a:lnTo>
                <a:lnTo>
                  <a:pt x="148260" y="60141"/>
                </a:lnTo>
                <a:lnTo>
                  <a:pt x="149962" y="58099"/>
                </a:lnTo>
                <a:lnTo>
                  <a:pt x="150813" y="54763"/>
                </a:lnTo>
                <a:lnTo>
                  <a:pt x="150813" y="45369"/>
                </a:lnTo>
                <a:lnTo>
                  <a:pt x="149894" y="41898"/>
                </a:lnTo>
                <a:lnTo>
                  <a:pt x="146582" y="37984"/>
                </a:lnTo>
                <a:lnTo>
                  <a:pt x="146008" y="37405"/>
                </a:lnTo>
                <a:lnTo>
                  <a:pt x="143802" y="36350"/>
                </a:lnTo>
                <a:lnTo>
                  <a:pt x="161621" y="36350"/>
                </a:lnTo>
                <a:lnTo>
                  <a:pt x="162419" y="37201"/>
                </a:lnTo>
                <a:lnTo>
                  <a:pt x="164495" y="42953"/>
                </a:lnTo>
                <a:lnTo>
                  <a:pt x="164495" y="57520"/>
                </a:lnTo>
                <a:lnTo>
                  <a:pt x="162429" y="63204"/>
                </a:lnTo>
                <a:close/>
              </a:path>
              <a:path w="275589" h="74929">
                <a:moveTo>
                  <a:pt x="202718" y="74845"/>
                </a:moveTo>
                <a:lnTo>
                  <a:pt x="188491" y="74845"/>
                </a:lnTo>
                <a:lnTo>
                  <a:pt x="182739" y="72088"/>
                </a:lnTo>
                <a:lnTo>
                  <a:pt x="171856" y="37473"/>
                </a:lnTo>
                <a:lnTo>
                  <a:pt x="171847" y="37269"/>
                </a:lnTo>
                <a:lnTo>
                  <a:pt x="172240" y="28828"/>
                </a:lnTo>
                <a:lnTo>
                  <a:pt x="172294" y="27671"/>
                </a:lnTo>
                <a:lnTo>
                  <a:pt x="173601" y="19706"/>
                </a:lnTo>
                <a:lnTo>
                  <a:pt x="188491" y="0"/>
                </a:lnTo>
                <a:lnTo>
                  <a:pt x="202718" y="0"/>
                </a:lnTo>
                <a:lnTo>
                  <a:pt x="208157" y="2484"/>
                </a:lnTo>
                <a:lnTo>
                  <a:pt x="212100" y="7453"/>
                </a:lnTo>
                <a:lnTo>
                  <a:pt x="214600" y="11640"/>
                </a:lnTo>
                <a:lnTo>
                  <a:pt x="193937" y="11640"/>
                </a:lnTo>
                <a:lnTo>
                  <a:pt x="192439" y="12184"/>
                </a:lnTo>
                <a:lnTo>
                  <a:pt x="186726" y="47027"/>
                </a:lnTo>
                <a:lnTo>
                  <a:pt x="187095" y="51938"/>
                </a:lnTo>
                <a:lnTo>
                  <a:pt x="187980" y="55138"/>
                </a:lnTo>
                <a:lnTo>
                  <a:pt x="188797" y="58405"/>
                </a:lnTo>
                <a:lnTo>
                  <a:pt x="189819" y="60481"/>
                </a:lnTo>
                <a:lnTo>
                  <a:pt x="192439" y="62660"/>
                </a:lnTo>
                <a:lnTo>
                  <a:pt x="193937" y="63204"/>
                </a:lnTo>
                <a:lnTo>
                  <a:pt x="214643" y="63204"/>
                </a:lnTo>
                <a:lnTo>
                  <a:pt x="212180" y="67391"/>
                </a:lnTo>
                <a:lnTo>
                  <a:pt x="208232" y="72360"/>
                </a:lnTo>
                <a:lnTo>
                  <a:pt x="202718" y="74845"/>
                </a:lnTo>
                <a:close/>
              </a:path>
              <a:path w="275589" h="74929">
                <a:moveTo>
                  <a:pt x="214643" y="63204"/>
                </a:moveTo>
                <a:lnTo>
                  <a:pt x="197272" y="63204"/>
                </a:lnTo>
                <a:lnTo>
                  <a:pt x="198736" y="62660"/>
                </a:lnTo>
                <a:lnTo>
                  <a:pt x="201322" y="60481"/>
                </a:lnTo>
                <a:lnTo>
                  <a:pt x="202344" y="58541"/>
                </a:lnTo>
                <a:lnTo>
                  <a:pt x="204045" y="52143"/>
                </a:lnTo>
                <a:lnTo>
                  <a:pt x="204445" y="47027"/>
                </a:lnTo>
                <a:lnTo>
                  <a:pt x="204442" y="27671"/>
                </a:lnTo>
                <a:lnTo>
                  <a:pt x="197272" y="11640"/>
                </a:lnTo>
                <a:lnTo>
                  <a:pt x="214600" y="11640"/>
                </a:lnTo>
                <a:lnTo>
                  <a:pt x="219327" y="37473"/>
                </a:lnTo>
                <a:lnTo>
                  <a:pt x="218930" y="46050"/>
                </a:lnTo>
                <a:lnTo>
                  <a:pt x="218885" y="47027"/>
                </a:lnTo>
                <a:lnTo>
                  <a:pt x="217570" y="55138"/>
                </a:lnTo>
                <a:lnTo>
                  <a:pt x="217541" y="55317"/>
                </a:lnTo>
                <a:lnTo>
                  <a:pt x="215307" y="62075"/>
                </a:lnTo>
                <a:lnTo>
                  <a:pt x="214643" y="63204"/>
                </a:lnTo>
                <a:close/>
              </a:path>
              <a:path w="275589" h="74929">
                <a:moveTo>
                  <a:pt x="258877" y="74845"/>
                </a:moveTo>
                <a:lnTo>
                  <a:pt x="244650" y="74845"/>
                </a:lnTo>
                <a:lnTo>
                  <a:pt x="238898" y="72088"/>
                </a:lnTo>
                <a:lnTo>
                  <a:pt x="228007" y="37269"/>
                </a:lnTo>
                <a:lnTo>
                  <a:pt x="228400" y="28828"/>
                </a:lnTo>
                <a:lnTo>
                  <a:pt x="228453" y="27671"/>
                </a:lnTo>
                <a:lnTo>
                  <a:pt x="229760" y="19706"/>
                </a:lnTo>
                <a:lnTo>
                  <a:pt x="229794" y="19502"/>
                </a:lnTo>
                <a:lnTo>
                  <a:pt x="232027" y="12763"/>
                </a:lnTo>
                <a:lnTo>
                  <a:pt x="235154" y="7453"/>
                </a:lnTo>
                <a:lnTo>
                  <a:pt x="239102" y="2484"/>
                </a:lnTo>
                <a:lnTo>
                  <a:pt x="244650" y="0"/>
                </a:lnTo>
                <a:lnTo>
                  <a:pt x="258877" y="0"/>
                </a:lnTo>
                <a:lnTo>
                  <a:pt x="264317" y="2484"/>
                </a:lnTo>
                <a:lnTo>
                  <a:pt x="268259" y="7453"/>
                </a:lnTo>
                <a:lnTo>
                  <a:pt x="270759" y="11640"/>
                </a:lnTo>
                <a:lnTo>
                  <a:pt x="250096" y="11640"/>
                </a:lnTo>
                <a:lnTo>
                  <a:pt x="248598" y="12184"/>
                </a:lnTo>
                <a:lnTo>
                  <a:pt x="242886" y="47027"/>
                </a:lnTo>
                <a:lnTo>
                  <a:pt x="243255" y="51938"/>
                </a:lnTo>
                <a:lnTo>
                  <a:pt x="244140" y="55138"/>
                </a:lnTo>
                <a:lnTo>
                  <a:pt x="244957" y="58405"/>
                </a:lnTo>
                <a:lnTo>
                  <a:pt x="245978" y="60481"/>
                </a:lnTo>
                <a:lnTo>
                  <a:pt x="248598" y="62660"/>
                </a:lnTo>
                <a:lnTo>
                  <a:pt x="250096" y="63204"/>
                </a:lnTo>
                <a:lnTo>
                  <a:pt x="270802" y="63204"/>
                </a:lnTo>
                <a:lnTo>
                  <a:pt x="268339" y="67391"/>
                </a:lnTo>
                <a:lnTo>
                  <a:pt x="264391" y="72360"/>
                </a:lnTo>
                <a:lnTo>
                  <a:pt x="258877" y="74845"/>
                </a:lnTo>
                <a:close/>
              </a:path>
              <a:path w="275589" h="74929">
                <a:moveTo>
                  <a:pt x="270802" y="63204"/>
                </a:moveTo>
                <a:lnTo>
                  <a:pt x="253432" y="63204"/>
                </a:lnTo>
                <a:lnTo>
                  <a:pt x="254895" y="62660"/>
                </a:lnTo>
                <a:lnTo>
                  <a:pt x="257482" y="60481"/>
                </a:lnTo>
                <a:lnTo>
                  <a:pt x="258503" y="58541"/>
                </a:lnTo>
                <a:lnTo>
                  <a:pt x="260205" y="52143"/>
                </a:lnTo>
                <a:lnTo>
                  <a:pt x="260605" y="47027"/>
                </a:lnTo>
                <a:lnTo>
                  <a:pt x="260601" y="27671"/>
                </a:lnTo>
                <a:lnTo>
                  <a:pt x="253432" y="11640"/>
                </a:lnTo>
                <a:lnTo>
                  <a:pt x="270759" y="11640"/>
                </a:lnTo>
                <a:lnTo>
                  <a:pt x="275487" y="37473"/>
                </a:lnTo>
                <a:lnTo>
                  <a:pt x="275090" y="46050"/>
                </a:lnTo>
                <a:lnTo>
                  <a:pt x="275044" y="47027"/>
                </a:lnTo>
                <a:lnTo>
                  <a:pt x="273729" y="55138"/>
                </a:lnTo>
                <a:lnTo>
                  <a:pt x="273700" y="55317"/>
                </a:lnTo>
                <a:lnTo>
                  <a:pt x="271466" y="62075"/>
                </a:lnTo>
                <a:lnTo>
                  <a:pt x="270802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27" name="object 527" descr=""/>
          <p:cNvGrpSpPr/>
          <p:nvPr/>
        </p:nvGrpSpPr>
        <p:grpSpPr>
          <a:xfrm>
            <a:off x="370754" y="6271473"/>
            <a:ext cx="1308735" cy="76200"/>
            <a:chOff x="370754" y="6271473"/>
            <a:chExt cx="1308735" cy="76200"/>
          </a:xfrm>
        </p:grpSpPr>
        <p:pic>
          <p:nvPicPr>
            <p:cNvPr id="528" name="object 528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70754" y="6271473"/>
              <a:ext cx="1271857" cy="75764"/>
            </a:xfrm>
            <a:prstGeom prst="rect">
              <a:avLst/>
            </a:prstGeom>
          </p:spPr>
        </p:pic>
        <p:sp>
          <p:nvSpPr>
            <p:cNvPr id="529" name="object 529" descr=""/>
            <p:cNvSpPr/>
            <p:nvPr/>
          </p:nvSpPr>
          <p:spPr>
            <a:xfrm>
              <a:off x="1668955" y="6335699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10210" y="10210"/>
                  </a:moveTo>
                  <a:lnTo>
                    <a:pt x="0" y="10210"/>
                  </a:lnTo>
                  <a:lnTo>
                    <a:pt x="0" y="0"/>
                  </a:lnTo>
                  <a:lnTo>
                    <a:pt x="10210" y="0"/>
                  </a:lnTo>
                  <a:lnTo>
                    <a:pt x="10210" y="1021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30" name="object 530" descr=""/>
          <p:cNvSpPr/>
          <p:nvPr/>
        </p:nvSpPr>
        <p:spPr>
          <a:xfrm>
            <a:off x="1725114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1" name="object 531" descr=""/>
          <p:cNvSpPr/>
          <p:nvPr/>
        </p:nvSpPr>
        <p:spPr>
          <a:xfrm>
            <a:off x="1781274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2" name="object 532" descr=""/>
          <p:cNvSpPr/>
          <p:nvPr/>
        </p:nvSpPr>
        <p:spPr>
          <a:xfrm>
            <a:off x="1838454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3" name="object 533" descr=""/>
          <p:cNvSpPr/>
          <p:nvPr/>
        </p:nvSpPr>
        <p:spPr>
          <a:xfrm>
            <a:off x="1894613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4" name="object 534" descr=""/>
          <p:cNvSpPr/>
          <p:nvPr/>
        </p:nvSpPr>
        <p:spPr>
          <a:xfrm>
            <a:off x="1950773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5" name="object 535" descr=""/>
          <p:cNvSpPr/>
          <p:nvPr/>
        </p:nvSpPr>
        <p:spPr>
          <a:xfrm>
            <a:off x="2006932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6" name="object 536" descr=""/>
          <p:cNvSpPr/>
          <p:nvPr/>
        </p:nvSpPr>
        <p:spPr>
          <a:xfrm>
            <a:off x="2064113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7" name="object 537" descr=""/>
          <p:cNvSpPr/>
          <p:nvPr/>
        </p:nvSpPr>
        <p:spPr>
          <a:xfrm>
            <a:off x="2120272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8" name="object 538" descr=""/>
          <p:cNvSpPr/>
          <p:nvPr/>
        </p:nvSpPr>
        <p:spPr>
          <a:xfrm>
            <a:off x="2176432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9" name="object 539" descr=""/>
          <p:cNvSpPr/>
          <p:nvPr/>
        </p:nvSpPr>
        <p:spPr>
          <a:xfrm>
            <a:off x="2232591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0" name="object 540" descr=""/>
          <p:cNvSpPr/>
          <p:nvPr/>
        </p:nvSpPr>
        <p:spPr>
          <a:xfrm>
            <a:off x="2288750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1" name="object 541" descr=""/>
          <p:cNvSpPr/>
          <p:nvPr/>
        </p:nvSpPr>
        <p:spPr>
          <a:xfrm>
            <a:off x="2345931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2" name="object 542" descr=""/>
          <p:cNvSpPr/>
          <p:nvPr/>
        </p:nvSpPr>
        <p:spPr>
          <a:xfrm>
            <a:off x="2402090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3" name="object 543" descr=""/>
          <p:cNvSpPr/>
          <p:nvPr/>
        </p:nvSpPr>
        <p:spPr>
          <a:xfrm>
            <a:off x="2458250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4" name="object 544" descr=""/>
          <p:cNvSpPr/>
          <p:nvPr/>
        </p:nvSpPr>
        <p:spPr>
          <a:xfrm>
            <a:off x="2514409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5" name="object 545" descr=""/>
          <p:cNvSpPr/>
          <p:nvPr/>
        </p:nvSpPr>
        <p:spPr>
          <a:xfrm>
            <a:off x="2571589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6" name="object 546" descr=""/>
          <p:cNvSpPr/>
          <p:nvPr/>
        </p:nvSpPr>
        <p:spPr>
          <a:xfrm>
            <a:off x="2627749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7" name="object 547" descr=""/>
          <p:cNvSpPr/>
          <p:nvPr/>
        </p:nvSpPr>
        <p:spPr>
          <a:xfrm>
            <a:off x="2683908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8" name="object 548" descr=""/>
          <p:cNvSpPr/>
          <p:nvPr/>
        </p:nvSpPr>
        <p:spPr>
          <a:xfrm>
            <a:off x="2742110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9" name="object 549" descr=""/>
          <p:cNvSpPr/>
          <p:nvPr/>
        </p:nvSpPr>
        <p:spPr>
          <a:xfrm>
            <a:off x="2798269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0" name="object 550" descr=""/>
          <p:cNvSpPr/>
          <p:nvPr/>
        </p:nvSpPr>
        <p:spPr>
          <a:xfrm>
            <a:off x="2854429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1" name="object 551" descr=""/>
          <p:cNvSpPr/>
          <p:nvPr/>
        </p:nvSpPr>
        <p:spPr>
          <a:xfrm>
            <a:off x="2910588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2" name="object 552" descr=""/>
          <p:cNvSpPr/>
          <p:nvPr/>
        </p:nvSpPr>
        <p:spPr>
          <a:xfrm>
            <a:off x="2967769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3" name="object 553" descr=""/>
          <p:cNvSpPr/>
          <p:nvPr/>
        </p:nvSpPr>
        <p:spPr>
          <a:xfrm>
            <a:off x="3023928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4" name="object 554" descr=""/>
          <p:cNvSpPr/>
          <p:nvPr/>
        </p:nvSpPr>
        <p:spPr>
          <a:xfrm>
            <a:off x="3080087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5" name="object 555" descr=""/>
          <p:cNvSpPr/>
          <p:nvPr/>
        </p:nvSpPr>
        <p:spPr>
          <a:xfrm>
            <a:off x="3136247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6" name="object 556" descr=""/>
          <p:cNvSpPr/>
          <p:nvPr/>
        </p:nvSpPr>
        <p:spPr>
          <a:xfrm>
            <a:off x="3193427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7" name="object 557" descr=""/>
          <p:cNvSpPr/>
          <p:nvPr/>
        </p:nvSpPr>
        <p:spPr>
          <a:xfrm>
            <a:off x="3249587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8" name="object 558" descr=""/>
          <p:cNvSpPr/>
          <p:nvPr/>
        </p:nvSpPr>
        <p:spPr>
          <a:xfrm>
            <a:off x="3305746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9" name="object 559" descr=""/>
          <p:cNvSpPr/>
          <p:nvPr/>
        </p:nvSpPr>
        <p:spPr>
          <a:xfrm>
            <a:off x="3361905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0" name="object 560" descr=""/>
          <p:cNvSpPr/>
          <p:nvPr/>
        </p:nvSpPr>
        <p:spPr>
          <a:xfrm>
            <a:off x="3418065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1" name="object 561" descr=""/>
          <p:cNvSpPr/>
          <p:nvPr/>
        </p:nvSpPr>
        <p:spPr>
          <a:xfrm>
            <a:off x="3475245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2" name="object 562" descr=""/>
          <p:cNvSpPr/>
          <p:nvPr/>
        </p:nvSpPr>
        <p:spPr>
          <a:xfrm>
            <a:off x="3531404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3" name="object 563" descr=""/>
          <p:cNvSpPr/>
          <p:nvPr/>
        </p:nvSpPr>
        <p:spPr>
          <a:xfrm>
            <a:off x="3587564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4" name="object 564" descr=""/>
          <p:cNvSpPr/>
          <p:nvPr/>
        </p:nvSpPr>
        <p:spPr>
          <a:xfrm>
            <a:off x="3643723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5" name="object 565" descr=""/>
          <p:cNvSpPr/>
          <p:nvPr/>
        </p:nvSpPr>
        <p:spPr>
          <a:xfrm>
            <a:off x="3700904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6" name="object 566" descr=""/>
          <p:cNvSpPr/>
          <p:nvPr/>
        </p:nvSpPr>
        <p:spPr>
          <a:xfrm>
            <a:off x="3892663" y="6272392"/>
            <a:ext cx="275590" cy="74930"/>
          </a:xfrm>
          <a:custGeom>
            <a:avLst/>
            <a:gdLst/>
            <a:ahLst/>
            <a:cxnLst/>
            <a:rect l="l" t="t" r="r" b="b"/>
            <a:pathLst>
              <a:path w="275589" h="74929">
                <a:moveTo>
                  <a:pt x="52483" y="58814"/>
                </a:moveTo>
                <a:lnTo>
                  <a:pt x="0" y="58814"/>
                </a:lnTo>
                <a:lnTo>
                  <a:pt x="0" y="46561"/>
                </a:lnTo>
                <a:lnTo>
                  <a:pt x="31653" y="102"/>
                </a:lnTo>
                <a:lnTo>
                  <a:pt x="43395" y="102"/>
                </a:lnTo>
                <a:lnTo>
                  <a:pt x="43395" y="21646"/>
                </a:lnTo>
                <a:lnTo>
                  <a:pt x="29815" y="21646"/>
                </a:lnTo>
                <a:lnTo>
                  <a:pt x="13069" y="46561"/>
                </a:lnTo>
                <a:lnTo>
                  <a:pt x="52483" y="46561"/>
                </a:lnTo>
                <a:lnTo>
                  <a:pt x="52483" y="58814"/>
                </a:lnTo>
                <a:close/>
              </a:path>
              <a:path w="275589" h="74929">
                <a:moveTo>
                  <a:pt x="43395" y="46561"/>
                </a:moveTo>
                <a:lnTo>
                  <a:pt x="29815" y="46561"/>
                </a:lnTo>
                <a:lnTo>
                  <a:pt x="29815" y="21646"/>
                </a:lnTo>
                <a:lnTo>
                  <a:pt x="43395" y="21646"/>
                </a:lnTo>
                <a:lnTo>
                  <a:pt x="43395" y="46561"/>
                </a:lnTo>
                <a:close/>
              </a:path>
              <a:path w="275589" h="74929">
                <a:moveTo>
                  <a:pt x="43395" y="73517"/>
                </a:moveTo>
                <a:lnTo>
                  <a:pt x="29815" y="73517"/>
                </a:lnTo>
                <a:lnTo>
                  <a:pt x="29815" y="58814"/>
                </a:lnTo>
                <a:lnTo>
                  <a:pt x="43395" y="58814"/>
                </a:lnTo>
                <a:lnTo>
                  <a:pt x="43395" y="73517"/>
                </a:lnTo>
                <a:close/>
              </a:path>
              <a:path w="275589" h="74929">
                <a:moveTo>
                  <a:pt x="62285" y="31245"/>
                </a:moveTo>
                <a:lnTo>
                  <a:pt x="62285" y="18481"/>
                </a:lnTo>
                <a:lnTo>
                  <a:pt x="65961" y="17256"/>
                </a:lnTo>
                <a:lnTo>
                  <a:pt x="69943" y="14975"/>
                </a:lnTo>
                <a:lnTo>
                  <a:pt x="74232" y="11640"/>
                </a:lnTo>
                <a:lnTo>
                  <a:pt x="78452" y="8304"/>
                </a:lnTo>
                <a:lnTo>
                  <a:pt x="81380" y="4424"/>
                </a:lnTo>
                <a:lnTo>
                  <a:pt x="83013" y="0"/>
                </a:lnTo>
                <a:lnTo>
                  <a:pt x="94347" y="0"/>
                </a:lnTo>
                <a:lnTo>
                  <a:pt x="94347" y="20625"/>
                </a:lnTo>
                <a:lnTo>
                  <a:pt x="80358" y="20625"/>
                </a:lnTo>
                <a:lnTo>
                  <a:pt x="75253" y="25390"/>
                </a:lnTo>
                <a:lnTo>
                  <a:pt x="69229" y="28930"/>
                </a:lnTo>
                <a:lnTo>
                  <a:pt x="62285" y="31245"/>
                </a:lnTo>
                <a:close/>
              </a:path>
              <a:path w="275589" h="74929">
                <a:moveTo>
                  <a:pt x="94347" y="73517"/>
                </a:moveTo>
                <a:lnTo>
                  <a:pt x="80358" y="73517"/>
                </a:lnTo>
                <a:lnTo>
                  <a:pt x="80358" y="20625"/>
                </a:lnTo>
                <a:lnTo>
                  <a:pt x="94347" y="20625"/>
                </a:lnTo>
                <a:lnTo>
                  <a:pt x="94347" y="73517"/>
                </a:lnTo>
                <a:close/>
              </a:path>
              <a:path w="275589" h="74929">
                <a:moveTo>
                  <a:pt x="139071" y="73517"/>
                </a:moveTo>
                <a:lnTo>
                  <a:pt x="125592" y="73517"/>
                </a:lnTo>
                <a:lnTo>
                  <a:pt x="126019" y="67050"/>
                </a:lnTo>
                <a:lnTo>
                  <a:pt x="138739" y="27594"/>
                </a:lnTo>
                <a:lnTo>
                  <a:pt x="147648" y="14295"/>
                </a:lnTo>
                <a:lnTo>
                  <a:pt x="115688" y="14295"/>
                </a:lnTo>
                <a:lnTo>
                  <a:pt x="115688" y="1327"/>
                </a:lnTo>
                <a:lnTo>
                  <a:pt x="163679" y="1327"/>
                </a:lnTo>
                <a:lnTo>
                  <a:pt x="163679" y="11538"/>
                </a:lnTo>
                <a:lnTo>
                  <a:pt x="159730" y="15418"/>
                </a:lnTo>
                <a:lnTo>
                  <a:pt x="155714" y="21000"/>
                </a:lnTo>
                <a:lnTo>
                  <a:pt x="140126" y="59733"/>
                </a:lnTo>
                <a:lnTo>
                  <a:pt x="139071" y="67050"/>
                </a:lnTo>
                <a:lnTo>
                  <a:pt x="139071" y="73517"/>
                </a:lnTo>
                <a:close/>
              </a:path>
              <a:path w="275589" h="74929">
                <a:moveTo>
                  <a:pt x="202718" y="74845"/>
                </a:moveTo>
                <a:lnTo>
                  <a:pt x="188491" y="74845"/>
                </a:lnTo>
                <a:lnTo>
                  <a:pt x="182739" y="72088"/>
                </a:lnTo>
                <a:lnTo>
                  <a:pt x="171856" y="37473"/>
                </a:lnTo>
                <a:lnTo>
                  <a:pt x="171847" y="37269"/>
                </a:lnTo>
                <a:lnTo>
                  <a:pt x="172240" y="28828"/>
                </a:lnTo>
                <a:lnTo>
                  <a:pt x="172294" y="27671"/>
                </a:lnTo>
                <a:lnTo>
                  <a:pt x="173601" y="19706"/>
                </a:lnTo>
                <a:lnTo>
                  <a:pt x="188491" y="0"/>
                </a:lnTo>
                <a:lnTo>
                  <a:pt x="202718" y="0"/>
                </a:lnTo>
                <a:lnTo>
                  <a:pt x="208157" y="2484"/>
                </a:lnTo>
                <a:lnTo>
                  <a:pt x="212100" y="7453"/>
                </a:lnTo>
                <a:lnTo>
                  <a:pt x="214600" y="11640"/>
                </a:lnTo>
                <a:lnTo>
                  <a:pt x="193937" y="11640"/>
                </a:lnTo>
                <a:lnTo>
                  <a:pt x="192439" y="12184"/>
                </a:lnTo>
                <a:lnTo>
                  <a:pt x="186726" y="47027"/>
                </a:lnTo>
                <a:lnTo>
                  <a:pt x="187095" y="51938"/>
                </a:lnTo>
                <a:lnTo>
                  <a:pt x="187980" y="55138"/>
                </a:lnTo>
                <a:lnTo>
                  <a:pt x="188797" y="58405"/>
                </a:lnTo>
                <a:lnTo>
                  <a:pt x="189819" y="60481"/>
                </a:lnTo>
                <a:lnTo>
                  <a:pt x="192439" y="62660"/>
                </a:lnTo>
                <a:lnTo>
                  <a:pt x="193937" y="63204"/>
                </a:lnTo>
                <a:lnTo>
                  <a:pt x="214643" y="63204"/>
                </a:lnTo>
                <a:lnTo>
                  <a:pt x="212180" y="67391"/>
                </a:lnTo>
                <a:lnTo>
                  <a:pt x="208232" y="72360"/>
                </a:lnTo>
                <a:lnTo>
                  <a:pt x="202718" y="74845"/>
                </a:lnTo>
                <a:close/>
              </a:path>
              <a:path w="275589" h="74929">
                <a:moveTo>
                  <a:pt x="214643" y="63204"/>
                </a:moveTo>
                <a:lnTo>
                  <a:pt x="197272" y="63204"/>
                </a:lnTo>
                <a:lnTo>
                  <a:pt x="198736" y="62660"/>
                </a:lnTo>
                <a:lnTo>
                  <a:pt x="201322" y="60481"/>
                </a:lnTo>
                <a:lnTo>
                  <a:pt x="202344" y="58541"/>
                </a:lnTo>
                <a:lnTo>
                  <a:pt x="204045" y="52143"/>
                </a:lnTo>
                <a:lnTo>
                  <a:pt x="204445" y="47027"/>
                </a:lnTo>
                <a:lnTo>
                  <a:pt x="204442" y="27671"/>
                </a:lnTo>
                <a:lnTo>
                  <a:pt x="197272" y="11640"/>
                </a:lnTo>
                <a:lnTo>
                  <a:pt x="214600" y="11640"/>
                </a:lnTo>
                <a:lnTo>
                  <a:pt x="219327" y="37473"/>
                </a:lnTo>
                <a:lnTo>
                  <a:pt x="218930" y="46050"/>
                </a:lnTo>
                <a:lnTo>
                  <a:pt x="218885" y="47027"/>
                </a:lnTo>
                <a:lnTo>
                  <a:pt x="217570" y="55138"/>
                </a:lnTo>
                <a:lnTo>
                  <a:pt x="217541" y="55317"/>
                </a:lnTo>
                <a:lnTo>
                  <a:pt x="215307" y="62075"/>
                </a:lnTo>
                <a:lnTo>
                  <a:pt x="214643" y="63204"/>
                </a:lnTo>
                <a:close/>
              </a:path>
              <a:path w="275589" h="74929">
                <a:moveTo>
                  <a:pt x="258877" y="74845"/>
                </a:moveTo>
                <a:lnTo>
                  <a:pt x="244650" y="74845"/>
                </a:lnTo>
                <a:lnTo>
                  <a:pt x="238898" y="72088"/>
                </a:lnTo>
                <a:lnTo>
                  <a:pt x="228007" y="37269"/>
                </a:lnTo>
                <a:lnTo>
                  <a:pt x="228400" y="28828"/>
                </a:lnTo>
                <a:lnTo>
                  <a:pt x="228453" y="27671"/>
                </a:lnTo>
                <a:lnTo>
                  <a:pt x="229760" y="19706"/>
                </a:lnTo>
                <a:lnTo>
                  <a:pt x="229794" y="19502"/>
                </a:lnTo>
                <a:lnTo>
                  <a:pt x="232027" y="12763"/>
                </a:lnTo>
                <a:lnTo>
                  <a:pt x="235154" y="7453"/>
                </a:lnTo>
                <a:lnTo>
                  <a:pt x="239102" y="2484"/>
                </a:lnTo>
                <a:lnTo>
                  <a:pt x="244650" y="0"/>
                </a:lnTo>
                <a:lnTo>
                  <a:pt x="258877" y="0"/>
                </a:lnTo>
                <a:lnTo>
                  <a:pt x="264317" y="2484"/>
                </a:lnTo>
                <a:lnTo>
                  <a:pt x="268259" y="7453"/>
                </a:lnTo>
                <a:lnTo>
                  <a:pt x="270759" y="11640"/>
                </a:lnTo>
                <a:lnTo>
                  <a:pt x="250096" y="11640"/>
                </a:lnTo>
                <a:lnTo>
                  <a:pt x="248598" y="12184"/>
                </a:lnTo>
                <a:lnTo>
                  <a:pt x="242886" y="47027"/>
                </a:lnTo>
                <a:lnTo>
                  <a:pt x="243255" y="51938"/>
                </a:lnTo>
                <a:lnTo>
                  <a:pt x="244140" y="55138"/>
                </a:lnTo>
                <a:lnTo>
                  <a:pt x="244957" y="58405"/>
                </a:lnTo>
                <a:lnTo>
                  <a:pt x="245978" y="60481"/>
                </a:lnTo>
                <a:lnTo>
                  <a:pt x="248598" y="62660"/>
                </a:lnTo>
                <a:lnTo>
                  <a:pt x="250096" y="63204"/>
                </a:lnTo>
                <a:lnTo>
                  <a:pt x="270802" y="63204"/>
                </a:lnTo>
                <a:lnTo>
                  <a:pt x="268339" y="67391"/>
                </a:lnTo>
                <a:lnTo>
                  <a:pt x="264391" y="72360"/>
                </a:lnTo>
                <a:lnTo>
                  <a:pt x="258877" y="74845"/>
                </a:lnTo>
                <a:close/>
              </a:path>
              <a:path w="275589" h="74929">
                <a:moveTo>
                  <a:pt x="270802" y="63204"/>
                </a:moveTo>
                <a:lnTo>
                  <a:pt x="253432" y="63204"/>
                </a:lnTo>
                <a:lnTo>
                  <a:pt x="254895" y="62660"/>
                </a:lnTo>
                <a:lnTo>
                  <a:pt x="257482" y="60481"/>
                </a:lnTo>
                <a:lnTo>
                  <a:pt x="258503" y="58541"/>
                </a:lnTo>
                <a:lnTo>
                  <a:pt x="260205" y="52143"/>
                </a:lnTo>
                <a:lnTo>
                  <a:pt x="260605" y="47027"/>
                </a:lnTo>
                <a:lnTo>
                  <a:pt x="260601" y="27671"/>
                </a:lnTo>
                <a:lnTo>
                  <a:pt x="253432" y="11640"/>
                </a:lnTo>
                <a:lnTo>
                  <a:pt x="270759" y="11640"/>
                </a:lnTo>
                <a:lnTo>
                  <a:pt x="275487" y="37473"/>
                </a:lnTo>
                <a:lnTo>
                  <a:pt x="275090" y="46050"/>
                </a:lnTo>
                <a:lnTo>
                  <a:pt x="275044" y="47027"/>
                </a:lnTo>
                <a:lnTo>
                  <a:pt x="273729" y="55138"/>
                </a:lnTo>
                <a:lnTo>
                  <a:pt x="273700" y="55317"/>
                </a:lnTo>
                <a:lnTo>
                  <a:pt x="271466" y="62075"/>
                </a:lnTo>
                <a:lnTo>
                  <a:pt x="270802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7" name="object 567" descr=""/>
          <p:cNvSpPr/>
          <p:nvPr/>
        </p:nvSpPr>
        <p:spPr>
          <a:xfrm>
            <a:off x="370751" y="6398920"/>
            <a:ext cx="3002280" cy="177165"/>
          </a:xfrm>
          <a:custGeom>
            <a:avLst/>
            <a:gdLst/>
            <a:ahLst/>
            <a:cxnLst/>
            <a:rect l="l" t="t" r="r" b="b"/>
            <a:pathLst>
              <a:path w="3002279" h="177165">
                <a:moveTo>
                  <a:pt x="32054" y="0"/>
                </a:moveTo>
                <a:lnTo>
                  <a:pt x="20726" y="0"/>
                </a:lnTo>
                <a:lnTo>
                  <a:pt x="19088" y="4432"/>
                </a:lnTo>
                <a:lnTo>
                  <a:pt x="16167" y="8305"/>
                </a:lnTo>
                <a:lnTo>
                  <a:pt x="11938" y="11645"/>
                </a:lnTo>
                <a:lnTo>
                  <a:pt x="7658" y="14973"/>
                </a:lnTo>
                <a:lnTo>
                  <a:pt x="3670" y="17259"/>
                </a:lnTo>
                <a:lnTo>
                  <a:pt x="0" y="18478"/>
                </a:lnTo>
                <a:lnTo>
                  <a:pt x="0" y="31242"/>
                </a:lnTo>
                <a:lnTo>
                  <a:pt x="6934" y="28930"/>
                </a:lnTo>
                <a:lnTo>
                  <a:pt x="12966" y="25387"/>
                </a:lnTo>
                <a:lnTo>
                  <a:pt x="18072" y="20624"/>
                </a:lnTo>
                <a:lnTo>
                  <a:pt x="18072" y="73520"/>
                </a:lnTo>
                <a:lnTo>
                  <a:pt x="32054" y="73520"/>
                </a:lnTo>
                <a:lnTo>
                  <a:pt x="32054" y="20624"/>
                </a:lnTo>
                <a:lnTo>
                  <a:pt x="32054" y="0"/>
                </a:lnTo>
                <a:close/>
              </a:path>
              <a:path w="3002279" h="177165">
                <a:moveTo>
                  <a:pt x="100368" y="1333"/>
                </a:moveTo>
                <a:lnTo>
                  <a:pt x="52374" y="1333"/>
                </a:lnTo>
                <a:lnTo>
                  <a:pt x="52374" y="14300"/>
                </a:lnTo>
                <a:lnTo>
                  <a:pt x="84340" y="14300"/>
                </a:lnTo>
                <a:lnTo>
                  <a:pt x="79629" y="20739"/>
                </a:lnTo>
                <a:lnTo>
                  <a:pt x="63995" y="58178"/>
                </a:lnTo>
                <a:lnTo>
                  <a:pt x="62712" y="67056"/>
                </a:lnTo>
                <a:lnTo>
                  <a:pt x="62280" y="73520"/>
                </a:lnTo>
                <a:lnTo>
                  <a:pt x="75755" y="73520"/>
                </a:lnTo>
                <a:lnTo>
                  <a:pt x="75755" y="67056"/>
                </a:lnTo>
                <a:lnTo>
                  <a:pt x="76822" y="59740"/>
                </a:lnTo>
                <a:lnTo>
                  <a:pt x="92405" y="21005"/>
                </a:lnTo>
                <a:lnTo>
                  <a:pt x="100368" y="11544"/>
                </a:lnTo>
                <a:lnTo>
                  <a:pt x="100368" y="1333"/>
                </a:lnTo>
                <a:close/>
              </a:path>
              <a:path w="3002279" h="177165">
                <a:moveTo>
                  <a:pt x="126504" y="59524"/>
                </a:moveTo>
                <a:lnTo>
                  <a:pt x="112522" y="59524"/>
                </a:lnTo>
                <a:lnTo>
                  <a:pt x="112522" y="73520"/>
                </a:lnTo>
                <a:lnTo>
                  <a:pt x="126504" y="73520"/>
                </a:lnTo>
                <a:lnTo>
                  <a:pt x="126504" y="59524"/>
                </a:lnTo>
                <a:close/>
              </a:path>
              <a:path w="3002279" h="177165">
                <a:moveTo>
                  <a:pt x="233311" y="102920"/>
                </a:moveTo>
                <a:lnTo>
                  <a:pt x="229501" y="101765"/>
                </a:lnTo>
                <a:lnTo>
                  <a:pt x="225590" y="101193"/>
                </a:lnTo>
                <a:lnTo>
                  <a:pt x="217627" y="101193"/>
                </a:lnTo>
                <a:lnTo>
                  <a:pt x="214871" y="101765"/>
                </a:lnTo>
                <a:lnTo>
                  <a:pt x="214579" y="101765"/>
                </a:lnTo>
                <a:lnTo>
                  <a:pt x="205130" y="114160"/>
                </a:lnTo>
                <a:lnTo>
                  <a:pt x="205130" y="122631"/>
                </a:lnTo>
                <a:lnTo>
                  <a:pt x="197370" y="122631"/>
                </a:lnTo>
                <a:lnTo>
                  <a:pt x="197370" y="133667"/>
                </a:lnTo>
                <a:lnTo>
                  <a:pt x="205130" y="133667"/>
                </a:lnTo>
                <a:lnTo>
                  <a:pt x="205130" y="175628"/>
                </a:lnTo>
                <a:lnTo>
                  <a:pt x="219125" y="175628"/>
                </a:lnTo>
                <a:lnTo>
                  <a:pt x="219125" y="133667"/>
                </a:lnTo>
                <a:lnTo>
                  <a:pt x="229641" y="133667"/>
                </a:lnTo>
                <a:lnTo>
                  <a:pt x="229641" y="122631"/>
                </a:lnTo>
                <a:lnTo>
                  <a:pt x="219125" y="122631"/>
                </a:lnTo>
                <a:lnTo>
                  <a:pt x="219125" y="116128"/>
                </a:lnTo>
                <a:lnTo>
                  <a:pt x="219557" y="114300"/>
                </a:lnTo>
                <a:lnTo>
                  <a:pt x="219684" y="114160"/>
                </a:lnTo>
                <a:lnTo>
                  <a:pt x="221335" y="112395"/>
                </a:lnTo>
                <a:lnTo>
                  <a:pt x="222834" y="111912"/>
                </a:lnTo>
                <a:lnTo>
                  <a:pt x="227050" y="111912"/>
                </a:lnTo>
                <a:lnTo>
                  <a:pt x="229260" y="112179"/>
                </a:lnTo>
                <a:lnTo>
                  <a:pt x="231571" y="112725"/>
                </a:lnTo>
                <a:lnTo>
                  <a:pt x="231635" y="112395"/>
                </a:lnTo>
                <a:lnTo>
                  <a:pt x="231724" y="111912"/>
                </a:lnTo>
                <a:lnTo>
                  <a:pt x="233311" y="102920"/>
                </a:lnTo>
                <a:close/>
              </a:path>
              <a:path w="3002279" h="177165">
                <a:moveTo>
                  <a:pt x="251180" y="122631"/>
                </a:moveTo>
                <a:lnTo>
                  <a:pt x="237197" y="122631"/>
                </a:lnTo>
                <a:lnTo>
                  <a:pt x="237197" y="175628"/>
                </a:lnTo>
                <a:lnTo>
                  <a:pt x="251180" y="175628"/>
                </a:lnTo>
                <a:lnTo>
                  <a:pt x="251180" y="122631"/>
                </a:lnTo>
                <a:close/>
              </a:path>
              <a:path w="3002279" h="177165">
                <a:moveTo>
                  <a:pt x="251180" y="102514"/>
                </a:moveTo>
                <a:lnTo>
                  <a:pt x="237197" y="102514"/>
                </a:lnTo>
                <a:lnTo>
                  <a:pt x="237197" y="115481"/>
                </a:lnTo>
                <a:lnTo>
                  <a:pt x="251180" y="115481"/>
                </a:lnTo>
                <a:lnTo>
                  <a:pt x="251180" y="102514"/>
                </a:lnTo>
                <a:close/>
              </a:path>
              <a:path w="3002279" h="177165">
                <a:moveTo>
                  <a:pt x="266801" y="30810"/>
                </a:moveTo>
                <a:lnTo>
                  <a:pt x="266026" y="25057"/>
                </a:lnTo>
                <a:lnTo>
                  <a:pt x="264452" y="20421"/>
                </a:lnTo>
                <a:lnTo>
                  <a:pt x="262826" y="15722"/>
                </a:lnTo>
                <a:lnTo>
                  <a:pt x="261061" y="12763"/>
                </a:lnTo>
                <a:lnTo>
                  <a:pt x="260477" y="11772"/>
                </a:lnTo>
                <a:lnTo>
                  <a:pt x="257416" y="8585"/>
                </a:lnTo>
                <a:lnTo>
                  <a:pt x="254419" y="5308"/>
                </a:lnTo>
                <a:lnTo>
                  <a:pt x="251536" y="3543"/>
                </a:lnTo>
                <a:lnTo>
                  <a:pt x="251536" y="30810"/>
                </a:lnTo>
                <a:lnTo>
                  <a:pt x="251472" y="43675"/>
                </a:lnTo>
                <a:lnTo>
                  <a:pt x="251079" y="47078"/>
                </a:lnTo>
                <a:lnTo>
                  <a:pt x="250063" y="50342"/>
                </a:lnTo>
                <a:lnTo>
                  <a:pt x="249110" y="53606"/>
                </a:lnTo>
                <a:lnTo>
                  <a:pt x="235559" y="61163"/>
                </a:lnTo>
                <a:lnTo>
                  <a:pt x="220446" y="61163"/>
                </a:lnTo>
                <a:lnTo>
                  <a:pt x="220446" y="12763"/>
                </a:lnTo>
                <a:lnTo>
                  <a:pt x="233070" y="12763"/>
                </a:lnTo>
                <a:lnTo>
                  <a:pt x="250063" y="24003"/>
                </a:lnTo>
                <a:lnTo>
                  <a:pt x="251079" y="26987"/>
                </a:lnTo>
                <a:lnTo>
                  <a:pt x="251536" y="30810"/>
                </a:lnTo>
                <a:lnTo>
                  <a:pt x="251536" y="3543"/>
                </a:lnTo>
                <a:lnTo>
                  <a:pt x="250774" y="3060"/>
                </a:lnTo>
                <a:lnTo>
                  <a:pt x="246481" y="1841"/>
                </a:lnTo>
                <a:lnTo>
                  <a:pt x="243281" y="889"/>
                </a:lnTo>
                <a:lnTo>
                  <a:pt x="238658" y="406"/>
                </a:lnTo>
                <a:lnTo>
                  <a:pt x="205638" y="406"/>
                </a:lnTo>
                <a:lnTo>
                  <a:pt x="205638" y="73520"/>
                </a:lnTo>
                <a:lnTo>
                  <a:pt x="238760" y="73520"/>
                </a:lnTo>
                <a:lnTo>
                  <a:pt x="266801" y="43675"/>
                </a:lnTo>
                <a:lnTo>
                  <a:pt x="266801" y="30810"/>
                </a:lnTo>
                <a:close/>
              </a:path>
              <a:path w="3002279" h="177165">
                <a:moveTo>
                  <a:pt x="313982" y="175628"/>
                </a:moveTo>
                <a:lnTo>
                  <a:pt x="313855" y="137299"/>
                </a:lnTo>
                <a:lnTo>
                  <a:pt x="313702" y="135534"/>
                </a:lnTo>
                <a:lnTo>
                  <a:pt x="313397" y="134277"/>
                </a:lnTo>
                <a:lnTo>
                  <a:pt x="312928" y="132232"/>
                </a:lnTo>
                <a:lnTo>
                  <a:pt x="312686" y="131114"/>
                </a:lnTo>
                <a:lnTo>
                  <a:pt x="312356" y="130390"/>
                </a:lnTo>
                <a:lnTo>
                  <a:pt x="311772" y="129133"/>
                </a:lnTo>
                <a:lnTo>
                  <a:pt x="310400" y="127431"/>
                </a:lnTo>
                <a:lnTo>
                  <a:pt x="309118" y="125730"/>
                </a:lnTo>
                <a:lnTo>
                  <a:pt x="307174" y="124307"/>
                </a:lnTo>
                <a:lnTo>
                  <a:pt x="304584" y="123139"/>
                </a:lnTo>
                <a:lnTo>
                  <a:pt x="301993" y="122059"/>
                </a:lnTo>
                <a:lnTo>
                  <a:pt x="299173" y="121513"/>
                </a:lnTo>
                <a:lnTo>
                  <a:pt x="289026" y="121513"/>
                </a:lnTo>
                <a:lnTo>
                  <a:pt x="283171" y="124472"/>
                </a:lnTo>
                <a:lnTo>
                  <a:pt x="278549" y="130390"/>
                </a:lnTo>
                <a:lnTo>
                  <a:pt x="278549" y="122631"/>
                </a:lnTo>
                <a:lnTo>
                  <a:pt x="265582" y="122631"/>
                </a:lnTo>
                <a:lnTo>
                  <a:pt x="265582" y="175628"/>
                </a:lnTo>
                <a:lnTo>
                  <a:pt x="279565" y="175628"/>
                </a:lnTo>
                <a:lnTo>
                  <a:pt x="279565" y="145707"/>
                </a:lnTo>
                <a:lnTo>
                  <a:pt x="279946" y="141655"/>
                </a:lnTo>
                <a:lnTo>
                  <a:pt x="280771" y="139242"/>
                </a:lnTo>
                <a:lnTo>
                  <a:pt x="281368" y="137299"/>
                </a:lnTo>
                <a:lnTo>
                  <a:pt x="282486" y="135839"/>
                </a:lnTo>
                <a:lnTo>
                  <a:pt x="282752" y="135534"/>
                </a:lnTo>
                <a:lnTo>
                  <a:pt x="284670" y="134277"/>
                </a:lnTo>
                <a:lnTo>
                  <a:pt x="286575" y="132918"/>
                </a:lnTo>
                <a:lnTo>
                  <a:pt x="288759" y="132232"/>
                </a:lnTo>
                <a:lnTo>
                  <a:pt x="293116" y="132232"/>
                </a:lnTo>
                <a:lnTo>
                  <a:pt x="294754" y="132702"/>
                </a:lnTo>
                <a:lnTo>
                  <a:pt x="296113" y="133667"/>
                </a:lnTo>
                <a:lnTo>
                  <a:pt x="297472" y="134543"/>
                </a:lnTo>
                <a:lnTo>
                  <a:pt x="299986" y="175628"/>
                </a:lnTo>
                <a:lnTo>
                  <a:pt x="313982" y="175628"/>
                </a:lnTo>
                <a:close/>
              </a:path>
              <a:path w="3002279" h="177165">
                <a:moveTo>
                  <a:pt x="323583" y="40398"/>
                </a:moveTo>
                <a:lnTo>
                  <a:pt x="321398" y="32435"/>
                </a:lnTo>
                <a:lnTo>
                  <a:pt x="319354" y="30124"/>
                </a:lnTo>
                <a:lnTo>
                  <a:pt x="316839" y="27266"/>
                </a:lnTo>
                <a:lnTo>
                  <a:pt x="312280" y="22021"/>
                </a:lnTo>
                <a:lnTo>
                  <a:pt x="309486" y="20853"/>
                </a:lnTo>
                <a:lnTo>
                  <a:pt x="309486" y="42583"/>
                </a:lnTo>
                <a:lnTo>
                  <a:pt x="288556" y="42583"/>
                </a:lnTo>
                <a:lnTo>
                  <a:pt x="296011" y="30124"/>
                </a:lnTo>
                <a:lnTo>
                  <a:pt x="301929" y="30124"/>
                </a:lnTo>
                <a:lnTo>
                  <a:pt x="304342" y="31178"/>
                </a:lnTo>
                <a:lnTo>
                  <a:pt x="306324" y="33286"/>
                </a:lnTo>
                <a:lnTo>
                  <a:pt x="308368" y="35394"/>
                </a:lnTo>
                <a:lnTo>
                  <a:pt x="308483" y="35737"/>
                </a:lnTo>
                <a:lnTo>
                  <a:pt x="309422" y="38493"/>
                </a:lnTo>
                <a:lnTo>
                  <a:pt x="309486" y="42583"/>
                </a:lnTo>
                <a:lnTo>
                  <a:pt x="309486" y="20853"/>
                </a:lnTo>
                <a:lnTo>
                  <a:pt x="306082" y="19405"/>
                </a:lnTo>
                <a:lnTo>
                  <a:pt x="291249" y="19405"/>
                </a:lnTo>
                <a:lnTo>
                  <a:pt x="285419" y="21882"/>
                </a:lnTo>
                <a:lnTo>
                  <a:pt x="285292" y="22021"/>
                </a:lnTo>
                <a:lnTo>
                  <a:pt x="280797" y="26860"/>
                </a:lnTo>
                <a:lnTo>
                  <a:pt x="276237" y="31826"/>
                </a:lnTo>
                <a:lnTo>
                  <a:pt x="274015" y="38493"/>
                </a:lnTo>
                <a:lnTo>
                  <a:pt x="274066" y="55308"/>
                </a:lnTo>
                <a:lnTo>
                  <a:pt x="275691" y="60998"/>
                </a:lnTo>
                <a:lnTo>
                  <a:pt x="283591" y="71818"/>
                </a:lnTo>
                <a:lnTo>
                  <a:pt x="290398" y="74841"/>
                </a:lnTo>
                <a:lnTo>
                  <a:pt x="305435" y="74841"/>
                </a:lnTo>
                <a:lnTo>
                  <a:pt x="322656" y="59118"/>
                </a:lnTo>
                <a:lnTo>
                  <a:pt x="308673" y="56769"/>
                </a:lnTo>
                <a:lnTo>
                  <a:pt x="307924" y="59423"/>
                </a:lnTo>
                <a:lnTo>
                  <a:pt x="306793" y="61341"/>
                </a:lnTo>
                <a:lnTo>
                  <a:pt x="305295" y="62496"/>
                </a:lnTo>
                <a:lnTo>
                  <a:pt x="303796" y="63715"/>
                </a:lnTo>
                <a:lnTo>
                  <a:pt x="302272" y="64223"/>
                </a:lnTo>
                <a:lnTo>
                  <a:pt x="296354" y="64223"/>
                </a:lnTo>
                <a:lnTo>
                  <a:pt x="293903" y="63169"/>
                </a:lnTo>
                <a:lnTo>
                  <a:pt x="289534" y="58547"/>
                </a:lnTo>
                <a:lnTo>
                  <a:pt x="288417" y="55308"/>
                </a:lnTo>
                <a:lnTo>
                  <a:pt x="288353" y="51155"/>
                </a:lnTo>
                <a:lnTo>
                  <a:pt x="323367" y="51155"/>
                </a:lnTo>
                <a:lnTo>
                  <a:pt x="323532" y="42583"/>
                </a:lnTo>
                <a:lnTo>
                  <a:pt x="323583" y="40398"/>
                </a:lnTo>
                <a:close/>
              </a:path>
              <a:path w="3002279" h="177165">
                <a:moveTo>
                  <a:pt x="359524" y="72707"/>
                </a:moveTo>
                <a:lnTo>
                  <a:pt x="359410" y="71615"/>
                </a:lnTo>
                <a:lnTo>
                  <a:pt x="358521" y="63106"/>
                </a:lnTo>
                <a:lnTo>
                  <a:pt x="358508" y="62966"/>
                </a:lnTo>
                <a:lnTo>
                  <a:pt x="358394" y="61874"/>
                </a:lnTo>
                <a:lnTo>
                  <a:pt x="355879" y="62763"/>
                </a:lnTo>
                <a:lnTo>
                  <a:pt x="354406" y="63106"/>
                </a:lnTo>
                <a:lnTo>
                  <a:pt x="351383" y="63106"/>
                </a:lnTo>
                <a:lnTo>
                  <a:pt x="350939" y="62966"/>
                </a:lnTo>
                <a:lnTo>
                  <a:pt x="350329" y="62496"/>
                </a:lnTo>
                <a:lnTo>
                  <a:pt x="349643" y="62014"/>
                </a:lnTo>
                <a:lnTo>
                  <a:pt x="349554" y="61874"/>
                </a:lnTo>
                <a:lnTo>
                  <a:pt x="349237" y="61442"/>
                </a:lnTo>
                <a:lnTo>
                  <a:pt x="349110" y="60756"/>
                </a:lnTo>
                <a:lnTo>
                  <a:pt x="348894" y="60007"/>
                </a:lnTo>
                <a:lnTo>
                  <a:pt x="348792" y="31661"/>
                </a:lnTo>
                <a:lnTo>
                  <a:pt x="358394" y="31661"/>
                </a:lnTo>
                <a:lnTo>
                  <a:pt x="358394" y="20523"/>
                </a:lnTo>
                <a:lnTo>
                  <a:pt x="348792" y="20523"/>
                </a:lnTo>
                <a:lnTo>
                  <a:pt x="348792" y="1739"/>
                </a:lnTo>
                <a:lnTo>
                  <a:pt x="334810" y="10007"/>
                </a:lnTo>
                <a:lnTo>
                  <a:pt x="334810" y="20523"/>
                </a:lnTo>
                <a:lnTo>
                  <a:pt x="328371" y="20523"/>
                </a:lnTo>
                <a:lnTo>
                  <a:pt x="328371" y="31661"/>
                </a:lnTo>
                <a:lnTo>
                  <a:pt x="334810" y="31661"/>
                </a:lnTo>
                <a:lnTo>
                  <a:pt x="334937" y="62763"/>
                </a:lnTo>
                <a:lnTo>
                  <a:pt x="334949" y="63106"/>
                </a:lnTo>
                <a:lnTo>
                  <a:pt x="335622" y="67056"/>
                </a:lnTo>
                <a:lnTo>
                  <a:pt x="336308" y="68884"/>
                </a:lnTo>
                <a:lnTo>
                  <a:pt x="337261" y="70256"/>
                </a:lnTo>
                <a:lnTo>
                  <a:pt x="338150" y="71615"/>
                </a:lnTo>
                <a:lnTo>
                  <a:pt x="339610" y="72707"/>
                </a:lnTo>
                <a:lnTo>
                  <a:pt x="341655" y="73520"/>
                </a:lnTo>
                <a:lnTo>
                  <a:pt x="343687" y="74409"/>
                </a:lnTo>
                <a:lnTo>
                  <a:pt x="345973" y="74841"/>
                </a:lnTo>
                <a:lnTo>
                  <a:pt x="352577" y="74841"/>
                </a:lnTo>
                <a:lnTo>
                  <a:pt x="356247" y="74129"/>
                </a:lnTo>
                <a:lnTo>
                  <a:pt x="359524" y="72707"/>
                </a:lnTo>
                <a:close/>
              </a:path>
              <a:path w="3002279" h="177165">
                <a:moveTo>
                  <a:pt x="372999" y="175628"/>
                </a:moveTo>
                <a:lnTo>
                  <a:pt x="372935" y="175488"/>
                </a:lnTo>
                <a:lnTo>
                  <a:pt x="371767" y="173113"/>
                </a:lnTo>
                <a:lnTo>
                  <a:pt x="370954" y="170726"/>
                </a:lnTo>
                <a:lnTo>
                  <a:pt x="370852" y="170180"/>
                </a:lnTo>
                <a:lnTo>
                  <a:pt x="370801" y="169913"/>
                </a:lnTo>
                <a:lnTo>
                  <a:pt x="370738" y="169570"/>
                </a:lnTo>
                <a:lnTo>
                  <a:pt x="370547" y="168478"/>
                </a:lnTo>
                <a:lnTo>
                  <a:pt x="370230" y="167055"/>
                </a:lnTo>
                <a:lnTo>
                  <a:pt x="370065" y="166230"/>
                </a:lnTo>
                <a:lnTo>
                  <a:pt x="370039" y="165823"/>
                </a:lnTo>
                <a:lnTo>
                  <a:pt x="369925" y="150304"/>
                </a:lnTo>
                <a:lnTo>
                  <a:pt x="369874" y="134721"/>
                </a:lnTo>
                <a:lnTo>
                  <a:pt x="369773" y="133972"/>
                </a:lnTo>
                <a:lnTo>
                  <a:pt x="369735" y="133769"/>
                </a:lnTo>
                <a:lnTo>
                  <a:pt x="369519" y="132232"/>
                </a:lnTo>
                <a:lnTo>
                  <a:pt x="369392" y="131546"/>
                </a:lnTo>
                <a:lnTo>
                  <a:pt x="368198" y="129374"/>
                </a:lnTo>
                <a:lnTo>
                  <a:pt x="366903" y="127063"/>
                </a:lnTo>
                <a:lnTo>
                  <a:pt x="364731" y="125183"/>
                </a:lnTo>
                <a:lnTo>
                  <a:pt x="361657" y="123761"/>
                </a:lnTo>
                <a:lnTo>
                  <a:pt x="358597" y="122262"/>
                </a:lnTo>
                <a:lnTo>
                  <a:pt x="353974" y="121513"/>
                </a:lnTo>
                <a:lnTo>
                  <a:pt x="340906" y="121513"/>
                </a:lnTo>
                <a:lnTo>
                  <a:pt x="335699" y="122770"/>
                </a:lnTo>
                <a:lnTo>
                  <a:pt x="328688" y="127736"/>
                </a:lnTo>
                <a:lnTo>
                  <a:pt x="326237" y="131546"/>
                </a:lnTo>
                <a:lnTo>
                  <a:pt x="324802" y="136728"/>
                </a:lnTo>
                <a:lnTo>
                  <a:pt x="337464" y="138976"/>
                </a:lnTo>
                <a:lnTo>
                  <a:pt x="338353" y="136448"/>
                </a:lnTo>
                <a:lnTo>
                  <a:pt x="339471" y="134721"/>
                </a:lnTo>
                <a:lnTo>
                  <a:pt x="342265" y="132740"/>
                </a:lnTo>
                <a:lnTo>
                  <a:pt x="344233" y="132232"/>
                </a:lnTo>
                <a:lnTo>
                  <a:pt x="350431" y="132232"/>
                </a:lnTo>
                <a:lnTo>
                  <a:pt x="352628" y="132740"/>
                </a:lnTo>
                <a:lnTo>
                  <a:pt x="352844" y="132740"/>
                </a:lnTo>
                <a:lnTo>
                  <a:pt x="354215" y="133972"/>
                </a:lnTo>
                <a:lnTo>
                  <a:pt x="355574" y="135128"/>
                </a:lnTo>
                <a:lnTo>
                  <a:pt x="356133" y="136728"/>
                </a:lnTo>
                <a:lnTo>
                  <a:pt x="356247" y="141211"/>
                </a:lnTo>
                <a:lnTo>
                  <a:pt x="356247" y="150304"/>
                </a:lnTo>
                <a:lnTo>
                  <a:pt x="347637" y="167055"/>
                </a:lnTo>
                <a:lnTo>
                  <a:pt x="342874" y="167055"/>
                </a:lnTo>
                <a:lnTo>
                  <a:pt x="340741" y="166230"/>
                </a:lnTo>
                <a:lnTo>
                  <a:pt x="340893" y="166230"/>
                </a:lnTo>
                <a:lnTo>
                  <a:pt x="339509" y="164909"/>
                </a:lnTo>
                <a:lnTo>
                  <a:pt x="338074" y="163474"/>
                </a:lnTo>
                <a:lnTo>
                  <a:pt x="338010" y="163309"/>
                </a:lnTo>
                <a:lnTo>
                  <a:pt x="337362" y="161747"/>
                </a:lnTo>
                <a:lnTo>
                  <a:pt x="337362" y="157822"/>
                </a:lnTo>
                <a:lnTo>
                  <a:pt x="338277" y="156197"/>
                </a:lnTo>
                <a:lnTo>
                  <a:pt x="341274" y="154089"/>
                </a:lnTo>
                <a:lnTo>
                  <a:pt x="343827" y="153263"/>
                </a:lnTo>
                <a:lnTo>
                  <a:pt x="351663" y="151638"/>
                </a:lnTo>
                <a:lnTo>
                  <a:pt x="354482" y="150914"/>
                </a:lnTo>
                <a:lnTo>
                  <a:pt x="356247" y="150304"/>
                </a:lnTo>
                <a:lnTo>
                  <a:pt x="356247" y="141211"/>
                </a:lnTo>
                <a:lnTo>
                  <a:pt x="353733" y="142303"/>
                </a:lnTo>
                <a:lnTo>
                  <a:pt x="349211" y="143459"/>
                </a:lnTo>
                <a:lnTo>
                  <a:pt x="337832" y="145580"/>
                </a:lnTo>
                <a:lnTo>
                  <a:pt x="334124" y="146659"/>
                </a:lnTo>
                <a:lnTo>
                  <a:pt x="331546" y="147955"/>
                </a:lnTo>
                <a:lnTo>
                  <a:pt x="328955" y="149186"/>
                </a:lnTo>
                <a:lnTo>
                  <a:pt x="323367" y="165823"/>
                </a:lnTo>
                <a:lnTo>
                  <a:pt x="324942" y="169570"/>
                </a:lnTo>
                <a:lnTo>
                  <a:pt x="328066" y="172567"/>
                </a:lnTo>
                <a:lnTo>
                  <a:pt x="331203" y="175488"/>
                </a:lnTo>
                <a:lnTo>
                  <a:pt x="335483" y="176949"/>
                </a:lnTo>
                <a:lnTo>
                  <a:pt x="344004" y="176949"/>
                </a:lnTo>
                <a:lnTo>
                  <a:pt x="357276" y="169913"/>
                </a:lnTo>
                <a:lnTo>
                  <a:pt x="357339" y="170180"/>
                </a:lnTo>
                <a:lnTo>
                  <a:pt x="358775" y="174675"/>
                </a:lnTo>
                <a:lnTo>
                  <a:pt x="359105" y="175628"/>
                </a:lnTo>
                <a:lnTo>
                  <a:pt x="372999" y="175628"/>
                </a:lnTo>
                <a:close/>
              </a:path>
              <a:path w="3002279" h="177165">
                <a:moveTo>
                  <a:pt x="413435" y="40398"/>
                </a:moveTo>
                <a:lnTo>
                  <a:pt x="411251" y="32435"/>
                </a:lnTo>
                <a:lnTo>
                  <a:pt x="409219" y="30124"/>
                </a:lnTo>
                <a:lnTo>
                  <a:pt x="406692" y="27266"/>
                </a:lnTo>
                <a:lnTo>
                  <a:pt x="402132" y="22021"/>
                </a:lnTo>
                <a:lnTo>
                  <a:pt x="399338" y="20853"/>
                </a:lnTo>
                <a:lnTo>
                  <a:pt x="399338" y="42583"/>
                </a:lnTo>
                <a:lnTo>
                  <a:pt x="378409" y="42583"/>
                </a:lnTo>
                <a:lnTo>
                  <a:pt x="385864" y="30124"/>
                </a:lnTo>
                <a:lnTo>
                  <a:pt x="391782" y="30124"/>
                </a:lnTo>
                <a:lnTo>
                  <a:pt x="394208" y="31178"/>
                </a:lnTo>
                <a:lnTo>
                  <a:pt x="396176" y="33286"/>
                </a:lnTo>
                <a:lnTo>
                  <a:pt x="398221" y="35394"/>
                </a:lnTo>
                <a:lnTo>
                  <a:pt x="398335" y="35737"/>
                </a:lnTo>
                <a:lnTo>
                  <a:pt x="399275" y="38493"/>
                </a:lnTo>
                <a:lnTo>
                  <a:pt x="399338" y="42583"/>
                </a:lnTo>
                <a:lnTo>
                  <a:pt x="399338" y="20853"/>
                </a:lnTo>
                <a:lnTo>
                  <a:pt x="395935" y="19405"/>
                </a:lnTo>
                <a:lnTo>
                  <a:pt x="381101" y="19405"/>
                </a:lnTo>
                <a:lnTo>
                  <a:pt x="375272" y="21882"/>
                </a:lnTo>
                <a:lnTo>
                  <a:pt x="375145" y="22021"/>
                </a:lnTo>
                <a:lnTo>
                  <a:pt x="370649" y="26860"/>
                </a:lnTo>
                <a:lnTo>
                  <a:pt x="366090" y="31826"/>
                </a:lnTo>
                <a:lnTo>
                  <a:pt x="363880" y="38493"/>
                </a:lnTo>
                <a:lnTo>
                  <a:pt x="363918" y="55308"/>
                </a:lnTo>
                <a:lnTo>
                  <a:pt x="365544" y="60998"/>
                </a:lnTo>
                <a:lnTo>
                  <a:pt x="373443" y="71818"/>
                </a:lnTo>
                <a:lnTo>
                  <a:pt x="380250" y="74841"/>
                </a:lnTo>
                <a:lnTo>
                  <a:pt x="395287" y="74841"/>
                </a:lnTo>
                <a:lnTo>
                  <a:pt x="412508" y="59118"/>
                </a:lnTo>
                <a:lnTo>
                  <a:pt x="398526" y="56769"/>
                </a:lnTo>
                <a:lnTo>
                  <a:pt x="397776" y="59423"/>
                </a:lnTo>
                <a:lnTo>
                  <a:pt x="396646" y="61341"/>
                </a:lnTo>
                <a:lnTo>
                  <a:pt x="395160" y="62496"/>
                </a:lnTo>
                <a:lnTo>
                  <a:pt x="393661" y="63715"/>
                </a:lnTo>
                <a:lnTo>
                  <a:pt x="392125" y="64223"/>
                </a:lnTo>
                <a:lnTo>
                  <a:pt x="386207" y="64223"/>
                </a:lnTo>
                <a:lnTo>
                  <a:pt x="383755" y="63169"/>
                </a:lnTo>
                <a:lnTo>
                  <a:pt x="379399" y="58547"/>
                </a:lnTo>
                <a:lnTo>
                  <a:pt x="378269" y="55308"/>
                </a:lnTo>
                <a:lnTo>
                  <a:pt x="378206" y="51155"/>
                </a:lnTo>
                <a:lnTo>
                  <a:pt x="413232" y="51155"/>
                </a:lnTo>
                <a:lnTo>
                  <a:pt x="413385" y="42583"/>
                </a:lnTo>
                <a:lnTo>
                  <a:pt x="413435" y="40398"/>
                </a:lnTo>
                <a:close/>
              </a:path>
              <a:path w="3002279" h="177165">
                <a:moveTo>
                  <a:pt x="431406" y="175628"/>
                </a:moveTo>
                <a:lnTo>
                  <a:pt x="431279" y="137299"/>
                </a:lnTo>
                <a:lnTo>
                  <a:pt x="431126" y="135534"/>
                </a:lnTo>
                <a:lnTo>
                  <a:pt x="430822" y="134277"/>
                </a:lnTo>
                <a:lnTo>
                  <a:pt x="430352" y="132232"/>
                </a:lnTo>
                <a:lnTo>
                  <a:pt x="430110" y="131114"/>
                </a:lnTo>
                <a:lnTo>
                  <a:pt x="429780" y="130390"/>
                </a:lnTo>
                <a:lnTo>
                  <a:pt x="429196" y="129133"/>
                </a:lnTo>
                <a:lnTo>
                  <a:pt x="427824" y="127431"/>
                </a:lnTo>
                <a:lnTo>
                  <a:pt x="426529" y="125730"/>
                </a:lnTo>
                <a:lnTo>
                  <a:pt x="424599" y="124307"/>
                </a:lnTo>
                <a:lnTo>
                  <a:pt x="422008" y="123139"/>
                </a:lnTo>
                <a:lnTo>
                  <a:pt x="419417" y="122059"/>
                </a:lnTo>
                <a:lnTo>
                  <a:pt x="416598" y="121513"/>
                </a:lnTo>
                <a:lnTo>
                  <a:pt x="406450" y="121513"/>
                </a:lnTo>
                <a:lnTo>
                  <a:pt x="400596" y="124472"/>
                </a:lnTo>
                <a:lnTo>
                  <a:pt x="395973" y="130390"/>
                </a:lnTo>
                <a:lnTo>
                  <a:pt x="395973" y="122631"/>
                </a:lnTo>
                <a:lnTo>
                  <a:pt x="383006" y="122631"/>
                </a:lnTo>
                <a:lnTo>
                  <a:pt x="383006" y="175628"/>
                </a:lnTo>
                <a:lnTo>
                  <a:pt x="396989" y="175628"/>
                </a:lnTo>
                <a:lnTo>
                  <a:pt x="396989" y="145707"/>
                </a:lnTo>
                <a:lnTo>
                  <a:pt x="397370" y="141655"/>
                </a:lnTo>
                <a:lnTo>
                  <a:pt x="398195" y="139242"/>
                </a:lnTo>
                <a:lnTo>
                  <a:pt x="398792" y="137299"/>
                </a:lnTo>
                <a:lnTo>
                  <a:pt x="399910" y="135839"/>
                </a:lnTo>
                <a:lnTo>
                  <a:pt x="400177" y="135534"/>
                </a:lnTo>
                <a:lnTo>
                  <a:pt x="402094" y="134277"/>
                </a:lnTo>
                <a:lnTo>
                  <a:pt x="403999" y="132918"/>
                </a:lnTo>
                <a:lnTo>
                  <a:pt x="406184" y="132232"/>
                </a:lnTo>
                <a:lnTo>
                  <a:pt x="410540" y="132232"/>
                </a:lnTo>
                <a:lnTo>
                  <a:pt x="412178" y="132702"/>
                </a:lnTo>
                <a:lnTo>
                  <a:pt x="413537" y="133667"/>
                </a:lnTo>
                <a:lnTo>
                  <a:pt x="414896" y="134543"/>
                </a:lnTo>
                <a:lnTo>
                  <a:pt x="417410" y="175628"/>
                </a:lnTo>
                <a:lnTo>
                  <a:pt x="431406" y="175628"/>
                </a:lnTo>
                <a:close/>
              </a:path>
              <a:path w="3002279" h="177165">
                <a:moveTo>
                  <a:pt x="457746" y="22059"/>
                </a:moveTo>
                <a:lnTo>
                  <a:pt x="454748" y="20281"/>
                </a:lnTo>
                <a:lnTo>
                  <a:pt x="451650" y="19405"/>
                </a:lnTo>
                <a:lnTo>
                  <a:pt x="446214" y="19405"/>
                </a:lnTo>
                <a:lnTo>
                  <a:pt x="444195" y="19951"/>
                </a:lnTo>
                <a:lnTo>
                  <a:pt x="440766" y="22059"/>
                </a:lnTo>
                <a:lnTo>
                  <a:pt x="438658" y="24472"/>
                </a:lnTo>
                <a:lnTo>
                  <a:pt x="436410" y="28079"/>
                </a:lnTo>
                <a:lnTo>
                  <a:pt x="436410" y="20523"/>
                </a:lnTo>
                <a:lnTo>
                  <a:pt x="423443" y="20523"/>
                </a:lnTo>
                <a:lnTo>
                  <a:pt x="423443" y="73520"/>
                </a:lnTo>
                <a:lnTo>
                  <a:pt x="437426" y="73520"/>
                </a:lnTo>
                <a:lnTo>
                  <a:pt x="437426" y="48196"/>
                </a:lnTo>
                <a:lnTo>
                  <a:pt x="437807" y="42278"/>
                </a:lnTo>
                <a:lnTo>
                  <a:pt x="444842" y="31965"/>
                </a:lnTo>
                <a:lnTo>
                  <a:pt x="448868" y="31965"/>
                </a:lnTo>
                <a:lnTo>
                  <a:pt x="451078" y="32715"/>
                </a:lnTo>
                <a:lnTo>
                  <a:pt x="453453" y="34213"/>
                </a:lnTo>
                <a:lnTo>
                  <a:pt x="454253" y="31965"/>
                </a:lnTo>
                <a:lnTo>
                  <a:pt x="455625" y="28079"/>
                </a:lnTo>
                <a:lnTo>
                  <a:pt x="457746" y="22059"/>
                </a:lnTo>
                <a:close/>
              </a:path>
              <a:path w="3002279" h="177165">
                <a:moveTo>
                  <a:pt x="477862" y="20523"/>
                </a:moveTo>
                <a:lnTo>
                  <a:pt x="463867" y="20523"/>
                </a:lnTo>
                <a:lnTo>
                  <a:pt x="463867" y="73520"/>
                </a:lnTo>
                <a:lnTo>
                  <a:pt x="477862" y="73520"/>
                </a:lnTo>
                <a:lnTo>
                  <a:pt x="477862" y="20523"/>
                </a:lnTo>
                <a:close/>
              </a:path>
              <a:path w="3002279" h="177165">
                <a:moveTo>
                  <a:pt x="477862" y="406"/>
                </a:moveTo>
                <a:lnTo>
                  <a:pt x="463867" y="406"/>
                </a:lnTo>
                <a:lnTo>
                  <a:pt x="463867" y="13373"/>
                </a:lnTo>
                <a:lnTo>
                  <a:pt x="477862" y="13373"/>
                </a:lnTo>
                <a:lnTo>
                  <a:pt x="477862" y="406"/>
                </a:lnTo>
                <a:close/>
              </a:path>
              <a:path w="3002279" h="177165">
                <a:moveTo>
                  <a:pt x="492366" y="157759"/>
                </a:moveTo>
                <a:lnTo>
                  <a:pt x="478574" y="155409"/>
                </a:lnTo>
                <a:lnTo>
                  <a:pt x="477901" y="159054"/>
                </a:lnTo>
                <a:lnTo>
                  <a:pt x="476707" y="161709"/>
                </a:lnTo>
                <a:lnTo>
                  <a:pt x="475005" y="163271"/>
                </a:lnTo>
                <a:lnTo>
                  <a:pt x="473379" y="164706"/>
                </a:lnTo>
                <a:lnTo>
                  <a:pt x="471119" y="165519"/>
                </a:lnTo>
                <a:lnTo>
                  <a:pt x="464934" y="165519"/>
                </a:lnTo>
                <a:lnTo>
                  <a:pt x="462102" y="164223"/>
                </a:lnTo>
                <a:lnTo>
                  <a:pt x="461987" y="164084"/>
                </a:lnTo>
                <a:lnTo>
                  <a:pt x="457885" y="159054"/>
                </a:lnTo>
                <a:lnTo>
                  <a:pt x="456831" y="154597"/>
                </a:lnTo>
                <a:lnTo>
                  <a:pt x="456831" y="142608"/>
                </a:lnTo>
                <a:lnTo>
                  <a:pt x="457885" y="138557"/>
                </a:lnTo>
                <a:lnTo>
                  <a:pt x="461302" y="134581"/>
                </a:lnTo>
                <a:lnTo>
                  <a:pt x="462114" y="133692"/>
                </a:lnTo>
                <a:lnTo>
                  <a:pt x="464794" y="132537"/>
                </a:lnTo>
                <a:lnTo>
                  <a:pt x="470916" y="132537"/>
                </a:lnTo>
                <a:lnTo>
                  <a:pt x="477862" y="140804"/>
                </a:lnTo>
                <a:lnTo>
                  <a:pt x="491642" y="138353"/>
                </a:lnTo>
                <a:lnTo>
                  <a:pt x="491566" y="138087"/>
                </a:lnTo>
                <a:lnTo>
                  <a:pt x="490016" y="132702"/>
                </a:lnTo>
                <a:lnTo>
                  <a:pt x="489902" y="132537"/>
                </a:lnTo>
                <a:lnTo>
                  <a:pt x="487286" y="128485"/>
                </a:lnTo>
                <a:lnTo>
                  <a:pt x="479666" y="122910"/>
                </a:lnTo>
                <a:lnTo>
                  <a:pt x="474522" y="121513"/>
                </a:lnTo>
                <a:lnTo>
                  <a:pt x="460235" y="121513"/>
                </a:lnTo>
                <a:lnTo>
                  <a:pt x="453999" y="123964"/>
                </a:lnTo>
                <a:lnTo>
                  <a:pt x="449376" y="128866"/>
                </a:lnTo>
                <a:lnTo>
                  <a:pt x="444741" y="133692"/>
                </a:lnTo>
                <a:lnTo>
                  <a:pt x="442429" y="140500"/>
                </a:lnTo>
                <a:lnTo>
                  <a:pt x="442429" y="157924"/>
                </a:lnTo>
                <a:lnTo>
                  <a:pt x="444741" y="164706"/>
                </a:lnTo>
                <a:lnTo>
                  <a:pt x="449376" y="169608"/>
                </a:lnTo>
                <a:lnTo>
                  <a:pt x="453936" y="174510"/>
                </a:lnTo>
                <a:lnTo>
                  <a:pt x="460095" y="176949"/>
                </a:lnTo>
                <a:lnTo>
                  <a:pt x="474662" y="176949"/>
                </a:lnTo>
                <a:lnTo>
                  <a:pt x="480072" y="175361"/>
                </a:lnTo>
                <a:lnTo>
                  <a:pt x="488175" y="168884"/>
                </a:lnTo>
                <a:lnTo>
                  <a:pt x="490105" y="165519"/>
                </a:lnTo>
                <a:lnTo>
                  <a:pt x="490931" y="164084"/>
                </a:lnTo>
                <a:lnTo>
                  <a:pt x="492366" y="157759"/>
                </a:lnTo>
                <a:close/>
              </a:path>
              <a:path w="3002279" h="177165">
                <a:moveTo>
                  <a:pt x="516661" y="122631"/>
                </a:moveTo>
                <a:lnTo>
                  <a:pt x="502678" y="122631"/>
                </a:lnTo>
                <a:lnTo>
                  <a:pt x="502678" y="175628"/>
                </a:lnTo>
                <a:lnTo>
                  <a:pt x="516661" y="175628"/>
                </a:lnTo>
                <a:lnTo>
                  <a:pt x="516661" y="122631"/>
                </a:lnTo>
                <a:close/>
              </a:path>
              <a:path w="3002279" h="177165">
                <a:moveTo>
                  <a:pt x="516661" y="102514"/>
                </a:moveTo>
                <a:lnTo>
                  <a:pt x="502678" y="102514"/>
                </a:lnTo>
                <a:lnTo>
                  <a:pt x="502678" y="115481"/>
                </a:lnTo>
                <a:lnTo>
                  <a:pt x="516661" y="115481"/>
                </a:lnTo>
                <a:lnTo>
                  <a:pt x="516661" y="102514"/>
                </a:lnTo>
                <a:close/>
              </a:path>
              <a:path w="3002279" h="177165">
                <a:moveTo>
                  <a:pt x="542798" y="39001"/>
                </a:moveTo>
                <a:lnTo>
                  <a:pt x="540245" y="32435"/>
                </a:lnTo>
                <a:lnTo>
                  <a:pt x="538670" y="30835"/>
                </a:lnTo>
                <a:lnTo>
                  <a:pt x="535139" y="27266"/>
                </a:lnTo>
                <a:lnTo>
                  <a:pt x="530034" y="22021"/>
                </a:lnTo>
                <a:lnTo>
                  <a:pt x="528408" y="21374"/>
                </a:lnTo>
                <a:lnTo>
                  <a:pt x="528408" y="52387"/>
                </a:lnTo>
                <a:lnTo>
                  <a:pt x="527177" y="56438"/>
                </a:lnTo>
                <a:lnTo>
                  <a:pt x="524725" y="59220"/>
                </a:lnTo>
                <a:lnTo>
                  <a:pt x="522211" y="62014"/>
                </a:lnTo>
                <a:lnTo>
                  <a:pt x="519150" y="63411"/>
                </a:lnTo>
                <a:lnTo>
                  <a:pt x="511860" y="63411"/>
                </a:lnTo>
                <a:lnTo>
                  <a:pt x="508800" y="62014"/>
                </a:lnTo>
                <a:lnTo>
                  <a:pt x="508685" y="61874"/>
                </a:lnTo>
                <a:lnTo>
                  <a:pt x="506349" y="59220"/>
                </a:lnTo>
                <a:lnTo>
                  <a:pt x="503834" y="56438"/>
                </a:lnTo>
                <a:lnTo>
                  <a:pt x="502577" y="52387"/>
                </a:lnTo>
                <a:lnTo>
                  <a:pt x="502602" y="41732"/>
                </a:lnTo>
                <a:lnTo>
                  <a:pt x="503834" y="37820"/>
                </a:lnTo>
                <a:lnTo>
                  <a:pt x="506349" y="35026"/>
                </a:lnTo>
                <a:lnTo>
                  <a:pt x="508800" y="32232"/>
                </a:lnTo>
                <a:lnTo>
                  <a:pt x="511860" y="30835"/>
                </a:lnTo>
                <a:lnTo>
                  <a:pt x="519150" y="30835"/>
                </a:lnTo>
                <a:lnTo>
                  <a:pt x="528408" y="52387"/>
                </a:lnTo>
                <a:lnTo>
                  <a:pt x="528408" y="21374"/>
                </a:lnTo>
                <a:lnTo>
                  <a:pt x="523468" y="19405"/>
                </a:lnTo>
                <a:lnTo>
                  <a:pt x="510260" y="19405"/>
                </a:lnTo>
                <a:lnTo>
                  <a:pt x="505561" y="20561"/>
                </a:lnTo>
                <a:lnTo>
                  <a:pt x="497128" y="25184"/>
                </a:lnTo>
                <a:lnTo>
                  <a:pt x="493890" y="28524"/>
                </a:lnTo>
                <a:lnTo>
                  <a:pt x="491871" y="32435"/>
                </a:lnTo>
                <a:lnTo>
                  <a:pt x="489331" y="37236"/>
                </a:lnTo>
                <a:lnTo>
                  <a:pt x="488175" y="41732"/>
                </a:lnTo>
                <a:lnTo>
                  <a:pt x="488175" y="52387"/>
                </a:lnTo>
                <a:lnTo>
                  <a:pt x="489331" y="57658"/>
                </a:lnTo>
                <a:lnTo>
                  <a:pt x="491718" y="62014"/>
                </a:lnTo>
                <a:lnTo>
                  <a:pt x="493890" y="66103"/>
                </a:lnTo>
                <a:lnTo>
                  <a:pt x="497230" y="69329"/>
                </a:lnTo>
                <a:lnTo>
                  <a:pt x="501650" y="71577"/>
                </a:lnTo>
                <a:lnTo>
                  <a:pt x="506082" y="73761"/>
                </a:lnTo>
                <a:lnTo>
                  <a:pt x="510705" y="74841"/>
                </a:lnTo>
                <a:lnTo>
                  <a:pt x="523367" y="74841"/>
                </a:lnTo>
                <a:lnTo>
                  <a:pt x="529869" y="72186"/>
                </a:lnTo>
                <a:lnTo>
                  <a:pt x="535038" y="66878"/>
                </a:lnTo>
                <a:lnTo>
                  <a:pt x="538467" y="63411"/>
                </a:lnTo>
                <a:lnTo>
                  <a:pt x="540219" y="61645"/>
                </a:lnTo>
                <a:lnTo>
                  <a:pt x="542798" y="55003"/>
                </a:lnTo>
                <a:lnTo>
                  <a:pt x="542798" y="39001"/>
                </a:lnTo>
                <a:close/>
              </a:path>
              <a:path w="3002279" h="177165">
                <a:moveTo>
                  <a:pt x="576808" y="142506"/>
                </a:moveTo>
                <a:lnTo>
                  <a:pt x="574624" y="134543"/>
                </a:lnTo>
                <a:lnTo>
                  <a:pt x="572592" y="132232"/>
                </a:lnTo>
                <a:lnTo>
                  <a:pt x="570064" y="129374"/>
                </a:lnTo>
                <a:lnTo>
                  <a:pt x="565505" y="124129"/>
                </a:lnTo>
                <a:lnTo>
                  <a:pt x="562711" y="122961"/>
                </a:lnTo>
                <a:lnTo>
                  <a:pt x="562711" y="144691"/>
                </a:lnTo>
                <a:lnTo>
                  <a:pt x="541782" y="144691"/>
                </a:lnTo>
                <a:lnTo>
                  <a:pt x="549236" y="132232"/>
                </a:lnTo>
                <a:lnTo>
                  <a:pt x="555155" y="132232"/>
                </a:lnTo>
                <a:lnTo>
                  <a:pt x="557580" y="133286"/>
                </a:lnTo>
                <a:lnTo>
                  <a:pt x="559549" y="135394"/>
                </a:lnTo>
                <a:lnTo>
                  <a:pt x="561594" y="137502"/>
                </a:lnTo>
                <a:lnTo>
                  <a:pt x="561708" y="137845"/>
                </a:lnTo>
                <a:lnTo>
                  <a:pt x="562648" y="140601"/>
                </a:lnTo>
                <a:lnTo>
                  <a:pt x="562711" y="144691"/>
                </a:lnTo>
                <a:lnTo>
                  <a:pt x="562711" y="122961"/>
                </a:lnTo>
                <a:lnTo>
                  <a:pt x="559308" y="121513"/>
                </a:lnTo>
                <a:lnTo>
                  <a:pt x="544474" y="121513"/>
                </a:lnTo>
                <a:lnTo>
                  <a:pt x="538645" y="123990"/>
                </a:lnTo>
                <a:lnTo>
                  <a:pt x="538518" y="124129"/>
                </a:lnTo>
                <a:lnTo>
                  <a:pt x="534022" y="128968"/>
                </a:lnTo>
                <a:lnTo>
                  <a:pt x="529463" y="133934"/>
                </a:lnTo>
                <a:lnTo>
                  <a:pt x="527253" y="140601"/>
                </a:lnTo>
                <a:lnTo>
                  <a:pt x="527291" y="157416"/>
                </a:lnTo>
                <a:lnTo>
                  <a:pt x="528916" y="163106"/>
                </a:lnTo>
                <a:lnTo>
                  <a:pt x="536816" y="173926"/>
                </a:lnTo>
                <a:lnTo>
                  <a:pt x="543623" y="176949"/>
                </a:lnTo>
                <a:lnTo>
                  <a:pt x="558660" y="176949"/>
                </a:lnTo>
                <a:lnTo>
                  <a:pt x="575881" y="161226"/>
                </a:lnTo>
                <a:lnTo>
                  <a:pt x="561898" y="158877"/>
                </a:lnTo>
                <a:lnTo>
                  <a:pt x="561149" y="161531"/>
                </a:lnTo>
                <a:lnTo>
                  <a:pt x="560019" y="163449"/>
                </a:lnTo>
                <a:lnTo>
                  <a:pt x="558533" y="164604"/>
                </a:lnTo>
                <a:lnTo>
                  <a:pt x="557034" y="165823"/>
                </a:lnTo>
                <a:lnTo>
                  <a:pt x="555498" y="166331"/>
                </a:lnTo>
                <a:lnTo>
                  <a:pt x="549579" y="166331"/>
                </a:lnTo>
                <a:lnTo>
                  <a:pt x="547128" y="165277"/>
                </a:lnTo>
                <a:lnTo>
                  <a:pt x="542772" y="160655"/>
                </a:lnTo>
                <a:lnTo>
                  <a:pt x="541642" y="157416"/>
                </a:lnTo>
                <a:lnTo>
                  <a:pt x="541578" y="153263"/>
                </a:lnTo>
                <a:lnTo>
                  <a:pt x="576605" y="153263"/>
                </a:lnTo>
                <a:lnTo>
                  <a:pt x="576757" y="144691"/>
                </a:lnTo>
                <a:lnTo>
                  <a:pt x="576808" y="142506"/>
                </a:lnTo>
                <a:close/>
              </a:path>
              <a:path w="3002279" h="177165">
                <a:moveTo>
                  <a:pt x="587425" y="22059"/>
                </a:moveTo>
                <a:lnTo>
                  <a:pt x="584428" y="20281"/>
                </a:lnTo>
                <a:lnTo>
                  <a:pt x="581329" y="19405"/>
                </a:lnTo>
                <a:lnTo>
                  <a:pt x="575881" y="19405"/>
                </a:lnTo>
                <a:lnTo>
                  <a:pt x="573874" y="19951"/>
                </a:lnTo>
                <a:lnTo>
                  <a:pt x="570445" y="22059"/>
                </a:lnTo>
                <a:lnTo>
                  <a:pt x="568325" y="24472"/>
                </a:lnTo>
                <a:lnTo>
                  <a:pt x="566089" y="28079"/>
                </a:lnTo>
                <a:lnTo>
                  <a:pt x="566089" y="20523"/>
                </a:lnTo>
                <a:lnTo>
                  <a:pt x="553110" y="20523"/>
                </a:lnTo>
                <a:lnTo>
                  <a:pt x="553110" y="73520"/>
                </a:lnTo>
                <a:lnTo>
                  <a:pt x="567105" y="73520"/>
                </a:lnTo>
                <a:lnTo>
                  <a:pt x="567105" y="48196"/>
                </a:lnTo>
                <a:lnTo>
                  <a:pt x="567474" y="42278"/>
                </a:lnTo>
                <a:lnTo>
                  <a:pt x="574522" y="31965"/>
                </a:lnTo>
                <a:lnTo>
                  <a:pt x="578535" y="31965"/>
                </a:lnTo>
                <a:lnTo>
                  <a:pt x="580758" y="32715"/>
                </a:lnTo>
                <a:lnTo>
                  <a:pt x="583133" y="34213"/>
                </a:lnTo>
                <a:lnTo>
                  <a:pt x="583933" y="31965"/>
                </a:lnTo>
                <a:lnTo>
                  <a:pt x="585292" y="28079"/>
                </a:lnTo>
                <a:lnTo>
                  <a:pt x="587425" y="22059"/>
                </a:lnTo>
                <a:close/>
              </a:path>
              <a:path w="3002279" h="177165">
                <a:moveTo>
                  <a:pt x="621118" y="124167"/>
                </a:moveTo>
                <a:lnTo>
                  <a:pt x="618121" y="122389"/>
                </a:lnTo>
                <a:lnTo>
                  <a:pt x="615022" y="121513"/>
                </a:lnTo>
                <a:lnTo>
                  <a:pt x="609587" y="121513"/>
                </a:lnTo>
                <a:lnTo>
                  <a:pt x="607568" y="122059"/>
                </a:lnTo>
                <a:lnTo>
                  <a:pt x="604139" y="124167"/>
                </a:lnTo>
                <a:lnTo>
                  <a:pt x="602030" y="126580"/>
                </a:lnTo>
                <a:lnTo>
                  <a:pt x="599782" y="130187"/>
                </a:lnTo>
                <a:lnTo>
                  <a:pt x="599782" y="122631"/>
                </a:lnTo>
                <a:lnTo>
                  <a:pt x="586816" y="122631"/>
                </a:lnTo>
                <a:lnTo>
                  <a:pt x="586816" y="175628"/>
                </a:lnTo>
                <a:lnTo>
                  <a:pt x="600798" y="175628"/>
                </a:lnTo>
                <a:lnTo>
                  <a:pt x="600798" y="150304"/>
                </a:lnTo>
                <a:lnTo>
                  <a:pt x="601179" y="144386"/>
                </a:lnTo>
                <a:lnTo>
                  <a:pt x="608215" y="134073"/>
                </a:lnTo>
                <a:lnTo>
                  <a:pt x="612241" y="134073"/>
                </a:lnTo>
                <a:lnTo>
                  <a:pt x="614451" y="134823"/>
                </a:lnTo>
                <a:lnTo>
                  <a:pt x="616826" y="136321"/>
                </a:lnTo>
                <a:lnTo>
                  <a:pt x="617626" y="134073"/>
                </a:lnTo>
                <a:lnTo>
                  <a:pt x="618998" y="130187"/>
                </a:lnTo>
                <a:lnTo>
                  <a:pt x="621118" y="124167"/>
                </a:lnTo>
                <a:close/>
              </a:path>
              <a:path w="3002279" h="177165">
                <a:moveTo>
                  <a:pt x="644906" y="39001"/>
                </a:moveTo>
                <a:lnTo>
                  <a:pt x="642353" y="32435"/>
                </a:lnTo>
                <a:lnTo>
                  <a:pt x="640778" y="30835"/>
                </a:lnTo>
                <a:lnTo>
                  <a:pt x="637247" y="27266"/>
                </a:lnTo>
                <a:lnTo>
                  <a:pt x="632142" y="22021"/>
                </a:lnTo>
                <a:lnTo>
                  <a:pt x="630516" y="21374"/>
                </a:lnTo>
                <a:lnTo>
                  <a:pt x="630516" y="52387"/>
                </a:lnTo>
                <a:lnTo>
                  <a:pt x="629285" y="56438"/>
                </a:lnTo>
                <a:lnTo>
                  <a:pt x="626833" y="59220"/>
                </a:lnTo>
                <a:lnTo>
                  <a:pt x="624319" y="62014"/>
                </a:lnTo>
                <a:lnTo>
                  <a:pt x="621258" y="63411"/>
                </a:lnTo>
                <a:lnTo>
                  <a:pt x="613968" y="63411"/>
                </a:lnTo>
                <a:lnTo>
                  <a:pt x="610908" y="62014"/>
                </a:lnTo>
                <a:lnTo>
                  <a:pt x="610793" y="61874"/>
                </a:lnTo>
                <a:lnTo>
                  <a:pt x="608457" y="59220"/>
                </a:lnTo>
                <a:lnTo>
                  <a:pt x="605942" y="56438"/>
                </a:lnTo>
                <a:lnTo>
                  <a:pt x="604685" y="52387"/>
                </a:lnTo>
                <a:lnTo>
                  <a:pt x="604710" y="41732"/>
                </a:lnTo>
                <a:lnTo>
                  <a:pt x="605942" y="37820"/>
                </a:lnTo>
                <a:lnTo>
                  <a:pt x="608457" y="35026"/>
                </a:lnTo>
                <a:lnTo>
                  <a:pt x="610908" y="32232"/>
                </a:lnTo>
                <a:lnTo>
                  <a:pt x="613968" y="30835"/>
                </a:lnTo>
                <a:lnTo>
                  <a:pt x="621258" y="30835"/>
                </a:lnTo>
                <a:lnTo>
                  <a:pt x="630516" y="52387"/>
                </a:lnTo>
                <a:lnTo>
                  <a:pt x="630516" y="21374"/>
                </a:lnTo>
                <a:lnTo>
                  <a:pt x="625576" y="19405"/>
                </a:lnTo>
                <a:lnTo>
                  <a:pt x="612368" y="19405"/>
                </a:lnTo>
                <a:lnTo>
                  <a:pt x="607669" y="20561"/>
                </a:lnTo>
                <a:lnTo>
                  <a:pt x="599236" y="25184"/>
                </a:lnTo>
                <a:lnTo>
                  <a:pt x="595998" y="28524"/>
                </a:lnTo>
                <a:lnTo>
                  <a:pt x="593979" y="32435"/>
                </a:lnTo>
                <a:lnTo>
                  <a:pt x="591439" y="37236"/>
                </a:lnTo>
                <a:lnTo>
                  <a:pt x="590283" y="41732"/>
                </a:lnTo>
                <a:lnTo>
                  <a:pt x="590283" y="52387"/>
                </a:lnTo>
                <a:lnTo>
                  <a:pt x="591439" y="57658"/>
                </a:lnTo>
                <a:lnTo>
                  <a:pt x="593826" y="62014"/>
                </a:lnTo>
                <a:lnTo>
                  <a:pt x="595998" y="66103"/>
                </a:lnTo>
                <a:lnTo>
                  <a:pt x="599338" y="69329"/>
                </a:lnTo>
                <a:lnTo>
                  <a:pt x="603758" y="71577"/>
                </a:lnTo>
                <a:lnTo>
                  <a:pt x="608190" y="73761"/>
                </a:lnTo>
                <a:lnTo>
                  <a:pt x="612813" y="74841"/>
                </a:lnTo>
                <a:lnTo>
                  <a:pt x="625475" y="74841"/>
                </a:lnTo>
                <a:lnTo>
                  <a:pt x="631977" y="72186"/>
                </a:lnTo>
                <a:lnTo>
                  <a:pt x="637146" y="66878"/>
                </a:lnTo>
                <a:lnTo>
                  <a:pt x="640575" y="63411"/>
                </a:lnTo>
                <a:lnTo>
                  <a:pt x="642327" y="61645"/>
                </a:lnTo>
                <a:lnTo>
                  <a:pt x="644906" y="55003"/>
                </a:lnTo>
                <a:lnTo>
                  <a:pt x="644906" y="39001"/>
                </a:lnTo>
                <a:close/>
              </a:path>
              <a:path w="3002279" h="177165">
                <a:moveTo>
                  <a:pt x="678611" y="141109"/>
                </a:moveTo>
                <a:lnTo>
                  <a:pt x="676059" y="134543"/>
                </a:lnTo>
                <a:lnTo>
                  <a:pt x="674471" y="132943"/>
                </a:lnTo>
                <a:lnTo>
                  <a:pt x="670953" y="129374"/>
                </a:lnTo>
                <a:lnTo>
                  <a:pt x="665848" y="124129"/>
                </a:lnTo>
                <a:lnTo>
                  <a:pt x="664210" y="123482"/>
                </a:lnTo>
                <a:lnTo>
                  <a:pt x="664210" y="154495"/>
                </a:lnTo>
                <a:lnTo>
                  <a:pt x="662978" y="158546"/>
                </a:lnTo>
                <a:lnTo>
                  <a:pt x="660539" y="161328"/>
                </a:lnTo>
                <a:lnTo>
                  <a:pt x="658012" y="164122"/>
                </a:lnTo>
                <a:lnTo>
                  <a:pt x="654951" y="165519"/>
                </a:lnTo>
                <a:lnTo>
                  <a:pt x="647661" y="165519"/>
                </a:lnTo>
                <a:lnTo>
                  <a:pt x="644601" y="164122"/>
                </a:lnTo>
                <a:lnTo>
                  <a:pt x="644486" y="163982"/>
                </a:lnTo>
                <a:lnTo>
                  <a:pt x="642150" y="161328"/>
                </a:lnTo>
                <a:lnTo>
                  <a:pt x="639635" y="158546"/>
                </a:lnTo>
                <a:lnTo>
                  <a:pt x="638378" y="154495"/>
                </a:lnTo>
                <a:lnTo>
                  <a:pt x="638403" y="143840"/>
                </a:lnTo>
                <a:lnTo>
                  <a:pt x="639635" y="139928"/>
                </a:lnTo>
                <a:lnTo>
                  <a:pt x="642150" y="137134"/>
                </a:lnTo>
                <a:lnTo>
                  <a:pt x="644601" y="134340"/>
                </a:lnTo>
                <a:lnTo>
                  <a:pt x="647661" y="132943"/>
                </a:lnTo>
                <a:lnTo>
                  <a:pt x="654951" y="132943"/>
                </a:lnTo>
                <a:lnTo>
                  <a:pt x="664210" y="154495"/>
                </a:lnTo>
                <a:lnTo>
                  <a:pt x="664210" y="123482"/>
                </a:lnTo>
                <a:lnTo>
                  <a:pt x="659269" y="121513"/>
                </a:lnTo>
                <a:lnTo>
                  <a:pt x="646074" y="121513"/>
                </a:lnTo>
                <a:lnTo>
                  <a:pt x="641375" y="122669"/>
                </a:lnTo>
                <a:lnTo>
                  <a:pt x="632929" y="127292"/>
                </a:lnTo>
                <a:lnTo>
                  <a:pt x="629691" y="130632"/>
                </a:lnTo>
                <a:lnTo>
                  <a:pt x="627684" y="134543"/>
                </a:lnTo>
                <a:lnTo>
                  <a:pt x="625132" y="139344"/>
                </a:lnTo>
                <a:lnTo>
                  <a:pt x="623976" y="143840"/>
                </a:lnTo>
                <a:lnTo>
                  <a:pt x="623976" y="154495"/>
                </a:lnTo>
                <a:lnTo>
                  <a:pt x="625132" y="159766"/>
                </a:lnTo>
                <a:lnTo>
                  <a:pt x="627519" y="164122"/>
                </a:lnTo>
                <a:lnTo>
                  <a:pt x="629691" y="168211"/>
                </a:lnTo>
                <a:lnTo>
                  <a:pt x="633031" y="171437"/>
                </a:lnTo>
                <a:lnTo>
                  <a:pt x="637451" y="173685"/>
                </a:lnTo>
                <a:lnTo>
                  <a:pt x="641883" y="175869"/>
                </a:lnTo>
                <a:lnTo>
                  <a:pt x="646506" y="176949"/>
                </a:lnTo>
                <a:lnTo>
                  <a:pt x="659168" y="176949"/>
                </a:lnTo>
                <a:lnTo>
                  <a:pt x="665670" y="174294"/>
                </a:lnTo>
                <a:lnTo>
                  <a:pt x="670852" y="168986"/>
                </a:lnTo>
                <a:lnTo>
                  <a:pt x="674268" y="165519"/>
                </a:lnTo>
                <a:lnTo>
                  <a:pt x="676021" y="163753"/>
                </a:lnTo>
                <a:lnTo>
                  <a:pt x="678611" y="157111"/>
                </a:lnTo>
                <a:lnTo>
                  <a:pt x="678611" y="141109"/>
                </a:lnTo>
                <a:close/>
              </a:path>
              <a:path w="3002279" h="177165">
                <a:moveTo>
                  <a:pt x="731189" y="20523"/>
                </a:moveTo>
                <a:lnTo>
                  <a:pt x="716699" y="20523"/>
                </a:lnTo>
                <a:lnTo>
                  <a:pt x="704342" y="58102"/>
                </a:lnTo>
                <a:lnTo>
                  <a:pt x="691578" y="20523"/>
                </a:lnTo>
                <a:lnTo>
                  <a:pt x="676668" y="20523"/>
                </a:lnTo>
                <a:lnTo>
                  <a:pt x="696887" y="73621"/>
                </a:lnTo>
                <a:lnTo>
                  <a:pt x="695998" y="76619"/>
                </a:lnTo>
                <a:lnTo>
                  <a:pt x="694778" y="79070"/>
                </a:lnTo>
                <a:lnTo>
                  <a:pt x="691642" y="82880"/>
                </a:lnTo>
                <a:lnTo>
                  <a:pt x="689229" y="83832"/>
                </a:lnTo>
                <a:lnTo>
                  <a:pt x="684187" y="83832"/>
                </a:lnTo>
                <a:lnTo>
                  <a:pt x="682218" y="83629"/>
                </a:lnTo>
                <a:lnTo>
                  <a:pt x="680034" y="83223"/>
                </a:lnTo>
                <a:lnTo>
                  <a:pt x="680110" y="83832"/>
                </a:lnTo>
                <a:lnTo>
                  <a:pt x="681266" y="94145"/>
                </a:lnTo>
                <a:lnTo>
                  <a:pt x="683844" y="94691"/>
                </a:lnTo>
                <a:lnTo>
                  <a:pt x="686498" y="94957"/>
                </a:lnTo>
                <a:lnTo>
                  <a:pt x="691883" y="94957"/>
                </a:lnTo>
                <a:lnTo>
                  <a:pt x="705561" y="87820"/>
                </a:lnTo>
                <a:lnTo>
                  <a:pt x="706716" y="86182"/>
                </a:lnTo>
                <a:lnTo>
                  <a:pt x="707910" y="83832"/>
                </a:lnTo>
                <a:lnTo>
                  <a:pt x="707986" y="83629"/>
                </a:lnTo>
                <a:lnTo>
                  <a:pt x="709142" y="80772"/>
                </a:lnTo>
                <a:lnTo>
                  <a:pt x="712508" y="71475"/>
                </a:lnTo>
                <a:lnTo>
                  <a:pt x="717410" y="58102"/>
                </a:lnTo>
                <a:lnTo>
                  <a:pt x="731189" y="20523"/>
                </a:lnTo>
                <a:close/>
              </a:path>
              <a:path w="3002279" h="177165">
                <a:moveTo>
                  <a:pt x="733031" y="154698"/>
                </a:moveTo>
                <a:lnTo>
                  <a:pt x="705421" y="140843"/>
                </a:lnTo>
                <a:lnTo>
                  <a:pt x="701065" y="139509"/>
                </a:lnTo>
                <a:lnTo>
                  <a:pt x="699846" y="138557"/>
                </a:lnTo>
                <a:lnTo>
                  <a:pt x="698893" y="137883"/>
                </a:lnTo>
                <a:lnTo>
                  <a:pt x="698411" y="137033"/>
                </a:lnTo>
                <a:lnTo>
                  <a:pt x="698411" y="134848"/>
                </a:lnTo>
                <a:lnTo>
                  <a:pt x="698957" y="133896"/>
                </a:lnTo>
                <a:lnTo>
                  <a:pt x="700049" y="133146"/>
                </a:lnTo>
                <a:lnTo>
                  <a:pt x="701611" y="132130"/>
                </a:lnTo>
                <a:lnTo>
                  <a:pt x="704265" y="131622"/>
                </a:lnTo>
                <a:lnTo>
                  <a:pt x="710946" y="131622"/>
                </a:lnTo>
                <a:lnTo>
                  <a:pt x="713041" y="132130"/>
                </a:lnTo>
                <a:lnTo>
                  <a:pt x="716381" y="134340"/>
                </a:lnTo>
                <a:lnTo>
                  <a:pt x="717473" y="135940"/>
                </a:lnTo>
                <a:lnTo>
                  <a:pt x="718019" y="138049"/>
                </a:lnTo>
                <a:lnTo>
                  <a:pt x="731189" y="135597"/>
                </a:lnTo>
                <a:lnTo>
                  <a:pt x="714984" y="121513"/>
                </a:lnTo>
                <a:lnTo>
                  <a:pt x="700087" y="121513"/>
                </a:lnTo>
                <a:lnTo>
                  <a:pt x="694461" y="123075"/>
                </a:lnTo>
                <a:lnTo>
                  <a:pt x="687247" y="129336"/>
                </a:lnTo>
                <a:lnTo>
                  <a:pt x="685482" y="133146"/>
                </a:lnTo>
                <a:lnTo>
                  <a:pt x="685444" y="142951"/>
                </a:lnTo>
                <a:lnTo>
                  <a:pt x="687552" y="146939"/>
                </a:lnTo>
                <a:lnTo>
                  <a:pt x="694778" y="151841"/>
                </a:lnTo>
                <a:lnTo>
                  <a:pt x="701916" y="154114"/>
                </a:lnTo>
                <a:lnTo>
                  <a:pt x="715670" y="157175"/>
                </a:lnTo>
                <a:lnTo>
                  <a:pt x="717232" y="157797"/>
                </a:lnTo>
                <a:lnTo>
                  <a:pt x="718604" y="159156"/>
                </a:lnTo>
                <a:lnTo>
                  <a:pt x="718934" y="160045"/>
                </a:lnTo>
                <a:lnTo>
                  <a:pt x="718934" y="162699"/>
                </a:lnTo>
                <a:lnTo>
                  <a:pt x="718324" y="163918"/>
                </a:lnTo>
                <a:lnTo>
                  <a:pt x="715314" y="166128"/>
                </a:lnTo>
                <a:lnTo>
                  <a:pt x="712546" y="166852"/>
                </a:lnTo>
                <a:lnTo>
                  <a:pt x="705599" y="166852"/>
                </a:lnTo>
                <a:lnTo>
                  <a:pt x="703046" y="166128"/>
                </a:lnTo>
                <a:lnTo>
                  <a:pt x="701268" y="164706"/>
                </a:lnTo>
                <a:lnTo>
                  <a:pt x="699439" y="163334"/>
                </a:lnTo>
                <a:lnTo>
                  <a:pt x="698207" y="161302"/>
                </a:lnTo>
                <a:lnTo>
                  <a:pt x="697598" y="158572"/>
                </a:lnTo>
                <a:lnTo>
                  <a:pt x="683514" y="160718"/>
                </a:lnTo>
                <a:lnTo>
                  <a:pt x="684796" y="165684"/>
                </a:lnTo>
                <a:lnTo>
                  <a:pt x="687552" y="169633"/>
                </a:lnTo>
                <a:lnTo>
                  <a:pt x="695998" y="175488"/>
                </a:lnTo>
                <a:lnTo>
                  <a:pt x="701713" y="176949"/>
                </a:lnTo>
                <a:lnTo>
                  <a:pt x="716902" y="176949"/>
                </a:lnTo>
                <a:lnTo>
                  <a:pt x="722884" y="175221"/>
                </a:lnTo>
                <a:lnTo>
                  <a:pt x="730986" y="168211"/>
                </a:lnTo>
                <a:lnTo>
                  <a:pt x="731647" y="166852"/>
                </a:lnTo>
                <a:lnTo>
                  <a:pt x="732701" y="164706"/>
                </a:lnTo>
                <a:lnTo>
                  <a:pt x="733031" y="163918"/>
                </a:lnTo>
                <a:lnTo>
                  <a:pt x="733031" y="154698"/>
                </a:lnTo>
                <a:close/>
              </a:path>
              <a:path w="3002279" h="177165">
                <a:moveTo>
                  <a:pt x="800519" y="165417"/>
                </a:moveTo>
                <a:lnTo>
                  <a:pt x="790308" y="165417"/>
                </a:lnTo>
                <a:lnTo>
                  <a:pt x="790308" y="175628"/>
                </a:lnTo>
                <a:lnTo>
                  <a:pt x="800519" y="175628"/>
                </a:lnTo>
                <a:lnTo>
                  <a:pt x="800519" y="165417"/>
                </a:lnTo>
                <a:close/>
              </a:path>
              <a:path w="3002279" h="177165">
                <a:moveTo>
                  <a:pt x="802868" y="22059"/>
                </a:moveTo>
                <a:lnTo>
                  <a:pt x="799871" y="20281"/>
                </a:lnTo>
                <a:lnTo>
                  <a:pt x="796785" y="19405"/>
                </a:lnTo>
                <a:lnTo>
                  <a:pt x="791337" y="19405"/>
                </a:lnTo>
                <a:lnTo>
                  <a:pt x="789330" y="19951"/>
                </a:lnTo>
                <a:lnTo>
                  <a:pt x="785901" y="22059"/>
                </a:lnTo>
                <a:lnTo>
                  <a:pt x="783780" y="24472"/>
                </a:lnTo>
                <a:lnTo>
                  <a:pt x="781532" y="28079"/>
                </a:lnTo>
                <a:lnTo>
                  <a:pt x="781532" y="20523"/>
                </a:lnTo>
                <a:lnTo>
                  <a:pt x="768565" y="20523"/>
                </a:lnTo>
                <a:lnTo>
                  <a:pt x="768565" y="73520"/>
                </a:lnTo>
                <a:lnTo>
                  <a:pt x="782548" y="73520"/>
                </a:lnTo>
                <a:lnTo>
                  <a:pt x="782548" y="48196"/>
                </a:lnTo>
                <a:lnTo>
                  <a:pt x="782929" y="42278"/>
                </a:lnTo>
                <a:lnTo>
                  <a:pt x="789978" y="31965"/>
                </a:lnTo>
                <a:lnTo>
                  <a:pt x="793991" y="31965"/>
                </a:lnTo>
                <a:lnTo>
                  <a:pt x="796201" y="32715"/>
                </a:lnTo>
                <a:lnTo>
                  <a:pt x="798588" y="34213"/>
                </a:lnTo>
                <a:lnTo>
                  <a:pt x="799376" y="31965"/>
                </a:lnTo>
                <a:lnTo>
                  <a:pt x="800747" y="28079"/>
                </a:lnTo>
                <a:lnTo>
                  <a:pt x="802868" y="22059"/>
                </a:lnTo>
                <a:close/>
              </a:path>
              <a:path w="3002279" h="177165">
                <a:moveTo>
                  <a:pt x="854544" y="40398"/>
                </a:moveTo>
                <a:lnTo>
                  <a:pt x="852360" y="32435"/>
                </a:lnTo>
                <a:lnTo>
                  <a:pt x="850315" y="30124"/>
                </a:lnTo>
                <a:lnTo>
                  <a:pt x="847801" y="27266"/>
                </a:lnTo>
                <a:lnTo>
                  <a:pt x="843241" y="22021"/>
                </a:lnTo>
                <a:lnTo>
                  <a:pt x="840447" y="20853"/>
                </a:lnTo>
                <a:lnTo>
                  <a:pt x="840447" y="42583"/>
                </a:lnTo>
                <a:lnTo>
                  <a:pt x="819518" y="42583"/>
                </a:lnTo>
                <a:lnTo>
                  <a:pt x="826973" y="30124"/>
                </a:lnTo>
                <a:lnTo>
                  <a:pt x="832891" y="30124"/>
                </a:lnTo>
                <a:lnTo>
                  <a:pt x="835304" y="31178"/>
                </a:lnTo>
                <a:lnTo>
                  <a:pt x="837285" y="33286"/>
                </a:lnTo>
                <a:lnTo>
                  <a:pt x="839330" y="35394"/>
                </a:lnTo>
                <a:lnTo>
                  <a:pt x="839444" y="35737"/>
                </a:lnTo>
                <a:lnTo>
                  <a:pt x="840384" y="38493"/>
                </a:lnTo>
                <a:lnTo>
                  <a:pt x="840447" y="42583"/>
                </a:lnTo>
                <a:lnTo>
                  <a:pt x="840447" y="20853"/>
                </a:lnTo>
                <a:lnTo>
                  <a:pt x="837044" y="19405"/>
                </a:lnTo>
                <a:lnTo>
                  <a:pt x="822210" y="19405"/>
                </a:lnTo>
                <a:lnTo>
                  <a:pt x="816381" y="21882"/>
                </a:lnTo>
                <a:lnTo>
                  <a:pt x="816254" y="22021"/>
                </a:lnTo>
                <a:lnTo>
                  <a:pt x="811758" y="26860"/>
                </a:lnTo>
                <a:lnTo>
                  <a:pt x="807199" y="31826"/>
                </a:lnTo>
                <a:lnTo>
                  <a:pt x="804976" y="38493"/>
                </a:lnTo>
                <a:lnTo>
                  <a:pt x="805027" y="55308"/>
                </a:lnTo>
                <a:lnTo>
                  <a:pt x="806653" y="60998"/>
                </a:lnTo>
                <a:lnTo>
                  <a:pt x="814552" y="71818"/>
                </a:lnTo>
                <a:lnTo>
                  <a:pt x="821359" y="74841"/>
                </a:lnTo>
                <a:lnTo>
                  <a:pt x="836396" y="74841"/>
                </a:lnTo>
                <a:lnTo>
                  <a:pt x="853617" y="59118"/>
                </a:lnTo>
                <a:lnTo>
                  <a:pt x="839635" y="56769"/>
                </a:lnTo>
                <a:lnTo>
                  <a:pt x="838885" y="59423"/>
                </a:lnTo>
                <a:lnTo>
                  <a:pt x="837755" y="61341"/>
                </a:lnTo>
                <a:lnTo>
                  <a:pt x="836256" y="62496"/>
                </a:lnTo>
                <a:lnTo>
                  <a:pt x="834758" y="63715"/>
                </a:lnTo>
                <a:lnTo>
                  <a:pt x="833234" y="64223"/>
                </a:lnTo>
                <a:lnTo>
                  <a:pt x="827316" y="64223"/>
                </a:lnTo>
                <a:lnTo>
                  <a:pt x="824865" y="63169"/>
                </a:lnTo>
                <a:lnTo>
                  <a:pt x="820508" y="58547"/>
                </a:lnTo>
                <a:lnTo>
                  <a:pt x="819378" y="55308"/>
                </a:lnTo>
                <a:lnTo>
                  <a:pt x="819315" y="51155"/>
                </a:lnTo>
                <a:lnTo>
                  <a:pt x="854329" y="51155"/>
                </a:lnTo>
                <a:lnTo>
                  <a:pt x="854494" y="42583"/>
                </a:lnTo>
                <a:lnTo>
                  <a:pt x="854544" y="40398"/>
                </a:lnTo>
                <a:close/>
              </a:path>
              <a:path w="3002279" h="177165">
                <a:moveTo>
                  <a:pt x="857707" y="165417"/>
                </a:moveTo>
                <a:lnTo>
                  <a:pt x="847496" y="165417"/>
                </a:lnTo>
                <a:lnTo>
                  <a:pt x="847496" y="175628"/>
                </a:lnTo>
                <a:lnTo>
                  <a:pt x="857707" y="175628"/>
                </a:lnTo>
                <a:lnTo>
                  <a:pt x="857707" y="165417"/>
                </a:lnTo>
                <a:close/>
              </a:path>
              <a:path w="3002279" h="177165">
                <a:moveTo>
                  <a:pt x="909675" y="52590"/>
                </a:moveTo>
                <a:lnTo>
                  <a:pt x="882078" y="38735"/>
                </a:lnTo>
                <a:lnTo>
                  <a:pt x="877722" y="37401"/>
                </a:lnTo>
                <a:lnTo>
                  <a:pt x="876490" y="36449"/>
                </a:lnTo>
                <a:lnTo>
                  <a:pt x="875538" y="35775"/>
                </a:lnTo>
                <a:lnTo>
                  <a:pt x="875068" y="34925"/>
                </a:lnTo>
                <a:lnTo>
                  <a:pt x="875068" y="32740"/>
                </a:lnTo>
                <a:lnTo>
                  <a:pt x="875601" y="31788"/>
                </a:lnTo>
                <a:lnTo>
                  <a:pt x="876693" y="31038"/>
                </a:lnTo>
                <a:lnTo>
                  <a:pt x="878255" y="30022"/>
                </a:lnTo>
                <a:lnTo>
                  <a:pt x="880922" y="29514"/>
                </a:lnTo>
                <a:lnTo>
                  <a:pt x="887590" y="29514"/>
                </a:lnTo>
                <a:lnTo>
                  <a:pt x="889698" y="30022"/>
                </a:lnTo>
                <a:lnTo>
                  <a:pt x="893038" y="32232"/>
                </a:lnTo>
                <a:lnTo>
                  <a:pt x="894118" y="33832"/>
                </a:lnTo>
                <a:lnTo>
                  <a:pt x="894664" y="35941"/>
                </a:lnTo>
                <a:lnTo>
                  <a:pt x="907834" y="33489"/>
                </a:lnTo>
                <a:lnTo>
                  <a:pt x="891641" y="19405"/>
                </a:lnTo>
                <a:lnTo>
                  <a:pt x="876731" y="19405"/>
                </a:lnTo>
                <a:lnTo>
                  <a:pt x="871118" y="20967"/>
                </a:lnTo>
                <a:lnTo>
                  <a:pt x="863904" y="27228"/>
                </a:lnTo>
                <a:lnTo>
                  <a:pt x="862126" y="31038"/>
                </a:lnTo>
                <a:lnTo>
                  <a:pt x="862088" y="40843"/>
                </a:lnTo>
                <a:lnTo>
                  <a:pt x="864209" y="44831"/>
                </a:lnTo>
                <a:lnTo>
                  <a:pt x="871423" y="49733"/>
                </a:lnTo>
                <a:lnTo>
                  <a:pt x="878573" y="52006"/>
                </a:lnTo>
                <a:lnTo>
                  <a:pt x="892314" y="55067"/>
                </a:lnTo>
                <a:lnTo>
                  <a:pt x="893889" y="55689"/>
                </a:lnTo>
                <a:lnTo>
                  <a:pt x="895248" y="57048"/>
                </a:lnTo>
                <a:lnTo>
                  <a:pt x="895591" y="57937"/>
                </a:lnTo>
                <a:lnTo>
                  <a:pt x="895591" y="60591"/>
                </a:lnTo>
                <a:lnTo>
                  <a:pt x="894969" y="61810"/>
                </a:lnTo>
                <a:lnTo>
                  <a:pt x="891959" y="64020"/>
                </a:lnTo>
                <a:lnTo>
                  <a:pt x="889190" y="64744"/>
                </a:lnTo>
                <a:lnTo>
                  <a:pt x="882243" y="64744"/>
                </a:lnTo>
                <a:lnTo>
                  <a:pt x="879690" y="64020"/>
                </a:lnTo>
                <a:lnTo>
                  <a:pt x="877925" y="62598"/>
                </a:lnTo>
                <a:lnTo>
                  <a:pt x="876084" y="61226"/>
                </a:lnTo>
                <a:lnTo>
                  <a:pt x="874852" y="59194"/>
                </a:lnTo>
                <a:lnTo>
                  <a:pt x="874242" y="56464"/>
                </a:lnTo>
                <a:lnTo>
                  <a:pt x="860158" y="58610"/>
                </a:lnTo>
                <a:lnTo>
                  <a:pt x="861453" y="63576"/>
                </a:lnTo>
                <a:lnTo>
                  <a:pt x="864209" y="67525"/>
                </a:lnTo>
                <a:lnTo>
                  <a:pt x="872642" y="73380"/>
                </a:lnTo>
                <a:lnTo>
                  <a:pt x="878370" y="74841"/>
                </a:lnTo>
                <a:lnTo>
                  <a:pt x="893546" y="74841"/>
                </a:lnTo>
                <a:lnTo>
                  <a:pt x="909675" y="61810"/>
                </a:lnTo>
                <a:lnTo>
                  <a:pt x="909675" y="52590"/>
                </a:lnTo>
                <a:close/>
              </a:path>
              <a:path w="3002279" h="177165">
                <a:moveTo>
                  <a:pt x="913866" y="165417"/>
                </a:moveTo>
                <a:lnTo>
                  <a:pt x="903655" y="165417"/>
                </a:lnTo>
                <a:lnTo>
                  <a:pt x="903655" y="175628"/>
                </a:lnTo>
                <a:lnTo>
                  <a:pt x="913866" y="175628"/>
                </a:lnTo>
                <a:lnTo>
                  <a:pt x="913866" y="165417"/>
                </a:lnTo>
                <a:close/>
              </a:path>
              <a:path w="3002279" h="177165">
                <a:moveTo>
                  <a:pt x="969302" y="20523"/>
                </a:moveTo>
                <a:lnTo>
                  <a:pt x="955319" y="20523"/>
                </a:lnTo>
                <a:lnTo>
                  <a:pt x="955319" y="50507"/>
                </a:lnTo>
                <a:lnTo>
                  <a:pt x="954976" y="55308"/>
                </a:lnTo>
                <a:lnTo>
                  <a:pt x="946327" y="64122"/>
                </a:lnTo>
                <a:lnTo>
                  <a:pt x="941768" y="64122"/>
                </a:lnTo>
                <a:lnTo>
                  <a:pt x="935913" y="58610"/>
                </a:lnTo>
                <a:lnTo>
                  <a:pt x="935380" y="56972"/>
                </a:lnTo>
                <a:lnTo>
                  <a:pt x="935278" y="55308"/>
                </a:lnTo>
                <a:lnTo>
                  <a:pt x="935101" y="52412"/>
                </a:lnTo>
                <a:lnTo>
                  <a:pt x="935101" y="20523"/>
                </a:lnTo>
                <a:lnTo>
                  <a:pt x="921118" y="20523"/>
                </a:lnTo>
                <a:lnTo>
                  <a:pt x="921118" y="59156"/>
                </a:lnTo>
                <a:lnTo>
                  <a:pt x="921766" y="63068"/>
                </a:lnTo>
                <a:lnTo>
                  <a:pt x="923048" y="65862"/>
                </a:lnTo>
                <a:lnTo>
                  <a:pt x="924280" y="68719"/>
                </a:lnTo>
                <a:lnTo>
                  <a:pt x="926325" y="70929"/>
                </a:lnTo>
                <a:lnTo>
                  <a:pt x="929182" y="72504"/>
                </a:lnTo>
                <a:lnTo>
                  <a:pt x="931849" y="73990"/>
                </a:lnTo>
                <a:lnTo>
                  <a:pt x="931697" y="73990"/>
                </a:lnTo>
                <a:lnTo>
                  <a:pt x="935164" y="74841"/>
                </a:lnTo>
                <a:lnTo>
                  <a:pt x="942251" y="74841"/>
                </a:lnTo>
                <a:lnTo>
                  <a:pt x="945553" y="73990"/>
                </a:lnTo>
                <a:lnTo>
                  <a:pt x="948677" y="72288"/>
                </a:lnTo>
                <a:lnTo>
                  <a:pt x="951877" y="70662"/>
                </a:lnTo>
                <a:lnTo>
                  <a:pt x="954430" y="68414"/>
                </a:lnTo>
                <a:lnTo>
                  <a:pt x="956335" y="65557"/>
                </a:lnTo>
                <a:lnTo>
                  <a:pt x="956335" y="73520"/>
                </a:lnTo>
                <a:lnTo>
                  <a:pt x="969302" y="73520"/>
                </a:lnTo>
                <a:lnTo>
                  <a:pt x="969302" y="65557"/>
                </a:lnTo>
                <a:lnTo>
                  <a:pt x="969302" y="64122"/>
                </a:lnTo>
                <a:lnTo>
                  <a:pt x="969302" y="20523"/>
                </a:lnTo>
                <a:close/>
              </a:path>
              <a:path w="3002279" h="177165">
                <a:moveTo>
                  <a:pt x="970026" y="165417"/>
                </a:moveTo>
                <a:lnTo>
                  <a:pt x="959815" y="165417"/>
                </a:lnTo>
                <a:lnTo>
                  <a:pt x="959815" y="175628"/>
                </a:lnTo>
                <a:lnTo>
                  <a:pt x="970026" y="175628"/>
                </a:lnTo>
                <a:lnTo>
                  <a:pt x="970026" y="165417"/>
                </a:lnTo>
                <a:close/>
              </a:path>
              <a:path w="3002279" h="177165">
                <a:moveTo>
                  <a:pt x="997597" y="406"/>
                </a:moveTo>
                <a:lnTo>
                  <a:pt x="983602" y="406"/>
                </a:lnTo>
                <a:lnTo>
                  <a:pt x="983602" y="73520"/>
                </a:lnTo>
                <a:lnTo>
                  <a:pt x="997597" y="73520"/>
                </a:lnTo>
                <a:lnTo>
                  <a:pt x="997597" y="406"/>
                </a:lnTo>
                <a:close/>
              </a:path>
              <a:path w="3002279" h="177165">
                <a:moveTo>
                  <a:pt x="1026185" y="165417"/>
                </a:moveTo>
                <a:lnTo>
                  <a:pt x="1015974" y="165417"/>
                </a:lnTo>
                <a:lnTo>
                  <a:pt x="1015974" y="175628"/>
                </a:lnTo>
                <a:lnTo>
                  <a:pt x="1026185" y="175628"/>
                </a:lnTo>
                <a:lnTo>
                  <a:pt x="1026185" y="165417"/>
                </a:lnTo>
                <a:close/>
              </a:path>
              <a:path w="3002279" h="177165">
                <a:moveTo>
                  <a:pt x="1036497" y="72707"/>
                </a:moveTo>
                <a:lnTo>
                  <a:pt x="1036383" y="71615"/>
                </a:lnTo>
                <a:lnTo>
                  <a:pt x="1035494" y="63106"/>
                </a:lnTo>
                <a:lnTo>
                  <a:pt x="1035481" y="62966"/>
                </a:lnTo>
                <a:lnTo>
                  <a:pt x="1035367" y="61874"/>
                </a:lnTo>
                <a:lnTo>
                  <a:pt x="1032852" y="62763"/>
                </a:lnTo>
                <a:lnTo>
                  <a:pt x="1031392" y="63106"/>
                </a:lnTo>
                <a:lnTo>
                  <a:pt x="1028369" y="63106"/>
                </a:lnTo>
                <a:lnTo>
                  <a:pt x="1027912" y="62966"/>
                </a:lnTo>
                <a:lnTo>
                  <a:pt x="1027303" y="62496"/>
                </a:lnTo>
                <a:lnTo>
                  <a:pt x="1026629" y="62014"/>
                </a:lnTo>
                <a:lnTo>
                  <a:pt x="1026528" y="61874"/>
                </a:lnTo>
                <a:lnTo>
                  <a:pt x="1026210" y="61442"/>
                </a:lnTo>
                <a:lnTo>
                  <a:pt x="1026083" y="60756"/>
                </a:lnTo>
                <a:lnTo>
                  <a:pt x="1025880" y="60007"/>
                </a:lnTo>
                <a:lnTo>
                  <a:pt x="1025779" y="31661"/>
                </a:lnTo>
                <a:lnTo>
                  <a:pt x="1035367" y="31661"/>
                </a:lnTo>
                <a:lnTo>
                  <a:pt x="1035367" y="20523"/>
                </a:lnTo>
                <a:lnTo>
                  <a:pt x="1025779" y="20523"/>
                </a:lnTo>
                <a:lnTo>
                  <a:pt x="1025779" y="1739"/>
                </a:lnTo>
                <a:lnTo>
                  <a:pt x="1011783" y="10007"/>
                </a:lnTo>
                <a:lnTo>
                  <a:pt x="1011783" y="20523"/>
                </a:lnTo>
                <a:lnTo>
                  <a:pt x="1005357" y="20523"/>
                </a:lnTo>
                <a:lnTo>
                  <a:pt x="1005357" y="31661"/>
                </a:lnTo>
                <a:lnTo>
                  <a:pt x="1011783" y="31661"/>
                </a:lnTo>
                <a:lnTo>
                  <a:pt x="1011910" y="62763"/>
                </a:lnTo>
                <a:lnTo>
                  <a:pt x="1011923" y="63106"/>
                </a:lnTo>
                <a:lnTo>
                  <a:pt x="1012596" y="67056"/>
                </a:lnTo>
                <a:lnTo>
                  <a:pt x="1013282" y="68884"/>
                </a:lnTo>
                <a:lnTo>
                  <a:pt x="1014234" y="70256"/>
                </a:lnTo>
                <a:lnTo>
                  <a:pt x="1015123" y="71615"/>
                </a:lnTo>
                <a:lnTo>
                  <a:pt x="1016584" y="72707"/>
                </a:lnTo>
                <a:lnTo>
                  <a:pt x="1018628" y="73520"/>
                </a:lnTo>
                <a:lnTo>
                  <a:pt x="1020673" y="74409"/>
                </a:lnTo>
                <a:lnTo>
                  <a:pt x="1022946" y="74841"/>
                </a:lnTo>
                <a:lnTo>
                  <a:pt x="1029550" y="74841"/>
                </a:lnTo>
                <a:lnTo>
                  <a:pt x="1033221" y="74129"/>
                </a:lnTo>
                <a:lnTo>
                  <a:pt x="1036497" y="72707"/>
                </a:lnTo>
                <a:close/>
              </a:path>
              <a:path w="3002279" h="177165">
                <a:moveTo>
                  <a:pt x="1083360" y="165417"/>
                </a:moveTo>
                <a:lnTo>
                  <a:pt x="1073150" y="165417"/>
                </a:lnTo>
                <a:lnTo>
                  <a:pt x="1073150" y="175628"/>
                </a:lnTo>
                <a:lnTo>
                  <a:pt x="1083360" y="175628"/>
                </a:lnTo>
                <a:lnTo>
                  <a:pt x="1083360" y="165417"/>
                </a:lnTo>
                <a:close/>
              </a:path>
              <a:path w="3002279" h="177165">
                <a:moveTo>
                  <a:pt x="1090815" y="73520"/>
                </a:moveTo>
                <a:lnTo>
                  <a:pt x="1090752" y="73380"/>
                </a:lnTo>
                <a:lnTo>
                  <a:pt x="1089596" y="71005"/>
                </a:lnTo>
                <a:lnTo>
                  <a:pt x="1088771" y="68618"/>
                </a:lnTo>
                <a:lnTo>
                  <a:pt x="1088669" y="68072"/>
                </a:lnTo>
                <a:lnTo>
                  <a:pt x="1088631" y="67805"/>
                </a:lnTo>
                <a:lnTo>
                  <a:pt x="1088567" y="67462"/>
                </a:lnTo>
                <a:lnTo>
                  <a:pt x="1088364" y="66370"/>
                </a:lnTo>
                <a:lnTo>
                  <a:pt x="1088047" y="64947"/>
                </a:lnTo>
                <a:lnTo>
                  <a:pt x="1087882" y="64122"/>
                </a:lnTo>
                <a:lnTo>
                  <a:pt x="1087856" y="63715"/>
                </a:lnTo>
                <a:lnTo>
                  <a:pt x="1087755" y="48196"/>
                </a:lnTo>
                <a:lnTo>
                  <a:pt x="1087691" y="32613"/>
                </a:lnTo>
                <a:lnTo>
                  <a:pt x="1087589" y="31864"/>
                </a:lnTo>
                <a:lnTo>
                  <a:pt x="1087551" y="31661"/>
                </a:lnTo>
                <a:lnTo>
                  <a:pt x="1087335" y="30124"/>
                </a:lnTo>
                <a:lnTo>
                  <a:pt x="1087208" y="29438"/>
                </a:lnTo>
                <a:lnTo>
                  <a:pt x="1086015" y="27266"/>
                </a:lnTo>
                <a:lnTo>
                  <a:pt x="1084719" y="24955"/>
                </a:lnTo>
                <a:lnTo>
                  <a:pt x="1082548" y="23075"/>
                </a:lnTo>
                <a:lnTo>
                  <a:pt x="1079487" y="21653"/>
                </a:lnTo>
                <a:lnTo>
                  <a:pt x="1076413" y="20154"/>
                </a:lnTo>
                <a:lnTo>
                  <a:pt x="1071791" y="19405"/>
                </a:lnTo>
                <a:lnTo>
                  <a:pt x="1058722" y="19405"/>
                </a:lnTo>
                <a:lnTo>
                  <a:pt x="1053515" y="20662"/>
                </a:lnTo>
                <a:lnTo>
                  <a:pt x="1046505" y="25628"/>
                </a:lnTo>
                <a:lnTo>
                  <a:pt x="1044054" y="29438"/>
                </a:lnTo>
                <a:lnTo>
                  <a:pt x="1042619" y="34620"/>
                </a:lnTo>
                <a:lnTo>
                  <a:pt x="1055281" y="36868"/>
                </a:lnTo>
                <a:lnTo>
                  <a:pt x="1056170" y="34340"/>
                </a:lnTo>
                <a:lnTo>
                  <a:pt x="1057287" y="32613"/>
                </a:lnTo>
                <a:lnTo>
                  <a:pt x="1060081" y="30632"/>
                </a:lnTo>
                <a:lnTo>
                  <a:pt x="1062050" y="30124"/>
                </a:lnTo>
                <a:lnTo>
                  <a:pt x="1068247" y="30124"/>
                </a:lnTo>
                <a:lnTo>
                  <a:pt x="1070444" y="30632"/>
                </a:lnTo>
                <a:lnTo>
                  <a:pt x="1070660" y="30632"/>
                </a:lnTo>
                <a:lnTo>
                  <a:pt x="1072032" y="31864"/>
                </a:lnTo>
                <a:lnTo>
                  <a:pt x="1073391" y="33020"/>
                </a:lnTo>
                <a:lnTo>
                  <a:pt x="1073950" y="34620"/>
                </a:lnTo>
                <a:lnTo>
                  <a:pt x="1074077" y="39103"/>
                </a:lnTo>
                <a:lnTo>
                  <a:pt x="1074077" y="48196"/>
                </a:lnTo>
                <a:lnTo>
                  <a:pt x="1065453" y="64947"/>
                </a:lnTo>
                <a:lnTo>
                  <a:pt x="1060691" y="64947"/>
                </a:lnTo>
                <a:lnTo>
                  <a:pt x="1058557" y="64122"/>
                </a:lnTo>
                <a:lnTo>
                  <a:pt x="1058710" y="64122"/>
                </a:lnTo>
                <a:lnTo>
                  <a:pt x="1057325" y="62801"/>
                </a:lnTo>
                <a:lnTo>
                  <a:pt x="1055890" y="61366"/>
                </a:lnTo>
                <a:lnTo>
                  <a:pt x="1055827" y="61201"/>
                </a:lnTo>
                <a:lnTo>
                  <a:pt x="1055179" y="59639"/>
                </a:lnTo>
                <a:lnTo>
                  <a:pt x="1055179" y="55714"/>
                </a:lnTo>
                <a:lnTo>
                  <a:pt x="1056093" y="54089"/>
                </a:lnTo>
                <a:lnTo>
                  <a:pt x="1059091" y="51981"/>
                </a:lnTo>
                <a:lnTo>
                  <a:pt x="1061643" y="51155"/>
                </a:lnTo>
                <a:lnTo>
                  <a:pt x="1069479" y="49530"/>
                </a:lnTo>
                <a:lnTo>
                  <a:pt x="1072299" y="48806"/>
                </a:lnTo>
                <a:lnTo>
                  <a:pt x="1074077" y="48196"/>
                </a:lnTo>
                <a:lnTo>
                  <a:pt x="1074077" y="39103"/>
                </a:lnTo>
                <a:lnTo>
                  <a:pt x="1071549" y="40195"/>
                </a:lnTo>
                <a:lnTo>
                  <a:pt x="1067028" y="41351"/>
                </a:lnTo>
                <a:lnTo>
                  <a:pt x="1055662" y="43472"/>
                </a:lnTo>
                <a:lnTo>
                  <a:pt x="1051953" y="44551"/>
                </a:lnTo>
                <a:lnTo>
                  <a:pt x="1049362" y="45847"/>
                </a:lnTo>
                <a:lnTo>
                  <a:pt x="1046772" y="47078"/>
                </a:lnTo>
                <a:lnTo>
                  <a:pt x="1041196" y="63715"/>
                </a:lnTo>
                <a:lnTo>
                  <a:pt x="1042758" y="67462"/>
                </a:lnTo>
                <a:lnTo>
                  <a:pt x="1045883" y="70459"/>
                </a:lnTo>
                <a:lnTo>
                  <a:pt x="1049020" y="73380"/>
                </a:lnTo>
                <a:lnTo>
                  <a:pt x="1053312" y="74841"/>
                </a:lnTo>
                <a:lnTo>
                  <a:pt x="1061821" y="74841"/>
                </a:lnTo>
                <a:lnTo>
                  <a:pt x="1075093" y="67805"/>
                </a:lnTo>
                <a:lnTo>
                  <a:pt x="1075156" y="68072"/>
                </a:lnTo>
                <a:lnTo>
                  <a:pt x="1076591" y="72567"/>
                </a:lnTo>
                <a:lnTo>
                  <a:pt x="1076934" y="73520"/>
                </a:lnTo>
                <a:lnTo>
                  <a:pt x="1090815" y="73520"/>
                </a:lnTo>
                <a:close/>
              </a:path>
              <a:path w="3002279" h="177165">
                <a:moveTo>
                  <a:pt x="1139520" y="165417"/>
                </a:moveTo>
                <a:lnTo>
                  <a:pt x="1129309" y="165417"/>
                </a:lnTo>
                <a:lnTo>
                  <a:pt x="1129309" y="175628"/>
                </a:lnTo>
                <a:lnTo>
                  <a:pt x="1139520" y="175628"/>
                </a:lnTo>
                <a:lnTo>
                  <a:pt x="1139520" y="165417"/>
                </a:lnTo>
                <a:close/>
              </a:path>
              <a:path w="3002279" h="177165">
                <a:moveTo>
                  <a:pt x="1149629" y="406"/>
                </a:moveTo>
                <a:lnTo>
                  <a:pt x="1135646" y="406"/>
                </a:lnTo>
                <a:lnTo>
                  <a:pt x="1135646" y="26758"/>
                </a:lnTo>
                <a:lnTo>
                  <a:pt x="1135646" y="41249"/>
                </a:lnTo>
                <a:lnTo>
                  <a:pt x="1135646" y="52832"/>
                </a:lnTo>
                <a:lnTo>
                  <a:pt x="1134516" y="56946"/>
                </a:lnTo>
                <a:lnTo>
                  <a:pt x="1132268" y="59740"/>
                </a:lnTo>
                <a:lnTo>
                  <a:pt x="1130020" y="62458"/>
                </a:lnTo>
                <a:lnTo>
                  <a:pt x="1127264" y="63817"/>
                </a:lnTo>
                <a:lnTo>
                  <a:pt x="1119987" y="63817"/>
                </a:lnTo>
                <a:lnTo>
                  <a:pt x="1116850" y="61976"/>
                </a:lnTo>
                <a:lnTo>
                  <a:pt x="1113040" y="55753"/>
                </a:lnTo>
                <a:lnTo>
                  <a:pt x="1112253" y="51663"/>
                </a:lnTo>
                <a:lnTo>
                  <a:pt x="1112253" y="40703"/>
                </a:lnTo>
                <a:lnTo>
                  <a:pt x="1113383" y="36766"/>
                </a:lnTo>
                <a:lnTo>
                  <a:pt x="1117879" y="31445"/>
                </a:lnTo>
                <a:lnTo>
                  <a:pt x="1120660" y="30124"/>
                </a:lnTo>
                <a:lnTo>
                  <a:pt x="1127404" y="30124"/>
                </a:lnTo>
                <a:lnTo>
                  <a:pt x="1135646" y="41249"/>
                </a:lnTo>
                <a:lnTo>
                  <a:pt x="1135646" y="26758"/>
                </a:lnTo>
                <a:lnTo>
                  <a:pt x="1131074" y="21755"/>
                </a:lnTo>
                <a:lnTo>
                  <a:pt x="1126147" y="19405"/>
                </a:lnTo>
                <a:lnTo>
                  <a:pt x="1113751" y="19405"/>
                </a:lnTo>
                <a:lnTo>
                  <a:pt x="1108417" y="21755"/>
                </a:lnTo>
                <a:lnTo>
                  <a:pt x="1104188" y="26454"/>
                </a:lnTo>
                <a:lnTo>
                  <a:pt x="1099972" y="31076"/>
                </a:lnTo>
                <a:lnTo>
                  <a:pt x="1099858" y="31445"/>
                </a:lnTo>
                <a:lnTo>
                  <a:pt x="1097864" y="37922"/>
                </a:lnTo>
                <a:lnTo>
                  <a:pt x="1097864" y="55753"/>
                </a:lnTo>
                <a:lnTo>
                  <a:pt x="1100035" y="62598"/>
                </a:lnTo>
                <a:lnTo>
                  <a:pt x="1108748" y="72402"/>
                </a:lnTo>
                <a:lnTo>
                  <a:pt x="1113955" y="74841"/>
                </a:lnTo>
                <a:lnTo>
                  <a:pt x="1123010" y="74841"/>
                </a:lnTo>
                <a:lnTo>
                  <a:pt x="1136662" y="65760"/>
                </a:lnTo>
                <a:lnTo>
                  <a:pt x="1136662" y="73520"/>
                </a:lnTo>
                <a:lnTo>
                  <a:pt x="1149629" y="73520"/>
                </a:lnTo>
                <a:lnTo>
                  <a:pt x="1149629" y="65760"/>
                </a:lnTo>
                <a:lnTo>
                  <a:pt x="1149629" y="63817"/>
                </a:lnTo>
                <a:lnTo>
                  <a:pt x="1149629" y="30124"/>
                </a:lnTo>
                <a:lnTo>
                  <a:pt x="1149629" y="26758"/>
                </a:lnTo>
                <a:lnTo>
                  <a:pt x="1149629" y="406"/>
                </a:lnTo>
                <a:close/>
              </a:path>
              <a:path w="3002279" h="177165">
                <a:moveTo>
                  <a:pt x="1195679" y="165417"/>
                </a:moveTo>
                <a:lnTo>
                  <a:pt x="1185468" y="165417"/>
                </a:lnTo>
                <a:lnTo>
                  <a:pt x="1185468" y="175628"/>
                </a:lnTo>
                <a:lnTo>
                  <a:pt x="1195679" y="175628"/>
                </a:lnTo>
                <a:lnTo>
                  <a:pt x="1195679" y="165417"/>
                </a:lnTo>
                <a:close/>
              </a:path>
              <a:path w="3002279" h="177165">
                <a:moveTo>
                  <a:pt x="1214678" y="39001"/>
                </a:moveTo>
                <a:lnTo>
                  <a:pt x="1212126" y="32435"/>
                </a:lnTo>
                <a:lnTo>
                  <a:pt x="1210538" y="30835"/>
                </a:lnTo>
                <a:lnTo>
                  <a:pt x="1207020" y="27266"/>
                </a:lnTo>
                <a:lnTo>
                  <a:pt x="1201915" y="22021"/>
                </a:lnTo>
                <a:lnTo>
                  <a:pt x="1200277" y="21374"/>
                </a:lnTo>
                <a:lnTo>
                  <a:pt x="1200277" y="52387"/>
                </a:lnTo>
                <a:lnTo>
                  <a:pt x="1199045" y="56438"/>
                </a:lnTo>
                <a:lnTo>
                  <a:pt x="1196606" y="59220"/>
                </a:lnTo>
                <a:lnTo>
                  <a:pt x="1194079" y="62014"/>
                </a:lnTo>
                <a:lnTo>
                  <a:pt x="1191018" y="63411"/>
                </a:lnTo>
                <a:lnTo>
                  <a:pt x="1183728" y="63411"/>
                </a:lnTo>
                <a:lnTo>
                  <a:pt x="1180668" y="62014"/>
                </a:lnTo>
                <a:lnTo>
                  <a:pt x="1180553" y="61874"/>
                </a:lnTo>
                <a:lnTo>
                  <a:pt x="1178217" y="59220"/>
                </a:lnTo>
                <a:lnTo>
                  <a:pt x="1175702" y="56438"/>
                </a:lnTo>
                <a:lnTo>
                  <a:pt x="1174445" y="52387"/>
                </a:lnTo>
                <a:lnTo>
                  <a:pt x="1174470" y="41732"/>
                </a:lnTo>
                <a:lnTo>
                  <a:pt x="1175702" y="37820"/>
                </a:lnTo>
                <a:lnTo>
                  <a:pt x="1178217" y="35026"/>
                </a:lnTo>
                <a:lnTo>
                  <a:pt x="1180668" y="32232"/>
                </a:lnTo>
                <a:lnTo>
                  <a:pt x="1183728" y="30835"/>
                </a:lnTo>
                <a:lnTo>
                  <a:pt x="1191018" y="30835"/>
                </a:lnTo>
                <a:lnTo>
                  <a:pt x="1200277" y="52387"/>
                </a:lnTo>
                <a:lnTo>
                  <a:pt x="1200277" y="21374"/>
                </a:lnTo>
                <a:lnTo>
                  <a:pt x="1195336" y="19405"/>
                </a:lnTo>
                <a:lnTo>
                  <a:pt x="1182128" y="19405"/>
                </a:lnTo>
                <a:lnTo>
                  <a:pt x="1177442" y="20561"/>
                </a:lnTo>
                <a:lnTo>
                  <a:pt x="1168996" y="25184"/>
                </a:lnTo>
                <a:lnTo>
                  <a:pt x="1165758" y="28524"/>
                </a:lnTo>
                <a:lnTo>
                  <a:pt x="1163751" y="32435"/>
                </a:lnTo>
                <a:lnTo>
                  <a:pt x="1161199" y="37236"/>
                </a:lnTo>
                <a:lnTo>
                  <a:pt x="1160043" y="41732"/>
                </a:lnTo>
                <a:lnTo>
                  <a:pt x="1160043" y="52387"/>
                </a:lnTo>
                <a:lnTo>
                  <a:pt x="1161199" y="57658"/>
                </a:lnTo>
                <a:lnTo>
                  <a:pt x="1163586" y="62014"/>
                </a:lnTo>
                <a:lnTo>
                  <a:pt x="1165758" y="66103"/>
                </a:lnTo>
                <a:lnTo>
                  <a:pt x="1169098" y="69329"/>
                </a:lnTo>
                <a:lnTo>
                  <a:pt x="1173518" y="71577"/>
                </a:lnTo>
                <a:lnTo>
                  <a:pt x="1177950" y="73761"/>
                </a:lnTo>
                <a:lnTo>
                  <a:pt x="1182573" y="74841"/>
                </a:lnTo>
                <a:lnTo>
                  <a:pt x="1195235" y="74841"/>
                </a:lnTo>
                <a:lnTo>
                  <a:pt x="1201737" y="72186"/>
                </a:lnTo>
                <a:lnTo>
                  <a:pt x="1206919" y="66878"/>
                </a:lnTo>
                <a:lnTo>
                  <a:pt x="1210335" y="63411"/>
                </a:lnTo>
                <a:lnTo>
                  <a:pt x="1212088" y="61645"/>
                </a:lnTo>
                <a:lnTo>
                  <a:pt x="1214678" y="55003"/>
                </a:lnTo>
                <a:lnTo>
                  <a:pt x="1214678" y="39001"/>
                </a:lnTo>
                <a:close/>
              </a:path>
              <a:path w="3002279" h="177165">
                <a:moveTo>
                  <a:pt x="1251839" y="165417"/>
                </a:moveTo>
                <a:lnTo>
                  <a:pt x="1241628" y="165417"/>
                </a:lnTo>
                <a:lnTo>
                  <a:pt x="1241628" y="175628"/>
                </a:lnTo>
                <a:lnTo>
                  <a:pt x="1251839" y="175628"/>
                </a:lnTo>
                <a:lnTo>
                  <a:pt x="1251839" y="165417"/>
                </a:lnTo>
                <a:close/>
              </a:path>
              <a:path w="3002279" h="177165">
                <a:moveTo>
                  <a:pt x="1304429" y="38227"/>
                </a:moveTo>
                <a:lnTo>
                  <a:pt x="1302283" y="31483"/>
                </a:lnTo>
                <a:lnTo>
                  <a:pt x="1301343" y="30429"/>
                </a:lnTo>
                <a:lnTo>
                  <a:pt x="1299438" y="28282"/>
                </a:lnTo>
                <a:lnTo>
                  <a:pt x="1293710" y="21818"/>
                </a:lnTo>
                <a:lnTo>
                  <a:pt x="1290027" y="20116"/>
                </a:lnTo>
                <a:lnTo>
                  <a:pt x="1290027" y="52857"/>
                </a:lnTo>
                <a:lnTo>
                  <a:pt x="1288935" y="57188"/>
                </a:lnTo>
                <a:lnTo>
                  <a:pt x="1284655" y="62420"/>
                </a:lnTo>
                <a:lnTo>
                  <a:pt x="1281963" y="63715"/>
                </a:lnTo>
                <a:lnTo>
                  <a:pt x="1275295" y="63715"/>
                </a:lnTo>
                <a:lnTo>
                  <a:pt x="1272438" y="62293"/>
                </a:lnTo>
                <a:lnTo>
                  <a:pt x="1270114" y="59423"/>
                </a:lnTo>
                <a:lnTo>
                  <a:pt x="1267739" y="56565"/>
                </a:lnTo>
                <a:lnTo>
                  <a:pt x="1266545" y="52146"/>
                </a:lnTo>
                <a:lnTo>
                  <a:pt x="1266545" y="40982"/>
                </a:lnTo>
                <a:lnTo>
                  <a:pt x="1267663" y="37071"/>
                </a:lnTo>
                <a:lnTo>
                  <a:pt x="1272159" y="31762"/>
                </a:lnTo>
                <a:lnTo>
                  <a:pt x="1274991" y="30429"/>
                </a:lnTo>
                <a:lnTo>
                  <a:pt x="1281722" y="30429"/>
                </a:lnTo>
                <a:lnTo>
                  <a:pt x="1284414" y="31762"/>
                </a:lnTo>
                <a:lnTo>
                  <a:pt x="1286573" y="34417"/>
                </a:lnTo>
                <a:lnTo>
                  <a:pt x="1288821" y="37071"/>
                </a:lnTo>
                <a:lnTo>
                  <a:pt x="1289189" y="38227"/>
                </a:lnTo>
                <a:lnTo>
                  <a:pt x="1289951" y="40982"/>
                </a:lnTo>
                <a:lnTo>
                  <a:pt x="1290027" y="52857"/>
                </a:lnTo>
                <a:lnTo>
                  <a:pt x="1290027" y="20116"/>
                </a:lnTo>
                <a:lnTo>
                  <a:pt x="1288491" y="19405"/>
                </a:lnTo>
                <a:lnTo>
                  <a:pt x="1278826" y="19405"/>
                </a:lnTo>
                <a:lnTo>
                  <a:pt x="1265834" y="28282"/>
                </a:lnTo>
                <a:lnTo>
                  <a:pt x="1265834" y="20523"/>
                </a:lnTo>
                <a:lnTo>
                  <a:pt x="1252753" y="20523"/>
                </a:lnTo>
                <a:lnTo>
                  <a:pt x="1252753" y="93637"/>
                </a:lnTo>
                <a:lnTo>
                  <a:pt x="1266748" y="93637"/>
                </a:lnTo>
                <a:lnTo>
                  <a:pt x="1266748" y="67081"/>
                </a:lnTo>
                <a:lnTo>
                  <a:pt x="1269403" y="69951"/>
                </a:lnTo>
                <a:lnTo>
                  <a:pt x="1271917" y="71958"/>
                </a:lnTo>
                <a:lnTo>
                  <a:pt x="1274305" y="73113"/>
                </a:lnTo>
                <a:lnTo>
                  <a:pt x="1276616" y="74269"/>
                </a:lnTo>
                <a:lnTo>
                  <a:pt x="1279271" y="74841"/>
                </a:lnTo>
                <a:lnTo>
                  <a:pt x="1288389" y="74841"/>
                </a:lnTo>
                <a:lnTo>
                  <a:pt x="1293596" y="72402"/>
                </a:lnTo>
                <a:lnTo>
                  <a:pt x="1298257" y="67081"/>
                </a:lnTo>
                <a:lnTo>
                  <a:pt x="1301254" y="63715"/>
                </a:lnTo>
                <a:lnTo>
                  <a:pt x="1302245" y="62598"/>
                </a:lnTo>
                <a:lnTo>
                  <a:pt x="1302346" y="62293"/>
                </a:lnTo>
                <a:lnTo>
                  <a:pt x="1304429" y="55714"/>
                </a:lnTo>
                <a:lnTo>
                  <a:pt x="1304429" y="38227"/>
                </a:lnTo>
                <a:close/>
              </a:path>
              <a:path w="3002279" h="177165">
                <a:moveTo>
                  <a:pt x="1307998" y="165417"/>
                </a:moveTo>
                <a:lnTo>
                  <a:pt x="1297787" y="165417"/>
                </a:lnTo>
                <a:lnTo>
                  <a:pt x="1297787" y="175628"/>
                </a:lnTo>
                <a:lnTo>
                  <a:pt x="1307998" y="175628"/>
                </a:lnTo>
                <a:lnTo>
                  <a:pt x="1307998" y="165417"/>
                </a:lnTo>
                <a:close/>
              </a:path>
              <a:path w="3002279" h="177165">
                <a:moveTo>
                  <a:pt x="1365186" y="165417"/>
                </a:moveTo>
                <a:lnTo>
                  <a:pt x="1354975" y="165417"/>
                </a:lnTo>
                <a:lnTo>
                  <a:pt x="1354975" y="175628"/>
                </a:lnTo>
                <a:lnTo>
                  <a:pt x="1365186" y="175628"/>
                </a:lnTo>
                <a:lnTo>
                  <a:pt x="1365186" y="165417"/>
                </a:lnTo>
                <a:close/>
              </a:path>
              <a:path w="3002279" h="177165">
                <a:moveTo>
                  <a:pt x="1367840" y="39001"/>
                </a:moveTo>
                <a:lnTo>
                  <a:pt x="1365288" y="32435"/>
                </a:lnTo>
                <a:lnTo>
                  <a:pt x="1363700" y="30835"/>
                </a:lnTo>
                <a:lnTo>
                  <a:pt x="1360182" y="27266"/>
                </a:lnTo>
                <a:lnTo>
                  <a:pt x="1355077" y="22021"/>
                </a:lnTo>
                <a:lnTo>
                  <a:pt x="1353439" y="21374"/>
                </a:lnTo>
                <a:lnTo>
                  <a:pt x="1353439" y="52387"/>
                </a:lnTo>
                <a:lnTo>
                  <a:pt x="1352207" y="56438"/>
                </a:lnTo>
                <a:lnTo>
                  <a:pt x="1349756" y="59220"/>
                </a:lnTo>
                <a:lnTo>
                  <a:pt x="1347241" y="62014"/>
                </a:lnTo>
                <a:lnTo>
                  <a:pt x="1344180" y="63411"/>
                </a:lnTo>
                <a:lnTo>
                  <a:pt x="1336890" y="63411"/>
                </a:lnTo>
                <a:lnTo>
                  <a:pt x="1333830" y="62014"/>
                </a:lnTo>
                <a:lnTo>
                  <a:pt x="1333715" y="61874"/>
                </a:lnTo>
                <a:lnTo>
                  <a:pt x="1331379" y="59220"/>
                </a:lnTo>
                <a:lnTo>
                  <a:pt x="1328864" y="56438"/>
                </a:lnTo>
                <a:lnTo>
                  <a:pt x="1327607" y="52387"/>
                </a:lnTo>
                <a:lnTo>
                  <a:pt x="1327632" y="41732"/>
                </a:lnTo>
                <a:lnTo>
                  <a:pt x="1328864" y="37820"/>
                </a:lnTo>
                <a:lnTo>
                  <a:pt x="1331379" y="35026"/>
                </a:lnTo>
                <a:lnTo>
                  <a:pt x="1333830" y="32232"/>
                </a:lnTo>
                <a:lnTo>
                  <a:pt x="1336890" y="30835"/>
                </a:lnTo>
                <a:lnTo>
                  <a:pt x="1344180" y="30835"/>
                </a:lnTo>
                <a:lnTo>
                  <a:pt x="1353439" y="52387"/>
                </a:lnTo>
                <a:lnTo>
                  <a:pt x="1353439" y="21374"/>
                </a:lnTo>
                <a:lnTo>
                  <a:pt x="1348498" y="19405"/>
                </a:lnTo>
                <a:lnTo>
                  <a:pt x="1335290" y="19405"/>
                </a:lnTo>
                <a:lnTo>
                  <a:pt x="1330604" y="20561"/>
                </a:lnTo>
                <a:lnTo>
                  <a:pt x="1322158" y="25184"/>
                </a:lnTo>
                <a:lnTo>
                  <a:pt x="1318920" y="28524"/>
                </a:lnTo>
                <a:lnTo>
                  <a:pt x="1316913" y="32435"/>
                </a:lnTo>
                <a:lnTo>
                  <a:pt x="1314361" y="37236"/>
                </a:lnTo>
                <a:lnTo>
                  <a:pt x="1313205" y="41732"/>
                </a:lnTo>
                <a:lnTo>
                  <a:pt x="1313205" y="52387"/>
                </a:lnTo>
                <a:lnTo>
                  <a:pt x="1314361" y="57658"/>
                </a:lnTo>
                <a:lnTo>
                  <a:pt x="1316748" y="62014"/>
                </a:lnTo>
                <a:lnTo>
                  <a:pt x="1318920" y="66103"/>
                </a:lnTo>
                <a:lnTo>
                  <a:pt x="1322260" y="69329"/>
                </a:lnTo>
                <a:lnTo>
                  <a:pt x="1326680" y="71577"/>
                </a:lnTo>
                <a:lnTo>
                  <a:pt x="1331112" y="73761"/>
                </a:lnTo>
                <a:lnTo>
                  <a:pt x="1335735" y="74841"/>
                </a:lnTo>
                <a:lnTo>
                  <a:pt x="1348397" y="74841"/>
                </a:lnTo>
                <a:lnTo>
                  <a:pt x="1354899" y="72186"/>
                </a:lnTo>
                <a:lnTo>
                  <a:pt x="1360081" y="66878"/>
                </a:lnTo>
                <a:lnTo>
                  <a:pt x="1363497" y="63411"/>
                </a:lnTo>
                <a:lnTo>
                  <a:pt x="1365250" y="61645"/>
                </a:lnTo>
                <a:lnTo>
                  <a:pt x="1367840" y="55003"/>
                </a:lnTo>
                <a:lnTo>
                  <a:pt x="1367840" y="39001"/>
                </a:lnTo>
                <a:close/>
              </a:path>
              <a:path w="3002279" h="177165">
                <a:moveTo>
                  <a:pt x="1412455" y="22059"/>
                </a:moveTo>
                <a:lnTo>
                  <a:pt x="1409458" y="20281"/>
                </a:lnTo>
                <a:lnTo>
                  <a:pt x="1406359" y="19405"/>
                </a:lnTo>
                <a:lnTo>
                  <a:pt x="1400924" y="19405"/>
                </a:lnTo>
                <a:lnTo>
                  <a:pt x="1398905" y="19951"/>
                </a:lnTo>
                <a:lnTo>
                  <a:pt x="1395476" y="22059"/>
                </a:lnTo>
                <a:lnTo>
                  <a:pt x="1393367" y="24472"/>
                </a:lnTo>
                <a:lnTo>
                  <a:pt x="1391119" y="28079"/>
                </a:lnTo>
                <a:lnTo>
                  <a:pt x="1391119" y="20523"/>
                </a:lnTo>
                <a:lnTo>
                  <a:pt x="1378153" y="20523"/>
                </a:lnTo>
                <a:lnTo>
                  <a:pt x="1378153" y="73520"/>
                </a:lnTo>
                <a:lnTo>
                  <a:pt x="1392135" y="73520"/>
                </a:lnTo>
                <a:lnTo>
                  <a:pt x="1392135" y="48196"/>
                </a:lnTo>
                <a:lnTo>
                  <a:pt x="1392516" y="42278"/>
                </a:lnTo>
                <a:lnTo>
                  <a:pt x="1399552" y="31965"/>
                </a:lnTo>
                <a:lnTo>
                  <a:pt x="1403578" y="31965"/>
                </a:lnTo>
                <a:lnTo>
                  <a:pt x="1405788" y="32715"/>
                </a:lnTo>
                <a:lnTo>
                  <a:pt x="1408163" y="34213"/>
                </a:lnTo>
                <a:lnTo>
                  <a:pt x="1408963" y="31965"/>
                </a:lnTo>
                <a:lnTo>
                  <a:pt x="1410335" y="28079"/>
                </a:lnTo>
                <a:lnTo>
                  <a:pt x="1412455" y="22059"/>
                </a:lnTo>
                <a:close/>
              </a:path>
              <a:path w="3002279" h="177165">
                <a:moveTo>
                  <a:pt x="1421345" y="165417"/>
                </a:moveTo>
                <a:lnTo>
                  <a:pt x="1411135" y="165417"/>
                </a:lnTo>
                <a:lnTo>
                  <a:pt x="1411135" y="175628"/>
                </a:lnTo>
                <a:lnTo>
                  <a:pt x="1421345" y="175628"/>
                </a:lnTo>
                <a:lnTo>
                  <a:pt x="1421345" y="165417"/>
                </a:lnTo>
                <a:close/>
              </a:path>
              <a:path w="3002279" h="177165">
                <a:moveTo>
                  <a:pt x="1477505" y="165417"/>
                </a:moveTo>
                <a:lnTo>
                  <a:pt x="1467294" y="165417"/>
                </a:lnTo>
                <a:lnTo>
                  <a:pt x="1467294" y="175628"/>
                </a:lnTo>
                <a:lnTo>
                  <a:pt x="1477505" y="175628"/>
                </a:lnTo>
                <a:lnTo>
                  <a:pt x="1477505" y="165417"/>
                </a:lnTo>
                <a:close/>
              </a:path>
              <a:path w="3002279" h="177165">
                <a:moveTo>
                  <a:pt x="1490675" y="40398"/>
                </a:moveTo>
                <a:lnTo>
                  <a:pt x="1488490" y="32435"/>
                </a:lnTo>
                <a:lnTo>
                  <a:pt x="1486458" y="30124"/>
                </a:lnTo>
                <a:lnTo>
                  <a:pt x="1483931" y="27266"/>
                </a:lnTo>
                <a:lnTo>
                  <a:pt x="1479372" y="22021"/>
                </a:lnTo>
                <a:lnTo>
                  <a:pt x="1476578" y="20853"/>
                </a:lnTo>
                <a:lnTo>
                  <a:pt x="1476578" y="42583"/>
                </a:lnTo>
                <a:lnTo>
                  <a:pt x="1455648" y="42583"/>
                </a:lnTo>
                <a:lnTo>
                  <a:pt x="1463103" y="30124"/>
                </a:lnTo>
                <a:lnTo>
                  <a:pt x="1469021" y="30124"/>
                </a:lnTo>
                <a:lnTo>
                  <a:pt x="1471447" y="31178"/>
                </a:lnTo>
                <a:lnTo>
                  <a:pt x="1473415" y="33286"/>
                </a:lnTo>
                <a:lnTo>
                  <a:pt x="1475460" y="35394"/>
                </a:lnTo>
                <a:lnTo>
                  <a:pt x="1475574" y="35737"/>
                </a:lnTo>
                <a:lnTo>
                  <a:pt x="1476514" y="38493"/>
                </a:lnTo>
                <a:lnTo>
                  <a:pt x="1476578" y="42583"/>
                </a:lnTo>
                <a:lnTo>
                  <a:pt x="1476578" y="20853"/>
                </a:lnTo>
                <a:lnTo>
                  <a:pt x="1473174" y="19405"/>
                </a:lnTo>
                <a:lnTo>
                  <a:pt x="1458341" y="19405"/>
                </a:lnTo>
                <a:lnTo>
                  <a:pt x="1452511" y="21882"/>
                </a:lnTo>
                <a:lnTo>
                  <a:pt x="1452384" y="22021"/>
                </a:lnTo>
                <a:lnTo>
                  <a:pt x="1447888" y="26860"/>
                </a:lnTo>
                <a:lnTo>
                  <a:pt x="1443329" y="31826"/>
                </a:lnTo>
                <a:lnTo>
                  <a:pt x="1441119" y="38493"/>
                </a:lnTo>
                <a:lnTo>
                  <a:pt x="1441157" y="55308"/>
                </a:lnTo>
                <a:lnTo>
                  <a:pt x="1442783" y="60998"/>
                </a:lnTo>
                <a:lnTo>
                  <a:pt x="1450682" y="71818"/>
                </a:lnTo>
                <a:lnTo>
                  <a:pt x="1457490" y="74841"/>
                </a:lnTo>
                <a:lnTo>
                  <a:pt x="1472526" y="74841"/>
                </a:lnTo>
                <a:lnTo>
                  <a:pt x="1489748" y="59118"/>
                </a:lnTo>
                <a:lnTo>
                  <a:pt x="1475765" y="56769"/>
                </a:lnTo>
                <a:lnTo>
                  <a:pt x="1475016" y="59423"/>
                </a:lnTo>
                <a:lnTo>
                  <a:pt x="1473885" y="61341"/>
                </a:lnTo>
                <a:lnTo>
                  <a:pt x="1472399" y="62496"/>
                </a:lnTo>
                <a:lnTo>
                  <a:pt x="1470901" y="63715"/>
                </a:lnTo>
                <a:lnTo>
                  <a:pt x="1469364" y="64223"/>
                </a:lnTo>
                <a:lnTo>
                  <a:pt x="1463446" y="64223"/>
                </a:lnTo>
                <a:lnTo>
                  <a:pt x="1460995" y="63169"/>
                </a:lnTo>
                <a:lnTo>
                  <a:pt x="1456639" y="58547"/>
                </a:lnTo>
                <a:lnTo>
                  <a:pt x="1455508" y="55308"/>
                </a:lnTo>
                <a:lnTo>
                  <a:pt x="1455445" y="51155"/>
                </a:lnTo>
                <a:lnTo>
                  <a:pt x="1490472" y="51155"/>
                </a:lnTo>
                <a:lnTo>
                  <a:pt x="1490624" y="42583"/>
                </a:lnTo>
                <a:lnTo>
                  <a:pt x="1490675" y="40398"/>
                </a:lnTo>
                <a:close/>
              </a:path>
              <a:path w="3002279" h="177165">
                <a:moveTo>
                  <a:pt x="1533664" y="165417"/>
                </a:moveTo>
                <a:lnTo>
                  <a:pt x="1523453" y="165417"/>
                </a:lnTo>
                <a:lnTo>
                  <a:pt x="1523453" y="175628"/>
                </a:lnTo>
                <a:lnTo>
                  <a:pt x="1533664" y="175628"/>
                </a:lnTo>
                <a:lnTo>
                  <a:pt x="1533664" y="165417"/>
                </a:lnTo>
                <a:close/>
              </a:path>
              <a:path w="3002279" h="177165">
                <a:moveTo>
                  <a:pt x="1550504" y="73520"/>
                </a:moveTo>
                <a:lnTo>
                  <a:pt x="1550390" y="35191"/>
                </a:lnTo>
                <a:lnTo>
                  <a:pt x="1550238" y="33426"/>
                </a:lnTo>
                <a:lnTo>
                  <a:pt x="1549920" y="32169"/>
                </a:lnTo>
                <a:lnTo>
                  <a:pt x="1549450" y="30124"/>
                </a:lnTo>
                <a:lnTo>
                  <a:pt x="1549209" y="29006"/>
                </a:lnTo>
                <a:lnTo>
                  <a:pt x="1548879" y="28282"/>
                </a:lnTo>
                <a:lnTo>
                  <a:pt x="1548295" y="27025"/>
                </a:lnTo>
                <a:lnTo>
                  <a:pt x="1546936" y="25323"/>
                </a:lnTo>
                <a:lnTo>
                  <a:pt x="1545640" y="23622"/>
                </a:lnTo>
                <a:lnTo>
                  <a:pt x="1543697" y="22199"/>
                </a:lnTo>
                <a:lnTo>
                  <a:pt x="1541106" y="21031"/>
                </a:lnTo>
                <a:lnTo>
                  <a:pt x="1538528" y="19951"/>
                </a:lnTo>
                <a:lnTo>
                  <a:pt x="1535696" y="19405"/>
                </a:lnTo>
                <a:lnTo>
                  <a:pt x="1525562" y="19405"/>
                </a:lnTo>
                <a:lnTo>
                  <a:pt x="1519707" y="22364"/>
                </a:lnTo>
                <a:lnTo>
                  <a:pt x="1515071" y="28282"/>
                </a:lnTo>
                <a:lnTo>
                  <a:pt x="1515071" y="20523"/>
                </a:lnTo>
                <a:lnTo>
                  <a:pt x="1502105" y="20523"/>
                </a:lnTo>
                <a:lnTo>
                  <a:pt x="1502105" y="73520"/>
                </a:lnTo>
                <a:lnTo>
                  <a:pt x="1516100" y="73520"/>
                </a:lnTo>
                <a:lnTo>
                  <a:pt x="1516100" y="43599"/>
                </a:lnTo>
                <a:lnTo>
                  <a:pt x="1516468" y="39547"/>
                </a:lnTo>
                <a:lnTo>
                  <a:pt x="1517294" y="37134"/>
                </a:lnTo>
                <a:lnTo>
                  <a:pt x="1517904" y="35191"/>
                </a:lnTo>
                <a:lnTo>
                  <a:pt x="1519021" y="33731"/>
                </a:lnTo>
                <a:lnTo>
                  <a:pt x="1519275" y="33426"/>
                </a:lnTo>
                <a:lnTo>
                  <a:pt x="1521206" y="32169"/>
                </a:lnTo>
                <a:lnTo>
                  <a:pt x="1523111" y="30810"/>
                </a:lnTo>
                <a:lnTo>
                  <a:pt x="1525282" y="30124"/>
                </a:lnTo>
                <a:lnTo>
                  <a:pt x="1529638" y="30124"/>
                </a:lnTo>
                <a:lnTo>
                  <a:pt x="1531277" y="30594"/>
                </a:lnTo>
                <a:lnTo>
                  <a:pt x="1532636" y="31559"/>
                </a:lnTo>
                <a:lnTo>
                  <a:pt x="1533994" y="32435"/>
                </a:lnTo>
                <a:lnTo>
                  <a:pt x="1534985" y="33731"/>
                </a:lnTo>
                <a:lnTo>
                  <a:pt x="1536217" y="37134"/>
                </a:lnTo>
                <a:lnTo>
                  <a:pt x="1536230" y="37376"/>
                </a:lnTo>
                <a:lnTo>
                  <a:pt x="1536407" y="39547"/>
                </a:lnTo>
                <a:lnTo>
                  <a:pt x="1536522" y="73520"/>
                </a:lnTo>
                <a:lnTo>
                  <a:pt x="1550504" y="73520"/>
                </a:lnTo>
                <a:close/>
              </a:path>
              <a:path w="3002279" h="177165">
                <a:moveTo>
                  <a:pt x="1590840" y="165417"/>
                </a:moveTo>
                <a:lnTo>
                  <a:pt x="1580629" y="165417"/>
                </a:lnTo>
                <a:lnTo>
                  <a:pt x="1580629" y="175628"/>
                </a:lnTo>
                <a:lnTo>
                  <a:pt x="1590840" y="175628"/>
                </a:lnTo>
                <a:lnTo>
                  <a:pt x="1590840" y="165417"/>
                </a:lnTo>
                <a:close/>
              </a:path>
              <a:path w="3002279" h="177165">
                <a:moveTo>
                  <a:pt x="1610550" y="73520"/>
                </a:moveTo>
                <a:lnTo>
                  <a:pt x="1610474" y="73380"/>
                </a:lnTo>
                <a:lnTo>
                  <a:pt x="1609318" y="71005"/>
                </a:lnTo>
                <a:lnTo>
                  <a:pt x="1608505" y="68618"/>
                </a:lnTo>
                <a:lnTo>
                  <a:pt x="1608404" y="68072"/>
                </a:lnTo>
                <a:lnTo>
                  <a:pt x="1608353" y="67805"/>
                </a:lnTo>
                <a:lnTo>
                  <a:pt x="1608289" y="67462"/>
                </a:lnTo>
                <a:lnTo>
                  <a:pt x="1608099" y="66370"/>
                </a:lnTo>
                <a:lnTo>
                  <a:pt x="1607781" y="64947"/>
                </a:lnTo>
                <a:lnTo>
                  <a:pt x="1607616" y="64122"/>
                </a:lnTo>
                <a:lnTo>
                  <a:pt x="1607591" y="63715"/>
                </a:lnTo>
                <a:lnTo>
                  <a:pt x="1607477" y="48196"/>
                </a:lnTo>
                <a:lnTo>
                  <a:pt x="1607426" y="32613"/>
                </a:lnTo>
                <a:lnTo>
                  <a:pt x="1607312" y="31864"/>
                </a:lnTo>
                <a:lnTo>
                  <a:pt x="1599209" y="21653"/>
                </a:lnTo>
                <a:lnTo>
                  <a:pt x="1596148" y="20154"/>
                </a:lnTo>
                <a:lnTo>
                  <a:pt x="1591525" y="19405"/>
                </a:lnTo>
                <a:lnTo>
                  <a:pt x="1578444" y="19405"/>
                </a:lnTo>
                <a:lnTo>
                  <a:pt x="1573237" y="20662"/>
                </a:lnTo>
                <a:lnTo>
                  <a:pt x="1566227" y="25628"/>
                </a:lnTo>
                <a:lnTo>
                  <a:pt x="1563776" y="29438"/>
                </a:lnTo>
                <a:lnTo>
                  <a:pt x="1562354" y="34620"/>
                </a:lnTo>
                <a:lnTo>
                  <a:pt x="1575015" y="36868"/>
                </a:lnTo>
                <a:lnTo>
                  <a:pt x="1575892" y="34340"/>
                </a:lnTo>
                <a:lnTo>
                  <a:pt x="1577022" y="32613"/>
                </a:lnTo>
                <a:lnTo>
                  <a:pt x="1579816" y="30632"/>
                </a:lnTo>
                <a:lnTo>
                  <a:pt x="1581785" y="30124"/>
                </a:lnTo>
                <a:lnTo>
                  <a:pt x="1587982" y="30124"/>
                </a:lnTo>
                <a:lnTo>
                  <a:pt x="1590167" y="30632"/>
                </a:lnTo>
                <a:lnTo>
                  <a:pt x="1590382" y="30632"/>
                </a:lnTo>
                <a:lnTo>
                  <a:pt x="1591754" y="31864"/>
                </a:lnTo>
                <a:lnTo>
                  <a:pt x="1593126" y="33020"/>
                </a:lnTo>
                <a:lnTo>
                  <a:pt x="1593684" y="34620"/>
                </a:lnTo>
                <a:lnTo>
                  <a:pt x="1593799" y="39103"/>
                </a:lnTo>
                <a:lnTo>
                  <a:pt x="1593799" y="48196"/>
                </a:lnTo>
                <a:lnTo>
                  <a:pt x="1585188" y="64947"/>
                </a:lnTo>
                <a:lnTo>
                  <a:pt x="1580426" y="64947"/>
                </a:lnTo>
                <a:lnTo>
                  <a:pt x="1578279" y="64122"/>
                </a:lnTo>
                <a:lnTo>
                  <a:pt x="1578444" y="64122"/>
                </a:lnTo>
                <a:lnTo>
                  <a:pt x="1577060" y="62801"/>
                </a:lnTo>
                <a:lnTo>
                  <a:pt x="1575625" y="61366"/>
                </a:lnTo>
                <a:lnTo>
                  <a:pt x="1575549" y="61201"/>
                </a:lnTo>
                <a:lnTo>
                  <a:pt x="1574914" y="59639"/>
                </a:lnTo>
                <a:lnTo>
                  <a:pt x="1574914" y="55714"/>
                </a:lnTo>
                <a:lnTo>
                  <a:pt x="1575828" y="54089"/>
                </a:lnTo>
                <a:lnTo>
                  <a:pt x="1578825" y="51981"/>
                </a:lnTo>
                <a:lnTo>
                  <a:pt x="1581378" y="51155"/>
                </a:lnTo>
                <a:lnTo>
                  <a:pt x="1589201" y="49530"/>
                </a:lnTo>
                <a:lnTo>
                  <a:pt x="1592033" y="48806"/>
                </a:lnTo>
                <a:lnTo>
                  <a:pt x="1593799" y="48196"/>
                </a:lnTo>
                <a:lnTo>
                  <a:pt x="1593799" y="39103"/>
                </a:lnTo>
                <a:lnTo>
                  <a:pt x="1591284" y="40195"/>
                </a:lnTo>
                <a:lnTo>
                  <a:pt x="1586750" y="41351"/>
                </a:lnTo>
                <a:lnTo>
                  <a:pt x="1575384" y="43472"/>
                </a:lnTo>
                <a:lnTo>
                  <a:pt x="1571675" y="44551"/>
                </a:lnTo>
                <a:lnTo>
                  <a:pt x="1569085" y="45847"/>
                </a:lnTo>
                <a:lnTo>
                  <a:pt x="1566506" y="47078"/>
                </a:lnTo>
                <a:lnTo>
                  <a:pt x="1560918" y="63715"/>
                </a:lnTo>
                <a:lnTo>
                  <a:pt x="1562493" y="67462"/>
                </a:lnTo>
                <a:lnTo>
                  <a:pt x="1565617" y="70459"/>
                </a:lnTo>
                <a:lnTo>
                  <a:pt x="1568754" y="73380"/>
                </a:lnTo>
                <a:lnTo>
                  <a:pt x="1573034" y="74841"/>
                </a:lnTo>
                <a:lnTo>
                  <a:pt x="1581543" y="74841"/>
                </a:lnTo>
                <a:lnTo>
                  <a:pt x="1594827" y="67805"/>
                </a:lnTo>
                <a:lnTo>
                  <a:pt x="1594891" y="68072"/>
                </a:lnTo>
                <a:lnTo>
                  <a:pt x="1596313" y="72567"/>
                </a:lnTo>
                <a:lnTo>
                  <a:pt x="1596656" y="73520"/>
                </a:lnTo>
                <a:lnTo>
                  <a:pt x="1610550" y="73520"/>
                </a:lnTo>
                <a:close/>
              </a:path>
              <a:path w="3002279" h="177165">
                <a:moveTo>
                  <a:pt x="1634540" y="20523"/>
                </a:moveTo>
                <a:lnTo>
                  <a:pt x="1620558" y="20523"/>
                </a:lnTo>
                <a:lnTo>
                  <a:pt x="1620558" y="75425"/>
                </a:lnTo>
                <a:lnTo>
                  <a:pt x="1620418" y="78016"/>
                </a:lnTo>
                <a:lnTo>
                  <a:pt x="1620139" y="78828"/>
                </a:lnTo>
                <a:lnTo>
                  <a:pt x="1619808" y="79717"/>
                </a:lnTo>
                <a:lnTo>
                  <a:pt x="1619161" y="80467"/>
                </a:lnTo>
                <a:lnTo>
                  <a:pt x="1618208" y="81076"/>
                </a:lnTo>
                <a:lnTo>
                  <a:pt x="1617472" y="81584"/>
                </a:lnTo>
                <a:lnTo>
                  <a:pt x="1611160" y="81584"/>
                </a:lnTo>
                <a:lnTo>
                  <a:pt x="1608709" y="93433"/>
                </a:lnTo>
                <a:lnTo>
                  <a:pt x="1610550" y="93980"/>
                </a:lnTo>
                <a:lnTo>
                  <a:pt x="1612277" y="94348"/>
                </a:lnTo>
                <a:lnTo>
                  <a:pt x="1613916" y="94551"/>
                </a:lnTo>
                <a:lnTo>
                  <a:pt x="1615554" y="94830"/>
                </a:lnTo>
                <a:lnTo>
                  <a:pt x="1617078" y="94957"/>
                </a:lnTo>
                <a:lnTo>
                  <a:pt x="1622386" y="94957"/>
                </a:lnTo>
                <a:lnTo>
                  <a:pt x="1634439" y="79717"/>
                </a:lnTo>
                <a:lnTo>
                  <a:pt x="1634540" y="20523"/>
                </a:lnTo>
                <a:close/>
              </a:path>
              <a:path w="3002279" h="177165">
                <a:moveTo>
                  <a:pt x="1634540" y="406"/>
                </a:moveTo>
                <a:lnTo>
                  <a:pt x="1620558" y="406"/>
                </a:lnTo>
                <a:lnTo>
                  <a:pt x="1620558" y="13373"/>
                </a:lnTo>
                <a:lnTo>
                  <a:pt x="1634540" y="13373"/>
                </a:lnTo>
                <a:lnTo>
                  <a:pt x="1634540" y="406"/>
                </a:lnTo>
                <a:close/>
              </a:path>
              <a:path w="3002279" h="177165">
                <a:moveTo>
                  <a:pt x="1646999" y="165417"/>
                </a:moveTo>
                <a:lnTo>
                  <a:pt x="1636788" y="165417"/>
                </a:lnTo>
                <a:lnTo>
                  <a:pt x="1636788" y="175628"/>
                </a:lnTo>
                <a:lnTo>
                  <a:pt x="1646999" y="175628"/>
                </a:lnTo>
                <a:lnTo>
                  <a:pt x="1646999" y="165417"/>
                </a:lnTo>
                <a:close/>
              </a:path>
              <a:path w="3002279" h="177165">
                <a:moveTo>
                  <a:pt x="1693862" y="40398"/>
                </a:moveTo>
                <a:lnTo>
                  <a:pt x="1691690" y="32435"/>
                </a:lnTo>
                <a:lnTo>
                  <a:pt x="1689646" y="30124"/>
                </a:lnTo>
                <a:lnTo>
                  <a:pt x="1687131" y="27266"/>
                </a:lnTo>
                <a:lnTo>
                  <a:pt x="1682572" y="22021"/>
                </a:lnTo>
                <a:lnTo>
                  <a:pt x="1679778" y="20853"/>
                </a:lnTo>
                <a:lnTo>
                  <a:pt x="1679778" y="42583"/>
                </a:lnTo>
                <a:lnTo>
                  <a:pt x="1658848" y="42583"/>
                </a:lnTo>
                <a:lnTo>
                  <a:pt x="1666303" y="30124"/>
                </a:lnTo>
                <a:lnTo>
                  <a:pt x="1672221" y="30124"/>
                </a:lnTo>
                <a:lnTo>
                  <a:pt x="1674634" y="31178"/>
                </a:lnTo>
                <a:lnTo>
                  <a:pt x="1676615" y="33286"/>
                </a:lnTo>
                <a:lnTo>
                  <a:pt x="1678647" y="35394"/>
                </a:lnTo>
                <a:lnTo>
                  <a:pt x="1678762" y="35737"/>
                </a:lnTo>
                <a:lnTo>
                  <a:pt x="1679702" y="38493"/>
                </a:lnTo>
                <a:lnTo>
                  <a:pt x="1679778" y="42583"/>
                </a:lnTo>
                <a:lnTo>
                  <a:pt x="1679778" y="20853"/>
                </a:lnTo>
                <a:lnTo>
                  <a:pt x="1676374" y="19405"/>
                </a:lnTo>
                <a:lnTo>
                  <a:pt x="1661528" y="19405"/>
                </a:lnTo>
                <a:lnTo>
                  <a:pt x="1655711" y="21882"/>
                </a:lnTo>
                <a:lnTo>
                  <a:pt x="1655584" y="22021"/>
                </a:lnTo>
                <a:lnTo>
                  <a:pt x="1651088" y="26860"/>
                </a:lnTo>
                <a:lnTo>
                  <a:pt x="1646516" y="31826"/>
                </a:lnTo>
                <a:lnTo>
                  <a:pt x="1644307" y="38493"/>
                </a:lnTo>
                <a:lnTo>
                  <a:pt x="1644357" y="55308"/>
                </a:lnTo>
                <a:lnTo>
                  <a:pt x="1645983" y="60998"/>
                </a:lnTo>
                <a:lnTo>
                  <a:pt x="1653870" y="71818"/>
                </a:lnTo>
                <a:lnTo>
                  <a:pt x="1660677" y="74841"/>
                </a:lnTo>
                <a:lnTo>
                  <a:pt x="1675726" y="74841"/>
                </a:lnTo>
                <a:lnTo>
                  <a:pt x="1692948" y="59118"/>
                </a:lnTo>
                <a:lnTo>
                  <a:pt x="1678952" y="56769"/>
                </a:lnTo>
                <a:lnTo>
                  <a:pt x="1678216" y="59423"/>
                </a:lnTo>
                <a:lnTo>
                  <a:pt x="1677085" y="61341"/>
                </a:lnTo>
                <a:lnTo>
                  <a:pt x="1675587" y="62496"/>
                </a:lnTo>
                <a:lnTo>
                  <a:pt x="1674088" y="63715"/>
                </a:lnTo>
                <a:lnTo>
                  <a:pt x="1672564" y="64223"/>
                </a:lnTo>
                <a:lnTo>
                  <a:pt x="1666633" y="64223"/>
                </a:lnTo>
                <a:lnTo>
                  <a:pt x="1664182" y="63169"/>
                </a:lnTo>
                <a:lnTo>
                  <a:pt x="1659826" y="58547"/>
                </a:lnTo>
                <a:lnTo>
                  <a:pt x="1658708" y="55308"/>
                </a:lnTo>
                <a:lnTo>
                  <a:pt x="1658645" y="51155"/>
                </a:lnTo>
                <a:lnTo>
                  <a:pt x="1693659" y="51155"/>
                </a:lnTo>
                <a:lnTo>
                  <a:pt x="1693824" y="42583"/>
                </a:lnTo>
                <a:lnTo>
                  <a:pt x="1693862" y="40398"/>
                </a:lnTo>
                <a:close/>
              </a:path>
              <a:path w="3002279" h="177165">
                <a:moveTo>
                  <a:pt x="1703158" y="165417"/>
                </a:moveTo>
                <a:lnTo>
                  <a:pt x="1692948" y="165417"/>
                </a:lnTo>
                <a:lnTo>
                  <a:pt x="1692948" y="175628"/>
                </a:lnTo>
                <a:lnTo>
                  <a:pt x="1703158" y="175628"/>
                </a:lnTo>
                <a:lnTo>
                  <a:pt x="1703158" y="165417"/>
                </a:lnTo>
                <a:close/>
              </a:path>
              <a:path w="3002279" h="177165">
                <a:moveTo>
                  <a:pt x="1752676" y="73520"/>
                </a:moveTo>
                <a:lnTo>
                  <a:pt x="1752561" y="35191"/>
                </a:lnTo>
                <a:lnTo>
                  <a:pt x="1752409" y="33426"/>
                </a:lnTo>
                <a:lnTo>
                  <a:pt x="1752092" y="32169"/>
                </a:lnTo>
                <a:lnTo>
                  <a:pt x="1751622" y="30124"/>
                </a:lnTo>
                <a:lnTo>
                  <a:pt x="1751393" y="29006"/>
                </a:lnTo>
                <a:lnTo>
                  <a:pt x="1751050" y="28282"/>
                </a:lnTo>
                <a:lnTo>
                  <a:pt x="1750466" y="27025"/>
                </a:lnTo>
                <a:lnTo>
                  <a:pt x="1749107" y="25323"/>
                </a:lnTo>
                <a:lnTo>
                  <a:pt x="1747812" y="23622"/>
                </a:lnTo>
                <a:lnTo>
                  <a:pt x="1745869" y="22199"/>
                </a:lnTo>
                <a:lnTo>
                  <a:pt x="1743290" y="21031"/>
                </a:lnTo>
                <a:lnTo>
                  <a:pt x="1740700" y="19951"/>
                </a:lnTo>
                <a:lnTo>
                  <a:pt x="1737880" y="19405"/>
                </a:lnTo>
                <a:lnTo>
                  <a:pt x="1727733" y="19405"/>
                </a:lnTo>
                <a:lnTo>
                  <a:pt x="1721878" y="22364"/>
                </a:lnTo>
                <a:lnTo>
                  <a:pt x="1717243" y="28282"/>
                </a:lnTo>
                <a:lnTo>
                  <a:pt x="1717243" y="20523"/>
                </a:lnTo>
                <a:lnTo>
                  <a:pt x="1704276" y="20523"/>
                </a:lnTo>
                <a:lnTo>
                  <a:pt x="1704276" y="73520"/>
                </a:lnTo>
                <a:lnTo>
                  <a:pt x="1718271" y="73520"/>
                </a:lnTo>
                <a:lnTo>
                  <a:pt x="1718271" y="43599"/>
                </a:lnTo>
                <a:lnTo>
                  <a:pt x="1718640" y="39547"/>
                </a:lnTo>
                <a:lnTo>
                  <a:pt x="1719465" y="37134"/>
                </a:lnTo>
                <a:lnTo>
                  <a:pt x="1720075" y="35191"/>
                </a:lnTo>
                <a:lnTo>
                  <a:pt x="1721192" y="33731"/>
                </a:lnTo>
                <a:lnTo>
                  <a:pt x="1721459" y="33426"/>
                </a:lnTo>
                <a:lnTo>
                  <a:pt x="1723377" y="32169"/>
                </a:lnTo>
                <a:lnTo>
                  <a:pt x="1725282" y="30810"/>
                </a:lnTo>
                <a:lnTo>
                  <a:pt x="1727454" y="30124"/>
                </a:lnTo>
                <a:lnTo>
                  <a:pt x="1731822" y="30124"/>
                </a:lnTo>
                <a:lnTo>
                  <a:pt x="1733448" y="30594"/>
                </a:lnTo>
                <a:lnTo>
                  <a:pt x="1734807" y="31559"/>
                </a:lnTo>
                <a:lnTo>
                  <a:pt x="1736178" y="32435"/>
                </a:lnTo>
                <a:lnTo>
                  <a:pt x="1737156" y="33731"/>
                </a:lnTo>
                <a:lnTo>
                  <a:pt x="1738388" y="37134"/>
                </a:lnTo>
                <a:lnTo>
                  <a:pt x="1738401" y="37376"/>
                </a:lnTo>
                <a:lnTo>
                  <a:pt x="1738579" y="39547"/>
                </a:lnTo>
                <a:lnTo>
                  <a:pt x="1738693" y="73520"/>
                </a:lnTo>
                <a:lnTo>
                  <a:pt x="1752676" y="73520"/>
                </a:lnTo>
                <a:close/>
              </a:path>
              <a:path w="3002279" h="177165">
                <a:moveTo>
                  <a:pt x="1759318" y="165417"/>
                </a:moveTo>
                <a:lnTo>
                  <a:pt x="1749107" y="165417"/>
                </a:lnTo>
                <a:lnTo>
                  <a:pt x="1749107" y="175628"/>
                </a:lnTo>
                <a:lnTo>
                  <a:pt x="1759318" y="175628"/>
                </a:lnTo>
                <a:lnTo>
                  <a:pt x="1759318" y="165417"/>
                </a:lnTo>
                <a:close/>
              </a:path>
              <a:path w="3002279" h="177165">
                <a:moveTo>
                  <a:pt x="1812721" y="73520"/>
                </a:moveTo>
                <a:lnTo>
                  <a:pt x="1812658" y="73380"/>
                </a:lnTo>
                <a:lnTo>
                  <a:pt x="1811489" y="71005"/>
                </a:lnTo>
                <a:lnTo>
                  <a:pt x="1810677" y="68618"/>
                </a:lnTo>
                <a:lnTo>
                  <a:pt x="1810575" y="68072"/>
                </a:lnTo>
                <a:lnTo>
                  <a:pt x="1810524" y="67805"/>
                </a:lnTo>
                <a:lnTo>
                  <a:pt x="1810473" y="67462"/>
                </a:lnTo>
                <a:lnTo>
                  <a:pt x="1810270" y="66370"/>
                </a:lnTo>
                <a:lnTo>
                  <a:pt x="1809953" y="64947"/>
                </a:lnTo>
                <a:lnTo>
                  <a:pt x="1809788" y="64122"/>
                </a:lnTo>
                <a:lnTo>
                  <a:pt x="1809762" y="63715"/>
                </a:lnTo>
                <a:lnTo>
                  <a:pt x="1809648" y="48196"/>
                </a:lnTo>
                <a:lnTo>
                  <a:pt x="1809597" y="32613"/>
                </a:lnTo>
                <a:lnTo>
                  <a:pt x="1809496" y="31864"/>
                </a:lnTo>
                <a:lnTo>
                  <a:pt x="1809457" y="31661"/>
                </a:lnTo>
                <a:lnTo>
                  <a:pt x="1809242" y="30124"/>
                </a:lnTo>
                <a:lnTo>
                  <a:pt x="1809115" y="29438"/>
                </a:lnTo>
                <a:lnTo>
                  <a:pt x="1807921" y="27266"/>
                </a:lnTo>
                <a:lnTo>
                  <a:pt x="1806625" y="24955"/>
                </a:lnTo>
                <a:lnTo>
                  <a:pt x="1804454" y="23075"/>
                </a:lnTo>
                <a:lnTo>
                  <a:pt x="1801380" y="21653"/>
                </a:lnTo>
                <a:lnTo>
                  <a:pt x="1798320" y="20154"/>
                </a:lnTo>
                <a:lnTo>
                  <a:pt x="1793697" y="19405"/>
                </a:lnTo>
                <a:lnTo>
                  <a:pt x="1780628" y="19405"/>
                </a:lnTo>
                <a:lnTo>
                  <a:pt x="1775421" y="20662"/>
                </a:lnTo>
                <a:lnTo>
                  <a:pt x="1768411" y="25628"/>
                </a:lnTo>
                <a:lnTo>
                  <a:pt x="1765960" y="29438"/>
                </a:lnTo>
                <a:lnTo>
                  <a:pt x="1764525" y="34620"/>
                </a:lnTo>
                <a:lnTo>
                  <a:pt x="1777187" y="36868"/>
                </a:lnTo>
                <a:lnTo>
                  <a:pt x="1778076" y="34340"/>
                </a:lnTo>
                <a:lnTo>
                  <a:pt x="1779193" y="32613"/>
                </a:lnTo>
                <a:lnTo>
                  <a:pt x="1781987" y="30632"/>
                </a:lnTo>
                <a:lnTo>
                  <a:pt x="1783956" y="30124"/>
                </a:lnTo>
                <a:lnTo>
                  <a:pt x="1790153" y="30124"/>
                </a:lnTo>
                <a:lnTo>
                  <a:pt x="1792351" y="30632"/>
                </a:lnTo>
                <a:lnTo>
                  <a:pt x="1792566" y="30632"/>
                </a:lnTo>
                <a:lnTo>
                  <a:pt x="1793938" y="31864"/>
                </a:lnTo>
                <a:lnTo>
                  <a:pt x="1795297" y="33020"/>
                </a:lnTo>
                <a:lnTo>
                  <a:pt x="1795856" y="34620"/>
                </a:lnTo>
                <a:lnTo>
                  <a:pt x="1795970" y="39103"/>
                </a:lnTo>
                <a:lnTo>
                  <a:pt x="1795970" y="48196"/>
                </a:lnTo>
                <a:lnTo>
                  <a:pt x="1787359" y="64947"/>
                </a:lnTo>
                <a:lnTo>
                  <a:pt x="1782597" y="64947"/>
                </a:lnTo>
                <a:lnTo>
                  <a:pt x="1780463" y="64122"/>
                </a:lnTo>
                <a:lnTo>
                  <a:pt x="1780616" y="64122"/>
                </a:lnTo>
                <a:lnTo>
                  <a:pt x="1779231" y="62801"/>
                </a:lnTo>
                <a:lnTo>
                  <a:pt x="1777796" y="61366"/>
                </a:lnTo>
                <a:lnTo>
                  <a:pt x="1777733" y="61201"/>
                </a:lnTo>
                <a:lnTo>
                  <a:pt x="1777085" y="59639"/>
                </a:lnTo>
                <a:lnTo>
                  <a:pt x="1777085" y="55714"/>
                </a:lnTo>
                <a:lnTo>
                  <a:pt x="1778000" y="54089"/>
                </a:lnTo>
                <a:lnTo>
                  <a:pt x="1780997" y="51981"/>
                </a:lnTo>
                <a:lnTo>
                  <a:pt x="1783549" y="51155"/>
                </a:lnTo>
                <a:lnTo>
                  <a:pt x="1791385" y="49530"/>
                </a:lnTo>
                <a:lnTo>
                  <a:pt x="1794205" y="48806"/>
                </a:lnTo>
                <a:lnTo>
                  <a:pt x="1795970" y="48196"/>
                </a:lnTo>
                <a:lnTo>
                  <a:pt x="1795970" y="39103"/>
                </a:lnTo>
                <a:lnTo>
                  <a:pt x="1793455" y="40195"/>
                </a:lnTo>
                <a:lnTo>
                  <a:pt x="1788934" y="41351"/>
                </a:lnTo>
                <a:lnTo>
                  <a:pt x="1777555" y="43472"/>
                </a:lnTo>
                <a:lnTo>
                  <a:pt x="1773847" y="44551"/>
                </a:lnTo>
                <a:lnTo>
                  <a:pt x="1771269" y="45847"/>
                </a:lnTo>
                <a:lnTo>
                  <a:pt x="1768678" y="47078"/>
                </a:lnTo>
                <a:lnTo>
                  <a:pt x="1763090" y="63715"/>
                </a:lnTo>
                <a:lnTo>
                  <a:pt x="1764665" y="67462"/>
                </a:lnTo>
                <a:lnTo>
                  <a:pt x="1767789" y="70459"/>
                </a:lnTo>
                <a:lnTo>
                  <a:pt x="1770926" y="73380"/>
                </a:lnTo>
                <a:lnTo>
                  <a:pt x="1775218" y="74841"/>
                </a:lnTo>
                <a:lnTo>
                  <a:pt x="1783727" y="74841"/>
                </a:lnTo>
                <a:lnTo>
                  <a:pt x="1796999" y="67805"/>
                </a:lnTo>
                <a:lnTo>
                  <a:pt x="1797062" y="68072"/>
                </a:lnTo>
                <a:lnTo>
                  <a:pt x="1798497" y="72567"/>
                </a:lnTo>
                <a:lnTo>
                  <a:pt x="1798828" y="73520"/>
                </a:lnTo>
                <a:lnTo>
                  <a:pt x="1812721" y="73520"/>
                </a:lnTo>
                <a:close/>
              </a:path>
              <a:path w="3002279" h="177165">
                <a:moveTo>
                  <a:pt x="1815477" y="165417"/>
                </a:moveTo>
                <a:lnTo>
                  <a:pt x="1805266" y="165417"/>
                </a:lnTo>
                <a:lnTo>
                  <a:pt x="1805266" y="175628"/>
                </a:lnTo>
                <a:lnTo>
                  <a:pt x="1815477" y="175628"/>
                </a:lnTo>
                <a:lnTo>
                  <a:pt x="1815477" y="165417"/>
                </a:lnTo>
                <a:close/>
              </a:path>
              <a:path w="3002279" h="177165">
                <a:moveTo>
                  <a:pt x="1870824" y="55651"/>
                </a:moveTo>
                <a:lnTo>
                  <a:pt x="1857032" y="53301"/>
                </a:lnTo>
                <a:lnTo>
                  <a:pt x="1856359" y="56946"/>
                </a:lnTo>
                <a:lnTo>
                  <a:pt x="1855165" y="59601"/>
                </a:lnTo>
                <a:lnTo>
                  <a:pt x="1853463" y="61163"/>
                </a:lnTo>
                <a:lnTo>
                  <a:pt x="1851837" y="62598"/>
                </a:lnTo>
                <a:lnTo>
                  <a:pt x="1849577" y="63411"/>
                </a:lnTo>
                <a:lnTo>
                  <a:pt x="1843392" y="63411"/>
                </a:lnTo>
                <a:lnTo>
                  <a:pt x="1840560" y="62115"/>
                </a:lnTo>
                <a:lnTo>
                  <a:pt x="1840445" y="61976"/>
                </a:lnTo>
                <a:lnTo>
                  <a:pt x="1836343" y="56946"/>
                </a:lnTo>
                <a:lnTo>
                  <a:pt x="1835289" y="52489"/>
                </a:lnTo>
                <a:lnTo>
                  <a:pt x="1835289" y="40500"/>
                </a:lnTo>
                <a:lnTo>
                  <a:pt x="1836343" y="36449"/>
                </a:lnTo>
                <a:lnTo>
                  <a:pt x="1839760" y="32473"/>
                </a:lnTo>
                <a:lnTo>
                  <a:pt x="1840572" y="31584"/>
                </a:lnTo>
                <a:lnTo>
                  <a:pt x="1843252" y="30429"/>
                </a:lnTo>
                <a:lnTo>
                  <a:pt x="1849374" y="30429"/>
                </a:lnTo>
                <a:lnTo>
                  <a:pt x="1856320" y="38696"/>
                </a:lnTo>
                <a:lnTo>
                  <a:pt x="1870100" y="36245"/>
                </a:lnTo>
                <a:lnTo>
                  <a:pt x="1870024" y="35979"/>
                </a:lnTo>
                <a:lnTo>
                  <a:pt x="1868474" y="30594"/>
                </a:lnTo>
                <a:lnTo>
                  <a:pt x="1868360" y="30429"/>
                </a:lnTo>
                <a:lnTo>
                  <a:pt x="1865744" y="26377"/>
                </a:lnTo>
                <a:lnTo>
                  <a:pt x="1858124" y="20802"/>
                </a:lnTo>
                <a:lnTo>
                  <a:pt x="1852980" y="19405"/>
                </a:lnTo>
                <a:lnTo>
                  <a:pt x="1838693" y="19405"/>
                </a:lnTo>
                <a:lnTo>
                  <a:pt x="1832457" y="21856"/>
                </a:lnTo>
                <a:lnTo>
                  <a:pt x="1827834" y="26758"/>
                </a:lnTo>
                <a:lnTo>
                  <a:pt x="1823199" y="31584"/>
                </a:lnTo>
                <a:lnTo>
                  <a:pt x="1820887" y="38392"/>
                </a:lnTo>
                <a:lnTo>
                  <a:pt x="1820887" y="55816"/>
                </a:lnTo>
                <a:lnTo>
                  <a:pt x="1823199" y="62598"/>
                </a:lnTo>
                <a:lnTo>
                  <a:pt x="1827834" y="67500"/>
                </a:lnTo>
                <a:lnTo>
                  <a:pt x="1832394" y="72402"/>
                </a:lnTo>
                <a:lnTo>
                  <a:pt x="1838553" y="74841"/>
                </a:lnTo>
                <a:lnTo>
                  <a:pt x="1853120" y="74841"/>
                </a:lnTo>
                <a:lnTo>
                  <a:pt x="1858530" y="73253"/>
                </a:lnTo>
                <a:lnTo>
                  <a:pt x="1866633" y="66776"/>
                </a:lnTo>
                <a:lnTo>
                  <a:pt x="1868563" y="63411"/>
                </a:lnTo>
                <a:lnTo>
                  <a:pt x="1869389" y="61976"/>
                </a:lnTo>
                <a:lnTo>
                  <a:pt x="1870824" y="55651"/>
                </a:lnTo>
                <a:close/>
              </a:path>
              <a:path w="3002279" h="177165">
                <a:moveTo>
                  <a:pt x="1872653" y="165417"/>
                </a:moveTo>
                <a:lnTo>
                  <a:pt x="1862442" y="165417"/>
                </a:lnTo>
                <a:lnTo>
                  <a:pt x="1862442" y="175628"/>
                </a:lnTo>
                <a:lnTo>
                  <a:pt x="1872653" y="175628"/>
                </a:lnTo>
                <a:lnTo>
                  <a:pt x="1872653" y="165417"/>
                </a:lnTo>
                <a:close/>
              </a:path>
              <a:path w="3002279" h="177165">
                <a:moveTo>
                  <a:pt x="1894103" y="20523"/>
                </a:moveTo>
                <a:lnTo>
                  <a:pt x="1880108" y="20523"/>
                </a:lnTo>
                <a:lnTo>
                  <a:pt x="1880108" y="73520"/>
                </a:lnTo>
                <a:lnTo>
                  <a:pt x="1894103" y="73520"/>
                </a:lnTo>
                <a:lnTo>
                  <a:pt x="1894103" y="20523"/>
                </a:lnTo>
                <a:close/>
              </a:path>
              <a:path w="3002279" h="177165">
                <a:moveTo>
                  <a:pt x="1894103" y="406"/>
                </a:moveTo>
                <a:lnTo>
                  <a:pt x="1880108" y="406"/>
                </a:lnTo>
                <a:lnTo>
                  <a:pt x="1880108" y="13373"/>
                </a:lnTo>
                <a:lnTo>
                  <a:pt x="1894103" y="13373"/>
                </a:lnTo>
                <a:lnTo>
                  <a:pt x="1894103" y="406"/>
                </a:lnTo>
                <a:close/>
              </a:path>
              <a:path w="3002279" h="177165">
                <a:moveTo>
                  <a:pt x="1928812" y="165417"/>
                </a:moveTo>
                <a:lnTo>
                  <a:pt x="1918601" y="165417"/>
                </a:lnTo>
                <a:lnTo>
                  <a:pt x="1918601" y="175628"/>
                </a:lnTo>
                <a:lnTo>
                  <a:pt x="1928812" y="175628"/>
                </a:lnTo>
                <a:lnTo>
                  <a:pt x="1928812" y="165417"/>
                </a:lnTo>
                <a:close/>
              </a:path>
              <a:path w="3002279" h="177165">
                <a:moveTo>
                  <a:pt x="1960067" y="39001"/>
                </a:moveTo>
                <a:lnTo>
                  <a:pt x="1957514" y="32435"/>
                </a:lnTo>
                <a:lnTo>
                  <a:pt x="1955927" y="30835"/>
                </a:lnTo>
                <a:lnTo>
                  <a:pt x="1952409" y="27266"/>
                </a:lnTo>
                <a:lnTo>
                  <a:pt x="1947303" y="22021"/>
                </a:lnTo>
                <a:lnTo>
                  <a:pt x="1945665" y="21374"/>
                </a:lnTo>
                <a:lnTo>
                  <a:pt x="1945665" y="52387"/>
                </a:lnTo>
                <a:lnTo>
                  <a:pt x="1944433" y="56438"/>
                </a:lnTo>
                <a:lnTo>
                  <a:pt x="1941995" y="59220"/>
                </a:lnTo>
                <a:lnTo>
                  <a:pt x="1939467" y="62014"/>
                </a:lnTo>
                <a:lnTo>
                  <a:pt x="1936407" y="63411"/>
                </a:lnTo>
                <a:lnTo>
                  <a:pt x="1929117" y="63411"/>
                </a:lnTo>
                <a:lnTo>
                  <a:pt x="1926056" y="62014"/>
                </a:lnTo>
                <a:lnTo>
                  <a:pt x="1925942" y="61874"/>
                </a:lnTo>
                <a:lnTo>
                  <a:pt x="1923605" y="59220"/>
                </a:lnTo>
                <a:lnTo>
                  <a:pt x="1921090" y="56438"/>
                </a:lnTo>
                <a:lnTo>
                  <a:pt x="1919833" y="52387"/>
                </a:lnTo>
                <a:lnTo>
                  <a:pt x="1919859" y="41732"/>
                </a:lnTo>
                <a:lnTo>
                  <a:pt x="1921090" y="37820"/>
                </a:lnTo>
                <a:lnTo>
                  <a:pt x="1923605" y="35026"/>
                </a:lnTo>
                <a:lnTo>
                  <a:pt x="1926056" y="32232"/>
                </a:lnTo>
                <a:lnTo>
                  <a:pt x="1929117" y="30835"/>
                </a:lnTo>
                <a:lnTo>
                  <a:pt x="1936407" y="30835"/>
                </a:lnTo>
                <a:lnTo>
                  <a:pt x="1945665" y="52387"/>
                </a:lnTo>
                <a:lnTo>
                  <a:pt x="1945665" y="21374"/>
                </a:lnTo>
                <a:lnTo>
                  <a:pt x="1940725" y="19405"/>
                </a:lnTo>
                <a:lnTo>
                  <a:pt x="1927529" y="19405"/>
                </a:lnTo>
                <a:lnTo>
                  <a:pt x="1922830" y="20561"/>
                </a:lnTo>
                <a:lnTo>
                  <a:pt x="1914385" y="25184"/>
                </a:lnTo>
                <a:lnTo>
                  <a:pt x="1911146" y="28524"/>
                </a:lnTo>
                <a:lnTo>
                  <a:pt x="1909140" y="32435"/>
                </a:lnTo>
                <a:lnTo>
                  <a:pt x="1906587" y="37236"/>
                </a:lnTo>
                <a:lnTo>
                  <a:pt x="1905431" y="41732"/>
                </a:lnTo>
                <a:lnTo>
                  <a:pt x="1905431" y="52387"/>
                </a:lnTo>
                <a:lnTo>
                  <a:pt x="1906587" y="57658"/>
                </a:lnTo>
                <a:lnTo>
                  <a:pt x="1908975" y="62014"/>
                </a:lnTo>
                <a:lnTo>
                  <a:pt x="1911146" y="66103"/>
                </a:lnTo>
                <a:lnTo>
                  <a:pt x="1914486" y="69329"/>
                </a:lnTo>
                <a:lnTo>
                  <a:pt x="1918906" y="71577"/>
                </a:lnTo>
                <a:lnTo>
                  <a:pt x="1923338" y="73761"/>
                </a:lnTo>
                <a:lnTo>
                  <a:pt x="1927961" y="74841"/>
                </a:lnTo>
                <a:lnTo>
                  <a:pt x="1940623" y="74841"/>
                </a:lnTo>
                <a:lnTo>
                  <a:pt x="1947125" y="72186"/>
                </a:lnTo>
                <a:lnTo>
                  <a:pt x="1952307" y="66878"/>
                </a:lnTo>
                <a:lnTo>
                  <a:pt x="1955723" y="63411"/>
                </a:lnTo>
                <a:lnTo>
                  <a:pt x="1957476" y="61645"/>
                </a:lnTo>
                <a:lnTo>
                  <a:pt x="1960067" y="55003"/>
                </a:lnTo>
                <a:lnTo>
                  <a:pt x="1960067" y="39001"/>
                </a:lnTo>
                <a:close/>
              </a:path>
              <a:path w="3002279" h="177165">
                <a:moveTo>
                  <a:pt x="1984971" y="165417"/>
                </a:moveTo>
                <a:lnTo>
                  <a:pt x="1974761" y="165417"/>
                </a:lnTo>
                <a:lnTo>
                  <a:pt x="1974761" y="175628"/>
                </a:lnTo>
                <a:lnTo>
                  <a:pt x="1984971" y="175628"/>
                </a:lnTo>
                <a:lnTo>
                  <a:pt x="1984971" y="165417"/>
                </a:lnTo>
                <a:close/>
              </a:path>
              <a:path w="3002279" h="177165">
                <a:moveTo>
                  <a:pt x="2018157" y="73520"/>
                </a:moveTo>
                <a:lnTo>
                  <a:pt x="2018042" y="35191"/>
                </a:lnTo>
                <a:lnTo>
                  <a:pt x="2017890" y="33426"/>
                </a:lnTo>
                <a:lnTo>
                  <a:pt x="2017572" y="32169"/>
                </a:lnTo>
                <a:lnTo>
                  <a:pt x="2017102" y="30124"/>
                </a:lnTo>
                <a:lnTo>
                  <a:pt x="2016874" y="29006"/>
                </a:lnTo>
                <a:lnTo>
                  <a:pt x="2016531" y="28282"/>
                </a:lnTo>
                <a:lnTo>
                  <a:pt x="2015947" y="27025"/>
                </a:lnTo>
                <a:lnTo>
                  <a:pt x="2014588" y="25323"/>
                </a:lnTo>
                <a:lnTo>
                  <a:pt x="2013292" y="23622"/>
                </a:lnTo>
                <a:lnTo>
                  <a:pt x="2011349" y="22199"/>
                </a:lnTo>
                <a:lnTo>
                  <a:pt x="2008771" y="21031"/>
                </a:lnTo>
                <a:lnTo>
                  <a:pt x="2006180" y="19951"/>
                </a:lnTo>
                <a:lnTo>
                  <a:pt x="2003361" y="19405"/>
                </a:lnTo>
                <a:lnTo>
                  <a:pt x="1993214" y="19405"/>
                </a:lnTo>
                <a:lnTo>
                  <a:pt x="1987359" y="22364"/>
                </a:lnTo>
                <a:lnTo>
                  <a:pt x="1982724" y="28282"/>
                </a:lnTo>
                <a:lnTo>
                  <a:pt x="1982724" y="20523"/>
                </a:lnTo>
                <a:lnTo>
                  <a:pt x="1969757" y="20523"/>
                </a:lnTo>
                <a:lnTo>
                  <a:pt x="1969757" y="73520"/>
                </a:lnTo>
                <a:lnTo>
                  <a:pt x="1983752" y="73520"/>
                </a:lnTo>
                <a:lnTo>
                  <a:pt x="1983752" y="43599"/>
                </a:lnTo>
                <a:lnTo>
                  <a:pt x="1984121" y="39547"/>
                </a:lnTo>
                <a:lnTo>
                  <a:pt x="1984946" y="37134"/>
                </a:lnTo>
                <a:lnTo>
                  <a:pt x="1985556" y="35191"/>
                </a:lnTo>
                <a:lnTo>
                  <a:pt x="1986673" y="33731"/>
                </a:lnTo>
                <a:lnTo>
                  <a:pt x="1986940" y="33426"/>
                </a:lnTo>
                <a:lnTo>
                  <a:pt x="1988858" y="32169"/>
                </a:lnTo>
                <a:lnTo>
                  <a:pt x="1990763" y="30810"/>
                </a:lnTo>
                <a:lnTo>
                  <a:pt x="1992934" y="30124"/>
                </a:lnTo>
                <a:lnTo>
                  <a:pt x="1997303" y="30124"/>
                </a:lnTo>
                <a:lnTo>
                  <a:pt x="1998929" y="30594"/>
                </a:lnTo>
                <a:lnTo>
                  <a:pt x="2000288" y="31559"/>
                </a:lnTo>
                <a:lnTo>
                  <a:pt x="2001659" y="32435"/>
                </a:lnTo>
                <a:lnTo>
                  <a:pt x="2002637" y="33731"/>
                </a:lnTo>
                <a:lnTo>
                  <a:pt x="2003869" y="37134"/>
                </a:lnTo>
                <a:lnTo>
                  <a:pt x="2003882" y="37376"/>
                </a:lnTo>
                <a:lnTo>
                  <a:pt x="2004060" y="39547"/>
                </a:lnTo>
                <a:lnTo>
                  <a:pt x="2004174" y="73520"/>
                </a:lnTo>
                <a:lnTo>
                  <a:pt x="2018157" y="73520"/>
                </a:lnTo>
                <a:close/>
              </a:path>
              <a:path w="3002279" h="177165">
                <a:moveTo>
                  <a:pt x="2043176" y="165417"/>
                </a:moveTo>
                <a:lnTo>
                  <a:pt x="2032965" y="165417"/>
                </a:lnTo>
                <a:lnTo>
                  <a:pt x="2032965" y="175628"/>
                </a:lnTo>
                <a:lnTo>
                  <a:pt x="2043176" y="175628"/>
                </a:lnTo>
                <a:lnTo>
                  <a:pt x="2043176" y="165417"/>
                </a:lnTo>
                <a:close/>
              </a:path>
              <a:path w="3002279" h="177165">
                <a:moveTo>
                  <a:pt x="2077796" y="40398"/>
                </a:moveTo>
                <a:lnTo>
                  <a:pt x="2075611" y="32435"/>
                </a:lnTo>
                <a:lnTo>
                  <a:pt x="2073579" y="30124"/>
                </a:lnTo>
                <a:lnTo>
                  <a:pt x="2071052" y="27266"/>
                </a:lnTo>
                <a:lnTo>
                  <a:pt x="2066493" y="22021"/>
                </a:lnTo>
                <a:lnTo>
                  <a:pt x="2063699" y="20853"/>
                </a:lnTo>
                <a:lnTo>
                  <a:pt x="2063699" y="42583"/>
                </a:lnTo>
                <a:lnTo>
                  <a:pt x="2042769" y="42583"/>
                </a:lnTo>
                <a:lnTo>
                  <a:pt x="2050224" y="30124"/>
                </a:lnTo>
                <a:lnTo>
                  <a:pt x="2056142" y="30124"/>
                </a:lnTo>
                <a:lnTo>
                  <a:pt x="2058568" y="31178"/>
                </a:lnTo>
                <a:lnTo>
                  <a:pt x="2060536" y="33286"/>
                </a:lnTo>
                <a:lnTo>
                  <a:pt x="2062581" y="35394"/>
                </a:lnTo>
                <a:lnTo>
                  <a:pt x="2062695" y="35737"/>
                </a:lnTo>
                <a:lnTo>
                  <a:pt x="2063635" y="38493"/>
                </a:lnTo>
                <a:lnTo>
                  <a:pt x="2063699" y="42583"/>
                </a:lnTo>
                <a:lnTo>
                  <a:pt x="2063699" y="20853"/>
                </a:lnTo>
                <a:lnTo>
                  <a:pt x="2060295" y="19405"/>
                </a:lnTo>
                <a:lnTo>
                  <a:pt x="2045462" y="19405"/>
                </a:lnTo>
                <a:lnTo>
                  <a:pt x="2039632" y="21882"/>
                </a:lnTo>
                <a:lnTo>
                  <a:pt x="2039505" y="22021"/>
                </a:lnTo>
                <a:lnTo>
                  <a:pt x="2035009" y="26860"/>
                </a:lnTo>
                <a:lnTo>
                  <a:pt x="2030450" y="31826"/>
                </a:lnTo>
                <a:lnTo>
                  <a:pt x="2028240" y="38493"/>
                </a:lnTo>
                <a:lnTo>
                  <a:pt x="2028278" y="55308"/>
                </a:lnTo>
                <a:lnTo>
                  <a:pt x="2029904" y="60998"/>
                </a:lnTo>
                <a:lnTo>
                  <a:pt x="2037803" y="71818"/>
                </a:lnTo>
                <a:lnTo>
                  <a:pt x="2044611" y="74841"/>
                </a:lnTo>
                <a:lnTo>
                  <a:pt x="2059647" y="74841"/>
                </a:lnTo>
                <a:lnTo>
                  <a:pt x="2076869" y="59118"/>
                </a:lnTo>
                <a:lnTo>
                  <a:pt x="2062886" y="56769"/>
                </a:lnTo>
                <a:lnTo>
                  <a:pt x="2062137" y="59423"/>
                </a:lnTo>
                <a:lnTo>
                  <a:pt x="2061006" y="61341"/>
                </a:lnTo>
                <a:lnTo>
                  <a:pt x="2059520" y="62496"/>
                </a:lnTo>
                <a:lnTo>
                  <a:pt x="2058022" y="63715"/>
                </a:lnTo>
                <a:lnTo>
                  <a:pt x="2056485" y="64223"/>
                </a:lnTo>
                <a:lnTo>
                  <a:pt x="2050567" y="64223"/>
                </a:lnTo>
                <a:lnTo>
                  <a:pt x="2048116" y="63169"/>
                </a:lnTo>
                <a:lnTo>
                  <a:pt x="2043760" y="58547"/>
                </a:lnTo>
                <a:lnTo>
                  <a:pt x="2042629" y="55308"/>
                </a:lnTo>
                <a:lnTo>
                  <a:pt x="2042566" y="51155"/>
                </a:lnTo>
                <a:lnTo>
                  <a:pt x="2077593" y="51155"/>
                </a:lnTo>
                <a:lnTo>
                  <a:pt x="2077745" y="42583"/>
                </a:lnTo>
                <a:lnTo>
                  <a:pt x="2077796" y="40398"/>
                </a:lnTo>
                <a:close/>
              </a:path>
              <a:path w="3002279" h="177165">
                <a:moveTo>
                  <a:pt x="2099335" y="165417"/>
                </a:moveTo>
                <a:lnTo>
                  <a:pt x="2089124" y="165417"/>
                </a:lnTo>
                <a:lnTo>
                  <a:pt x="2089124" y="175628"/>
                </a:lnTo>
                <a:lnTo>
                  <a:pt x="2099335" y="175628"/>
                </a:lnTo>
                <a:lnTo>
                  <a:pt x="2099335" y="165417"/>
                </a:lnTo>
                <a:close/>
              </a:path>
              <a:path w="3002279" h="177165">
                <a:moveTo>
                  <a:pt x="2132927" y="52590"/>
                </a:moveTo>
                <a:lnTo>
                  <a:pt x="2105329" y="38735"/>
                </a:lnTo>
                <a:lnTo>
                  <a:pt x="2100973" y="37401"/>
                </a:lnTo>
                <a:lnTo>
                  <a:pt x="2099741" y="36449"/>
                </a:lnTo>
                <a:lnTo>
                  <a:pt x="2098789" y="35775"/>
                </a:lnTo>
                <a:lnTo>
                  <a:pt x="2098319" y="34925"/>
                </a:lnTo>
                <a:lnTo>
                  <a:pt x="2098319" y="32740"/>
                </a:lnTo>
                <a:lnTo>
                  <a:pt x="2098865" y="31788"/>
                </a:lnTo>
                <a:lnTo>
                  <a:pt x="2099945" y="31038"/>
                </a:lnTo>
                <a:lnTo>
                  <a:pt x="2101519" y="30022"/>
                </a:lnTo>
                <a:lnTo>
                  <a:pt x="2104174" y="29514"/>
                </a:lnTo>
                <a:lnTo>
                  <a:pt x="2110841" y="29514"/>
                </a:lnTo>
                <a:lnTo>
                  <a:pt x="2112949" y="30022"/>
                </a:lnTo>
                <a:lnTo>
                  <a:pt x="2116290" y="32232"/>
                </a:lnTo>
                <a:lnTo>
                  <a:pt x="2117382" y="33832"/>
                </a:lnTo>
                <a:lnTo>
                  <a:pt x="2117915" y="35941"/>
                </a:lnTo>
                <a:lnTo>
                  <a:pt x="2131098" y="33489"/>
                </a:lnTo>
                <a:lnTo>
                  <a:pt x="2129917" y="29514"/>
                </a:lnTo>
                <a:lnTo>
                  <a:pt x="2129726" y="28867"/>
                </a:lnTo>
                <a:lnTo>
                  <a:pt x="2127313" y="25361"/>
                </a:lnTo>
                <a:lnTo>
                  <a:pt x="2123846" y="22974"/>
                </a:lnTo>
                <a:lnTo>
                  <a:pt x="2120303" y="20599"/>
                </a:lnTo>
                <a:lnTo>
                  <a:pt x="2114893" y="19405"/>
                </a:lnTo>
                <a:lnTo>
                  <a:pt x="2099983" y="19405"/>
                </a:lnTo>
                <a:lnTo>
                  <a:pt x="2094369" y="20967"/>
                </a:lnTo>
                <a:lnTo>
                  <a:pt x="2087156" y="27228"/>
                </a:lnTo>
                <a:lnTo>
                  <a:pt x="2085378" y="31038"/>
                </a:lnTo>
                <a:lnTo>
                  <a:pt x="2085352" y="40843"/>
                </a:lnTo>
                <a:lnTo>
                  <a:pt x="2087460" y="44831"/>
                </a:lnTo>
                <a:lnTo>
                  <a:pt x="2094674" y="49733"/>
                </a:lnTo>
                <a:lnTo>
                  <a:pt x="2101824" y="52006"/>
                </a:lnTo>
                <a:lnTo>
                  <a:pt x="2115578" y="55067"/>
                </a:lnTo>
                <a:lnTo>
                  <a:pt x="2117140" y="55689"/>
                </a:lnTo>
                <a:lnTo>
                  <a:pt x="2118499" y="57048"/>
                </a:lnTo>
                <a:lnTo>
                  <a:pt x="2118842" y="57937"/>
                </a:lnTo>
                <a:lnTo>
                  <a:pt x="2118842" y="60591"/>
                </a:lnTo>
                <a:lnTo>
                  <a:pt x="2118233" y="61810"/>
                </a:lnTo>
                <a:lnTo>
                  <a:pt x="2115210" y="64020"/>
                </a:lnTo>
                <a:lnTo>
                  <a:pt x="2112441" y="64744"/>
                </a:lnTo>
                <a:lnTo>
                  <a:pt x="2105495" y="64744"/>
                </a:lnTo>
                <a:lnTo>
                  <a:pt x="2102942" y="64020"/>
                </a:lnTo>
                <a:lnTo>
                  <a:pt x="2101176" y="62598"/>
                </a:lnTo>
                <a:lnTo>
                  <a:pt x="2099335" y="61226"/>
                </a:lnTo>
                <a:lnTo>
                  <a:pt x="2098116" y="59194"/>
                </a:lnTo>
                <a:lnTo>
                  <a:pt x="2097493" y="56464"/>
                </a:lnTo>
                <a:lnTo>
                  <a:pt x="2083409" y="58610"/>
                </a:lnTo>
                <a:lnTo>
                  <a:pt x="2084705" y="63576"/>
                </a:lnTo>
                <a:lnTo>
                  <a:pt x="2087460" y="67525"/>
                </a:lnTo>
                <a:lnTo>
                  <a:pt x="2095893" y="73380"/>
                </a:lnTo>
                <a:lnTo>
                  <a:pt x="2101621" y="74841"/>
                </a:lnTo>
                <a:lnTo>
                  <a:pt x="2116798" y="74841"/>
                </a:lnTo>
                <a:lnTo>
                  <a:pt x="2132927" y="61810"/>
                </a:lnTo>
                <a:lnTo>
                  <a:pt x="2132927" y="52590"/>
                </a:lnTo>
                <a:close/>
              </a:path>
              <a:path w="3002279" h="177165">
                <a:moveTo>
                  <a:pt x="2155494" y="165417"/>
                </a:moveTo>
                <a:lnTo>
                  <a:pt x="2145284" y="165417"/>
                </a:lnTo>
                <a:lnTo>
                  <a:pt x="2145284" y="175628"/>
                </a:lnTo>
                <a:lnTo>
                  <a:pt x="2155494" y="175628"/>
                </a:lnTo>
                <a:lnTo>
                  <a:pt x="2155494" y="165417"/>
                </a:lnTo>
                <a:close/>
              </a:path>
              <a:path w="3002279" h="177165">
                <a:moveTo>
                  <a:pt x="2211654" y="165417"/>
                </a:moveTo>
                <a:lnTo>
                  <a:pt x="2201443" y="165417"/>
                </a:lnTo>
                <a:lnTo>
                  <a:pt x="2201443" y="175628"/>
                </a:lnTo>
                <a:lnTo>
                  <a:pt x="2211654" y="175628"/>
                </a:lnTo>
                <a:lnTo>
                  <a:pt x="2211654" y="165417"/>
                </a:lnTo>
                <a:close/>
              </a:path>
              <a:path w="3002279" h="177165">
                <a:moveTo>
                  <a:pt x="2222792" y="406"/>
                </a:moveTo>
                <a:lnTo>
                  <a:pt x="2208796" y="406"/>
                </a:lnTo>
                <a:lnTo>
                  <a:pt x="2208796" y="26758"/>
                </a:lnTo>
                <a:lnTo>
                  <a:pt x="2208796" y="41249"/>
                </a:lnTo>
                <a:lnTo>
                  <a:pt x="2208796" y="52832"/>
                </a:lnTo>
                <a:lnTo>
                  <a:pt x="2207679" y="56946"/>
                </a:lnTo>
                <a:lnTo>
                  <a:pt x="2205431" y="59740"/>
                </a:lnTo>
                <a:lnTo>
                  <a:pt x="2203183" y="62458"/>
                </a:lnTo>
                <a:lnTo>
                  <a:pt x="2200427" y="63817"/>
                </a:lnTo>
                <a:lnTo>
                  <a:pt x="2193137" y="63817"/>
                </a:lnTo>
                <a:lnTo>
                  <a:pt x="2190013" y="61976"/>
                </a:lnTo>
                <a:lnTo>
                  <a:pt x="2186190" y="55753"/>
                </a:lnTo>
                <a:lnTo>
                  <a:pt x="2185416" y="51663"/>
                </a:lnTo>
                <a:lnTo>
                  <a:pt x="2185416" y="40703"/>
                </a:lnTo>
                <a:lnTo>
                  <a:pt x="2186533" y="36766"/>
                </a:lnTo>
                <a:lnTo>
                  <a:pt x="2191029" y="31445"/>
                </a:lnTo>
                <a:lnTo>
                  <a:pt x="2193823" y="30124"/>
                </a:lnTo>
                <a:lnTo>
                  <a:pt x="2200554" y="30124"/>
                </a:lnTo>
                <a:lnTo>
                  <a:pt x="2208796" y="41249"/>
                </a:lnTo>
                <a:lnTo>
                  <a:pt x="2208796" y="26758"/>
                </a:lnTo>
                <a:lnTo>
                  <a:pt x="2204224" y="21755"/>
                </a:lnTo>
                <a:lnTo>
                  <a:pt x="2199297" y="19405"/>
                </a:lnTo>
                <a:lnTo>
                  <a:pt x="2186914" y="19405"/>
                </a:lnTo>
                <a:lnTo>
                  <a:pt x="2181568" y="21755"/>
                </a:lnTo>
                <a:lnTo>
                  <a:pt x="2177351" y="26454"/>
                </a:lnTo>
                <a:lnTo>
                  <a:pt x="2173122" y="31076"/>
                </a:lnTo>
                <a:lnTo>
                  <a:pt x="2173008" y="31445"/>
                </a:lnTo>
                <a:lnTo>
                  <a:pt x="2171014" y="37922"/>
                </a:lnTo>
                <a:lnTo>
                  <a:pt x="2171014" y="55753"/>
                </a:lnTo>
                <a:lnTo>
                  <a:pt x="2173198" y="62598"/>
                </a:lnTo>
                <a:lnTo>
                  <a:pt x="2181910" y="72402"/>
                </a:lnTo>
                <a:lnTo>
                  <a:pt x="2187117" y="74841"/>
                </a:lnTo>
                <a:lnTo>
                  <a:pt x="2196173" y="74841"/>
                </a:lnTo>
                <a:lnTo>
                  <a:pt x="2209812" y="65760"/>
                </a:lnTo>
                <a:lnTo>
                  <a:pt x="2209812" y="73520"/>
                </a:lnTo>
                <a:lnTo>
                  <a:pt x="2222792" y="73520"/>
                </a:lnTo>
                <a:lnTo>
                  <a:pt x="2222792" y="65760"/>
                </a:lnTo>
                <a:lnTo>
                  <a:pt x="2222792" y="63817"/>
                </a:lnTo>
                <a:lnTo>
                  <a:pt x="2222792" y="30124"/>
                </a:lnTo>
                <a:lnTo>
                  <a:pt x="2222792" y="26758"/>
                </a:lnTo>
                <a:lnTo>
                  <a:pt x="2222792" y="406"/>
                </a:lnTo>
                <a:close/>
              </a:path>
              <a:path w="3002279" h="177165">
                <a:moveTo>
                  <a:pt x="2268842" y="165417"/>
                </a:moveTo>
                <a:lnTo>
                  <a:pt x="2258631" y="165417"/>
                </a:lnTo>
                <a:lnTo>
                  <a:pt x="2258631" y="175628"/>
                </a:lnTo>
                <a:lnTo>
                  <a:pt x="2268842" y="175628"/>
                </a:lnTo>
                <a:lnTo>
                  <a:pt x="2268842" y="165417"/>
                </a:lnTo>
                <a:close/>
              </a:path>
              <a:path w="3002279" h="177165">
                <a:moveTo>
                  <a:pt x="2282012" y="40398"/>
                </a:moveTo>
                <a:lnTo>
                  <a:pt x="2279827" y="32435"/>
                </a:lnTo>
                <a:lnTo>
                  <a:pt x="2277795" y="30124"/>
                </a:lnTo>
                <a:lnTo>
                  <a:pt x="2275268" y="27266"/>
                </a:lnTo>
                <a:lnTo>
                  <a:pt x="2270709" y="22021"/>
                </a:lnTo>
                <a:lnTo>
                  <a:pt x="2267915" y="20853"/>
                </a:lnTo>
                <a:lnTo>
                  <a:pt x="2267915" y="42583"/>
                </a:lnTo>
                <a:lnTo>
                  <a:pt x="2246985" y="42583"/>
                </a:lnTo>
                <a:lnTo>
                  <a:pt x="2254440" y="30124"/>
                </a:lnTo>
                <a:lnTo>
                  <a:pt x="2260358" y="30124"/>
                </a:lnTo>
                <a:lnTo>
                  <a:pt x="2262784" y="31178"/>
                </a:lnTo>
                <a:lnTo>
                  <a:pt x="2264753" y="33286"/>
                </a:lnTo>
                <a:lnTo>
                  <a:pt x="2266797" y="35394"/>
                </a:lnTo>
                <a:lnTo>
                  <a:pt x="2266912" y="35737"/>
                </a:lnTo>
                <a:lnTo>
                  <a:pt x="2267851" y="38493"/>
                </a:lnTo>
                <a:lnTo>
                  <a:pt x="2267915" y="42583"/>
                </a:lnTo>
                <a:lnTo>
                  <a:pt x="2267915" y="20853"/>
                </a:lnTo>
                <a:lnTo>
                  <a:pt x="2264511" y="19405"/>
                </a:lnTo>
                <a:lnTo>
                  <a:pt x="2249678" y="19405"/>
                </a:lnTo>
                <a:lnTo>
                  <a:pt x="2243848" y="21882"/>
                </a:lnTo>
                <a:lnTo>
                  <a:pt x="2243721" y="22021"/>
                </a:lnTo>
                <a:lnTo>
                  <a:pt x="2239226" y="26860"/>
                </a:lnTo>
                <a:lnTo>
                  <a:pt x="2234666" y="31826"/>
                </a:lnTo>
                <a:lnTo>
                  <a:pt x="2232456" y="38493"/>
                </a:lnTo>
                <a:lnTo>
                  <a:pt x="2232495" y="55308"/>
                </a:lnTo>
                <a:lnTo>
                  <a:pt x="2234120" y="60998"/>
                </a:lnTo>
                <a:lnTo>
                  <a:pt x="2242020" y="71818"/>
                </a:lnTo>
                <a:lnTo>
                  <a:pt x="2248827" y="74841"/>
                </a:lnTo>
                <a:lnTo>
                  <a:pt x="2263864" y="74841"/>
                </a:lnTo>
                <a:lnTo>
                  <a:pt x="2281085" y="59118"/>
                </a:lnTo>
                <a:lnTo>
                  <a:pt x="2267102" y="56769"/>
                </a:lnTo>
                <a:lnTo>
                  <a:pt x="2266353" y="59423"/>
                </a:lnTo>
                <a:lnTo>
                  <a:pt x="2265235" y="61341"/>
                </a:lnTo>
                <a:lnTo>
                  <a:pt x="2263737" y="62496"/>
                </a:lnTo>
                <a:lnTo>
                  <a:pt x="2262238" y="63715"/>
                </a:lnTo>
                <a:lnTo>
                  <a:pt x="2260701" y="64223"/>
                </a:lnTo>
                <a:lnTo>
                  <a:pt x="2254783" y="64223"/>
                </a:lnTo>
                <a:lnTo>
                  <a:pt x="2252332" y="63169"/>
                </a:lnTo>
                <a:lnTo>
                  <a:pt x="2247976" y="58547"/>
                </a:lnTo>
                <a:lnTo>
                  <a:pt x="2246846" y="55308"/>
                </a:lnTo>
                <a:lnTo>
                  <a:pt x="2246782" y="51155"/>
                </a:lnTo>
                <a:lnTo>
                  <a:pt x="2281809" y="51155"/>
                </a:lnTo>
                <a:lnTo>
                  <a:pt x="2281961" y="42583"/>
                </a:lnTo>
                <a:lnTo>
                  <a:pt x="2282012" y="40398"/>
                </a:lnTo>
                <a:close/>
              </a:path>
              <a:path w="3002279" h="177165">
                <a:moveTo>
                  <a:pt x="2325001" y="165417"/>
                </a:moveTo>
                <a:lnTo>
                  <a:pt x="2314791" y="165417"/>
                </a:lnTo>
                <a:lnTo>
                  <a:pt x="2314791" y="175628"/>
                </a:lnTo>
                <a:lnTo>
                  <a:pt x="2325001" y="175628"/>
                </a:lnTo>
                <a:lnTo>
                  <a:pt x="2325001" y="165417"/>
                </a:lnTo>
                <a:close/>
              </a:path>
              <a:path w="3002279" h="177165">
                <a:moveTo>
                  <a:pt x="2334183" y="20523"/>
                </a:moveTo>
                <a:lnTo>
                  <a:pt x="2320201" y="20523"/>
                </a:lnTo>
                <a:lnTo>
                  <a:pt x="2320201" y="73520"/>
                </a:lnTo>
                <a:lnTo>
                  <a:pt x="2334183" y="73520"/>
                </a:lnTo>
                <a:lnTo>
                  <a:pt x="2334183" y="20523"/>
                </a:lnTo>
                <a:close/>
              </a:path>
              <a:path w="3002279" h="177165">
                <a:moveTo>
                  <a:pt x="2334183" y="406"/>
                </a:moveTo>
                <a:lnTo>
                  <a:pt x="2320201" y="406"/>
                </a:lnTo>
                <a:lnTo>
                  <a:pt x="2320201" y="13373"/>
                </a:lnTo>
                <a:lnTo>
                  <a:pt x="2334183" y="13373"/>
                </a:lnTo>
                <a:lnTo>
                  <a:pt x="2334183" y="406"/>
                </a:lnTo>
                <a:close/>
              </a:path>
              <a:path w="3002279" h="177165">
                <a:moveTo>
                  <a:pt x="2381161" y="165417"/>
                </a:moveTo>
                <a:lnTo>
                  <a:pt x="2370950" y="165417"/>
                </a:lnTo>
                <a:lnTo>
                  <a:pt x="2370950" y="175628"/>
                </a:lnTo>
                <a:lnTo>
                  <a:pt x="2381161" y="175628"/>
                </a:lnTo>
                <a:lnTo>
                  <a:pt x="2381161" y="165417"/>
                </a:lnTo>
                <a:close/>
              </a:path>
              <a:path w="3002279" h="177165">
                <a:moveTo>
                  <a:pt x="2398001" y="73520"/>
                </a:moveTo>
                <a:lnTo>
                  <a:pt x="2397887" y="35191"/>
                </a:lnTo>
                <a:lnTo>
                  <a:pt x="2397734" y="33426"/>
                </a:lnTo>
                <a:lnTo>
                  <a:pt x="2397417" y="32169"/>
                </a:lnTo>
                <a:lnTo>
                  <a:pt x="2396947" y="30124"/>
                </a:lnTo>
                <a:lnTo>
                  <a:pt x="2396706" y="29006"/>
                </a:lnTo>
                <a:lnTo>
                  <a:pt x="2396375" y="28282"/>
                </a:lnTo>
                <a:lnTo>
                  <a:pt x="2395791" y="27025"/>
                </a:lnTo>
                <a:lnTo>
                  <a:pt x="2394432" y="25323"/>
                </a:lnTo>
                <a:lnTo>
                  <a:pt x="2393137" y="23622"/>
                </a:lnTo>
                <a:lnTo>
                  <a:pt x="2391194" y="22199"/>
                </a:lnTo>
                <a:lnTo>
                  <a:pt x="2388616" y="21031"/>
                </a:lnTo>
                <a:lnTo>
                  <a:pt x="2386025" y="19951"/>
                </a:lnTo>
                <a:lnTo>
                  <a:pt x="2383193" y="19405"/>
                </a:lnTo>
                <a:lnTo>
                  <a:pt x="2373058" y="19405"/>
                </a:lnTo>
                <a:lnTo>
                  <a:pt x="2367203" y="22364"/>
                </a:lnTo>
                <a:lnTo>
                  <a:pt x="2362568" y="28282"/>
                </a:lnTo>
                <a:lnTo>
                  <a:pt x="2362568" y="20523"/>
                </a:lnTo>
                <a:lnTo>
                  <a:pt x="2349601" y="20523"/>
                </a:lnTo>
                <a:lnTo>
                  <a:pt x="2349601" y="73520"/>
                </a:lnTo>
                <a:lnTo>
                  <a:pt x="2363597" y="73520"/>
                </a:lnTo>
                <a:lnTo>
                  <a:pt x="2363597" y="43599"/>
                </a:lnTo>
                <a:lnTo>
                  <a:pt x="2363965" y="39547"/>
                </a:lnTo>
                <a:lnTo>
                  <a:pt x="2364790" y="37134"/>
                </a:lnTo>
                <a:lnTo>
                  <a:pt x="2365400" y="35191"/>
                </a:lnTo>
                <a:lnTo>
                  <a:pt x="2366518" y="33731"/>
                </a:lnTo>
                <a:lnTo>
                  <a:pt x="2366772" y="33426"/>
                </a:lnTo>
                <a:lnTo>
                  <a:pt x="2368702" y="32169"/>
                </a:lnTo>
                <a:lnTo>
                  <a:pt x="2370607" y="30810"/>
                </a:lnTo>
                <a:lnTo>
                  <a:pt x="2372779" y="30124"/>
                </a:lnTo>
                <a:lnTo>
                  <a:pt x="2377135" y="30124"/>
                </a:lnTo>
                <a:lnTo>
                  <a:pt x="2378773" y="30594"/>
                </a:lnTo>
                <a:lnTo>
                  <a:pt x="2380132" y="31559"/>
                </a:lnTo>
                <a:lnTo>
                  <a:pt x="2381491" y="32435"/>
                </a:lnTo>
                <a:lnTo>
                  <a:pt x="2382482" y="33731"/>
                </a:lnTo>
                <a:lnTo>
                  <a:pt x="2383713" y="37134"/>
                </a:lnTo>
                <a:lnTo>
                  <a:pt x="2383726" y="37376"/>
                </a:lnTo>
                <a:lnTo>
                  <a:pt x="2383904" y="39547"/>
                </a:lnTo>
                <a:lnTo>
                  <a:pt x="2384018" y="73520"/>
                </a:lnTo>
                <a:lnTo>
                  <a:pt x="2398001" y="73520"/>
                </a:lnTo>
                <a:close/>
              </a:path>
              <a:path w="3002279" h="177165">
                <a:moveTo>
                  <a:pt x="2437320" y="165417"/>
                </a:moveTo>
                <a:lnTo>
                  <a:pt x="2427109" y="165417"/>
                </a:lnTo>
                <a:lnTo>
                  <a:pt x="2427109" y="175628"/>
                </a:lnTo>
                <a:lnTo>
                  <a:pt x="2437320" y="175628"/>
                </a:lnTo>
                <a:lnTo>
                  <a:pt x="2437320" y="165417"/>
                </a:lnTo>
                <a:close/>
              </a:path>
              <a:path w="3002279" h="177165">
                <a:moveTo>
                  <a:pt x="2454567" y="52590"/>
                </a:moveTo>
                <a:lnTo>
                  <a:pt x="2426970" y="38735"/>
                </a:lnTo>
                <a:lnTo>
                  <a:pt x="2422614" y="37401"/>
                </a:lnTo>
                <a:lnTo>
                  <a:pt x="2421382" y="36449"/>
                </a:lnTo>
                <a:lnTo>
                  <a:pt x="2420429" y="35775"/>
                </a:lnTo>
                <a:lnTo>
                  <a:pt x="2419959" y="34925"/>
                </a:lnTo>
                <a:lnTo>
                  <a:pt x="2419959" y="32740"/>
                </a:lnTo>
                <a:lnTo>
                  <a:pt x="2420505" y="31788"/>
                </a:lnTo>
                <a:lnTo>
                  <a:pt x="2421585" y="31038"/>
                </a:lnTo>
                <a:lnTo>
                  <a:pt x="2423160" y="30022"/>
                </a:lnTo>
                <a:lnTo>
                  <a:pt x="2425814" y="29514"/>
                </a:lnTo>
                <a:lnTo>
                  <a:pt x="2432481" y="29514"/>
                </a:lnTo>
                <a:lnTo>
                  <a:pt x="2434590" y="30022"/>
                </a:lnTo>
                <a:lnTo>
                  <a:pt x="2437930" y="32232"/>
                </a:lnTo>
                <a:lnTo>
                  <a:pt x="2439022" y="33832"/>
                </a:lnTo>
                <a:lnTo>
                  <a:pt x="2439555" y="35941"/>
                </a:lnTo>
                <a:lnTo>
                  <a:pt x="2452738" y="33489"/>
                </a:lnTo>
                <a:lnTo>
                  <a:pt x="2451557" y="29514"/>
                </a:lnTo>
                <a:lnTo>
                  <a:pt x="2451366" y="28867"/>
                </a:lnTo>
                <a:lnTo>
                  <a:pt x="2448953" y="25361"/>
                </a:lnTo>
                <a:lnTo>
                  <a:pt x="2445486" y="22974"/>
                </a:lnTo>
                <a:lnTo>
                  <a:pt x="2441943" y="20599"/>
                </a:lnTo>
                <a:lnTo>
                  <a:pt x="2436533" y="19405"/>
                </a:lnTo>
                <a:lnTo>
                  <a:pt x="2421623" y="19405"/>
                </a:lnTo>
                <a:lnTo>
                  <a:pt x="2416010" y="20967"/>
                </a:lnTo>
                <a:lnTo>
                  <a:pt x="2408796" y="27228"/>
                </a:lnTo>
                <a:lnTo>
                  <a:pt x="2407018" y="31038"/>
                </a:lnTo>
                <a:lnTo>
                  <a:pt x="2406993" y="40843"/>
                </a:lnTo>
                <a:lnTo>
                  <a:pt x="2409101" y="44831"/>
                </a:lnTo>
                <a:lnTo>
                  <a:pt x="2416314" y="49733"/>
                </a:lnTo>
                <a:lnTo>
                  <a:pt x="2423464" y="52006"/>
                </a:lnTo>
                <a:lnTo>
                  <a:pt x="2437219" y="55067"/>
                </a:lnTo>
                <a:lnTo>
                  <a:pt x="2438781" y="55689"/>
                </a:lnTo>
                <a:lnTo>
                  <a:pt x="2440140" y="57048"/>
                </a:lnTo>
                <a:lnTo>
                  <a:pt x="2440482" y="57937"/>
                </a:lnTo>
                <a:lnTo>
                  <a:pt x="2440482" y="60591"/>
                </a:lnTo>
                <a:lnTo>
                  <a:pt x="2439873" y="61810"/>
                </a:lnTo>
                <a:lnTo>
                  <a:pt x="2436850" y="64020"/>
                </a:lnTo>
                <a:lnTo>
                  <a:pt x="2434082" y="64744"/>
                </a:lnTo>
                <a:lnTo>
                  <a:pt x="2427135" y="64744"/>
                </a:lnTo>
                <a:lnTo>
                  <a:pt x="2424582" y="64020"/>
                </a:lnTo>
                <a:lnTo>
                  <a:pt x="2422817" y="62598"/>
                </a:lnTo>
                <a:lnTo>
                  <a:pt x="2420975" y="61226"/>
                </a:lnTo>
                <a:lnTo>
                  <a:pt x="2419756" y="59194"/>
                </a:lnTo>
                <a:lnTo>
                  <a:pt x="2419134" y="56464"/>
                </a:lnTo>
                <a:lnTo>
                  <a:pt x="2405049" y="58610"/>
                </a:lnTo>
                <a:lnTo>
                  <a:pt x="2406345" y="63576"/>
                </a:lnTo>
                <a:lnTo>
                  <a:pt x="2409101" y="67525"/>
                </a:lnTo>
                <a:lnTo>
                  <a:pt x="2417534" y="73380"/>
                </a:lnTo>
                <a:lnTo>
                  <a:pt x="2423261" y="74841"/>
                </a:lnTo>
                <a:lnTo>
                  <a:pt x="2438438" y="74841"/>
                </a:lnTo>
                <a:lnTo>
                  <a:pt x="2454567" y="61810"/>
                </a:lnTo>
                <a:lnTo>
                  <a:pt x="2454567" y="52590"/>
                </a:lnTo>
                <a:close/>
              </a:path>
              <a:path w="3002279" h="177165">
                <a:moveTo>
                  <a:pt x="2491536" y="72707"/>
                </a:moveTo>
                <a:lnTo>
                  <a:pt x="2491422" y="71615"/>
                </a:lnTo>
                <a:lnTo>
                  <a:pt x="2490533" y="63106"/>
                </a:lnTo>
                <a:lnTo>
                  <a:pt x="2490520" y="62966"/>
                </a:lnTo>
                <a:lnTo>
                  <a:pt x="2490406" y="61874"/>
                </a:lnTo>
                <a:lnTo>
                  <a:pt x="2487892" y="62763"/>
                </a:lnTo>
                <a:lnTo>
                  <a:pt x="2486431" y="63106"/>
                </a:lnTo>
                <a:lnTo>
                  <a:pt x="2483408" y="63106"/>
                </a:lnTo>
                <a:lnTo>
                  <a:pt x="2482951" y="62966"/>
                </a:lnTo>
                <a:lnTo>
                  <a:pt x="2482342" y="62496"/>
                </a:lnTo>
                <a:lnTo>
                  <a:pt x="2481669" y="62014"/>
                </a:lnTo>
                <a:lnTo>
                  <a:pt x="2481567" y="61874"/>
                </a:lnTo>
                <a:lnTo>
                  <a:pt x="2481249" y="61442"/>
                </a:lnTo>
                <a:lnTo>
                  <a:pt x="2481122" y="60756"/>
                </a:lnTo>
                <a:lnTo>
                  <a:pt x="2480919" y="60007"/>
                </a:lnTo>
                <a:lnTo>
                  <a:pt x="2480818" y="31661"/>
                </a:lnTo>
                <a:lnTo>
                  <a:pt x="2490406" y="31661"/>
                </a:lnTo>
                <a:lnTo>
                  <a:pt x="2490406" y="20523"/>
                </a:lnTo>
                <a:lnTo>
                  <a:pt x="2480818" y="20523"/>
                </a:lnTo>
                <a:lnTo>
                  <a:pt x="2480818" y="1739"/>
                </a:lnTo>
                <a:lnTo>
                  <a:pt x="2466822" y="10007"/>
                </a:lnTo>
                <a:lnTo>
                  <a:pt x="2466822" y="20523"/>
                </a:lnTo>
                <a:lnTo>
                  <a:pt x="2460396" y="20523"/>
                </a:lnTo>
                <a:lnTo>
                  <a:pt x="2460396" y="31661"/>
                </a:lnTo>
                <a:lnTo>
                  <a:pt x="2466822" y="31661"/>
                </a:lnTo>
                <a:lnTo>
                  <a:pt x="2466949" y="62763"/>
                </a:lnTo>
                <a:lnTo>
                  <a:pt x="2466962" y="63106"/>
                </a:lnTo>
                <a:lnTo>
                  <a:pt x="2467635" y="67056"/>
                </a:lnTo>
                <a:lnTo>
                  <a:pt x="2468321" y="68884"/>
                </a:lnTo>
                <a:lnTo>
                  <a:pt x="2469273" y="70256"/>
                </a:lnTo>
                <a:lnTo>
                  <a:pt x="2470162" y="71615"/>
                </a:lnTo>
                <a:lnTo>
                  <a:pt x="2471623" y="72707"/>
                </a:lnTo>
                <a:lnTo>
                  <a:pt x="2473668" y="73520"/>
                </a:lnTo>
                <a:lnTo>
                  <a:pt x="2475712" y="74409"/>
                </a:lnTo>
                <a:lnTo>
                  <a:pt x="2477986" y="74841"/>
                </a:lnTo>
                <a:lnTo>
                  <a:pt x="2484590" y="74841"/>
                </a:lnTo>
                <a:lnTo>
                  <a:pt x="2488273" y="74129"/>
                </a:lnTo>
                <a:lnTo>
                  <a:pt x="2491536" y="72707"/>
                </a:lnTo>
                <a:close/>
              </a:path>
              <a:path w="3002279" h="177165">
                <a:moveTo>
                  <a:pt x="2494496" y="165417"/>
                </a:moveTo>
                <a:lnTo>
                  <a:pt x="2484285" y="165417"/>
                </a:lnTo>
                <a:lnTo>
                  <a:pt x="2484285" y="175628"/>
                </a:lnTo>
                <a:lnTo>
                  <a:pt x="2494496" y="175628"/>
                </a:lnTo>
                <a:lnTo>
                  <a:pt x="2494496" y="165417"/>
                </a:lnTo>
                <a:close/>
              </a:path>
              <a:path w="3002279" h="177165">
                <a:moveTo>
                  <a:pt x="2535644" y="22059"/>
                </a:moveTo>
                <a:lnTo>
                  <a:pt x="2532646" y="20281"/>
                </a:lnTo>
                <a:lnTo>
                  <a:pt x="2529548" y="19405"/>
                </a:lnTo>
                <a:lnTo>
                  <a:pt x="2524112" y="19405"/>
                </a:lnTo>
                <a:lnTo>
                  <a:pt x="2522093" y="19951"/>
                </a:lnTo>
                <a:lnTo>
                  <a:pt x="2518664" y="22059"/>
                </a:lnTo>
                <a:lnTo>
                  <a:pt x="2516555" y="24472"/>
                </a:lnTo>
                <a:lnTo>
                  <a:pt x="2514308" y="28079"/>
                </a:lnTo>
                <a:lnTo>
                  <a:pt x="2514308" y="20523"/>
                </a:lnTo>
                <a:lnTo>
                  <a:pt x="2501341" y="20523"/>
                </a:lnTo>
                <a:lnTo>
                  <a:pt x="2501341" y="73520"/>
                </a:lnTo>
                <a:lnTo>
                  <a:pt x="2515324" y="73520"/>
                </a:lnTo>
                <a:lnTo>
                  <a:pt x="2515324" y="48196"/>
                </a:lnTo>
                <a:lnTo>
                  <a:pt x="2515705" y="42278"/>
                </a:lnTo>
                <a:lnTo>
                  <a:pt x="2522740" y="31965"/>
                </a:lnTo>
                <a:lnTo>
                  <a:pt x="2526766" y="31965"/>
                </a:lnTo>
                <a:lnTo>
                  <a:pt x="2528976" y="32715"/>
                </a:lnTo>
                <a:lnTo>
                  <a:pt x="2531351" y="34213"/>
                </a:lnTo>
                <a:lnTo>
                  <a:pt x="2532151" y="31965"/>
                </a:lnTo>
                <a:lnTo>
                  <a:pt x="2533523" y="28079"/>
                </a:lnTo>
                <a:lnTo>
                  <a:pt x="2535644" y="22059"/>
                </a:lnTo>
                <a:close/>
              </a:path>
              <a:path w="3002279" h="177165">
                <a:moveTo>
                  <a:pt x="2550655" y="165417"/>
                </a:moveTo>
                <a:lnTo>
                  <a:pt x="2540444" y="165417"/>
                </a:lnTo>
                <a:lnTo>
                  <a:pt x="2540444" y="175628"/>
                </a:lnTo>
                <a:lnTo>
                  <a:pt x="2550655" y="175628"/>
                </a:lnTo>
                <a:lnTo>
                  <a:pt x="2550655" y="165417"/>
                </a:lnTo>
                <a:close/>
              </a:path>
              <a:path w="3002279" h="177165">
                <a:moveTo>
                  <a:pt x="2587714" y="20523"/>
                </a:moveTo>
                <a:lnTo>
                  <a:pt x="2573731" y="20523"/>
                </a:lnTo>
                <a:lnTo>
                  <a:pt x="2573731" y="50507"/>
                </a:lnTo>
                <a:lnTo>
                  <a:pt x="2573388" y="55308"/>
                </a:lnTo>
                <a:lnTo>
                  <a:pt x="2564739" y="64122"/>
                </a:lnTo>
                <a:lnTo>
                  <a:pt x="2560180" y="64122"/>
                </a:lnTo>
                <a:lnTo>
                  <a:pt x="2554325" y="58610"/>
                </a:lnTo>
                <a:lnTo>
                  <a:pt x="2553792" y="56972"/>
                </a:lnTo>
                <a:lnTo>
                  <a:pt x="2553690" y="55308"/>
                </a:lnTo>
                <a:lnTo>
                  <a:pt x="2553512" y="52412"/>
                </a:lnTo>
                <a:lnTo>
                  <a:pt x="2553512" y="20523"/>
                </a:lnTo>
                <a:lnTo>
                  <a:pt x="2539530" y="20523"/>
                </a:lnTo>
                <a:lnTo>
                  <a:pt x="2539530" y="59156"/>
                </a:lnTo>
                <a:lnTo>
                  <a:pt x="2540177" y="63068"/>
                </a:lnTo>
                <a:lnTo>
                  <a:pt x="2541460" y="65862"/>
                </a:lnTo>
                <a:lnTo>
                  <a:pt x="2542692" y="68719"/>
                </a:lnTo>
                <a:lnTo>
                  <a:pt x="2544737" y="70929"/>
                </a:lnTo>
                <a:lnTo>
                  <a:pt x="2547594" y="72504"/>
                </a:lnTo>
                <a:lnTo>
                  <a:pt x="2550261" y="73990"/>
                </a:lnTo>
                <a:lnTo>
                  <a:pt x="2550109" y="73990"/>
                </a:lnTo>
                <a:lnTo>
                  <a:pt x="2553576" y="74841"/>
                </a:lnTo>
                <a:lnTo>
                  <a:pt x="2560663" y="74841"/>
                </a:lnTo>
                <a:lnTo>
                  <a:pt x="2563965" y="73990"/>
                </a:lnTo>
                <a:lnTo>
                  <a:pt x="2567089" y="72288"/>
                </a:lnTo>
                <a:lnTo>
                  <a:pt x="2570289" y="70662"/>
                </a:lnTo>
                <a:lnTo>
                  <a:pt x="2572842" y="68414"/>
                </a:lnTo>
                <a:lnTo>
                  <a:pt x="2574747" y="65557"/>
                </a:lnTo>
                <a:lnTo>
                  <a:pt x="2574747" y="73520"/>
                </a:lnTo>
                <a:lnTo>
                  <a:pt x="2587714" y="73520"/>
                </a:lnTo>
                <a:lnTo>
                  <a:pt x="2587714" y="65557"/>
                </a:lnTo>
                <a:lnTo>
                  <a:pt x="2587714" y="64122"/>
                </a:lnTo>
                <a:lnTo>
                  <a:pt x="2587714" y="20523"/>
                </a:lnTo>
                <a:close/>
              </a:path>
              <a:path w="3002279" h="177165">
                <a:moveTo>
                  <a:pt x="2606814" y="165417"/>
                </a:moveTo>
                <a:lnTo>
                  <a:pt x="2596604" y="165417"/>
                </a:lnTo>
                <a:lnTo>
                  <a:pt x="2596604" y="175628"/>
                </a:lnTo>
                <a:lnTo>
                  <a:pt x="2606814" y="175628"/>
                </a:lnTo>
                <a:lnTo>
                  <a:pt x="2606814" y="165417"/>
                </a:lnTo>
                <a:close/>
              </a:path>
              <a:path w="3002279" h="177165">
                <a:moveTo>
                  <a:pt x="2662974" y="165417"/>
                </a:moveTo>
                <a:lnTo>
                  <a:pt x="2652763" y="165417"/>
                </a:lnTo>
                <a:lnTo>
                  <a:pt x="2652763" y="175628"/>
                </a:lnTo>
                <a:lnTo>
                  <a:pt x="2662974" y="175628"/>
                </a:lnTo>
                <a:lnTo>
                  <a:pt x="2662974" y="165417"/>
                </a:lnTo>
                <a:close/>
              </a:path>
              <a:path w="3002279" h="177165">
                <a:moveTo>
                  <a:pt x="2678798" y="73520"/>
                </a:moveTo>
                <a:lnTo>
                  <a:pt x="2678785" y="34518"/>
                </a:lnTo>
                <a:lnTo>
                  <a:pt x="2677972" y="30124"/>
                </a:lnTo>
                <a:lnTo>
                  <a:pt x="2676956" y="27774"/>
                </a:lnTo>
                <a:lnTo>
                  <a:pt x="2676004" y="25628"/>
                </a:lnTo>
                <a:lnTo>
                  <a:pt x="2673997" y="23317"/>
                </a:lnTo>
                <a:lnTo>
                  <a:pt x="2671343" y="21755"/>
                </a:lnTo>
                <a:lnTo>
                  <a:pt x="2668511" y="20116"/>
                </a:lnTo>
                <a:lnTo>
                  <a:pt x="2668333" y="20116"/>
                </a:lnTo>
                <a:lnTo>
                  <a:pt x="2665323" y="19405"/>
                </a:lnTo>
                <a:lnTo>
                  <a:pt x="2658376" y="19405"/>
                </a:lnTo>
                <a:lnTo>
                  <a:pt x="2655519" y="20116"/>
                </a:lnTo>
                <a:lnTo>
                  <a:pt x="2652865" y="21551"/>
                </a:lnTo>
                <a:lnTo>
                  <a:pt x="2650147" y="22910"/>
                </a:lnTo>
                <a:lnTo>
                  <a:pt x="2647619" y="25019"/>
                </a:lnTo>
                <a:lnTo>
                  <a:pt x="2645397" y="27774"/>
                </a:lnTo>
                <a:lnTo>
                  <a:pt x="2645245" y="27774"/>
                </a:lnTo>
                <a:lnTo>
                  <a:pt x="2643670" y="25019"/>
                </a:lnTo>
                <a:lnTo>
                  <a:pt x="2641638" y="22910"/>
                </a:lnTo>
                <a:lnTo>
                  <a:pt x="2639187" y="21551"/>
                </a:lnTo>
                <a:lnTo>
                  <a:pt x="2636659" y="20116"/>
                </a:lnTo>
                <a:lnTo>
                  <a:pt x="2633738" y="19405"/>
                </a:lnTo>
                <a:lnTo>
                  <a:pt x="2623997" y="19405"/>
                </a:lnTo>
                <a:lnTo>
                  <a:pt x="2618486" y="22199"/>
                </a:lnTo>
                <a:lnTo>
                  <a:pt x="2613863" y="27774"/>
                </a:lnTo>
                <a:lnTo>
                  <a:pt x="2613863" y="20523"/>
                </a:lnTo>
                <a:lnTo>
                  <a:pt x="2600998" y="20523"/>
                </a:lnTo>
                <a:lnTo>
                  <a:pt x="2600998" y="73520"/>
                </a:lnTo>
                <a:lnTo>
                  <a:pt x="2614980" y="73520"/>
                </a:lnTo>
                <a:lnTo>
                  <a:pt x="2614980" y="42748"/>
                </a:lnTo>
                <a:lnTo>
                  <a:pt x="2615361" y="39103"/>
                </a:lnTo>
                <a:lnTo>
                  <a:pt x="2616403" y="36017"/>
                </a:lnTo>
                <a:lnTo>
                  <a:pt x="2616733" y="34848"/>
                </a:lnTo>
                <a:lnTo>
                  <a:pt x="2618079" y="33020"/>
                </a:lnTo>
                <a:lnTo>
                  <a:pt x="2619781" y="31864"/>
                </a:lnTo>
                <a:lnTo>
                  <a:pt x="2621546" y="30708"/>
                </a:lnTo>
                <a:lnTo>
                  <a:pt x="2623489" y="30124"/>
                </a:lnTo>
                <a:lnTo>
                  <a:pt x="2627439" y="30124"/>
                </a:lnTo>
                <a:lnTo>
                  <a:pt x="2628874" y="30492"/>
                </a:lnTo>
                <a:lnTo>
                  <a:pt x="2629890" y="31242"/>
                </a:lnTo>
                <a:lnTo>
                  <a:pt x="2630805" y="31864"/>
                </a:lnTo>
                <a:lnTo>
                  <a:pt x="2632951" y="73520"/>
                </a:lnTo>
                <a:lnTo>
                  <a:pt x="2646946" y="73520"/>
                </a:lnTo>
                <a:lnTo>
                  <a:pt x="2646984" y="42748"/>
                </a:lnTo>
                <a:lnTo>
                  <a:pt x="2647315" y="39484"/>
                </a:lnTo>
                <a:lnTo>
                  <a:pt x="2647442" y="39103"/>
                </a:lnTo>
                <a:lnTo>
                  <a:pt x="2648813" y="34848"/>
                </a:lnTo>
                <a:lnTo>
                  <a:pt x="2650236" y="33020"/>
                </a:lnTo>
                <a:lnTo>
                  <a:pt x="2651988" y="31864"/>
                </a:lnTo>
                <a:lnTo>
                  <a:pt x="2653258" y="30937"/>
                </a:lnTo>
                <a:lnTo>
                  <a:pt x="2653652" y="30708"/>
                </a:lnTo>
                <a:lnTo>
                  <a:pt x="2655379" y="30124"/>
                </a:lnTo>
                <a:lnTo>
                  <a:pt x="2660078" y="30124"/>
                </a:lnTo>
                <a:lnTo>
                  <a:pt x="2664815" y="38049"/>
                </a:lnTo>
                <a:lnTo>
                  <a:pt x="2664815" y="73520"/>
                </a:lnTo>
                <a:lnTo>
                  <a:pt x="2678798" y="73520"/>
                </a:lnTo>
                <a:close/>
              </a:path>
              <a:path w="3002279" h="177165">
                <a:moveTo>
                  <a:pt x="2720149" y="165417"/>
                </a:moveTo>
                <a:lnTo>
                  <a:pt x="2709938" y="165417"/>
                </a:lnTo>
                <a:lnTo>
                  <a:pt x="2709938" y="175628"/>
                </a:lnTo>
                <a:lnTo>
                  <a:pt x="2720149" y="175628"/>
                </a:lnTo>
                <a:lnTo>
                  <a:pt x="2720149" y="165417"/>
                </a:lnTo>
                <a:close/>
              </a:path>
              <a:path w="3002279" h="177165">
                <a:moveTo>
                  <a:pt x="2737408" y="40398"/>
                </a:moveTo>
                <a:lnTo>
                  <a:pt x="2735237" y="32435"/>
                </a:lnTo>
                <a:lnTo>
                  <a:pt x="2733192" y="30124"/>
                </a:lnTo>
                <a:lnTo>
                  <a:pt x="2730665" y="27266"/>
                </a:lnTo>
                <a:lnTo>
                  <a:pt x="2726105" y="22021"/>
                </a:lnTo>
                <a:lnTo>
                  <a:pt x="2723324" y="20853"/>
                </a:lnTo>
                <a:lnTo>
                  <a:pt x="2723324" y="42583"/>
                </a:lnTo>
                <a:lnTo>
                  <a:pt x="2702382" y="42583"/>
                </a:lnTo>
                <a:lnTo>
                  <a:pt x="2709837" y="30124"/>
                </a:lnTo>
                <a:lnTo>
                  <a:pt x="2715768" y="30124"/>
                </a:lnTo>
                <a:lnTo>
                  <a:pt x="2718181" y="31178"/>
                </a:lnTo>
                <a:lnTo>
                  <a:pt x="2720149" y="33286"/>
                </a:lnTo>
                <a:lnTo>
                  <a:pt x="2722194" y="35394"/>
                </a:lnTo>
                <a:lnTo>
                  <a:pt x="2722308" y="35737"/>
                </a:lnTo>
                <a:lnTo>
                  <a:pt x="2723248" y="38493"/>
                </a:lnTo>
                <a:lnTo>
                  <a:pt x="2723324" y="42583"/>
                </a:lnTo>
                <a:lnTo>
                  <a:pt x="2723324" y="20853"/>
                </a:lnTo>
                <a:lnTo>
                  <a:pt x="2719921" y="19405"/>
                </a:lnTo>
                <a:lnTo>
                  <a:pt x="2705074" y="19405"/>
                </a:lnTo>
                <a:lnTo>
                  <a:pt x="2699258" y="21882"/>
                </a:lnTo>
                <a:lnTo>
                  <a:pt x="2699131" y="22021"/>
                </a:lnTo>
                <a:lnTo>
                  <a:pt x="2694622" y="26860"/>
                </a:lnTo>
                <a:lnTo>
                  <a:pt x="2690063" y="31826"/>
                </a:lnTo>
                <a:lnTo>
                  <a:pt x="2687853" y="38493"/>
                </a:lnTo>
                <a:lnTo>
                  <a:pt x="2687904" y="55308"/>
                </a:lnTo>
                <a:lnTo>
                  <a:pt x="2689517" y="60998"/>
                </a:lnTo>
                <a:lnTo>
                  <a:pt x="2697416" y="71818"/>
                </a:lnTo>
                <a:lnTo>
                  <a:pt x="2704223" y="74841"/>
                </a:lnTo>
                <a:lnTo>
                  <a:pt x="2719273" y="74841"/>
                </a:lnTo>
                <a:lnTo>
                  <a:pt x="2736494" y="59118"/>
                </a:lnTo>
                <a:lnTo>
                  <a:pt x="2722499" y="56769"/>
                </a:lnTo>
                <a:lnTo>
                  <a:pt x="2721749" y="59423"/>
                </a:lnTo>
                <a:lnTo>
                  <a:pt x="2720632" y="61341"/>
                </a:lnTo>
                <a:lnTo>
                  <a:pt x="2719133" y="62496"/>
                </a:lnTo>
                <a:lnTo>
                  <a:pt x="2717635" y="63715"/>
                </a:lnTo>
                <a:lnTo>
                  <a:pt x="2716098" y="64223"/>
                </a:lnTo>
                <a:lnTo>
                  <a:pt x="2710180" y="64223"/>
                </a:lnTo>
                <a:lnTo>
                  <a:pt x="2707729" y="63169"/>
                </a:lnTo>
                <a:lnTo>
                  <a:pt x="2703372" y="58547"/>
                </a:lnTo>
                <a:lnTo>
                  <a:pt x="2702255" y="55308"/>
                </a:lnTo>
                <a:lnTo>
                  <a:pt x="2702179" y="51155"/>
                </a:lnTo>
                <a:lnTo>
                  <a:pt x="2737205" y="51155"/>
                </a:lnTo>
                <a:lnTo>
                  <a:pt x="2737370" y="42583"/>
                </a:lnTo>
                <a:lnTo>
                  <a:pt x="2737408" y="40398"/>
                </a:lnTo>
                <a:close/>
              </a:path>
              <a:path w="3002279" h="177165">
                <a:moveTo>
                  <a:pt x="2776309" y="165417"/>
                </a:moveTo>
                <a:lnTo>
                  <a:pt x="2766098" y="165417"/>
                </a:lnTo>
                <a:lnTo>
                  <a:pt x="2766098" y="175628"/>
                </a:lnTo>
                <a:lnTo>
                  <a:pt x="2776309" y="175628"/>
                </a:lnTo>
                <a:lnTo>
                  <a:pt x="2776309" y="165417"/>
                </a:lnTo>
                <a:close/>
              </a:path>
              <a:path w="3002279" h="177165">
                <a:moveTo>
                  <a:pt x="2797251" y="73520"/>
                </a:moveTo>
                <a:lnTo>
                  <a:pt x="2797124" y="35191"/>
                </a:lnTo>
                <a:lnTo>
                  <a:pt x="2796971" y="33426"/>
                </a:lnTo>
                <a:lnTo>
                  <a:pt x="2796654" y="32169"/>
                </a:lnTo>
                <a:lnTo>
                  <a:pt x="2796184" y="30124"/>
                </a:lnTo>
                <a:lnTo>
                  <a:pt x="2795955" y="29006"/>
                </a:lnTo>
                <a:lnTo>
                  <a:pt x="2795625" y="28282"/>
                </a:lnTo>
                <a:lnTo>
                  <a:pt x="2795028" y="27025"/>
                </a:lnTo>
                <a:lnTo>
                  <a:pt x="2793669" y="25323"/>
                </a:lnTo>
                <a:lnTo>
                  <a:pt x="2792374" y="23622"/>
                </a:lnTo>
                <a:lnTo>
                  <a:pt x="2790444" y="22199"/>
                </a:lnTo>
                <a:lnTo>
                  <a:pt x="2787853" y="21031"/>
                </a:lnTo>
                <a:lnTo>
                  <a:pt x="2785262" y="19951"/>
                </a:lnTo>
                <a:lnTo>
                  <a:pt x="2782443" y="19405"/>
                </a:lnTo>
                <a:lnTo>
                  <a:pt x="2772295" y="19405"/>
                </a:lnTo>
                <a:lnTo>
                  <a:pt x="2766441" y="22364"/>
                </a:lnTo>
                <a:lnTo>
                  <a:pt x="2761818" y="28282"/>
                </a:lnTo>
                <a:lnTo>
                  <a:pt x="2761818" y="20523"/>
                </a:lnTo>
                <a:lnTo>
                  <a:pt x="2748851" y="20523"/>
                </a:lnTo>
                <a:lnTo>
                  <a:pt x="2748851" y="73520"/>
                </a:lnTo>
                <a:lnTo>
                  <a:pt x="2762834" y="73520"/>
                </a:lnTo>
                <a:lnTo>
                  <a:pt x="2762834" y="43599"/>
                </a:lnTo>
                <a:lnTo>
                  <a:pt x="2763215" y="39547"/>
                </a:lnTo>
                <a:lnTo>
                  <a:pt x="2764028" y="37134"/>
                </a:lnTo>
                <a:lnTo>
                  <a:pt x="2764637" y="35191"/>
                </a:lnTo>
                <a:lnTo>
                  <a:pt x="2765755" y="33731"/>
                </a:lnTo>
                <a:lnTo>
                  <a:pt x="2766022" y="33426"/>
                </a:lnTo>
                <a:lnTo>
                  <a:pt x="2767939" y="32169"/>
                </a:lnTo>
                <a:lnTo>
                  <a:pt x="2769844" y="30810"/>
                </a:lnTo>
                <a:lnTo>
                  <a:pt x="2772029" y="30124"/>
                </a:lnTo>
                <a:lnTo>
                  <a:pt x="2776385" y="30124"/>
                </a:lnTo>
                <a:lnTo>
                  <a:pt x="2778010" y="30594"/>
                </a:lnTo>
                <a:lnTo>
                  <a:pt x="2779382" y="31559"/>
                </a:lnTo>
                <a:lnTo>
                  <a:pt x="2780741" y="32435"/>
                </a:lnTo>
                <a:lnTo>
                  <a:pt x="2783255" y="73520"/>
                </a:lnTo>
                <a:lnTo>
                  <a:pt x="2797251" y="73520"/>
                </a:lnTo>
                <a:close/>
              </a:path>
              <a:path w="3002279" h="177165">
                <a:moveTo>
                  <a:pt x="2832468" y="165417"/>
                </a:moveTo>
                <a:lnTo>
                  <a:pt x="2822257" y="165417"/>
                </a:lnTo>
                <a:lnTo>
                  <a:pt x="2822257" y="175628"/>
                </a:lnTo>
                <a:lnTo>
                  <a:pt x="2832468" y="175628"/>
                </a:lnTo>
                <a:lnTo>
                  <a:pt x="2832468" y="165417"/>
                </a:lnTo>
                <a:close/>
              </a:path>
              <a:path w="3002279" h="177165">
                <a:moveTo>
                  <a:pt x="2836659" y="72707"/>
                </a:moveTo>
                <a:lnTo>
                  <a:pt x="2836545" y="71615"/>
                </a:lnTo>
                <a:lnTo>
                  <a:pt x="2835668" y="63106"/>
                </a:lnTo>
                <a:lnTo>
                  <a:pt x="2835643" y="62966"/>
                </a:lnTo>
                <a:lnTo>
                  <a:pt x="2835541" y="61874"/>
                </a:lnTo>
                <a:lnTo>
                  <a:pt x="2833014" y="62763"/>
                </a:lnTo>
                <a:lnTo>
                  <a:pt x="2831554" y="63106"/>
                </a:lnTo>
                <a:lnTo>
                  <a:pt x="2828531" y="63106"/>
                </a:lnTo>
                <a:lnTo>
                  <a:pt x="2828086" y="62966"/>
                </a:lnTo>
                <a:lnTo>
                  <a:pt x="2827464" y="62496"/>
                </a:lnTo>
                <a:lnTo>
                  <a:pt x="2826791" y="62014"/>
                </a:lnTo>
                <a:lnTo>
                  <a:pt x="2826689" y="61874"/>
                </a:lnTo>
                <a:lnTo>
                  <a:pt x="2826385" y="61442"/>
                </a:lnTo>
                <a:lnTo>
                  <a:pt x="2826245" y="60756"/>
                </a:lnTo>
                <a:lnTo>
                  <a:pt x="2826042" y="60007"/>
                </a:lnTo>
                <a:lnTo>
                  <a:pt x="2825940" y="31661"/>
                </a:lnTo>
                <a:lnTo>
                  <a:pt x="2835541" y="31661"/>
                </a:lnTo>
                <a:lnTo>
                  <a:pt x="2835541" y="20523"/>
                </a:lnTo>
                <a:lnTo>
                  <a:pt x="2825940" y="20523"/>
                </a:lnTo>
                <a:lnTo>
                  <a:pt x="2825940" y="1739"/>
                </a:lnTo>
                <a:lnTo>
                  <a:pt x="2811945" y="10007"/>
                </a:lnTo>
                <a:lnTo>
                  <a:pt x="2811945" y="20523"/>
                </a:lnTo>
                <a:lnTo>
                  <a:pt x="2805519" y="20523"/>
                </a:lnTo>
                <a:lnTo>
                  <a:pt x="2805519" y="31661"/>
                </a:lnTo>
                <a:lnTo>
                  <a:pt x="2811945" y="31661"/>
                </a:lnTo>
                <a:lnTo>
                  <a:pt x="2812072" y="62763"/>
                </a:lnTo>
                <a:lnTo>
                  <a:pt x="2812084" y="63106"/>
                </a:lnTo>
                <a:lnTo>
                  <a:pt x="2812770" y="67056"/>
                </a:lnTo>
                <a:lnTo>
                  <a:pt x="2813443" y="68884"/>
                </a:lnTo>
                <a:lnTo>
                  <a:pt x="2814396" y="70256"/>
                </a:lnTo>
                <a:lnTo>
                  <a:pt x="2815285" y="71615"/>
                </a:lnTo>
                <a:lnTo>
                  <a:pt x="2816745" y="72707"/>
                </a:lnTo>
                <a:lnTo>
                  <a:pt x="2818790" y="73520"/>
                </a:lnTo>
                <a:lnTo>
                  <a:pt x="2820835" y="74409"/>
                </a:lnTo>
                <a:lnTo>
                  <a:pt x="2823108" y="74841"/>
                </a:lnTo>
                <a:lnTo>
                  <a:pt x="2829712" y="74841"/>
                </a:lnTo>
                <a:lnTo>
                  <a:pt x="2833395" y="74129"/>
                </a:lnTo>
                <a:lnTo>
                  <a:pt x="2836659" y="72707"/>
                </a:lnTo>
                <a:close/>
              </a:path>
              <a:path w="3002279" h="177165">
                <a:moveTo>
                  <a:pt x="2888627" y="165417"/>
                </a:moveTo>
                <a:lnTo>
                  <a:pt x="2878417" y="165417"/>
                </a:lnTo>
                <a:lnTo>
                  <a:pt x="2878417" y="175628"/>
                </a:lnTo>
                <a:lnTo>
                  <a:pt x="2888627" y="175628"/>
                </a:lnTo>
                <a:lnTo>
                  <a:pt x="2888627" y="165417"/>
                </a:lnTo>
                <a:close/>
              </a:path>
              <a:path w="3002279" h="177165">
                <a:moveTo>
                  <a:pt x="2896387" y="39001"/>
                </a:moveTo>
                <a:lnTo>
                  <a:pt x="2893834" y="32435"/>
                </a:lnTo>
                <a:lnTo>
                  <a:pt x="2892260" y="30835"/>
                </a:lnTo>
                <a:lnTo>
                  <a:pt x="2888729" y="27266"/>
                </a:lnTo>
                <a:lnTo>
                  <a:pt x="2883624" y="22021"/>
                </a:lnTo>
                <a:lnTo>
                  <a:pt x="2881998" y="21374"/>
                </a:lnTo>
                <a:lnTo>
                  <a:pt x="2881998" y="52387"/>
                </a:lnTo>
                <a:lnTo>
                  <a:pt x="2880766" y="56438"/>
                </a:lnTo>
                <a:lnTo>
                  <a:pt x="2878315" y="59220"/>
                </a:lnTo>
                <a:lnTo>
                  <a:pt x="2875800" y="62014"/>
                </a:lnTo>
                <a:lnTo>
                  <a:pt x="2872740" y="63411"/>
                </a:lnTo>
                <a:lnTo>
                  <a:pt x="2865450" y="63411"/>
                </a:lnTo>
                <a:lnTo>
                  <a:pt x="2862389" y="62014"/>
                </a:lnTo>
                <a:lnTo>
                  <a:pt x="2862275" y="61874"/>
                </a:lnTo>
                <a:lnTo>
                  <a:pt x="2859938" y="59220"/>
                </a:lnTo>
                <a:lnTo>
                  <a:pt x="2857423" y="56438"/>
                </a:lnTo>
                <a:lnTo>
                  <a:pt x="2856166" y="52387"/>
                </a:lnTo>
                <a:lnTo>
                  <a:pt x="2856192" y="41732"/>
                </a:lnTo>
                <a:lnTo>
                  <a:pt x="2857423" y="37820"/>
                </a:lnTo>
                <a:lnTo>
                  <a:pt x="2859938" y="35026"/>
                </a:lnTo>
                <a:lnTo>
                  <a:pt x="2862389" y="32232"/>
                </a:lnTo>
                <a:lnTo>
                  <a:pt x="2865450" y="30835"/>
                </a:lnTo>
                <a:lnTo>
                  <a:pt x="2872740" y="30835"/>
                </a:lnTo>
                <a:lnTo>
                  <a:pt x="2881998" y="52387"/>
                </a:lnTo>
                <a:lnTo>
                  <a:pt x="2881998" y="21374"/>
                </a:lnTo>
                <a:lnTo>
                  <a:pt x="2877058" y="19405"/>
                </a:lnTo>
                <a:lnTo>
                  <a:pt x="2863850" y="19405"/>
                </a:lnTo>
                <a:lnTo>
                  <a:pt x="2859151" y="20561"/>
                </a:lnTo>
                <a:lnTo>
                  <a:pt x="2850718" y="25184"/>
                </a:lnTo>
                <a:lnTo>
                  <a:pt x="2847479" y="28524"/>
                </a:lnTo>
                <a:lnTo>
                  <a:pt x="2845460" y="32435"/>
                </a:lnTo>
                <a:lnTo>
                  <a:pt x="2842920" y="37236"/>
                </a:lnTo>
                <a:lnTo>
                  <a:pt x="2841764" y="41732"/>
                </a:lnTo>
                <a:lnTo>
                  <a:pt x="2841764" y="52387"/>
                </a:lnTo>
                <a:lnTo>
                  <a:pt x="2842920" y="57658"/>
                </a:lnTo>
                <a:lnTo>
                  <a:pt x="2845308" y="62014"/>
                </a:lnTo>
                <a:lnTo>
                  <a:pt x="2847479" y="66103"/>
                </a:lnTo>
                <a:lnTo>
                  <a:pt x="2850819" y="69329"/>
                </a:lnTo>
                <a:lnTo>
                  <a:pt x="2855239" y="71577"/>
                </a:lnTo>
                <a:lnTo>
                  <a:pt x="2859671" y="73761"/>
                </a:lnTo>
                <a:lnTo>
                  <a:pt x="2864294" y="74841"/>
                </a:lnTo>
                <a:lnTo>
                  <a:pt x="2876956" y="74841"/>
                </a:lnTo>
                <a:lnTo>
                  <a:pt x="2883458" y="72186"/>
                </a:lnTo>
                <a:lnTo>
                  <a:pt x="2888627" y="66878"/>
                </a:lnTo>
                <a:lnTo>
                  <a:pt x="2892056" y="63411"/>
                </a:lnTo>
                <a:lnTo>
                  <a:pt x="2893809" y="61645"/>
                </a:lnTo>
                <a:lnTo>
                  <a:pt x="2896387" y="55003"/>
                </a:lnTo>
                <a:lnTo>
                  <a:pt x="2896387" y="39001"/>
                </a:lnTo>
                <a:close/>
              </a:path>
              <a:path w="3002279" h="177165">
                <a:moveTo>
                  <a:pt x="2944787" y="165417"/>
                </a:moveTo>
                <a:lnTo>
                  <a:pt x="2934576" y="165417"/>
                </a:lnTo>
                <a:lnTo>
                  <a:pt x="2934576" y="175628"/>
                </a:lnTo>
                <a:lnTo>
                  <a:pt x="2944787" y="175628"/>
                </a:lnTo>
                <a:lnTo>
                  <a:pt x="2944787" y="165417"/>
                </a:lnTo>
                <a:close/>
              </a:path>
              <a:path w="3002279" h="177165">
                <a:moveTo>
                  <a:pt x="2951835" y="52590"/>
                </a:moveTo>
                <a:lnTo>
                  <a:pt x="2924238" y="38735"/>
                </a:lnTo>
                <a:lnTo>
                  <a:pt x="2919882" y="37401"/>
                </a:lnTo>
                <a:lnTo>
                  <a:pt x="2918650" y="36449"/>
                </a:lnTo>
                <a:lnTo>
                  <a:pt x="2917698" y="35775"/>
                </a:lnTo>
                <a:lnTo>
                  <a:pt x="2917228" y="34925"/>
                </a:lnTo>
                <a:lnTo>
                  <a:pt x="2917228" y="32740"/>
                </a:lnTo>
                <a:lnTo>
                  <a:pt x="2917761" y="31788"/>
                </a:lnTo>
                <a:lnTo>
                  <a:pt x="2918853" y="31038"/>
                </a:lnTo>
                <a:lnTo>
                  <a:pt x="2920415" y="30022"/>
                </a:lnTo>
                <a:lnTo>
                  <a:pt x="2923082" y="29514"/>
                </a:lnTo>
                <a:lnTo>
                  <a:pt x="2929750" y="29514"/>
                </a:lnTo>
                <a:lnTo>
                  <a:pt x="2931858" y="30022"/>
                </a:lnTo>
                <a:lnTo>
                  <a:pt x="2935198" y="32232"/>
                </a:lnTo>
                <a:lnTo>
                  <a:pt x="2936278" y="33832"/>
                </a:lnTo>
                <a:lnTo>
                  <a:pt x="2936824" y="35941"/>
                </a:lnTo>
                <a:lnTo>
                  <a:pt x="2949994" y="33489"/>
                </a:lnTo>
                <a:lnTo>
                  <a:pt x="2933801" y="19405"/>
                </a:lnTo>
                <a:lnTo>
                  <a:pt x="2918891" y="19405"/>
                </a:lnTo>
                <a:lnTo>
                  <a:pt x="2913278" y="20967"/>
                </a:lnTo>
                <a:lnTo>
                  <a:pt x="2906064" y="27228"/>
                </a:lnTo>
                <a:lnTo>
                  <a:pt x="2904286" y="31038"/>
                </a:lnTo>
                <a:lnTo>
                  <a:pt x="2904261" y="40843"/>
                </a:lnTo>
                <a:lnTo>
                  <a:pt x="2906369" y="44831"/>
                </a:lnTo>
                <a:lnTo>
                  <a:pt x="2913583" y="49733"/>
                </a:lnTo>
                <a:lnTo>
                  <a:pt x="2920733" y="52006"/>
                </a:lnTo>
                <a:lnTo>
                  <a:pt x="2934474" y="55067"/>
                </a:lnTo>
                <a:lnTo>
                  <a:pt x="2936049" y="55689"/>
                </a:lnTo>
                <a:lnTo>
                  <a:pt x="2937408" y="57048"/>
                </a:lnTo>
                <a:lnTo>
                  <a:pt x="2937751" y="57937"/>
                </a:lnTo>
                <a:lnTo>
                  <a:pt x="2937751" y="60591"/>
                </a:lnTo>
                <a:lnTo>
                  <a:pt x="2937129" y="61810"/>
                </a:lnTo>
                <a:lnTo>
                  <a:pt x="2934119" y="64020"/>
                </a:lnTo>
                <a:lnTo>
                  <a:pt x="2931350" y="64744"/>
                </a:lnTo>
                <a:lnTo>
                  <a:pt x="2924403" y="64744"/>
                </a:lnTo>
                <a:lnTo>
                  <a:pt x="2921851" y="64020"/>
                </a:lnTo>
                <a:lnTo>
                  <a:pt x="2920085" y="62598"/>
                </a:lnTo>
                <a:lnTo>
                  <a:pt x="2918244" y="61226"/>
                </a:lnTo>
                <a:lnTo>
                  <a:pt x="2917012" y="59194"/>
                </a:lnTo>
                <a:lnTo>
                  <a:pt x="2916402" y="56464"/>
                </a:lnTo>
                <a:lnTo>
                  <a:pt x="2902318" y="58610"/>
                </a:lnTo>
                <a:lnTo>
                  <a:pt x="2903613" y="63576"/>
                </a:lnTo>
                <a:lnTo>
                  <a:pt x="2906369" y="67525"/>
                </a:lnTo>
                <a:lnTo>
                  <a:pt x="2914802" y="73380"/>
                </a:lnTo>
                <a:lnTo>
                  <a:pt x="2920530" y="74841"/>
                </a:lnTo>
                <a:lnTo>
                  <a:pt x="2935706" y="74841"/>
                </a:lnTo>
                <a:lnTo>
                  <a:pt x="2951835" y="61810"/>
                </a:lnTo>
                <a:lnTo>
                  <a:pt x="2951835" y="52590"/>
                </a:lnTo>
                <a:close/>
              </a:path>
              <a:path w="3002279" h="177165">
                <a:moveTo>
                  <a:pt x="3001975" y="165417"/>
                </a:moveTo>
                <a:lnTo>
                  <a:pt x="2991764" y="165417"/>
                </a:lnTo>
                <a:lnTo>
                  <a:pt x="2991764" y="175628"/>
                </a:lnTo>
                <a:lnTo>
                  <a:pt x="3001975" y="175628"/>
                </a:lnTo>
                <a:lnTo>
                  <a:pt x="3001975" y="165417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8" name="object 568" descr=""/>
          <p:cNvSpPr/>
          <p:nvPr/>
        </p:nvSpPr>
        <p:spPr>
          <a:xfrm>
            <a:off x="3418677" y="656433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9" name="object 569" descr=""/>
          <p:cNvSpPr/>
          <p:nvPr/>
        </p:nvSpPr>
        <p:spPr>
          <a:xfrm>
            <a:off x="3474837" y="656433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0" name="object 570" descr=""/>
          <p:cNvSpPr/>
          <p:nvPr/>
        </p:nvSpPr>
        <p:spPr>
          <a:xfrm>
            <a:off x="3530996" y="656433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1" name="object 571" descr=""/>
          <p:cNvSpPr/>
          <p:nvPr/>
        </p:nvSpPr>
        <p:spPr>
          <a:xfrm>
            <a:off x="3588176" y="656433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2" name="object 572" descr=""/>
          <p:cNvSpPr/>
          <p:nvPr/>
        </p:nvSpPr>
        <p:spPr>
          <a:xfrm>
            <a:off x="3644336" y="656433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3" name="object 573" descr=""/>
          <p:cNvSpPr/>
          <p:nvPr/>
        </p:nvSpPr>
        <p:spPr>
          <a:xfrm>
            <a:off x="3701516" y="656433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4" name="object 574" descr=""/>
          <p:cNvSpPr/>
          <p:nvPr/>
        </p:nvSpPr>
        <p:spPr>
          <a:xfrm>
            <a:off x="3892663" y="6501024"/>
            <a:ext cx="275590" cy="74930"/>
          </a:xfrm>
          <a:custGeom>
            <a:avLst/>
            <a:gdLst/>
            <a:ahLst/>
            <a:cxnLst/>
            <a:rect l="l" t="t" r="r" b="b"/>
            <a:pathLst>
              <a:path w="275589" h="74929">
                <a:moveTo>
                  <a:pt x="52483" y="58814"/>
                </a:moveTo>
                <a:lnTo>
                  <a:pt x="0" y="58814"/>
                </a:lnTo>
                <a:lnTo>
                  <a:pt x="0" y="46561"/>
                </a:lnTo>
                <a:lnTo>
                  <a:pt x="31653" y="102"/>
                </a:lnTo>
                <a:lnTo>
                  <a:pt x="43395" y="102"/>
                </a:lnTo>
                <a:lnTo>
                  <a:pt x="43395" y="21646"/>
                </a:lnTo>
                <a:lnTo>
                  <a:pt x="29815" y="21646"/>
                </a:lnTo>
                <a:lnTo>
                  <a:pt x="13069" y="46561"/>
                </a:lnTo>
                <a:lnTo>
                  <a:pt x="52483" y="46561"/>
                </a:lnTo>
                <a:lnTo>
                  <a:pt x="52483" y="58814"/>
                </a:lnTo>
                <a:close/>
              </a:path>
              <a:path w="275589" h="74929">
                <a:moveTo>
                  <a:pt x="43395" y="46561"/>
                </a:moveTo>
                <a:lnTo>
                  <a:pt x="29815" y="46561"/>
                </a:lnTo>
                <a:lnTo>
                  <a:pt x="29815" y="21646"/>
                </a:lnTo>
                <a:lnTo>
                  <a:pt x="43395" y="21646"/>
                </a:lnTo>
                <a:lnTo>
                  <a:pt x="43395" y="46561"/>
                </a:lnTo>
                <a:close/>
              </a:path>
              <a:path w="275589" h="74929">
                <a:moveTo>
                  <a:pt x="43395" y="73517"/>
                </a:moveTo>
                <a:lnTo>
                  <a:pt x="29815" y="73517"/>
                </a:lnTo>
                <a:lnTo>
                  <a:pt x="29815" y="58814"/>
                </a:lnTo>
                <a:lnTo>
                  <a:pt x="43395" y="58814"/>
                </a:lnTo>
                <a:lnTo>
                  <a:pt x="43395" y="73517"/>
                </a:lnTo>
                <a:close/>
              </a:path>
              <a:path w="275589" h="74929">
                <a:moveTo>
                  <a:pt x="62285" y="31245"/>
                </a:moveTo>
                <a:lnTo>
                  <a:pt x="62285" y="18481"/>
                </a:lnTo>
                <a:lnTo>
                  <a:pt x="65961" y="17256"/>
                </a:lnTo>
                <a:lnTo>
                  <a:pt x="69943" y="14975"/>
                </a:lnTo>
                <a:lnTo>
                  <a:pt x="74232" y="11640"/>
                </a:lnTo>
                <a:lnTo>
                  <a:pt x="78452" y="8304"/>
                </a:lnTo>
                <a:lnTo>
                  <a:pt x="81380" y="4424"/>
                </a:lnTo>
                <a:lnTo>
                  <a:pt x="83013" y="0"/>
                </a:lnTo>
                <a:lnTo>
                  <a:pt x="94347" y="0"/>
                </a:lnTo>
                <a:lnTo>
                  <a:pt x="94347" y="20625"/>
                </a:lnTo>
                <a:lnTo>
                  <a:pt x="80358" y="20625"/>
                </a:lnTo>
                <a:lnTo>
                  <a:pt x="75253" y="25390"/>
                </a:lnTo>
                <a:lnTo>
                  <a:pt x="69229" y="28930"/>
                </a:lnTo>
                <a:lnTo>
                  <a:pt x="62285" y="31245"/>
                </a:lnTo>
                <a:close/>
              </a:path>
              <a:path w="275589" h="74929">
                <a:moveTo>
                  <a:pt x="94347" y="73517"/>
                </a:moveTo>
                <a:lnTo>
                  <a:pt x="80358" y="73517"/>
                </a:lnTo>
                <a:lnTo>
                  <a:pt x="80358" y="20625"/>
                </a:lnTo>
                <a:lnTo>
                  <a:pt x="94347" y="20625"/>
                </a:lnTo>
                <a:lnTo>
                  <a:pt x="94347" y="73517"/>
                </a:lnTo>
                <a:close/>
              </a:path>
              <a:path w="275589" h="74929">
                <a:moveTo>
                  <a:pt x="147137" y="74845"/>
                </a:moveTo>
                <a:lnTo>
                  <a:pt x="133319" y="74845"/>
                </a:lnTo>
                <a:lnTo>
                  <a:pt x="127805" y="73109"/>
                </a:lnTo>
                <a:lnTo>
                  <a:pt x="118207" y="65485"/>
                </a:lnTo>
                <a:lnTo>
                  <a:pt x="115586" y="59801"/>
                </a:lnTo>
                <a:lnTo>
                  <a:pt x="115632" y="48467"/>
                </a:lnTo>
                <a:lnTo>
                  <a:pt x="127737" y="34001"/>
                </a:lnTo>
                <a:lnTo>
                  <a:pt x="124129" y="32436"/>
                </a:lnTo>
                <a:lnTo>
                  <a:pt x="121508" y="30326"/>
                </a:lnTo>
                <a:lnTo>
                  <a:pt x="118241" y="25016"/>
                </a:lnTo>
                <a:lnTo>
                  <a:pt x="117566" y="22599"/>
                </a:lnTo>
                <a:lnTo>
                  <a:pt x="117481" y="22293"/>
                </a:lnTo>
                <a:lnTo>
                  <a:pt x="132366" y="0"/>
                </a:lnTo>
                <a:lnTo>
                  <a:pt x="146252" y="0"/>
                </a:lnTo>
                <a:lnTo>
                  <a:pt x="151630" y="1769"/>
                </a:lnTo>
                <a:lnTo>
                  <a:pt x="155510" y="5309"/>
                </a:lnTo>
                <a:lnTo>
                  <a:pt x="159322" y="8917"/>
                </a:lnTo>
                <a:lnTo>
                  <a:pt x="160254" y="11129"/>
                </a:lnTo>
                <a:lnTo>
                  <a:pt x="136824" y="11129"/>
                </a:lnTo>
                <a:lnTo>
                  <a:pt x="134769" y="11912"/>
                </a:lnTo>
                <a:lnTo>
                  <a:pt x="133182" y="13444"/>
                </a:lnTo>
                <a:lnTo>
                  <a:pt x="131515" y="15111"/>
                </a:lnTo>
                <a:lnTo>
                  <a:pt x="130710" y="17222"/>
                </a:lnTo>
                <a:lnTo>
                  <a:pt x="130698" y="22599"/>
                </a:lnTo>
                <a:lnTo>
                  <a:pt x="131456" y="24812"/>
                </a:lnTo>
                <a:lnTo>
                  <a:pt x="131617" y="25016"/>
                </a:lnTo>
                <a:lnTo>
                  <a:pt x="134612" y="28011"/>
                </a:lnTo>
                <a:lnTo>
                  <a:pt x="136722" y="28794"/>
                </a:lnTo>
                <a:lnTo>
                  <a:pt x="157961" y="28794"/>
                </a:lnTo>
                <a:lnTo>
                  <a:pt x="156803" y="30530"/>
                </a:lnTo>
                <a:lnTo>
                  <a:pt x="154319" y="32572"/>
                </a:lnTo>
                <a:lnTo>
                  <a:pt x="151119" y="34001"/>
                </a:lnTo>
                <a:lnTo>
                  <a:pt x="155204" y="35635"/>
                </a:lnTo>
                <a:lnTo>
                  <a:pt x="158301" y="38018"/>
                </a:lnTo>
                <a:lnTo>
                  <a:pt x="159585" y="39924"/>
                </a:lnTo>
                <a:lnTo>
                  <a:pt x="136075" y="39924"/>
                </a:lnTo>
                <a:lnTo>
                  <a:pt x="133557" y="41115"/>
                </a:lnTo>
                <a:lnTo>
                  <a:pt x="131923" y="43498"/>
                </a:lnTo>
                <a:lnTo>
                  <a:pt x="130221" y="45880"/>
                </a:lnTo>
                <a:lnTo>
                  <a:pt x="129370" y="48467"/>
                </a:lnTo>
                <a:lnTo>
                  <a:pt x="129426" y="55308"/>
                </a:lnTo>
                <a:lnTo>
                  <a:pt x="130357" y="58167"/>
                </a:lnTo>
                <a:lnTo>
                  <a:pt x="134306" y="62524"/>
                </a:lnTo>
                <a:lnTo>
                  <a:pt x="136756" y="63613"/>
                </a:lnTo>
                <a:lnTo>
                  <a:pt x="161697" y="63613"/>
                </a:lnTo>
                <a:lnTo>
                  <a:pt x="161432" y="64294"/>
                </a:lnTo>
                <a:lnTo>
                  <a:pt x="152855" y="72734"/>
                </a:lnTo>
                <a:lnTo>
                  <a:pt x="147137" y="74845"/>
                </a:lnTo>
                <a:close/>
              </a:path>
              <a:path w="275589" h="74929">
                <a:moveTo>
                  <a:pt x="157961" y="28794"/>
                </a:moveTo>
                <a:lnTo>
                  <a:pt x="141964" y="28794"/>
                </a:lnTo>
                <a:lnTo>
                  <a:pt x="144074" y="28011"/>
                </a:lnTo>
                <a:lnTo>
                  <a:pt x="145708" y="26445"/>
                </a:lnTo>
                <a:lnTo>
                  <a:pt x="147273" y="24812"/>
                </a:lnTo>
                <a:lnTo>
                  <a:pt x="148056" y="22599"/>
                </a:lnTo>
                <a:lnTo>
                  <a:pt x="148056" y="17222"/>
                </a:lnTo>
                <a:lnTo>
                  <a:pt x="147273" y="15111"/>
                </a:lnTo>
                <a:lnTo>
                  <a:pt x="145674" y="13444"/>
                </a:lnTo>
                <a:lnTo>
                  <a:pt x="144142" y="11912"/>
                </a:lnTo>
                <a:lnTo>
                  <a:pt x="142066" y="11129"/>
                </a:lnTo>
                <a:lnTo>
                  <a:pt x="160254" y="11129"/>
                </a:lnTo>
                <a:lnTo>
                  <a:pt x="161228" y="13444"/>
                </a:lnTo>
                <a:lnTo>
                  <a:pt x="161138" y="22599"/>
                </a:lnTo>
                <a:lnTo>
                  <a:pt x="160484" y="24812"/>
                </a:lnTo>
                <a:lnTo>
                  <a:pt x="160424" y="25016"/>
                </a:lnTo>
                <a:lnTo>
                  <a:pt x="160343" y="25288"/>
                </a:lnTo>
                <a:lnTo>
                  <a:pt x="157961" y="28794"/>
                </a:lnTo>
                <a:close/>
              </a:path>
              <a:path w="275589" h="74929">
                <a:moveTo>
                  <a:pt x="161697" y="63613"/>
                </a:moveTo>
                <a:lnTo>
                  <a:pt x="142610" y="63613"/>
                </a:lnTo>
                <a:lnTo>
                  <a:pt x="145023" y="62524"/>
                </a:lnTo>
                <a:lnTo>
                  <a:pt x="146831" y="60447"/>
                </a:lnTo>
                <a:lnTo>
                  <a:pt x="148737" y="58337"/>
                </a:lnTo>
                <a:lnTo>
                  <a:pt x="149690" y="55308"/>
                </a:lnTo>
                <a:lnTo>
                  <a:pt x="149666" y="47888"/>
                </a:lnTo>
                <a:lnTo>
                  <a:pt x="148737" y="45199"/>
                </a:lnTo>
                <a:lnTo>
                  <a:pt x="145048" y="41115"/>
                </a:lnTo>
                <a:lnTo>
                  <a:pt x="144925" y="40979"/>
                </a:lnTo>
                <a:lnTo>
                  <a:pt x="142474" y="39924"/>
                </a:lnTo>
                <a:lnTo>
                  <a:pt x="159585" y="39924"/>
                </a:lnTo>
                <a:lnTo>
                  <a:pt x="162521" y="44280"/>
                </a:lnTo>
                <a:lnTo>
                  <a:pt x="163577" y="47888"/>
                </a:lnTo>
                <a:lnTo>
                  <a:pt x="163577" y="58780"/>
                </a:lnTo>
                <a:lnTo>
                  <a:pt x="161697" y="63613"/>
                </a:lnTo>
                <a:close/>
              </a:path>
              <a:path w="275589" h="74929">
                <a:moveTo>
                  <a:pt x="202718" y="74845"/>
                </a:moveTo>
                <a:lnTo>
                  <a:pt x="188491" y="74845"/>
                </a:lnTo>
                <a:lnTo>
                  <a:pt x="182739" y="72088"/>
                </a:lnTo>
                <a:lnTo>
                  <a:pt x="171856" y="37473"/>
                </a:lnTo>
                <a:lnTo>
                  <a:pt x="171847" y="37269"/>
                </a:lnTo>
                <a:lnTo>
                  <a:pt x="172240" y="28828"/>
                </a:lnTo>
                <a:lnTo>
                  <a:pt x="172294" y="27671"/>
                </a:lnTo>
                <a:lnTo>
                  <a:pt x="173601" y="19706"/>
                </a:lnTo>
                <a:lnTo>
                  <a:pt x="188491" y="0"/>
                </a:lnTo>
                <a:lnTo>
                  <a:pt x="202718" y="0"/>
                </a:lnTo>
                <a:lnTo>
                  <a:pt x="208157" y="2484"/>
                </a:lnTo>
                <a:lnTo>
                  <a:pt x="212100" y="7453"/>
                </a:lnTo>
                <a:lnTo>
                  <a:pt x="214600" y="11640"/>
                </a:lnTo>
                <a:lnTo>
                  <a:pt x="193937" y="11640"/>
                </a:lnTo>
                <a:lnTo>
                  <a:pt x="192439" y="12184"/>
                </a:lnTo>
                <a:lnTo>
                  <a:pt x="186726" y="47027"/>
                </a:lnTo>
                <a:lnTo>
                  <a:pt x="187095" y="51938"/>
                </a:lnTo>
                <a:lnTo>
                  <a:pt x="187980" y="55138"/>
                </a:lnTo>
                <a:lnTo>
                  <a:pt x="188797" y="58405"/>
                </a:lnTo>
                <a:lnTo>
                  <a:pt x="189819" y="60481"/>
                </a:lnTo>
                <a:lnTo>
                  <a:pt x="192439" y="62660"/>
                </a:lnTo>
                <a:lnTo>
                  <a:pt x="193937" y="63204"/>
                </a:lnTo>
                <a:lnTo>
                  <a:pt x="214643" y="63204"/>
                </a:lnTo>
                <a:lnTo>
                  <a:pt x="212180" y="67391"/>
                </a:lnTo>
                <a:lnTo>
                  <a:pt x="208232" y="72360"/>
                </a:lnTo>
                <a:lnTo>
                  <a:pt x="202718" y="74845"/>
                </a:lnTo>
                <a:close/>
              </a:path>
              <a:path w="275589" h="74929">
                <a:moveTo>
                  <a:pt x="214643" y="63204"/>
                </a:moveTo>
                <a:lnTo>
                  <a:pt x="197272" y="63204"/>
                </a:lnTo>
                <a:lnTo>
                  <a:pt x="198736" y="62660"/>
                </a:lnTo>
                <a:lnTo>
                  <a:pt x="201322" y="60481"/>
                </a:lnTo>
                <a:lnTo>
                  <a:pt x="202344" y="58541"/>
                </a:lnTo>
                <a:lnTo>
                  <a:pt x="204045" y="52143"/>
                </a:lnTo>
                <a:lnTo>
                  <a:pt x="204445" y="47027"/>
                </a:lnTo>
                <a:lnTo>
                  <a:pt x="204442" y="27671"/>
                </a:lnTo>
                <a:lnTo>
                  <a:pt x="197272" y="11640"/>
                </a:lnTo>
                <a:lnTo>
                  <a:pt x="214600" y="11640"/>
                </a:lnTo>
                <a:lnTo>
                  <a:pt x="219327" y="37473"/>
                </a:lnTo>
                <a:lnTo>
                  <a:pt x="218930" y="46050"/>
                </a:lnTo>
                <a:lnTo>
                  <a:pt x="218885" y="47027"/>
                </a:lnTo>
                <a:lnTo>
                  <a:pt x="217570" y="55138"/>
                </a:lnTo>
                <a:lnTo>
                  <a:pt x="217541" y="55317"/>
                </a:lnTo>
                <a:lnTo>
                  <a:pt x="215307" y="62075"/>
                </a:lnTo>
                <a:lnTo>
                  <a:pt x="214643" y="63204"/>
                </a:lnTo>
                <a:close/>
              </a:path>
              <a:path w="275589" h="74929">
                <a:moveTo>
                  <a:pt x="258877" y="74845"/>
                </a:moveTo>
                <a:lnTo>
                  <a:pt x="244650" y="74845"/>
                </a:lnTo>
                <a:lnTo>
                  <a:pt x="238898" y="72088"/>
                </a:lnTo>
                <a:lnTo>
                  <a:pt x="228007" y="37269"/>
                </a:lnTo>
                <a:lnTo>
                  <a:pt x="228400" y="28828"/>
                </a:lnTo>
                <a:lnTo>
                  <a:pt x="228453" y="27671"/>
                </a:lnTo>
                <a:lnTo>
                  <a:pt x="229760" y="19706"/>
                </a:lnTo>
                <a:lnTo>
                  <a:pt x="229794" y="19502"/>
                </a:lnTo>
                <a:lnTo>
                  <a:pt x="232027" y="12763"/>
                </a:lnTo>
                <a:lnTo>
                  <a:pt x="235154" y="7453"/>
                </a:lnTo>
                <a:lnTo>
                  <a:pt x="239102" y="2484"/>
                </a:lnTo>
                <a:lnTo>
                  <a:pt x="244650" y="0"/>
                </a:lnTo>
                <a:lnTo>
                  <a:pt x="258877" y="0"/>
                </a:lnTo>
                <a:lnTo>
                  <a:pt x="264317" y="2484"/>
                </a:lnTo>
                <a:lnTo>
                  <a:pt x="268259" y="7453"/>
                </a:lnTo>
                <a:lnTo>
                  <a:pt x="270759" y="11640"/>
                </a:lnTo>
                <a:lnTo>
                  <a:pt x="250096" y="11640"/>
                </a:lnTo>
                <a:lnTo>
                  <a:pt x="248598" y="12184"/>
                </a:lnTo>
                <a:lnTo>
                  <a:pt x="242886" y="47027"/>
                </a:lnTo>
                <a:lnTo>
                  <a:pt x="243255" y="51938"/>
                </a:lnTo>
                <a:lnTo>
                  <a:pt x="244140" y="55138"/>
                </a:lnTo>
                <a:lnTo>
                  <a:pt x="244957" y="58405"/>
                </a:lnTo>
                <a:lnTo>
                  <a:pt x="245978" y="60481"/>
                </a:lnTo>
                <a:lnTo>
                  <a:pt x="248598" y="62660"/>
                </a:lnTo>
                <a:lnTo>
                  <a:pt x="250096" y="63204"/>
                </a:lnTo>
                <a:lnTo>
                  <a:pt x="270802" y="63204"/>
                </a:lnTo>
                <a:lnTo>
                  <a:pt x="268339" y="67391"/>
                </a:lnTo>
                <a:lnTo>
                  <a:pt x="264391" y="72360"/>
                </a:lnTo>
                <a:lnTo>
                  <a:pt x="258877" y="74845"/>
                </a:lnTo>
                <a:close/>
              </a:path>
              <a:path w="275589" h="74929">
                <a:moveTo>
                  <a:pt x="270802" y="63204"/>
                </a:moveTo>
                <a:lnTo>
                  <a:pt x="253432" y="63204"/>
                </a:lnTo>
                <a:lnTo>
                  <a:pt x="254895" y="62660"/>
                </a:lnTo>
                <a:lnTo>
                  <a:pt x="257482" y="60481"/>
                </a:lnTo>
                <a:lnTo>
                  <a:pt x="258503" y="58541"/>
                </a:lnTo>
                <a:lnTo>
                  <a:pt x="260205" y="52143"/>
                </a:lnTo>
                <a:lnTo>
                  <a:pt x="260605" y="47027"/>
                </a:lnTo>
                <a:lnTo>
                  <a:pt x="260601" y="27671"/>
                </a:lnTo>
                <a:lnTo>
                  <a:pt x="253432" y="11640"/>
                </a:lnTo>
                <a:lnTo>
                  <a:pt x="270759" y="11640"/>
                </a:lnTo>
                <a:lnTo>
                  <a:pt x="275487" y="37473"/>
                </a:lnTo>
                <a:lnTo>
                  <a:pt x="275090" y="46050"/>
                </a:lnTo>
                <a:lnTo>
                  <a:pt x="275044" y="47027"/>
                </a:lnTo>
                <a:lnTo>
                  <a:pt x="273729" y="55138"/>
                </a:lnTo>
                <a:lnTo>
                  <a:pt x="273700" y="55317"/>
                </a:lnTo>
                <a:lnTo>
                  <a:pt x="271466" y="62075"/>
                </a:lnTo>
                <a:lnTo>
                  <a:pt x="270802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75" name="object 575" descr=""/>
          <p:cNvGrpSpPr/>
          <p:nvPr/>
        </p:nvGrpSpPr>
        <p:grpSpPr>
          <a:xfrm>
            <a:off x="370754" y="6728393"/>
            <a:ext cx="2494280" cy="96520"/>
            <a:chOff x="370754" y="6728393"/>
            <a:chExt cx="2494280" cy="96520"/>
          </a:xfrm>
        </p:grpSpPr>
        <p:pic>
          <p:nvPicPr>
            <p:cNvPr id="576" name="object 576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70754" y="6728393"/>
              <a:ext cx="2439973" cy="96185"/>
            </a:xfrm>
            <a:prstGeom prst="rect">
              <a:avLst/>
            </a:prstGeom>
          </p:spPr>
        </p:pic>
        <p:sp>
          <p:nvSpPr>
            <p:cNvPr id="577" name="object 577" descr=""/>
            <p:cNvSpPr/>
            <p:nvPr/>
          </p:nvSpPr>
          <p:spPr>
            <a:xfrm>
              <a:off x="2854225" y="6792926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10210" y="10210"/>
                  </a:moveTo>
                  <a:lnTo>
                    <a:pt x="0" y="10210"/>
                  </a:lnTo>
                  <a:lnTo>
                    <a:pt x="0" y="0"/>
                  </a:lnTo>
                  <a:lnTo>
                    <a:pt x="10210" y="0"/>
                  </a:lnTo>
                  <a:lnTo>
                    <a:pt x="10210" y="1021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78" name="object 578" descr=""/>
          <p:cNvSpPr/>
          <p:nvPr/>
        </p:nvSpPr>
        <p:spPr>
          <a:xfrm>
            <a:off x="2911405" y="6792925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9" name="object 579" descr=""/>
          <p:cNvSpPr/>
          <p:nvPr/>
        </p:nvSpPr>
        <p:spPr>
          <a:xfrm>
            <a:off x="2967564" y="6792925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0" name="object 580" descr=""/>
          <p:cNvSpPr/>
          <p:nvPr/>
        </p:nvSpPr>
        <p:spPr>
          <a:xfrm>
            <a:off x="3023724" y="6792925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1" name="object 581" descr=""/>
          <p:cNvSpPr/>
          <p:nvPr/>
        </p:nvSpPr>
        <p:spPr>
          <a:xfrm>
            <a:off x="3079883" y="6792925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2" name="object 582" descr=""/>
          <p:cNvSpPr/>
          <p:nvPr/>
        </p:nvSpPr>
        <p:spPr>
          <a:xfrm>
            <a:off x="3137064" y="6792925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3" name="object 583" descr=""/>
          <p:cNvSpPr/>
          <p:nvPr/>
        </p:nvSpPr>
        <p:spPr>
          <a:xfrm>
            <a:off x="3193223" y="6792925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4" name="object 584" descr=""/>
          <p:cNvSpPr/>
          <p:nvPr/>
        </p:nvSpPr>
        <p:spPr>
          <a:xfrm>
            <a:off x="3249383" y="6792925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5" name="object 585" descr=""/>
          <p:cNvSpPr/>
          <p:nvPr/>
        </p:nvSpPr>
        <p:spPr>
          <a:xfrm>
            <a:off x="3305542" y="6792925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6" name="object 586" descr=""/>
          <p:cNvSpPr/>
          <p:nvPr/>
        </p:nvSpPr>
        <p:spPr>
          <a:xfrm>
            <a:off x="3361701" y="6792925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7" name="object 587" descr=""/>
          <p:cNvSpPr/>
          <p:nvPr/>
        </p:nvSpPr>
        <p:spPr>
          <a:xfrm>
            <a:off x="3418882" y="6792925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8" name="object 588" descr=""/>
          <p:cNvSpPr/>
          <p:nvPr/>
        </p:nvSpPr>
        <p:spPr>
          <a:xfrm>
            <a:off x="3475041" y="6792925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9" name="object 589" descr=""/>
          <p:cNvSpPr/>
          <p:nvPr/>
        </p:nvSpPr>
        <p:spPr>
          <a:xfrm>
            <a:off x="3531201" y="6792925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0" name="object 590" descr=""/>
          <p:cNvSpPr/>
          <p:nvPr/>
        </p:nvSpPr>
        <p:spPr>
          <a:xfrm>
            <a:off x="3587360" y="6792925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1" name="object 591" descr=""/>
          <p:cNvSpPr/>
          <p:nvPr/>
        </p:nvSpPr>
        <p:spPr>
          <a:xfrm>
            <a:off x="3644541" y="6792925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2" name="object 592" descr=""/>
          <p:cNvSpPr/>
          <p:nvPr/>
        </p:nvSpPr>
        <p:spPr>
          <a:xfrm>
            <a:off x="3700700" y="6792925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3" name="object 593" descr=""/>
          <p:cNvSpPr/>
          <p:nvPr/>
        </p:nvSpPr>
        <p:spPr>
          <a:xfrm>
            <a:off x="3892663" y="6729618"/>
            <a:ext cx="275590" cy="74930"/>
          </a:xfrm>
          <a:custGeom>
            <a:avLst/>
            <a:gdLst/>
            <a:ahLst/>
            <a:cxnLst/>
            <a:rect l="l" t="t" r="r" b="b"/>
            <a:pathLst>
              <a:path w="275589" h="74929">
                <a:moveTo>
                  <a:pt x="52483" y="58814"/>
                </a:moveTo>
                <a:lnTo>
                  <a:pt x="0" y="58814"/>
                </a:lnTo>
                <a:lnTo>
                  <a:pt x="0" y="46561"/>
                </a:lnTo>
                <a:lnTo>
                  <a:pt x="31653" y="102"/>
                </a:lnTo>
                <a:lnTo>
                  <a:pt x="43395" y="102"/>
                </a:lnTo>
                <a:lnTo>
                  <a:pt x="43395" y="21646"/>
                </a:lnTo>
                <a:lnTo>
                  <a:pt x="29815" y="21646"/>
                </a:lnTo>
                <a:lnTo>
                  <a:pt x="13069" y="46561"/>
                </a:lnTo>
                <a:lnTo>
                  <a:pt x="52483" y="46561"/>
                </a:lnTo>
                <a:lnTo>
                  <a:pt x="52483" y="58814"/>
                </a:lnTo>
                <a:close/>
              </a:path>
              <a:path w="275589" h="74929">
                <a:moveTo>
                  <a:pt x="43395" y="46561"/>
                </a:moveTo>
                <a:lnTo>
                  <a:pt x="29815" y="46561"/>
                </a:lnTo>
                <a:lnTo>
                  <a:pt x="29815" y="21646"/>
                </a:lnTo>
                <a:lnTo>
                  <a:pt x="43395" y="21646"/>
                </a:lnTo>
                <a:lnTo>
                  <a:pt x="43395" y="46561"/>
                </a:lnTo>
                <a:close/>
              </a:path>
              <a:path w="275589" h="74929">
                <a:moveTo>
                  <a:pt x="43395" y="73517"/>
                </a:moveTo>
                <a:lnTo>
                  <a:pt x="29815" y="73517"/>
                </a:lnTo>
                <a:lnTo>
                  <a:pt x="29815" y="58814"/>
                </a:lnTo>
                <a:lnTo>
                  <a:pt x="43395" y="58814"/>
                </a:lnTo>
                <a:lnTo>
                  <a:pt x="43395" y="73517"/>
                </a:lnTo>
                <a:close/>
              </a:path>
              <a:path w="275589" h="74929">
                <a:moveTo>
                  <a:pt x="72394" y="23076"/>
                </a:moveTo>
                <a:lnTo>
                  <a:pt x="58405" y="21646"/>
                </a:lnTo>
                <a:lnTo>
                  <a:pt x="58998" y="16064"/>
                </a:lnTo>
                <a:lnTo>
                  <a:pt x="59023" y="15826"/>
                </a:lnTo>
                <a:lnTo>
                  <a:pt x="59150" y="14635"/>
                </a:lnTo>
                <a:lnTo>
                  <a:pt x="59222" y="13954"/>
                </a:lnTo>
                <a:lnTo>
                  <a:pt x="61843" y="8406"/>
                </a:lnTo>
                <a:lnTo>
                  <a:pt x="70624" y="1667"/>
                </a:lnTo>
                <a:lnTo>
                  <a:pt x="76104" y="0"/>
                </a:lnTo>
                <a:lnTo>
                  <a:pt x="89923" y="0"/>
                </a:lnTo>
                <a:lnTo>
                  <a:pt x="95573" y="1940"/>
                </a:lnTo>
                <a:lnTo>
                  <a:pt x="103809" y="9768"/>
                </a:lnTo>
                <a:lnTo>
                  <a:pt x="104608" y="11640"/>
                </a:lnTo>
                <a:lnTo>
                  <a:pt x="79440" y="11640"/>
                </a:lnTo>
                <a:lnTo>
                  <a:pt x="77214" y="12491"/>
                </a:lnTo>
                <a:lnTo>
                  <a:pt x="75457" y="14193"/>
                </a:lnTo>
                <a:lnTo>
                  <a:pt x="73653" y="16064"/>
                </a:lnTo>
                <a:lnTo>
                  <a:pt x="72666" y="18992"/>
                </a:lnTo>
                <a:lnTo>
                  <a:pt x="72489" y="21646"/>
                </a:lnTo>
                <a:lnTo>
                  <a:pt x="72394" y="23076"/>
                </a:lnTo>
                <a:close/>
              </a:path>
              <a:path w="275589" h="74929">
                <a:moveTo>
                  <a:pt x="105885" y="73517"/>
                </a:moveTo>
                <a:lnTo>
                  <a:pt x="56772" y="73517"/>
                </a:lnTo>
                <a:lnTo>
                  <a:pt x="57316" y="68616"/>
                </a:lnTo>
                <a:lnTo>
                  <a:pt x="58916" y="63953"/>
                </a:lnTo>
                <a:lnTo>
                  <a:pt x="64103" y="55308"/>
                </a:lnTo>
                <a:lnTo>
                  <a:pt x="64225" y="55104"/>
                </a:lnTo>
                <a:lnTo>
                  <a:pt x="69467" y="49250"/>
                </a:lnTo>
                <a:lnTo>
                  <a:pt x="83725" y="35942"/>
                </a:lnTo>
                <a:lnTo>
                  <a:pt x="87506" y="32027"/>
                </a:lnTo>
                <a:lnTo>
                  <a:pt x="90842" y="27058"/>
                </a:lnTo>
                <a:lnTo>
                  <a:pt x="91795" y="24199"/>
                </a:lnTo>
                <a:lnTo>
                  <a:pt x="91795" y="18209"/>
                </a:lnTo>
                <a:lnTo>
                  <a:pt x="91029" y="16064"/>
                </a:lnTo>
                <a:lnTo>
                  <a:pt x="90944" y="15826"/>
                </a:lnTo>
                <a:lnTo>
                  <a:pt x="89242" y="14193"/>
                </a:lnTo>
                <a:lnTo>
                  <a:pt x="87608" y="12491"/>
                </a:lnTo>
                <a:lnTo>
                  <a:pt x="85294" y="11640"/>
                </a:lnTo>
                <a:lnTo>
                  <a:pt x="104608" y="11640"/>
                </a:lnTo>
                <a:lnTo>
                  <a:pt x="105885" y="14635"/>
                </a:lnTo>
                <a:lnTo>
                  <a:pt x="105791" y="24199"/>
                </a:lnTo>
                <a:lnTo>
                  <a:pt x="84851" y="52585"/>
                </a:lnTo>
                <a:lnTo>
                  <a:pt x="82026" y="55308"/>
                </a:lnTo>
                <a:lnTo>
                  <a:pt x="80869" y="56669"/>
                </a:lnTo>
                <a:lnTo>
                  <a:pt x="79712" y="57963"/>
                </a:lnTo>
                <a:lnTo>
                  <a:pt x="78759" y="59256"/>
                </a:lnTo>
                <a:lnTo>
                  <a:pt x="78010" y="60550"/>
                </a:lnTo>
                <a:lnTo>
                  <a:pt x="105885" y="60550"/>
                </a:lnTo>
                <a:lnTo>
                  <a:pt x="105885" y="73517"/>
                </a:lnTo>
                <a:close/>
              </a:path>
              <a:path w="275589" h="74929">
                <a:moveTo>
                  <a:pt x="119466" y="31245"/>
                </a:moveTo>
                <a:lnTo>
                  <a:pt x="119466" y="18481"/>
                </a:lnTo>
                <a:lnTo>
                  <a:pt x="123142" y="17256"/>
                </a:lnTo>
                <a:lnTo>
                  <a:pt x="127124" y="14975"/>
                </a:lnTo>
                <a:lnTo>
                  <a:pt x="131413" y="11640"/>
                </a:lnTo>
                <a:lnTo>
                  <a:pt x="135633" y="8304"/>
                </a:lnTo>
                <a:lnTo>
                  <a:pt x="138560" y="4424"/>
                </a:lnTo>
                <a:lnTo>
                  <a:pt x="140194" y="0"/>
                </a:lnTo>
                <a:lnTo>
                  <a:pt x="151528" y="0"/>
                </a:lnTo>
                <a:lnTo>
                  <a:pt x="151528" y="20625"/>
                </a:lnTo>
                <a:lnTo>
                  <a:pt x="137539" y="20625"/>
                </a:lnTo>
                <a:lnTo>
                  <a:pt x="132434" y="25390"/>
                </a:lnTo>
                <a:lnTo>
                  <a:pt x="126409" y="28930"/>
                </a:lnTo>
                <a:lnTo>
                  <a:pt x="119466" y="31245"/>
                </a:lnTo>
                <a:close/>
              </a:path>
              <a:path w="275589" h="74929">
                <a:moveTo>
                  <a:pt x="151528" y="73517"/>
                </a:moveTo>
                <a:lnTo>
                  <a:pt x="137539" y="73517"/>
                </a:lnTo>
                <a:lnTo>
                  <a:pt x="137539" y="20625"/>
                </a:lnTo>
                <a:lnTo>
                  <a:pt x="151528" y="20625"/>
                </a:lnTo>
                <a:lnTo>
                  <a:pt x="151528" y="73517"/>
                </a:lnTo>
                <a:close/>
              </a:path>
              <a:path w="275589" h="74929">
                <a:moveTo>
                  <a:pt x="202718" y="74845"/>
                </a:moveTo>
                <a:lnTo>
                  <a:pt x="188491" y="74845"/>
                </a:lnTo>
                <a:lnTo>
                  <a:pt x="182739" y="72088"/>
                </a:lnTo>
                <a:lnTo>
                  <a:pt x="171856" y="37473"/>
                </a:lnTo>
                <a:lnTo>
                  <a:pt x="171847" y="37269"/>
                </a:lnTo>
                <a:lnTo>
                  <a:pt x="172240" y="28828"/>
                </a:lnTo>
                <a:lnTo>
                  <a:pt x="172294" y="27671"/>
                </a:lnTo>
                <a:lnTo>
                  <a:pt x="173601" y="19706"/>
                </a:lnTo>
                <a:lnTo>
                  <a:pt x="188491" y="0"/>
                </a:lnTo>
                <a:lnTo>
                  <a:pt x="202718" y="0"/>
                </a:lnTo>
                <a:lnTo>
                  <a:pt x="208157" y="2484"/>
                </a:lnTo>
                <a:lnTo>
                  <a:pt x="212100" y="7453"/>
                </a:lnTo>
                <a:lnTo>
                  <a:pt x="214600" y="11640"/>
                </a:lnTo>
                <a:lnTo>
                  <a:pt x="193937" y="11640"/>
                </a:lnTo>
                <a:lnTo>
                  <a:pt x="192439" y="12184"/>
                </a:lnTo>
                <a:lnTo>
                  <a:pt x="186726" y="47027"/>
                </a:lnTo>
                <a:lnTo>
                  <a:pt x="187095" y="51938"/>
                </a:lnTo>
                <a:lnTo>
                  <a:pt x="187980" y="55138"/>
                </a:lnTo>
                <a:lnTo>
                  <a:pt x="188797" y="58405"/>
                </a:lnTo>
                <a:lnTo>
                  <a:pt x="189819" y="60481"/>
                </a:lnTo>
                <a:lnTo>
                  <a:pt x="192439" y="62660"/>
                </a:lnTo>
                <a:lnTo>
                  <a:pt x="193937" y="63204"/>
                </a:lnTo>
                <a:lnTo>
                  <a:pt x="214643" y="63204"/>
                </a:lnTo>
                <a:lnTo>
                  <a:pt x="212180" y="67391"/>
                </a:lnTo>
                <a:lnTo>
                  <a:pt x="208232" y="72360"/>
                </a:lnTo>
                <a:lnTo>
                  <a:pt x="202718" y="74845"/>
                </a:lnTo>
                <a:close/>
              </a:path>
              <a:path w="275589" h="74929">
                <a:moveTo>
                  <a:pt x="214643" y="63204"/>
                </a:moveTo>
                <a:lnTo>
                  <a:pt x="197272" y="63204"/>
                </a:lnTo>
                <a:lnTo>
                  <a:pt x="198736" y="62660"/>
                </a:lnTo>
                <a:lnTo>
                  <a:pt x="201322" y="60481"/>
                </a:lnTo>
                <a:lnTo>
                  <a:pt x="202344" y="58541"/>
                </a:lnTo>
                <a:lnTo>
                  <a:pt x="204045" y="52143"/>
                </a:lnTo>
                <a:lnTo>
                  <a:pt x="204445" y="47027"/>
                </a:lnTo>
                <a:lnTo>
                  <a:pt x="204442" y="27671"/>
                </a:lnTo>
                <a:lnTo>
                  <a:pt x="197272" y="11640"/>
                </a:lnTo>
                <a:lnTo>
                  <a:pt x="214600" y="11640"/>
                </a:lnTo>
                <a:lnTo>
                  <a:pt x="219327" y="37473"/>
                </a:lnTo>
                <a:lnTo>
                  <a:pt x="218930" y="46050"/>
                </a:lnTo>
                <a:lnTo>
                  <a:pt x="218885" y="47027"/>
                </a:lnTo>
                <a:lnTo>
                  <a:pt x="217570" y="55138"/>
                </a:lnTo>
                <a:lnTo>
                  <a:pt x="217541" y="55317"/>
                </a:lnTo>
                <a:lnTo>
                  <a:pt x="215307" y="62075"/>
                </a:lnTo>
                <a:lnTo>
                  <a:pt x="214643" y="63204"/>
                </a:lnTo>
                <a:close/>
              </a:path>
              <a:path w="275589" h="74929">
                <a:moveTo>
                  <a:pt x="258877" y="74845"/>
                </a:moveTo>
                <a:lnTo>
                  <a:pt x="244650" y="74845"/>
                </a:lnTo>
                <a:lnTo>
                  <a:pt x="238898" y="72088"/>
                </a:lnTo>
                <a:lnTo>
                  <a:pt x="228007" y="37269"/>
                </a:lnTo>
                <a:lnTo>
                  <a:pt x="228400" y="28828"/>
                </a:lnTo>
                <a:lnTo>
                  <a:pt x="228453" y="27671"/>
                </a:lnTo>
                <a:lnTo>
                  <a:pt x="229760" y="19706"/>
                </a:lnTo>
                <a:lnTo>
                  <a:pt x="229794" y="19502"/>
                </a:lnTo>
                <a:lnTo>
                  <a:pt x="232027" y="12763"/>
                </a:lnTo>
                <a:lnTo>
                  <a:pt x="235154" y="7453"/>
                </a:lnTo>
                <a:lnTo>
                  <a:pt x="239102" y="2484"/>
                </a:lnTo>
                <a:lnTo>
                  <a:pt x="244650" y="0"/>
                </a:lnTo>
                <a:lnTo>
                  <a:pt x="258877" y="0"/>
                </a:lnTo>
                <a:lnTo>
                  <a:pt x="264317" y="2484"/>
                </a:lnTo>
                <a:lnTo>
                  <a:pt x="268259" y="7453"/>
                </a:lnTo>
                <a:lnTo>
                  <a:pt x="270759" y="11640"/>
                </a:lnTo>
                <a:lnTo>
                  <a:pt x="250096" y="11640"/>
                </a:lnTo>
                <a:lnTo>
                  <a:pt x="248598" y="12184"/>
                </a:lnTo>
                <a:lnTo>
                  <a:pt x="242886" y="47027"/>
                </a:lnTo>
                <a:lnTo>
                  <a:pt x="243255" y="51938"/>
                </a:lnTo>
                <a:lnTo>
                  <a:pt x="244140" y="55138"/>
                </a:lnTo>
                <a:lnTo>
                  <a:pt x="244957" y="58405"/>
                </a:lnTo>
                <a:lnTo>
                  <a:pt x="245978" y="60481"/>
                </a:lnTo>
                <a:lnTo>
                  <a:pt x="248598" y="62660"/>
                </a:lnTo>
                <a:lnTo>
                  <a:pt x="250096" y="63204"/>
                </a:lnTo>
                <a:lnTo>
                  <a:pt x="270802" y="63204"/>
                </a:lnTo>
                <a:lnTo>
                  <a:pt x="268339" y="67391"/>
                </a:lnTo>
                <a:lnTo>
                  <a:pt x="264391" y="72360"/>
                </a:lnTo>
                <a:lnTo>
                  <a:pt x="258877" y="74845"/>
                </a:lnTo>
                <a:close/>
              </a:path>
              <a:path w="275589" h="74929">
                <a:moveTo>
                  <a:pt x="270802" y="63204"/>
                </a:moveTo>
                <a:lnTo>
                  <a:pt x="253432" y="63204"/>
                </a:lnTo>
                <a:lnTo>
                  <a:pt x="254895" y="62660"/>
                </a:lnTo>
                <a:lnTo>
                  <a:pt x="257482" y="60481"/>
                </a:lnTo>
                <a:lnTo>
                  <a:pt x="258503" y="58541"/>
                </a:lnTo>
                <a:lnTo>
                  <a:pt x="260205" y="52143"/>
                </a:lnTo>
                <a:lnTo>
                  <a:pt x="260605" y="47027"/>
                </a:lnTo>
                <a:lnTo>
                  <a:pt x="260601" y="27671"/>
                </a:lnTo>
                <a:lnTo>
                  <a:pt x="253432" y="11640"/>
                </a:lnTo>
                <a:lnTo>
                  <a:pt x="270759" y="11640"/>
                </a:lnTo>
                <a:lnTo>
                  <a:pt x="275487" y="37473"/>
                </a:lnTo>
                <a:lnTo>
                  <a:pt x="275090" y="46050"/>
                </a:lnTo>
                <a:lnTo>
                  <a:pt x="275044" y="47027"/>
                </a:lnTo>
                <a:lnTo>
                  <a:pt x="273729" y="55138"/>
                </a:lnTo>
                <a:lnTo>
                  <a:pt x="273700" y="55317"/>
                </a:lnTo>
                <a:lnTo>
                  <a:pt x="271466" y="62075"/>
                </a:lnTo>
                <a:lnTo>
                  <a:pt x="270802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94" name="object 594" descr="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367180" y="6957459"/>
            <a:ext cx="2205226" cy="95777"/>
          </a:xfrm>
          <a:prstGeom prst="rect">
            <a:avLst/>
          </a:prstGeom>
        </p:spPr>
      </p:pic>
      <p:sp>
        <p:nvSpPr>
          <p:cNvPr id="595" name="object 595" descr=""/>
          <p:cNvSpPr/>
          <p:nvPr/>
        </p:nvSpPr>
        <p:spPr>
          <a:xfrm>
            <a:off x="2628668" y="702158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6" name="object 596" descr=""/>
          <p:cNvSpPr/>
          <p:nvPr/>
        </p:nvSpPr>
        <p:spPr>
          <a:xfrm>
            <a:off x="2685848" y="702158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7" name="object 597" descr=""/>
          <p:cNvSpPr/>
          <p:nvPr/>
        </p:nvSpPr>
        <p:spPr>
          <a:xfrm>
            <a:off x="2742008" y="702158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8" name="object 598" descr=""/>
          <p:cNvSpPr/>
          <p:nvPr/>
        </p:nvSpPr>
        <p:spPr>
          <a:xfrm>
            <a:off x="2798167" y="702158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9" name="object 599" descr=""/>
          <p:cNvSpPr/>
          <p:nvPr/>
        </p:nvSpPr>
        <p:spPr>
          <a:xfrm>
            <a:off x="2854326" y="702158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0" name="object 600" descr=""/>
          <p:cNvSpPr/>
          <p:nvPr/>
        </p:nvSpPr>
        <p:spPr>
          <a:xfrm>
            <a:off x="2911507" y="702158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1" name="object 601" descr=""/>
          <p:cNvSpPr/>
          <p:nvPr/>
        </p:nvSpPr>
        <p:spPr>
          <a:xfrm>
            <a:off x="2967666" y="702158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2" name="object 602" descr=""/>
          <p:cNvSpPr/>
          <p:nvPr/>
        </p:nvSpPr>
        <p:spPr>
          <a:xfrm>
            <a:off x="3023826" y="702158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3" name="object 603" descr=""/>
          <p:cNvSpPr/>
          <p:nvPr/>
        </p:nvSpPr>
        <p:spPr>
          <a:xfrm>
            <a:off x="3079985" y="702158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4" name="object 604" descr=""/>
          <p:cNvSpPr/>
          <p:nvPr/>
        </p:nvSpPr>
        <p:spPr>
          <a:xfrm>
            <a:off x="3136145" y="702158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5" name="object 605" descr=""/>
          <p:cNvSpPr/>
          <p:nvPr/>
        </p:nvSpPr>
        <p:spPr>
          <a:xfrm>
            <a:off x="3193325" y="702158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6" name="object 606" descr=""/>
          <p:cNvSpPr/>
          <p:nvPr/>
        </p:nvSpPr>
        <p:spPr>
          <a:xfrm>
            <a:off x="3249484" y="702158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7" name="object 607" descr=""/>
          <p:cNvSpPr/>
          <p:nvPr/>
        </p:nvSpPr>
        <p:spPr>
          <a:xfrm>
            <a:off x="3305644" y="702158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8" name="object 608" descr=""/>
          <p:cNvSpPr/>
          <p:nvPr/>
        </p:nvSpPr>
        <p:spPr>
          <a:xfrm>
            <a:off x="3361803" y="702158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9" name="object 609" descr=""/>
          <p:cNvSpPr/>
          <p:nvPr/>
        </p:nvSpPr>
        <p:spPr>
          <a:xfrm>
            <a:off x="3418984" y="702158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0" name="object 610" descr=""/>
          <p:cNvSpPr/>
          <p:nvPr/>
        </p:nvSpPr>
        <p:spPr>
          <a:xfrm>
            <a:off x="3475143" y="702158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1" name="object 611" descr=""/>
          <p:cNvSpPr/>
          <p:nvPr/>
        </p:nvSpPr>
        <p:spPr>
          <a:xfrm>
            <a:off x="3531303" y="702158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2" name="object 612" descr=""/>
          <p:cNvSpPr/>
          <p:nvPr/>
        </p:nvSpPr>
        <p:spPr>
          <a:xfrm>
            <a:off x="3587462" y="702158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3" name="object 613" descr=""/>
          <p:cNvSpPr/>
          <p:nvPr/>
        </p:nvSpPr>
        <p:spPr>
          <a:xfrm>
            <a:off x="3643621" y="702158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4" name="object 614" descr=""/>
          <p:cNvSpPr/>
          <p:nvPr/>
        </p:nvSpPr>
        <p:spPr>
          <a:xfrm>
            <a:off x="3700802" y="702158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5" name="object 615" descr=""/>
          <p:cNvSpPr/>
          <p:nvPr/>
        </p:nvSpPr>
        <p:spPr>
          <a:xfrm>
            <a:off x="3895726" y="6958276"/>
            <a:ext cx="271780" cy="74930"/>
          </a:xfrm>
          <a:custGeom>
            <a:avLst/>
            <a:gdLst/>
            <a:ahLst/>
            <a:cxnLst/>
            <a:rect l="l" t="t" r="r" b="b"/>
            <a:pathLst>
              <a:path w="271779" h="74929">
                <a:moveTo>
                  <a:pt x="52483" y="58814"/>
                </a:moveTo>
                <a:lnTo>
                  <a:pt x="0" y="58814"/>
                </a:lnTo>
                <a:lnTo>
                  <a:pt x="0" y="46561"/>
                </a:lnTo>
                <a:lnTo>
                  <a:pt x="31653" y="102"/>
                </a:lnTo>
                <a:lnTo>
                  <a:pt x="43395" y="102"/>
                </a:lnTo>
                <a:lnTo>
                  <a:pt x="43395" y="21646"/>
                </a:lnTo>
                <a:lnTo>
                  <a:pt x="29815" y="21646"/>
                </a:lnTo>
                <a:lnTo>
                  <a:pt x="13069" y="46561"/>
                </a:lnTo>
                <a:lnTo>
                  <a:pt x="52483" y="46561"/>
                </a:lnTo>
                <a:lnTo>
                  <a:pt x="52483" y="58814"/>
                </a:lnTo>
                <a:close/>
              </a:path>
              <a:path w="271779" h="74929">
                <a:moveTo>
                  <a:pt x="43395" y="46561"/>
                </a:moveTo>
                <a:lnTo>
                  <a:pt x="29815" y="46561"/>
                </a:lnTo>
                <a:lnTo>
                  <a:pt x="29815" y="21646"/>
                </a:lnTo>
                <a:lnTo>
                  <a:pt x="43395" y="21646"/>
                </a:lnTo>
                <a:lnTo>
                  <a:pt x="43395" y="46561"/>
                </a:lnTo>
                <a:close/>
              </a:path>
              <a:path w="271779" h="74929">
                <a:moveTo>
                  <a:pt x="43395" y="73517"/>
                </a:moveTo>
                <a:lnTo>
                  <a:pt x="29815" y="73517"/>
                </a:lnTo>
                <a:lnTo>
                  <a:pt x="29815" y="58814"/>
                </a:lnTo>
                <a:lnTo>
                  <a:pt x="43395" y="58814"/>
                </a:lnTo>
                <a:lnTo>
                  <a:pt x="43395" y="73517"/>
                </a:lnTo>
                <a:close/>
              </a:path>
              <a:path w="271779" h="74929">
                <a:moveTo>
                  <a:pt x="72394" y="23076"/>
                </a:moveTo>
                <a:lnTo>
                  <a:pt x="58405" y="21646"/>
                </a:lnTo>
                <a:lnTo>
                  <a:pt x="58998" y="16064"/>
                </a:lnTo>
                <a:lnTo>
                  <a:pt x="59023" y="15826"/>
                </a:lnTo>
                <a:lnTo>
                  <a:pt x="59150" y="14635"/>
                </a:lnTo>
                <a:lnTo>
                  <a:pt x="59222" y="13954"/>
                </a:lnTo>
                <a:lnTo>
                  <a:pt x="61843" y="8406"/>
                </a:lnTo>
                <a:lnTo>
                  <a:pt x="70624" y="1667"/>
                </a:lnTo>
                <a:lnTo>
                  <a:pt x="76104" y="0"/>
                </a:lnTo>
                <a:lnTo>
                  <a:pt x="89923" y="0"/>
                </a:lnTo>
                <a:lnTo>
                  <a:pt x="95573" y="1940"/>
                </a:lnTo>
                <a:lnTo>
                  <a:pt x="103809" y="9768"/>
                </a:lnTo>
                <a:lnTo>
                  <a:pt x="104608" y="11640"/>
                </a:lnTo>
                <a:lnTo>
                  <a:pt x="79440" y="11640"/>
                </a:lnTo>
                <a:lnTo>
                  <a:pt x="77214" y="12491"/>
                </a:lnTo>
                <a:lnTo>
                  <a:pt x="75457" y="14193"/>
                </a:lnTo>
                <a:lnTo>
                  <a:pt x="73653" y="16064"/>
                </a:lnTo>
                <a:lnTo>
                  <a:pt x="72666" y="18992"/>
                </a:lnTo>
                <a:lnTo>
                  <a:pt x="72489" y="21646"/>
                </a:lnTo>
                <a:lnTo>
                  <a:pt x="72394" y="23076"/>
                </a:lnTo>
                <a:close/>
              </a:path>
              <a:path w="271779" h="74929">
                <a:moveTo>
                  <a:pt x="105885" y="73517"/>
                </a:moveTo>
                <a:lnTo>
                  <a:pt x="56772" y="73517"/>
                </a:lnTo>
                <a:lnTo>
                  <a:pt x="57316" y="68616"/>
                </a:lnTo>
                <a:lnTo>
                  <a:pt x="58916" y="63953"/>
                </a:lnTo>
                <a:lnTo>
                  <a:pt x="64103" y="55308"/>
                </a:lnTo>
                <a:lnTo>
                  <a:pt x="64225" y="55104"/>
                </a:lnTo>
                <a:lnTo>
                  <a:pt x="69467" y="49250"/>
                </a:lnTo>
                <a:lnTo>
                  <a:pt x="83725" y="35942"/>
                </a:lnTo>
                <a:lnTo>
                  <a:pt x="87506" y="32027"/>
                </a:lnTo>
                <a:lnTo>
                  <a:pt x="90842" y="27058"/>
                </a:lnTo>
                <a:lnTo>
                  <a:pt x="91795" y="24199"/>
                </a:lnTo>
                <a:lnTo>
                  <a:pt x="91795" y="18209"/>
                </a:lnTo>
                <a:lnTo>
                  <a:pt x="91029" y="16064"/>
                </a:lnTo>
                <a:lnTo>
                  <a:pt x="90944" y="15826"/>
                </a:lnTo>
                <a:lnTo>
                  <a:pt x="89242" y="14193"/>
                </a:lnTo>
                <a:lnTo>
                  <a:pt x="87608" y="12491"/>
                </a:lnTo>
                <a:lnTo>
                  <a:pt x="85294" y="11640"/>
                </a:lnTo>
                <a:lnTo>
                  <a:pt x="104608" y="11640"/>
                </a:lnTo>
                <a:lnTo>
                  <a:pt x="105885" y="14635"/>
                </a:lnTo>
                <a:lnTo>
                  <a:pt x="105791" y="24199"/>
                </a:lnTo>
                <a:lnTo>
                  <a:pt x="84851" y="52585"/>
                </a:lnTo>
                <a:lnTo>
                  <a:pt x="82026" y="55308"/>
                </a:lnTo>
                <a:lnTo>
                  <a:pt x="80869" y="56669"/>
                </a:lnTo>
                <a:lnTo>
                  <a:pt x="79712" y="57963"/>
                </a:lnTo>
                <a:lnTo>
                  <a:pt x="78759" y="59256"/>
                </a:lnTo>
                <a:lnTo>
                  <a:pt x="78010" y="60550"/>
                </a:lnTo>
                <a:lnTo>
                  <a:pt x="105885" y="60550"/>
                </a:lnTo>
                <a:lnTo>
                  <a:pt x="105885" y="73517"/>
                </a:lnTo>
                <a:close/>
              </a:path>
              <a:path w="271779" h="74929">
                <a:moveTo>
                  <a:pt x="119466" y="31245"/>
                </a:moveTo>
                <a:lnTo>
                  <a:pt x="119466" y="18481"/>
                </a:lnTo>
                <a:lnTo>
                  <a:pt x="123142" y="17256"/>
                </a:lnTo>
                <a:lnTo>
                  <a:pt x="127124" y="14975"/>
                </a:lnTo>
                <a:lnTo>
                  <a:pt x="131413" y="11640"/>
                </a:lnTo>
                <a:lnTo>
                  <a:pt x="135633" y="8304"/>
                </a:lnTo>
                <a:lnTo>
                  <a:pt x="138560" y="4424"/>
                </a:lnTo>
                <a:lnTo>
                  <a:pt x="140194" y="0"/>
                </a:lnTo>
                <a:lnTo>
                  <a:pt x="151528" y="0"/>
                </a:lnTo>
                <a:lnTo>
                  <a:pt x="151528" y="20625"/>
                </a:lnTo>
                <a:lnTo>
                  <a:pt x="137539" y="20625"/>
                </a:lnTo>
                <a:lnTo>
                  <a:pt x="132434" y="25390"/>
                </a:lnTo>
                <a:lnTo>
                  <a:pt x="126409" y="28930"/>
                </a:lnTo>
                <a:lnTo>
                  <a:pt x="119466" y="31245"/>
                </a:lnTo>
                <a:close/>
              </a:path>
              <a:path w="271779" h="74929">
                <a:moveTo>
                  <a:pt x="151528" y="73517"/>
                </a:moveTo>
                <a:lnTo>
                  <a:pt x="137539" y="73517"/>
                </a:lnTo>
                <a:lnTo>
                  <a:pt x="137539" y="20625"/>
                </a:lnTo>
                <a:lnTo>
                  <a:pt x="151528" y="20625"/>
                </a:lnTo>
                <a:lnTo>
                  <a:pt x="151528" y="73517"/>
                </a:lnTo>
                <a:close/>
              </a:path>
              <a:path w="271779" h="74929">
                <a:moveTo>
                  <a:pt x="169499" y="31245"/>
                </a:moveTo>
                <a:lnTo>
                  <a:pt x="169499" y="18481"/>
                </a:lnTo>
                <a:lnTo>
                  <a:pt x="173175" y="17256"/>
                </a:lnTo>
                <a:lnTo>
                  <a:pt x="177157" y="14975"/>
                </a:lnTo>
                <a:lnTo>
                  <a:pt x="181445" y="11640"/>
                </a:lnTo>
                <a:lnTo>
                  <a:pt x="185666" y="8304"/>
                </a:lnTo>
                <a:lnTo>
                  <a:pt x="188593" y="4424"/>
                </a:lnTo>
                <a:lnTo>
                  <a:pt x="190227" y="0"/>
                </a:lnTo>
                <a:lnTo>
                  <a:pt x="201561" y="0"/>
                </a:lnTo>
                <a:lnTo>
                  <a:pt x="201561" y="20625"/>
                </a:lnTo>
                <a:lnTo>
                  <a:pt x="187572" y="20625"/>
                </a:lnTo>
                <a:lnTo>
                  <a:pt x="182466" y="25390"/>
                </a:lnTo>
                <a:lnTo>
                  <a:pt x="176442" y="28930"/>
                </a:lnTo>
                <a:lnTo>
                  <a:pt x="169499" y="31245"/>
                </a:lnTo>
                <a:close/>
              </a:path>
              <a:path w="271779" h="74929">
                <a:moveTo>
                  <a:pt x="201561" y="73517"/>
                </a:moveTo>
                <a:lnTo>
                  <a:pt x="187572" y="73517"/>
                </a:lnTo>
                <a:lnTo>
                  <a:pt x="187572" y="20625"/>
                </a:lnTo>
                <a:lnTo>
                  <a:pt x="201561" y="20625"/>
                </a:lnTo>
                <a:lnTo>
                  <a:pt x="201561" y="73517"/>
                </a:lnTo>
                <a:close/>
              </a:path>
              <a:path w="271779" h="74929">
                <a:moveTo>
                  <a:pt x="254793" y="74845"/>
                </a:moveTo>
                <a:lnTo>
                  <a:pt x="240566" y="74845"/>
                </a:lnTo>
                <a:lnTo>
                  <a:pt x="234814" y="72088"/>
                </a:lnTo>
                <a:lnTo>
                  <a:pt x="223922" y="37269"/>
                </a:lnTo>
                <a:lnTo>
                  <a:pt x="224315" y="28828"/>
                </a:lnTo>
                <a:lnTo>
                  <a:pt x="224369" y="27671"/>
                </a:lnTo>
                <a:lnTo>
                  <a:pt x="225676" y="19706"/>
                </a:lnTo>
                <a:lnTo>
                  <a:pt x="225709" y="19502"/>
                </a:lnTo>
                <a:lnTo>
                  <a:pt x="227943" y="12763"/>
                </a:lnTo>
                <a:lnTo>
                  <a:pt x="231070" y="7453"/>
                </a:lnTo>
                <a:lnTo>
                  <a:pt x="235018" y="2484"/>
                </a:lnTo>
                <a:lnTo>
                  <a:pt x="240566" y="0"/>
                </a:lnTo>
                <a:lnTo>
                  <a:pt x="254793" y="0"/>
                </a:lnTo>
                <a:lnTo>
                  <a:pt x="260232" y="2484"/>
                </a:lnTo>
                <a:lnTo>
                  <a:pt x="264175" y="7453"/>
                </a:lnTo>
                <a:lnTo>
                  <a:pt x="266675" y="11640"/>
                </a:lnTo>
                <a:lnTo>
                  <a:pt x="246012" y="11640"/>
                </a:lnTo>
                <a:lnTo>
                  <a:pt x="244514" y="12184"/>
                </a:lnTo>
                <a:lnTo>
                  <a:pt x="238801" y="47027"/>
                </a:lnTo>
                <a:lnTo>
                  <a:pt x="239170" y="51938"/>
                </a:lnTo>
                <a:lnTo>
                  <a:pt x="240055" y="55138"/>
                </a:lnTo>
                <a:lnTo>
                  <a:pt x="240872" y="58405"/>
                </a:lnTo>
                <a:lnTo>
                  <a:pt x="241894" y="60481"/>
                </a:lnTo>
                <a:lnTo>
                  <a:pt x="244514" y="62660"/>
                </a:lnTo>
                <a:lnTo>
                  <a:pt x="246012" y="63204"/>
                </a:lnTo>
                <a:lnTo>
                  <a:pt x="266718" y="63204"/>
                </a:lnTo>
                <a:lnTo>
                  <a:pt x="264255" y="67391"/>
                </a:lnTo>
                <a:lnTo>
                  <a:pt x="260307" y="72360"/>
                </a:lnTo>
                <a:lnTo>
                  <a:pt x="254793" y="74845"/>
                </a:lnTo>
                <a:close/>
              </a:path>
              <a:path w="271779" h="74929">
                <a:moveTo>
                  <a:pt x="266718" y="63204"/>
                </a:moveTo>
                <a:lnTo>
                  <a:pt x="249347" y="63204"/>
                </a:lnTo>
                <a:lnTo>
                  <a:pt x="250811" y="62660"/>
                </a:lnTo>
                <a:lnTo>
                  <a:pt x="253398" y="60481"/>
                </a:lnTo>
                <a:lnTo>
                  <a:pt x="254419" y="58541"/>
                </a:lnTo>
                <a:lnTo>
                  <a:pt x="256120" y="52143"/>
                </a:lnTo>
                <a:lnTo>
                  <a:pt x="256521" y="47027"/>
                </a:lnTo>
                <a:lnTo>
                  <a:pt x="256517" y="27671"/>
                </a:lnTo>
                <a:lnTo>
                  <a:pt x="249347" y="11640"/>
                </a:lnTo>
                <a:lnTo>
                  <a:pt x="266675" y="11640"/>
                </a:lnTo>
                <a:lnTo>
                  <a:pt x="271403" y="37473"/>
                </a:lnTo>
                <a:lnTo>
                  <a:pt x="271005" y="46050"/>
                </a:lnTo>
                <a:lnTo>
                  <a:pt x="270960" y="47027"/>
                </a:lnTo>
                <a:lnTo>
                  <a:pt x="269645" y="55138"/>
                </a:lnTo>
                <a:lnTo>
                  <a:pt x="269616" y="55317"/>
                </a:lnTo>
                <a:lnTo>
                  <a:pt x="267382" y="62075"/>
                </a:lnTo>
                <a:lnTo>
                  <a:pt x="266718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16" name="object 616" descr="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366159" y="7185926"/>
            <a:ext cx="2882202" cy="95777"/>
          </a:xfrm>
          <a:prstGeom prst="rect">
            <a:avLst/>
          </a:prstGeom>
        </p:spPr>
      </p:pic>
      <p:sp>
        <p:nvSpPr>
          <p:cNvPr id="617" name="object 617" descr=""/>
          <p:cNvSpPr/>
          <p:nvPr/>
        </p:nvSpPr>
        <p:spPr>
          <a:xfrm>
            <a:off x="3305338" y="725005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8" name="object 618" descr=""/>
          <p:cNvSpPr/>
          <p:nvPr/>
        </p:nvSpPr>
        <p:spPr>
          <a:xfrm>
            <a:off x="3362518" y="725005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9" name="object 619" descr=""/>
          <p:cNvSpPr/>
          <p:nvPr/>
        </p:nvSpPr>
        <p:spPr>
          <a:xfrm>
            <a:off x="3418677" y="725005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0" name="object 620" descr=""/>
          <p:cNvSpPr/>
          <p:nvPr/>
        </p:nvSpPr>
        <p:spPr>
          <a:xfrm>
            <a:off x="3474837" y="725005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1" name="object 621" descr=""/>
          <p:cNvSpPr/>
          <p:nvPr/>
        </p:nvSpPr>
        <p:spPr>
          <a:xfrm>
            <a:off x="3530996" y="725005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2" name="object 622" descr=""/>
          <p:cNvSpPr/>
          <p:nvPr/>
        </p:nvSpPr>
        <p:spPr>
          <a:xfrm>
            <a:off x="3588177" y="725005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3" name="object 623" descr=""/>
          <p:cNvSpPr/>
          <p:nvPr/>
        </p:nvSpPr>
        <p:spPr>
          <a:xfrm>
            <a:off x="3644336" y="725005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4" name="object 624" descr=""/>
          <p:cNvSpPr/>
          <p:nvPr/>
        </p:nvSpPr>
        <p:spPr>
          <a:xfrm>
            <a:off x="3700496" y="725005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5" name="object 625" descr=""/>
          <p:cNvSpPr/>
          <p:nvPr/>
        </p:nvSpPr>
        <p:spPr>
          <a:xfrm>
            <a:off x="3892663" y="7186743"/>
            <a:ext cx="275590" cy="74930"/>
          </a:xfrm>
          <a:custGeom>
            <a:avLst/>
            <a:gdLst/>
            <a:ahLst/>
            <a:cxnLst/>
            <a:rect l="l" t="t" r="r" b="b"/>
            <a:pathLst>
              <a:path w="275589" h="74929">
                <a:moveTo>
                  <a:pt x="52483" y="58814"/>
                </a:moveTo>
                <a:lnTo>
                  <a:pt x="0" y="58814"/>
                </a:lnTo>
                <a:lnTo>
                  <a:pt x="0" y="46561"/>
                </a:lnTo>
                <a:lnTo>
                  <a:pt x="31653" y="102"/>
                </a:lnTo>
                <a:lnTo>
                  <a:pt x="43395" y="102"/>
                </a:lnTo>
                <a:lnTo>
                  <a:pt x="43395" y="21646"/>
                </a:lnTo>
                <a:lnTo>
                  <a:pt x="29815" y="21646"/>
                </a:lnTo>
                <a:lnTo>
                  <a:pt x="13069" y="46561"/>
                </a:lnTo>
                <a:lnTo>
                  <a:pt x="52483" y="46561"/>
                </a:lnTo>
                <a:lnTo>
                  <a:pt x="52483" y="58814"/>
                </a:lnTo>
                <a:close/>
              </a:path>
              <a:path w="275589" h="74929">
                <a:moveTo>
                  <a:pt x="43395" y="46561"/>
                </a:moveTo>
                <a:lnTo>
                  <a:pt x="29815" y="46561"/>
                </a:lnTo>
                <a:lnTo>
                  <a:pt x="29815" y="21646"/>
                </a:lnTo>
                <a:lnTo>
                  <a:pt x="43395" y="21646"/>
                </a:lnTo>
                <a:lnTo>
                  <a:pt x="43395" y="46561"/>
                </a:lnTo>
                <a:close/>
              </a:path>
              <a:path w="275589" h="74929">
                <a:moveTo>
                  <a:pt x="43395" y="73517"/>
                </a:moveTo>
                <a:lnTo>
                  <a:pt x="29815" y="73517"/>
                </a:lnTo>
                <a:lnTo>
                  <a:pt x="29815" y="58814"/>
                </a:lnTo>
                <a:lnTo>
                  <a:pt x="43395" y="58814"/>
                </a:lnTo>
                <a:lnTo>
                  <a:pt x="43395" y="73517"/>
                </a:lnTo>
                <a:close/>
              </a:path>
              <a:path w="275589" h="74929">
                <a:moveTo>
                  <a:pt x="72394" y="23076"/>
                </a:moveTo>
                <a:lnTo>
                  <a:pt x="58405" y="21646"/>
                </a:lnTo>
                <a:lnTo>
                  <a:pt x="58998" y="16064"/>
                </a:lnTo>
                <a:lnTo>
                  <a:pt x="59023" y="15826"/>
                </a:lnTo>
                <a:lnTo>
                  <a:pt x="59150" y="14635"/>
                </a:lnTo>
                <a:lnTo>
                  <a:pt x="59222" y="13954"/>
                </a:lnTo>
                <a:lnTo>
                  <a:pt x="61843" y="8406"/>
                </a:lnTo>
                <a:lnTo>
                  <a:pt x="70624" y="1667"/>
                </a:lnTo>
                <a:lnTo>
                  <a:pt x="76104" y="0"/>
                </a:lnTo>
                <a:lnTo>
                  <a:pt x="89923" y="0"/>
                </a:lnTo>
                <a:lnTo>
                  <a:pt x="95573" y="1940"/>
                </a:lnTo>
                <a:lnTo>
                  <a:pt x="103809" y="9768"/>
                </a:lnTo>
                <a:lnTo>
                  <a:pt x="104608" y="11640"/>
                </a:lnTo>
                <a:lnTo>
                  <a:pt x="79440" y="11640"/>
                </a:lnTo>
                <a:lnTo>
                  <a:pt x="77214" y="12491"/>
                </a:lnTo>
                <a:lnTo>
                  <a:pt x="75457" y="14193"/>
                </a:lnTo>
                <a:lnTo>
                  <a:pt x="73653" y="16064"/>
                </a:lnTo>
                <a:lnTo>
                  <a:pt x="72666" y="18992"/>
                </a:lnTo>
                <a:lnTo>
                  <a:pt x="72489" y="21646"/>
                </a:lnTo>
                <a:lnTo>
                  <a:pt x="72394" y="23076"/>
                </a:lnTo>
                <a:close/>
              </a:path>
              <a:path w="275589" h="74929">
                <a:moveTo>
                  <a:pt x="105885" y="73517"/>
                </a:moveTo>
                <a:lnTo>
                  <a:pt x="56772" y="73517"/>
                </a:lnTo>
                <a:lnTo>
                  <a:pt x="57316" y="68616"/>
                </a:lnTo>
                <a:lnTo>
                  <a:pt x="58916" y="63953"/>
                </a:lnTo>
                <a:lnTo>
                  <a:pt x="64103" y="55308"/>
                </a:lnTo>
                <a:lnTo>
                  <a:pt x="64225" y="55104"/>
                </a:lnTo>
                <a:lnTo>
                  <a:pt x="69467" y="49250"/>
                </a:lnTo>
                <a:lnTo>
                  <a:pt x="83725" y="35942"/>
                </a:lnTo>
                <a:lnTo>
                  <a:pt x="87506" y="32027"/>
                </a:lnTo>
                <a:lnTo>
                  <a:pt x="90842" y="27058"/>
                </a:lnTo>
                <a:lnTo>
                  <a:pt x="91795" y="24199"/>
                </a:lnTo>
                <a:lnTo>
                  <a:pt x="91795" y="18209"/>
                </a:lnTo>
                <a:lnTo>
                  <a:pt x="91029" y="16064"/>
                </a:lnTo>
                <a:lnTo>
                  <a:pt x="90944" y="15826"/>
                </a:lnTo>
                <a:lnTo>
                  <a:pt x="89242" y="14193"/>
                </a:lnTo>
                <a:lnTo>
                  <a:pt x="87608" y="12491"/>
                </a:lnTo>
                <a:lnTo>
                  <a:pt x="85294" y="11640"/>
                </a:lnTo>
                <a:lnTo>
                  <a:pt x="104608" y="11640"/>
                </a:lnTo>
                <a:lnTo>
                  <a:pt x="105885" y="14635"/>
                </a:lnTo>
                <a:lnTo>
                  <a:pt x="105791" y="24199"/>
                </a:lnTo>
                <a:lnTo>
                  <a:pt x="84851" y="52585"/>
                </a:lnTo>
                <a:lnTo>
                  <a:pt x="82026" y="55308"/>
                </a:lnTo>
                <a:lnTo>
                  <a:pt x="80869" y="56669"/>
                </a:lnTo>
                <a:lnTo>
                  <a:pt x="79712" y="57963"/>
                </a:lnTo>
                <a:lnTo>
                  <a:pt x="78759" y="59256"/>
                </a:lnTo>
                <a:lnTo>
                  <a:pt x="78010" y="60550"/>
                </a:lnTo>
                <a:lnTo>
                  <a:pt x="105885" y="60550"/>
                </a:lnTo>
                <a:lnTo>
                  <a:pt x="105885" y="73517"/>
                </a:lnTo>
                <a:close/>
              </a:path>
              <a:path w="275589" h="74929">
                <a:moveTo>
                  <a:pt x="119466" y="31245"/>
                </a:moveTo>
                <a:lnTo>
                  <a:pt x="119466" y="18481"/>
                </a:lnTo>
                <a:lnTo>
                  <a:pt x="123142" y="17256"/>
                </a:lnTo>
                <a:lnTo>
                  <a:pt x="127124" y="14975"/>
                </a:lnTo>
                <a:lnTo>
                  <a:pt x="131413" y="11640"/>
                </a:lnTo>
                <a:lnTo>
                  <a:pt x="135633" y="8304"/>
                </a:lnTo>
                <a:lnTo>
                  <a:pt x="138560" y="4424"/>
                </a:lnTo>
                <a:lnTo>
                  <a:pt x="140194" y="0"/>
                </a:lnTo>
                <a:lnTo>
                  <a:pt x="151528" y="0"/>
                </a:lnTo>
                <a:lnTo>
                  <a:pt x="151528" y="20625"/>
                </a:lnTo>
                <a:lnTo>
                  <a:pt x="137539" y="20625"/>
                </a:lnTo>
                <a:lnTo>
                  <a:pt x="132434" y="25390"/>
                </a:lnTo>
                <a:lnTo>
                  <a:pt x="126409" y="28930"/>
                </a:lnTo>
                <a:lnTo>
                  <a:pt x="119466" y="31245"/>
                </a:lnTo>
                <a:close/>
              </a:path>
              <a:path w="275589" h="74929">
                <a:moveTo>
                  <a:pt x="151528" y="73517"/>
                </a:moveTo>
                <a:lnTo>
                  <a:pt x="137539" y="73517"/>
                </a:lnTo>
                <a:lnTo>
                  <a:pt x="137539" y="20625"/>
                </a:lnTo>
                <a:lnTo>
                  <a:pt x="151528" y="20625"/>
                </a:lnTo>
                <a:lnTo>
                  <a:pt x="151528" y="73517"/>
                </a:lnTo>
                <a:close/>
              </a:path>
              <a:path w="275589" h="74929">
                <a:moveTo>
                  <a:pt x="185734" y="23076"/>
                </a:moveTo>
                <a:lnTo>
                  <a:pt x="171745" y="21646"/>
                </a:lnTo>
                <a:lnTo>
                  <a:pt x="172338" y="16064"/>
                </a:lnTo>
                <a:lnTo>
                  <a:pt x="172363" y="15826"/>
                </a:lnTo>
                <a:lnTo>
                  <a:pt x="172490" y="14635"/>
                </a:lnTo>
                <a:lnTo>
                  <a:pt x="172562" y="13954"/>
                </a:lnTo>
                <a:lnTo>
                  <a:pt x="175183" y="8406"/>
                </a:lnTo>
                <a:lnTo>
                  <a:pt x="183964" y="1667"/>
                </a:lnTo>
                <a:lnTo>
                  <a:pt x="189444" y="0"/>
                </a:lnTo>
                <a:lnTo>
                  <a:pt x="203262" y="0"/>
                </a:lnTo>
                <a:lnTo>
                  <a:pt x="208912" y="1940"/>
                </a:lnTo>
                <a:lnTo>
                  <a:pt x="217149" y="9768"/>
                </a:lnTo>
                <a:lnTo>
                  <a:pt x="217948" y="11640"/>
                </a:lnTo>
                <a:lnTo>
                  <a:pt x="192779" y="11640"/>
                </a:lnTo>
                <a:lnTo>
                  <a:pt x="190554" y="12491"/>
                </a:lnTo>
                <a:lnTo>
                  <a:pt x="188797" y="14193"/>
                </a:lnTo>
                <a:lnTo>
                  <a:pt x="186993" y="16064"/>
                </a:lnTo>
                <a:lnTo>
                  <a:pt x="186006" y="18992"/>
                </a:lnTo>
                <a:lnTo>
                  <a:pt x="185829" y="21646"/>
                </a:lnTo>
                <a:lnTo>
                  <a:pt x="185734" y="23076"/>
                </a:lnTo>
                <a:close/>
              </a:path>
              <a:path w="275589" h="74929">
                <a:moveTo>
                  <a:pt x="219225" y="73517"/>
                </a:moveTo>
                <a:lnTo>
                  <a:pt x="170111" y="73517"/>
                </a:lnTo>
                <a:lnTo>
                  <a:pt x="170656" y="68616"/>
                </a:lnTo>
                <a:lnTo>
                  <a:pt x="172256" y="63953"/>
                </a:lnTo>
                <a:lnTo>
                  <a:pt x="177443" y="55308"/>
                </a:lnTo>
                <a:lnTo>
                  <a:pt x="177565" y="55104"/>
                </a:lnTo>
                <a:lnTo>
                  <a:pt x="182807" y="49250"/>
                </a:lnTo>
                <a:lnTo>
                  <a:pt x="197064" y="35942"/>
                </a:lnTo>
                <a:lnTo>
                  <a:pt x="200846" y="32027"/>
                </a:lnTo>
                <a:lnTo>
                  <a:pt x="204181" y="27058"/>
                </a:lnTo>
                <a:lnTo>
                  <a:pt x="205134" y="24199"/>
                </a:lnTo>
                <a:lnTo>
                  <a:pt x="205134" y="18209"/>
                </a:lnTo>
                <a:lnTo>
                  <a:pt x="204369" y="16064"/>
                </a:lnTo>
                <a:lnTo>
                  <a:pt x="204284" y="15826"/>
                </a:lnTo>
                <a:lnTo>
                  <a:pt x="202582" y="14193"/>
                </a:lnTo>
                <a:lnTo>
                  <a:pt x="200948" y="12491"/>
                </a:lnTo>
                <a:lnTo>
                  <a:pt x="198634" y="11640"/>
                </a:lnTo>
                <a:lnTo>
                  <a:pt x="217948" y="11640"/>
                </a:lnTo>
                <a:lnTo>
                  <a:pt x="219225" y="14635"/>
                </a:lnTo>
                <a:lnTo>
                  <a:pt x="219131" y="24199"/>
                </a:lnTo>
                <a:lnTo>
                  <a:pt x="198191" y="52585"/>
                </a:lnTo>
                <a:lnTo>
                  <a:pt x="195366" y="55308"/>
                </a:lnTo>
                <a:lnTo>
                  <a:pt x="194209" y="56669"/>
                </a:lnTo>
                <a:lnTo>
                  <a:pt x="193052" y="57963"/>
                </a:lnTo>
                <a:lnTo>
                  <a:pt x="192099" y="59256"/>
                </a:lnTo>
                <a:lnTo>
                  <a:pt x="191350" y="60550"/>
                </a:lnTo>
                <a:lnTo>
                  <a:pt x="219225" y="60550"/>
                </a:lnTo>
                <a:lnTo>
                  <a:pt x="219225" y="73517"/>
                </a:lnTo>
                <a:close/>
              </a:path>
              <a:path w="275589" h="74929">
                <a:moveTo>
                  <a:pt x="258877" y="74845"/>
                </a:moveTo>
                <a:lnTo>
                  <a:pt x="244650" y="74845"/>
                </a:lnTo>
                <a:lnTo>
                  <a:pt x="238898" y="72088"/>
                </a:lnTo>
                <a:lnTo>
                  <a:pt x="228007" y="37269"/>
                </a:lnTo>
                <a:lnTo>
                  <a:pt x="228400" y="28828"/>
                </a:lnTo>
                <a:lnTo>
                  <a:pt x="228453" y="27671"/>
                </a:lnTo>
                <a:lnTo>
                  <a:pt x="229760" y="19706"/>
                </a:lnTo>
                <a:lnTo>
                  <a:pt x="229794" y="19502"/>
                </a:lnTo>
                <a:lnTo>
                  <a:pt x="232027" y="12763"/>
                </a:lnTo>
                <a:lnTo>
                  <a:pt x="235154" y="7453"/>
                </a:lnTo>
                <a:lnTo>
                  <a:pt x="239102" y="2484"/>
                </a:lnTo>
                <a:lnTo>
                  <a:pt x="244650" y="0"/>
                </a:lnTo>
                <a:lnTo>
                  <a:pt x="258877" y="0"/>
                </a:lnTo>
                <a:lnTo>
                  <a:pt x="264317" y="2484"/>
                </a:lnTo>
                <a:lnTo>
                  <a:pt x="268259" y="7453"/>
                </a:lnTo>
                <a:lnTo>
                  <a:pt x="270759" y="11640"/>
                </a:lnTo>
                <a:lnTo>
                  <a:pt x="250096" y="11640"/>
                </a:lnTo>
                <a:lnTo>
                  <a:pt x="248598" y="12184"/>
                </a:lnTo>
                <a:lnTo>
                  <a:pt x="242886" y="47027"/>
                </a:lnTo>
                <a:lnTo>
                  <a:pt x="243255" y="51938"/>
                </a:lnTo>
                <a:lnTo>
                  <a:pt x="244140" y="55138"/>
                </a:lnTo>
                <a:lnTo>
                  <a:pt x="244957" y="58405"/>
                </a:lnTo>
                <a:lnTo>
                  <a:pt x="245978" y="60481"/>
                </a:lnTo>
                <a:lnTo>
                  <a:pt x="248598" y="62660"/>
                </a:lnTo>
                <a:lnTo>
                  <a:pt x="250096" y="63204"/>
                </a:lnTo>
                <a:lnTo>
                  <a:pt x="270802" y="63204"/>
                </a:lnTo>
                <a:lnTo>
                  <a:pt x="268339" y="67391"/>
                </a:lnTo>
                <a:lnTo>
                  <a:pt x="264391" y="72360"/>
                </a:lnTo>
                <a:lnTo>
                  <a:pt x="258877" y="74845"/>
                </a:lnTo>
                <a:close/>
              </a:path>
              <a:path w="275589" h="74929">
                <a:moveTo>
                  <a:pt x="270802" y="63204"/>
                </a:moveTo>
                <a:lnTo>
                  <a:pt x="253432" y="63204"/>
                </a:lnTo>
                <a:lnTo>
                  <a:pt x="254895" y="62660"/>
                </a:lnTo>
                <a:lnTo>
                  <a:pt x="257482" y="60481"/>
                </a:lnTo>
                <a:lnTo>
                  <a:pt x="258503" y="58541"/>
                </a:lnTo>
                <a:lnTo>
                  <a:pt x="260205" y="52143"/>
                </a:lnTo>
                <a:lnTo>
                  <a:pt x="260605" y="47027"/>
                </a:lnTo>
                <a:lnTo>
                  <a:pt x="260601" y="27671"/>
                </a:lnTo>
                <a:lnTo>
                  <a:pt x="253432" y="11640"/>
                </a:lnTo>
                <a:lnTo>
                  <a:pt x="270759" y="11640"/>
                </a:lnTo>
                <a:lnTo>
                  <a:pt x="275487" y="37473"/>
                </a:lnTo>
                <a:lnTo>
                  <a:pt x="275090" y="46050"/>
                </a:lnTo>
                <a:lnTo>
                  <a:pt x="275044" y="47027"/>
                </a:lnTo>
                <a:lnTo>
                  <a:pt x="273729" y="55138"/>
                </a:lnTo>
                <a:lnTo>
                  <a:pt x="273700" y="55317"/>
                </a:lnTo>
                <a:lnTo>
                  <a:pt x="271466" y="62075"/>
                </a:lnTo>
                <a:lnTo>
                  <a:pt x="270802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26" name="object 626" descr="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368405" y="7413053"/>
            <a:ext cx="1424917" cy="95777"/>
          </a:xfrm>
          <a:prstGeom prst="rect">
            <a:avLst/>
          </a:prstGeom>
        </p:spPr>
      </p:pic>
      <p:sp>
        <p:nvSpPr>
          <p:cNvPr id="627" name="object 627" descr=""/>
          <p:cNvSpPr/>
          <p:nvPr/>
        </p:nvSpPr>
        <p:spPr>
          <a:xfrm>
            <a:off x="1839271" y="747717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8" name="object 628" descr=""/>
          <p:cNvSpPr/>
          <p:nvPr/>
        </p:nvSpPr>
        <p:spPr>
          <a:xfrm>
            <a:off x="1896451" y="747717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9" name="object 629" descr=""/>
          <p:cNvSpPr/>
          <p:nvPr/>
        </p:nvSpPr>
        <p:spPr>
          <a:xfrm>
            <a:off x="1952611" y="747717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0" name="object 630" descr=""/>
          <p:cNvSpPr/>
          <p:nvPr/>
        </p:nvSpPr>
        <p:spPr>
          <a:xfrm>
            <a:off x="2008770" y="747717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1" name="object 631" descr=""/>
          <p:cNvSpPr/>
          <p:nvPr/>
        </p:nvSpPr>
        <p:spPr>
          <a:xfrm>
            <a:off x="2064930" y="747717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2" name="object 632" descr=""/>
          <p:cNvSpPr/>
          <p:nvPr/>
        </p:nvSpPr>
        <p:spPr>
          <a:xfrm>
            <a:off x="2122110" y="747717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3" name="object 633" descr=""/>
          <p:cNvSpPr/>
          <p:nvPr/>
        </p:nvSpPr>
        <p:spPr>
          <a:xfrm>
            <a:off x="2178269" y="747717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4" name="object 634" descr=""/>
          <p:cNvSpPr/>
          <p:nvPr/>
        </p:nvSpPr>
        <p:spPr>
          <a:xfrm>
            <a:off x="2234429" y="747717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5" name="object 635" descr=""/>
          <p:cNvSpPr/>
          <p:nvPr/>
        </p:nvSpPr>
        <p:spPr>
          <a:xfrm>
            <a:off x="2290588" y="747717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6" name="object 636" descr=""/>
          <p:cNvSpPr/>
          <p:nvPr/>
        </p:nvSpPr>
        <p:spPr>
          <a:xfrm>
            <a:off x="2346748" y="747717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7" name="object 637" descr=""/>
          <p:cNvSpPr/>
          <p:nvPr/>
        </p:nvSpPr>
        <p:spPr>
          <a:xfrm>
            <a:off x="2403928" y="747717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8" name="object 638" descr=""/>
          <p:cNvSpPr/>
          <p:nvPr/>
        </p:nvSpPr>
        <p:spPr>
          <a:xfrm>
            <a:off x="2460088" y="747717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9" name="object 639" descr=""/>
          <p:cNvSpPr/>
          <p:nvPr/>
        </p:nvSpPr>
        <p:spPr>
          <a:xfrm>
            <a:off x="2516247" y="747717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0" name="object 640" descr=""/>
          <p:cNvSpPr/>
          <p:nvPr/>
        </p:nvSpPr>
        <p:spPr>
          <a:xfrm>
            <a:off x="2572406" y="747717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1" name="object 641" descr=""/>
          <p:cNvSpPr/>
          <p:nvPr/>
        </p:nvSpPr>
        <p:spPr>
          <a:xfrm>
            <a:off x="2629587" y="747717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2" name="object 642" descr=""/>
          <p:cNvSpPr/>
          <p:nvPr/>
        </p:nvSpPr>
        <p:spPr>
          <a:xfrm>
            <a:off x="2685746" y="747717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3" name="object 643" descr=""/>
          <p:cNvSpPr/>
          <p:nvPr/>
        </p:nvSpPr>
        <p:spPr>
          <a:xfrm>
            <a:off x="2741906" y="747717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4" name="object 644" descr=""/>
          <p:cNvSpPr/>
          <p:nvPr/>
        </p:nvSpPr>
        <p:spPr>
          <a:xfrm>
            <a:off x="2798065" y="747717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5" name="object 645" descr=""/>
          <p:cNvSpPr/>
          <p:nvPr/>
        </p:nvSpPr>
        <p:spPr>
          <a:xfrm>
            <a:off x="2854225" y="747717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6" name="object 646" descr=""/>
          <p:cNvSpPr/>
          <p:nvPr/>
        </p:nvSpPr>
        <p:spPr>
          <a:xfrm>
            <a:off x="2911405" y="747717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7" name="object 647" descr=""/>
          <p:cNvSpPr/>
          <p:nvPr/>
        </p:nvSpPr>
        <p:spPr>
          <a:xfrm>
            <a:off x="2967564" y="747717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8" name="object 648" descr=""/>
          <p:cNvSpPr/>
          <p:nvPr/>
        </p:nvSpPr>
        <p:spPr>
          <a:xfrm>
            <a:off x="3023724" y="747717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9" name="object 649" descr=""/>
          <p:cNvSpPr/>
          <p:nvPr/>
        </p:nvSpPr>
        <p:spPr>
          <a:xfrm>
            <a:off x="3081925" y="747717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0" name="object 650" descr=""/>
          <p:cNvSpPr/>
          <p:nvPr/>
        </p:nvSpPr>
        <p:spPr>
          <a:xfrm>
            <a:off x="3138085" y="747717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1" name="object 651" descr=""/>
          <p:cNvSpPr/>
          <p:nvPr/>
        </p:nvSpPr>
        <p:spPr>
          <a:xfrm>
            <a:off x="3194244" y="747717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2" name="object 652" descr=""/>
          <p:cNvSpPr/>
          <p:nvPr/>
        </p:nvSpPr>
        <p:spPr>
          <a:xfrm>
            <a:off x="3250404" y="747717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3" name="object 653" descr=""/>
          <p:cNvSpPr/>
          <p:nvPr/>
        </p:nvSpPr>
        <p:spPr>
          <a:xfrm>
            <a:off x="3307584" y="747717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4" name="object 654" descr=""/>
          <p:cNvSpPr/>
          <p:nvPr/>
        </p:nvSpPr>
        <p:spPr>
          <a:xfrm>
            <a:off x="3363743" y="747717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5" name="object 655" descr=""/>
          <p:cNvSpPr/>
          <p:nvPr/>
        </p:nvSpPr>
        <p:spPr>
          <a:xfrm>
            <a:off x="3419903" y="747717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6" name="object 656" descr=""/>
          <p:cNvSpPr/>
          <p:nvPr/>
        </p:nvSpPr>
        <p:spPr>
          <a:xfrm>
            <a:off x="3476062" y="747717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7" name="object 657" descr=""/>
          <p:cNvSpPr/>
          <p:nvPr/>
        </p:nvSpPr>
        <p:spPr>
          <a:xfrm>
            <a:off x="3533242" y="747717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8" name="object 658" descr=""/>
          <p:cNvSpPr/>
          <p:nvPr/>
        </p:nvSpPr>
        <p:spPr>
          <a:xfrm>
            <a:off x="3589402" y="747717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9" name="object 659" descr=""/>
          <p:cNvSpPr/>
          <p:nvPr/>
        </p:nvSpPr>
        <p:spPr>
          <a:xfrm>
            <a:off x="3645561" y="747717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0" name="object 660" descr=""/>
          <p:cNvSpPr/>
          <p:nvPr/>
        </p:nvSpPr>
        <p:spPr>
          <a:xfrm>
            <a:off x="3701721" y="747717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1" name="object 661" descr=""/>
          <p:cNvSpPr/>
          <p:nvPr/>
        </p:nvSpPr>
        <p:spPr>
          <a:xfrm>
            <a:off x="3892663" y="7413870"/>
            <a:ext cx="275590" cy="74930"/>
          </a:xfrm>
          <a:custGeom>
            <a:avLst/>
            <a:gdLst/>
            <a:ahLst/>
            <a:cxnLst/>
            <a:rect l="l" t="t" r="r" b="b"/>
            <a:pathLst>
              <a:path w="275589" h="74929">
                <a:moveTo>
                  <a:pt x="52483" y="58814"/>
                </a:moveTo>
                <a:lnTo>
                  <a:pt x="0" y="58814"/>
                </a:lnTo>
                <a:lnTo>
                  <a:pt x="0" y="46561"/>
                </a:lnTo>
                <a:lnTo>
                  <a:pt x="31653" y="102"/>
                </a:lnTo>
                <a:lnTo>
                  <a:pt x="43395" y="102"/>
                </a:lnTo>
                <a:lnTo>
                  <a:pt x="43395" y="21646"/>
                </a:lnTo>
                <a:lnTo>
                  <a:pt x="29815" y="21646"/>
                </a:lnTo>
                <a:lnTo>
                  <a:pt x="13069" y="46561"/>
                </a:lnTo>
                <a:lnTo>
                  <a:pt x="52483" y="46561"/>
                </a:lnTo>
                <a:lnTo>
                  <a:pt x="52483" y="58814"/>
                </a:lnTo>
                <a:close/>
              </a:path>
              <a:path w="275589" h="74929">
                <a:moveTo>
                  <a:pt x="43395" y="46561"/>
                </a:moveTo>
                <a:lnTo>
                  <a:pt x="29815" y="46561"/>
                </a:lnTo>
                <a:lnTo>
                  <a:pt x="29815" y="21646"/>
                </a:lnTo>
                <a:lnTo>
                  <a:pt x="43395" y="21646"/>
                </a:lnTo>
                <a:lnTo>
                  <a:pt x="43395" y="46561"/>
                </a:lnTo>
                <a:close/>
              </a:path>
              <a:path w="275589" h="74929">
                <a:moveTo>
                  <a:pt x="43395" y="73517"/>
                </a:moveTo>
                <a:lnTo>
                  <a:pt x="29815" y="73517"/>
                </a:lnTo>
                <a:lnTo>
                  <a:pt x="29815" y="58814"/>
                </a:lnTo>
                <a:lnTo>
                  <a:pt x="43395" y="58814"/>
                </a:lnTo>
                <a:lnTo>
                  <a:pt x="43395" y="73517"/>
                </a:lnTo>
                <a:close/>
              </a:path>
              <a:path w="275589" h="74929">
                <a:moveTo>
                  <a:pt x="72394" y="23076"/>
                </a:moveTo>
                <a:lnTo>
                  <a:pt x="58405" y="21646"/>
                </a:lnTo>
                <a:lnTo>
                  <a:pt x="58998" y="16064"/>
                </a:lnTo>
                <a:lnTo>
                  <a:pt x="59023" y="15826"/>
                </a:lnTo>
                <a:lnTo>
                  <a:pt x="59150" y="14635"/>
                </a:lnTo>
                <a:lnTo>
                  <a:pt x="59222" y="13954"/>
                </a:lnTo>
                <a:lnTo>
                  <a:pt x="61843" y="8406"/>
                </a:lnTo>
                <a:lnTo>
                  <a:pt x="70624" y="1667"/>
                </a:lnTo>
                <a:lnTo>
                  <a:pt x="76104" y="0"/>
                </a:lnTo>
                <a:lnTo>
                  <a:pt x="89923" y="0"/>
                </a:lnTo>
                <a:lnTo>
                  <a:pt x="95573" y="1940"/>
                </a:lnTo>
                <a:lnTo>
                  <a:pt x="103809" y="9768"/>
                </a:lnTo>
                <a:lnTo>
                  <a:pt x="104608" y="11640"/>
                </a:lnTo>
                <a:lnTo>
                  <a:pt x="79440" y="11640"/>
                </a:lnTo>
                <a:lnTo>
                  <a:pt x="77214" y="12491"/>
                </a:lnTo>
                <a:lnTo>
                  <a:pt x="75457" y="14193"/>
                </a:lnTo>
                <a:lnTo>
                  <a:pt x="73653" y="16064"/>
                </a:lnTo>
                <a:lnTo>
                  <a:pt x="72666" y="18992"/>
                </a:lnTo>
                <a:lnTo>
                  <a:pt x="72489" y="21646"/>
                </a:lnTo>
                <a:lnTo>
                  <a:pt x="72394" y="23076"/>
                </a:lnTo>
                <a:close/>
              </a:path>
              <a:path w="275589" h="74929">
                <a:moveTo>
                  <a:pt x="105885" y="73517"/>
                </a:moveTo>
                <a:lnTo>
                  <a:pt x="56772" y="73517"/>
                </a:lnTo>
                <a:lnTo>
                  <a:pt x="57316" y="68616"/>
                </a:lnTo>
                <a:lnTo>
                  <a:pt x="58916" y="63953"/>
                </a:lnTo>
                <a:lnTo>
                  <a:pt x="64103" y="55308"/>
                </a:lnTo>
                <a:lnTo>
                  <a:pt x="64225" y="55104"/>
                </a:lnTo>
                <a:lnTo>
                  <a:pt x="69467" y="49250"/>
                </a:lnTo>
                <a:lnTo>
                  <a:pt x="83725" y="35942"/>
                </a:lnTo>
                <a:lnTo>
                  <a:pt x="87506" y="32027"/>
                </a:lnTo>
                <a:lnTo>
                  <a:pt x="90842" y="27058"/>
                </a:lnTo>
                <a:lnTo>
                  <a:pt x="91795" y="24199"/>
                </a:lnTo>
                <a:lnTo>
                  <a:pt x="91795" y="18209"/>
                </a:lnTo>
                <a:lnTo>
                  <a:pt x="91029" y="16064"/>
                </a:lnTo>
                <a:lnTo>
                  <a:pt x="90944" y="15826"/>
                </a:lnTo>
                <a:lnTo>
                  <a:pt x="89242" y="14193"/>
                </a:lnTo>
                <a:lnTo>
                  <a:pt x="87608" y="12491"/>
                </a:lnTo>
                <a:lnTo>
                  <a:pt x="85294" y="11640"/>
                </a:lnTo>
                <a:lnTo>
                  <a:pt x="104608" y="11640"/>
                </a:lnTo>
                <a:lnTo>
                  <a:pt x="105885" y="14635"/>
                </a:lnTo>
                <a:lnTo>
                  <a:pt x="105791" y="24199"/>
                </a:lnTo>
                <a:lnTo>
                  <a:pt x="84851" y="52585"/>
                </a:lnTo>
                <a:lnTo>
                  <a:pt x="82026" y="55308"/>
                </a:lnTo>
                <a:lnTo>
                  <a:pt x="80869" y="56669"/>
                </a:lnTo>
                <a:lnTo>
                  <a:pt x="79712" y="57963"/>
                </a:lnTo>
                <a:lnTo>
                  <a:pt x="78759" y="59256"/>
                </a:lnTo>
                <a:lnTo>
                  <a:pt x="78010" y="60550"/>
                </a:lnTo>
                <a:lnTo>
                  <a:pt x="105885" y="60550"/>
                </a:lnTo>
                <a:lnTo>
                  <a:pt x="105885" y="73517"/>
                </a:lnTo>
                <a:close/>
              </a:path>
              <a:path w="275589" h="74929">
                <a:moveTo>
                  <a:pt x="119466" y="31245"/>
                </a:moveTo>
                <a:lnTo>
                  <a:pt x="119466" y="18481"/>
                </a:lnTo>
                <a:lnTo>
                  <a:pt x="123142" y="17256"/>
                </a:lnTo>
                <a:lnTo>
                  <a:pt x="127124" y="14975"/>
                </a:lnTo>
                <a:lnTo>
                  <a:pt x="131413" y="11640"/>
                </a:lnTo>
                <a:lnTo>
                  <a:pt x="135633" y="8304"/>
                </a:lnTo>
                <a:lnTo>
                  <a:pt x="138560" y="4424"/>
                </a:lnTo>
                <a:lnTo>
                  <a:pt x="140194" y="0"/>
                </a:lnTo>
                <a:lnTo>
                  <a:pt x="151528" y="0"/>
                </a:lnTo>
                <a:lnTo>
                  <a:pt x="151528" y="20625"/>
                </a:lnTo>
                <a:lnTo>
                  <a:pt x="137539" y="20625"/>
                </a:lnTo>
                <a:lnTo>
                  <a:pt x="132434" y="25390"/>
                </a:lnTo>
                <a:lnTo>
                  <a:pt x="126409" y="28930"/>
                </a:lnTo>
                <a:lnTo>
                  <a:pt x="119466" y="31245"/>
                </a:lnTo>
                <a:close/>
              </a:path>
              <a:path w="275589" h="74929">
                <a:moveTo>
                  <a:pt x="151528" y="73517"/>
                </a:moveTo>
                <a:lnTo>
                  <a:pt x="137539" y="73517"/>
                </a:lnTo>
                <a:lnTo>
                  <a:pt x="137539" y="20625"/>
                </a:lnTo>
                <a:lnTo>
                  <a:pt x="151528" y="20625"/>
                </a:lnTo>
                <a:lnTo>
                  <a:pt x="151528" y="73517"/>
                </a:lnTo>
                <a:close/>
              </a:path>
              <a:path w="275589" h="74929">
                <a:moveTo>
                  <a:pt x="185326" y="21442"/>
                </a:moveTo>
                <a:lnTo>
                  <a:pt x="172460" y="19196"/>
                </a:lnTo>
                <a:lnTo>
                  <a:pt x="173141" y="15792"/>
                </a:lnTo>
                <a:lnTo>
                  <a:pt x="173236" y="15316"/>
                </a:lnTo>
                <a:lnTo>
                  <a:pt x="173345" y="14771"/>
                </a:lnTo>
                <a:lnTo>
                  <a:pt x="174706" y="11231"/>
                </a:lnTo>
                <a:lnTo>
                  <a:pt x="176544" y="8577"/>
                </a:lnTo>
                <a:lnTo>
                  <a:pt x="178314" y="5922"/>
                </a:lnTo>
                <a:lnTo>
                  <a:pt x="180833" y="3812"/>
                </a:lnTo>
                <a:lnTo>
                  <a:pt x="184175" y="2212"/>
                </a:lnTo>
                <a:lnTo>
                  <a:pt x="187368" y="748"/>
                </a:lnTo>
                <a:lnTo>
                  <a:pt x="191010" y="0"/>
                </a:lnTo>
                <a:lnTo>
                  <a:pt x="201901" y="0"/>
                </a:lnTo>
                <a:lnTo>
                  <a:pt x="207415" y="2212"/>
                </a:lnTo>
                <a:lnTo>
                  <a:pt x="214971" y="10244"/>
                </a:lnTo>
                <a:lnTo>
                  <a:pt x="215557" y="11640"/>
                </a:lnTo>
                <a:lnTo>
                  <a:pt x="192133" y="11640"/>
                </a:lnTo>
                <a:lnTo>
                  <a:pt x="190261" y="12389"/>
                </a:lnTo>
                <a:lnTo>
                  <a:pt x="188389" y="14090"/>
                </a:lnTo>
                <a:lnTo>
                  <a:pt x="186687" y="15792"/>
                </a:lnTo>
                <a:lnTo>
                  <a:pt x="185666" y="18243"/>
                </a:lnTo>
                <a:lnTo>
                  <a:pt x="185326" y="21442"/>
                </a:lnTo>
                <a:close/>
              </a:path>
              <a:path w="275589" h="74929">
                <a:moveTo>
                  <a:pt x="189410" y="40536"/>
                </a:moveTo>
                <a:lnTo>
                  <a:pt x="190941" y="29202"/>
                </a:lnTo>
                <a:lnTo>
                  <a:pt x="194995" y="29202"/>
                </a:lnTo>
                <a:lnTo>
                  <a:pt x="197647" y="28454"/>
                </a:lnTo>
                <a:lnTo>
                  <a:pt x="199621" y="26752"/>
                </a:lnTo>
                <a:lnTo>
                  <a:pt x="201595" y="24982"/>
                </a:lnTo>
                <a:lnTo>
                  <a:pt x="202582" y="22633"/>
                </a:lnTo>
                <a:lnTo>
                  <a:pt x="202582" y="17256"/>
                </a:lnTo>
                <a:lnTo>
                  <a:pt x="201867" y="15316"/>
                </a:lnTo>
                <a:lnTo>
                  <a:pt x="198940" y="12389"/>
                </a:lnTo>
                <a:lnTo>
                  <a:pt x="196966" y="11640"/>
                </a:lnTo>
                <a:lnTo>
                  <a:pt x="215557" y="11640"/>
                </a:lnTo>
                <a:lnTo>
                  <a:pt x="216587" y="14090"/>
                </a:lnTo>
                <a:lnTo>
                  <a:pt x="216673" y="25254"/>
                </a:lnTo>
                <a:lnTo>
                  <a:pt x="213167" y="30428"/>
                </a:lnTo>
                <a:lnTo>
                  <a:pt x="206156" y="34308"/>
                </a:lnTo>
                <a:lnTo>
                  <a:pt x="210308" y="35193"/>
                </a:lnTo>
                <a:lnTo>
                  <a:pt x="213643" y="37201"/>
                </a:lnTo>
                <a:lnTo>
                  <a:pt x="215505" y="39515"/>
                </a:lnTo>
                <a:lnTo>
                  <a:pt x="194005" y="39515"/>
                </a:lnTo>
                <a:lnTo>
                  <a:pt x="191860" y="39856"/>
                </a:lnTo>
                <a:lnTo>
                  <a:pt x="189410" y="40536"/>
                </a:lnTo>
                <a:close/>
              </a:path>
              <a:path w="275589" h="74929">
                <a:moveTo>
                  <a:pt x="217738" y="63204"/>
                </a:moveTo>
                <a:lnTo>
                  <a:pt x="198191" y="63204"/>
                </a:lnTo>
                <a:lnTo>
                  <a:pt x="200608" y="62115"/>
                </a:lnTo>
                <a:lnTo>
                  <a:pt x="202582" y="59937"/>
                </a:lnTo>
                <a:lnTo>
                  <a:pt x="204556" y="57691"/>
                </a:lnTo>
                <a:lnTo>
                  <a:pt x="205543" y="54729"/>
                </a:lnTo>
                <a:lnTo>
                  <a:pt x="205451" y="47241"/>
                </a:lnTo>
                <a:lnTo>
                  <a:pt x="204590" y="44689"/>
                </a:lnTo>
                <a:lnTo>
                  <a:pt x="200846" y="40536"/>
                </a:lnTo>
                <a:lnTo>
                  <a:pt x="198566" y="39515"/>
                </a:lnTo>
                <a:lnTo>
                  <a:pt x="215505" y="39515"/>
                </a:lnTo>
                <a:lnTo>
                  <a:pt x="218681" y="43463"/>
                </a:lnTo>
                <a:lnTo>
                  <a:pt x="219940" y="47241"/>
                </a:lnTo>
                <a:lnTo>
                  <a:pt x="219940" y="58065"/>
                </a:lnTo>
                <a:lnTo>
                  <a:pt x="217738" y="63204"/>
                </a:lnTo>
                <a:close/>
              </a:path>
              <a:path w="275589" h="74929">
                <a:moveTo>
                  <a:pt x="202378" y="74845"/>
                </a:moveTo>
                <a:lnTo>
                  <a:pt x="188831" y="74845"/>
                </a:lnTo>
                <a:lnTo>
                  <a:pt x="183351" y="72939"/>
                </a:lnTo>
                <a:lnTo>
                  <a:pt x="174638" y="65315"/>
                </a:lnTo>
                <a:lnTo>
                  <a:pt x="172120" y="60311"/>
                </a:lnTo>
                <a:lnTo>
                  <a:pt x="171506" y="54729"/>
                </a:lnTo>
                <a:lnTo>
                  <a:pt x="171439" y="54117"/>
                </a:lnTo>
                <a:lnTo>
                  <a:pt x="185019" y="52483"/>
                </a:lnTo>
                <a:lnTo>
                  <a:pt x="185428" y="55955"/>
                </a:lnTo>
                <a:lnTo>
                  <a:pt x="186585" y="58609"/>
                </a:lnTo>
                <a:lnTo>
                  <a:pt x="190397" y="62285"/>
                </a:lnTo>
                <a:lnTo>
                  <a:pt x="192677" y="63204"/>
                </a:lnTo>
                <a:lnTo>
                  <a:pt x="217738" y="63204"/>
                </a:lnTo>
                <a:lnTo>
                  <a:pt x="217592" y="63545"/>
                </a:lnTo>
                <a:lnTo>
                  <a:pt x="212895" y="68106"/>
                </a:lnTo>
                <a:lnTo>
                  <a:pt x="208198" y="72598"/>
                </a:lnTo>
                <a:lnTo>
                  <a:pt x="202378" y="74845"/>
                </a:lnTo>
                <a:close/>
              </a:path>
              <a:path w="275589" h="74929">
                <a:moveTo>
                  <a:pt x="258877" y="74845"/>
                </a:moveTo>
                <a:lnTo>
                  <a:pt x="244650" y="74845"/>
                </a:lnTo>
                <a:lnTo>
                  <a:pt x="238898" y="72088"/>
                </a:lnTo>
                <a:lnTo>
                  <a:pt x="228007" y="37269"/>
                </a:lnTo>
                <a:lnTo>
                  <a:pt x="228400" y="28828"/>
                </a:lnTo>
                <a:lnTo>
                  <a:pt x="228453" y="27671"/>
                </a:lnTo>
                <a:lnTo>
                  <a:pt x="229760" y="19706"/>
                </a:lnTo>
                <a:lnTo>
                  <a:pt x="229794" y="19502"/>
                </a:lnTo>
                <a:lnTo>
                  <a:pt x="232027" y="12763"/>
                </a:lnTo>
                <a:lnTo>
                  <a:pt x="235154" y="7453"/>
                </a:lnTo>
                <a:lnTo>
                  <a:pt x="239102" y="2484"/>
                </a:lnTo>
                <a:lnTo>
                  <a:pt x="244650" y="0"/>
                </a:lnTo>
                <a:lnTo>
                  <a:pt x="258877" y="0"/>
                </a:lnTo>
                <a:lnTo>
                  <a:pt x="264317" y="2484"/>
                </a:lnTo>
                <a:lnTo>
                  <a:pt x="268259" y="7453"/>
                </a:lnTo>
                <a:lnTo>
                  <a:pt x="270759" y="11640"/>
                </a:lnTo>
                <a:lnTo>
                  <a:pt x="250096" y="11640"/>
                </a:lnTo>
                <a:lnTo>
                  <a:pt x="248598" y="12184"/>
                </a:lnTo>
                <a:lnTo>
                  <a:pt x="242886" y="47027"/>
                </a:lnTo>
                <a:lnTo>
                  <a:pt x="243255" y="51938"/>
                </a:lnTo>
                <a:lnTo>
                  <a:pt x="244140" y="55138"/>
                </a:lnTo>
                <a:lnTo>
                  <a:pt x="244957" y="58405"/>
                </a:lnTo>
                <a:lnTo>
                  <a:pt x="245978" y="60481"/>
                </a:lnTo>
                <a:lnTo>
                  <a:pt x="248598" y="62660"/>
                </a:lnTo>
                <a:lnTo>
                  <a:pt x="250096" y="63204"/>
                </a:lnTo>
                <a:lnTo>
                  <a:pt x="270802" y="63204"/>
                </a:lnTo>
                <a:lnTo>
                  <a:pt x="268339" y="67391"/>
                </a:lnTo>
                <a:lnTo>
                  <a:pt x="264391" y="72360"/>
                </a:lnTo>
                <a:lnTo>
                  <a:pt x="258877" y="74845"/>
                </a:lnTo>
                <a:close/>
              </a:path>
              <a:path w="275589" h="74929">
                <a:moveTo>
                  <a:pt x="270802" y="63204"/>
                </a:moveTo>
                <a:lnTo>
                  <a:pt x="253432" y="63204"/>
                </a:lnTo>
                <a:lnTo>
                  <a:pt x="254895" y="62660"/>
                </a:lnTo>
                <a:lnTo>
                  <a:pt x="257482" y="60481"/>
                </a:lnTo>
                <a:lnTo>
                  <a:pt x="258503" y="58541"/>
                </a:lnTo>
                <a:lnTo>
                  <a:pt x="260205" y="52143"/>
                </a:lnTo>
                <a:lnTo>
                  <a:pt x="260605" y="47027"/>
                </a:lnTo>
                <a:lnTo>
                  <a:pt x="260601" y="27671"/>
                </a:lnTo>
                <a:lnTo>
                  <a:pt x="253432" y="11640"/>
                </a:lnTo>
                <a:lnTo>
                  <a:pt x="270759" y="11640"/>
                </a:lnTo>
                <a:lnTo>
                  <a:pt x="275487" y="37473"/>
                </a:lnTo>
                <a:lnTo>
                  <a:pt x="275090" y="46050"/>
                </a:lnTo>
                <a:lnTo>
                  <a:pt x="275044" y="47027"/>
                </a:lnTo>
                <a:lnTo>
                  <a:pt x="273729" y="55138"/>
                </a:lnTo>
                <a:lnTo>
                  <a:pt x="273700" y="55317"/>
                </a:lnTo>
                <a:lnTo>
                  <a:pt x="271466" y="62075"/>
                </a:lnTo>
                <a:lnTo>
                  <a:pt x="270802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62" name="object 662" descr="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370141" y="7641545"/>
            <a:ext cx="2821040" cy="95879"/>
          </a:xfrm>
          <a:prstGeom prst="rect">
            <a:avLst/>
          </a:prstGeom>
        </p:spPr>
      </p:pic>
      <p:sp>
        <p:nvSpPr>
          <p:cNvPr id="663" name="object 663" descr=""/>
          <p:cNvSpPr/>
          <p:nvPr/>
        </p:nvSpPr>
        <p:spPr>
          <a:xfrm>
            <a:off x="3248974" y="770577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4" name="object 664" descr=""/>
          <p:cNvSpPr/>
          <p:nvPr/>
        </p:nvSpPr>
        <p:spPr>
          <a:xfrm>
            <a:off x="3306155" y="770577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5" name="object 665" descr=""/>
          <p:cNvSpPr/>
          <p:nvPr/>
        </p:nvSpPr>
        <p:spPr>
          <a:xfrm>
            <a:off x="3362314" y="770577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6" name="object 666" descr=""/>
          <p:cNvSpPr/>
          <p:nvPr/>
        </p:nvSpPr>
        <p:spPr>
          <a:xfrm>
            <a:off x="3418473" y="770577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7" name="object 667" descr=""/>
          <p:cNvSpPr/>
          <p:nvPr/>
        </p:nvSpPr>
        <p:spPr>
          <a:xfrm>
            <a:off x="3474633" y="770577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8" name="object 668" descr=""/>
          <p:cNvSpPr/>
          <p:nvPr/>
        </p:nvSpPr>
        <p:spPr>
          <a:xfrm>
            <a:off x="3531813" y="770577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9" name="object 669" descr=""/>
          <p:cNvSpPr/>
          <p:nvPr/>
        </p:nvSpPr>
        <p:spPr>
          <a:xfrm>
            <a:off x="3587973" y="770577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0" name="object 670" descr=""/>
          <p:cNvSpPr/>
          <p:nvPr/>
        </p:nvSpPr>
        <p:spPr>
          <a:xfrm>
            <a:off x="3644132" y="770577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1" name="object 671" descr=""/>
          <p:cNvSpPr/>
          <p:nvPr/>
        </p:nvSpPr>
        <p:spPr>
          <a:xfrm>
            <a:off x="3700291" y="770577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2" name="object 672" descr=""/>
          <p:cNvSpPr/>
          <p:nvPr/>
        </p:nvSpPr>
        <p:spPr>
          <a:xfrm>
            <a:off x="3892663" y="7642464"/>
            <a:ext cx="275590" cy="74930"/>
          </a:xfrm>
          <a:custGeom>
            <a:avLst/>
            <a:gdLst/>
            <a:ahLst/>
            <a:cxnLst/>
            <a:rect l="l" t="t" r="r" b="b"/>
            <a:pathLst>
              <a:path w="275589" h="74929">
                <a:moveTo>
                  <a:pt x="52483" y="58814"/>
                </a:moveTo>
                <a:lnTo>
                  <a:pt x="0" y="58814"/>
                </a:lnTo>
                <a:lnTo>
                  <a:pt x="0" y="46561"/>
                </a:lnTo>
                <a:lnTo>
                  <a:pt x="31653" y="102"/>
                </a:lnTo>
                <a:lnTo>
                  <a:pt x="43395" y="102"/>
                </a:lnTo>
                <a:lnTo>
                  <a:pt x="43395" y="21646"/>
                </a:lnTo>
                <a:lnTo>
                  <a:pt x="29815" y="21646"/>
                </a:lnTo>
                <a:lnTo>
                  <a:pt x="13069" y="46561"/>
                </a:lnTo>
                <a:lnTo>
                  <a:pt x="52483" y="46561"/>
                </a:lnTo>
                <a:lnTo>
                  <a:pt x="52483" y="58814"/>
                </a:lnTo>
                <a:close/>
              </a:path>
              <a:path w="275589" h="74929">
                <a:moveTo>
                  <a:pt x="43395" y="46561"/>
                </a:moveTo>
                <a:lnTo>
                  <a:pt x="29815" y="46561"/>
                </a:lnTo>
                <a:lnTo>
                  <a:pt x="29815" y="21646"/>
                </a:lnTo>
                <a:lnTo>
                  <a:pt x="43395" y="21646"/>
                </a:lnTo>
                <a:lnTo>
                  <a:pt x="43395" y="46561"/>
                </a:lnTo>
                <a:close/>
              </a:path>
              <a:path w="275589" h="74929">
                <a:moveTo>
                  <a:pt x="43395" y="73517"/>
                </a:moveTo>
                <a:lnTo>
                  <a:pt x="29815" y="73517"/>
                </a:lnTo>
                <a:lnTo>
                  <a:pt x="29815" y="58814"/>
                </a:lnTo>
                <a:lnTo>
                  <a:pt x="43395" y="58814"/>
                </a:lnTo>
                <a:lnTo>
                  <a:pt x="43395" y="73517"/>
                </a:lnTo>
                <a:close/>
              </a:path>
              <a:path w="275589" h="74929">
                <a:moveTo>
                  <a:pt x="83864" y="48705"/>
                </a:moveTo>
                <a:lnTo>
                  <a:pt x="72837" y="48705"/>
                </a:lnTo>
                <a:lnTo>
                  <a:pt x="67867" y="46493"/>
                </a:lnTo>
                <a:lnTo>
                  <a:pt x="59563" y="37643"/>
                </a:lnTo>
                <a:lnTo>
                  <a:pt x="57486" y="31857"/>
                </a:lnTo>
                <a:lnTo>
                  <a:pt x="57486" y="17290"/>
                </a:lnTo>
                <a:lnTo>
                  <a:pt x="59585" y="11640"/>
                </a:lnTo>
                <a:lnTo>
                  <a:pt x="59699" y="11333"/>
                </a:lnTo>
                <a:lnTo>
                  <a:pt x="64123" y="6841"/>
                </a:lnTo>
                <a:lnTo>
                  <a:pt x="68480" y="2280"/>
                </a:lnTo>
                <a:lnTo>
                  <a:pt x="74062" y="0"/>
                </a:lnTo>
                <a:lnTo>
                  <a:pt x="88289" y="0"/>
                </a:lnTo>
                <a:lnTo>
                  <a:pt x="94381" y="2859"/>
                </a:lnTo>
                <a:lnTo>
                  <a:pt x="99146" y="8577"/>
                </a:lnTo>
                <a:lnTo>
                  <a:pt x="101051" y="11640"/>
                </a:lnTo>
                <a:lnTo>
                  <a:pt x="77670" y="11640"/>
                </a:lnTo>
                <a:lnTo>
                  <a:pt x="75525" y="12661"/>
                </a:lnTo>
                <a:lnTo>
                  <a:pt x="72122" y="16745"/>
                </a:lnTo>
                <a:lnTo>
                  <a:pt x="71288" y="20013"/>
                </a:lnTo>
                <a:lnTo>
                  <a:pt x="71271" y="29407"/>
                </a:lnTo>
                <a:lnTo>
                  <a:pt x="72190" y="32878"/>
                </a:lnTo>
                <a:lnTo>
                  <a:pt x="74028" y="35125"/>
                </a:lnTo>
                <a:lnTo>
                  <a:pt x="75934" y="37303"/>
                </a:lnTo>
                <a:lnTo>
                  <a:pt x="78248" y="38392"/>
                </a:lnTo>
                <a:lnTo>
                  <a:pt x="106223" y="38392"/>
                </a:lnTo>
                <a:lnTo>
                  <a:pt x="106014" y="42579"/>
                </a:lnTo>
                <a:lnTo>
                  <a:pt x="91795" y="42579"/>
                </a:lnTo>
                <a:lnTo>
                  <a:pt x="88255" y="46663"/>
                </a:lnTo>
                <a:lnTo>
                  <a:pt x="83864" y="48705"/>
                </a:lnTo>
                <a:close/>
              </a:path>
              <a:path w="275589" h="74929">
                <a:moveTo>
                  <a:pt x="106223" y="38392"/>
                </a:moveTo>
                <a:lnTo>
                  <a:pt x="83694" y="38392"/>
                </a:lnTo>
                <a:lnTo>
                  <a:pt x="85312" y="37643"/>
                </a:lnTo>
                <a:lnTo>
                  <a:pt x="86004" y="37303"/>
                </a:lnTo>
                <a:lnTo>
                  <a:pt x="89650" y="33117"/>
                </a:lnTo>
                <a:lnTo>
                  <a:pt x="90569" y="29985"/>
                </a:lnTo>
                <a:lnTo>
                  <a:pt x="90569" y="21340"/>
                </a:lnTo>
                <a:lnTo>
                  <a:pt x="89548" y="17868"/>
                </a:lnTo>
                <a:lnTo>
                  <a:pt x="85396" y="12899"/>
                </a:lnTo>
                <a:lnTo>
                  <a:pt x="82979" y="11640"/>
                </a:lnTo>
                <a:lnTo>
                  <a:pt x="101051" y="11640"/>
                </a:lnTo>
                <a:lnTo>
                  <a:pt x="102273" y="13605"/>
                </a:lnTo>
                <a:lnTo>
                  <a:pt x="104507" y="20013"/>
                </a:lnTo>
                <a:lnTo>
                  <a:pt x="105847" y="27798"/>
                </a:lnTo>
                <a:lnTo>
                  <a:pt x="105954" y="29985"/>
                </a:lnTo>
                <a:lnTo>
                  <a:pt x="106045" y="31857"/>
                </a:lnTo>
                <a:lnTo>
                  <a:pt x="106106" y="33117"/>
                </a:lnTo>
                <a:lnTo>
                  <a:pt x="106223" y="38392"/>
                </a:lnTo>
                <a:close/>
              </a:path>
              <a:path w="275589" h="74929">
                <a:moveTo>
                  <a:pt x="100588" y="63204"/>
                </a:moveTo>
                <a:lnTo>
                  <a:pt x="83524" y="63204"/>
                </a:lnTo>
                <a:lnTo>
                  <a:pt x="85940" y="61877"/>
                </a:lnTo>
                <a:lnTo>
                  <a:pt x="89957" y="56499"/>
                </a:lnTo>
                <a:lnTo>
                  <a:pt x="91250" y="50951"/>
                </a:lnTo>
                <a:lnTo>
                  <a:pt x="91795" y="42579"/>
                </a:lnTo>
                <a:lnTo>
                  <a:pt x="106014" y="42579"/>
                </a:lnTo>
                <a:lnTo>
                  <a:pt x="105828" y="46318"/>
                </a:lnTo>
                <a:lnTo>
                  <a:pt x="104430" y="54270"/>
                </a:lnTo>
                <a:lnTo>
                  <a:pt x="102101" y="60818"/>
                </a:lnTo>
                <a:lnTo>
                  <a:pt x="100588" y="63204"/>
                </a:lnTo>
                <a:close/>
              </a:path>
              <a:path w="275589" h="74929">
                <a:moveTo>
                  <a:pt x="87540" y="74845"/>
                </a:moveTo>
                <a:lnTo>
                  <a:pt x="73926" y="74845"/>
                </a:lnTo>
                <a:lnTo>
                  <a:pt x="69297" y="73313"/>
                </a:lnTo>
                <a:lnTo>
                  <a:pt x="59006" y="56499"/>
                </a:lnTo>
                <a:lnTo>
                  <a:pt x="59621" y="56499"/>
                </a:lnTo>
                <a:lnTo>
                  <a:pt x="72598" y="55036"/>
                </a:lnTo>
                <a:lnTo>
                  <a:pt x="72939" y="57827"/>
                </a:lnTo>
                <a:lnTo>
                  <a:pt x="73790" y="59869"/>
                </a:lnTo>
                <a:lnTo>
                  <a:pt x="75151" y="61162"/>
                </a:lnTo>
                <a:lnTo>
                  <a:pt x="76512" y="62524"/>
                </a:lnTo>
                <a:lnTo>
                  <a:pt x="78350" y="63204"/>
                </a:lnTo>
                <a:lnTo>
                  <a:pt x="100588" y="63204"/>
                </a:lnTo>
                <a:lnTo>
                  <a:pt x="98840" y="65961"/>
                </a:lnTo>
                <a:lnTo>
                  <a:pt x="93939" y="71884"/>
                </a:lnTo>
                <a:lnTo>
                  <a:pt x="87540" y="74845"/>
                </a:lnTo>
                <a:close/>
              </a:path>
              <a:path w="275589" h="74929">
                <a:moveTo>
                  <a:pt x="129575" y="23076"/>
                </a:moveTo>
                <a:lnTo>
                  <a:pt x="115586" y="21646"/>
                </a:lnTo>
                <a:lnTo>
                  <a:pt x="116179" y="16064"/>
                </a:lnTo>
                <a:lnTo>
                  <a:pt x="116204" y="15826"/>
                </a:lnTo>
                <a:lnTo>
                  <a:pt x="133284" y="0"/>
                </a:lnTo>
                <a:lnTo>
                  <a:pt x="147103" y="0"/>
                </a:lnTo>
                <a:lnTo>
                  <a:pt x="152753" y="1940"/>
                </a:lnTo>
                <a:lnTo>
                  <a:pt x="160990" y="9768"/>
                </a:lnTo>
                <a:lnTo>
                  <a:pt x="161788" y="11640"/>
                </a:lnTo>
                <a:lnTo>
                  <a:pt x="136620" y="11640"/>
                </a:lnTo>
                <a:lnTo>
                  <a:pt x="134395" y="12491"/>
                </a:lnTo>
                <a:lnTo>
                  <a:pt x="132638" y="14193"/>
                </a:lnTo>
                <a:lnTo>
                  <a:pt x="130834" y="16064"/>
                </a:lnTo>
                <a:lnTo>
                  <a:pt x="129847" y="18992"/>
                </a:lnTo>
                <a:lnTo>
                  <a:pt x="129670" y="21646"/>
                </a:lnTo>
                <a:lnTo>
                  <a:pt x="129575" y="23076"/>
                </a:lnTo>
                <a:close/>
              </a:path>
              <a:path w="275589" h="74929">
                <a:moveTo>
                  <a:pt x="163066" y="73517"/>
                </a:moveTo>
                <a:lnTo>
                  <a:pt x="113952" y="73517"/>
                </a:lnTo>
                <a:lnTo>
                  <a:pt x="114497" y="68616"/>
                </a:lnTo>
                <a:lnTo>
                  <a:pt x="116096" y="63953"/>
                </a:lnTo>
                <a:lnTo>
                  <a:pt x="121283" y="55308"/>
                </a:lnTo>
                <a:lnTo>
                  <a:pt x="121406" y="55104"/>
                </a:lnTo>
                <a:lnTo>
                  <a:pt x="126647" y="49250"/>
                </a:lnTo>
                <a:lnTo>
                  <a:pt x="140905" y="35942"/>
                </a:lnTo>
                <a:lnTo>
                  <a:pt x="144687" y="32027"/>
                </a:lnTo>
                <a:lnTo>
                  <a:pt x="148022" y="27058"/>
                </a:lnTo>
                <a:lnTo>
                  <a:pt x="148975" y="24199"/>
                </a:lnTo>
                <a:lnTo>
                  <a:pt x="148975" y="18209"/>
                </a:lnTo>
                <a:lnTo>
                  <a:pt x="148209" y="16064"/>
                </a:lnTo>
                <a:lnTo>
                  <a:pt x="148124" y="15826"/>
                </a:lnTo>
                <a:lnTo>
                  <a:pt x="146422" y="14193"/>
                </a:lnTo>
                <a:lnTo>
                  <a:pt x="144789" y="12491"/>
                </a:lnTo>
                <a:lnTo>
                  <a:pt x="142474" y="11640"/>
                </a:lnTo>
                <a:lnTo>
                  <a:pt x="161788" y="11640"/>
                </a:lnTo>
                <a:lnTo>
                  <a:pt x="163066" y="14635"/>
                </a:lnTo>
                <a:lnTo>
                  <a:pt x="162972" y="24199"/>
                </a:lnTo>
                <a:lnTo>
                  <a:pt x="142032" y="52585"/>
                </a:lnTo>
                <a:lnTo>
                  <a:pt x="139207" y="55308"/>
                </a:lnTo>
                <a:lnTo>
                  <a:pt x="138050" y="56669"/>
                </a:lnTo>
                <a:lnTo>
                  <a:pt x="136892" y="57963"/>
                </a:lnTo>
                <a:lnTo>
                  <a:pt x="135939" y="59256"/>
                </a:lnTo>
                <a:lnTo>
                  <a:pt x="135191" y="60550"/>
                </a:lnTo>
                <a:lnTo>
                  <a:pt x="163066" y="60550"/>
                </a:lnTo>
                <a:lnTo>
                  <a:pt x="163066" y="73517"/>
                </a:lnTo>
                <a:close/>
              </a:path>
              <a:path w="275589" h="74929">
                <a:moveTo>
                  <a:pt x="202718" y="74845"/>
                </a:moveTo>
                <a:lnTo>
                  <a:pt x="188491" y="74845"/>
                </a:lnTo>
                <a:lnTo>
                  <a:pt x="182739" y="72088"/>
                </a:lnTo>
                <a:lnTo>
                  <a:pt x="171856" y="37473"/>
                </a:lnTo>
                <a:lnTo>
                  <a:pt x="171847" y="37269"/>
                </a:lnTo>
                <a:lnTo>
                  <a:pt x="172240" y="28828"/>
                </a:lnTo>
                <a:lnTo>
                  <a:pt x="172294" y="27671"/>
                </a:lnTo>
                <a:lnTo>
                  <a:pt x="173601" y="19706"/>
                </a:lnTo>
                <a:lnTo>
                  <a:pt x="188491" y="0"/>
                </a:lnTo>
                <a:lnTo>
                  <a:pt x="202718" y="0"/>
                </a:lnTo>
                <a:lnTo>
                  <a:pt x="208157" y="2484"/>
                </a:lnTo>
                <a:lnTo>
                  <a:pt x="212100" y="7453"/>
                </a:lnTo>
                <a:lnTo>
                  <a:pt x="214600" y="11640"/>
                </a:lnTo>
                <a:lnTo>
                  <a:pt x="193937" y="11640"/>
                </a:lnTo>
                <a:lnTo>
                  <a:pt x="192439" y="12184"/>
                </a:lnTo>
                <a:lnTo>
                  <a:pt x="186726" y="47027"/>
                </a:lnTo>
                <a:lnTo>
                  <a:pt x="187095" y="51938"/>
                </a:lnTo>
                <a:lnTo>
                  <a:pt x="187980" y="55138"/>
                </a:lnTo>
                <a:lnTo>
                  <a:pt x="188797" y="58405"/>
                </a:lnTo>
                <a:lnTo>
                  <a:pt x="189819" y="60481"/>
                </a:lnTo>
                <a:lnTo>
                  <a:pt x="192439" y="62660"/>
                </a:lnTo>
                <a:lnTo>
                  <a:pt x="193937" y="63204"/>
                </a:lnTo>
                <a:lnTo>
                  <a:pt x="214643" y="63204"/>
                </a:lnTo>
                <a:lnTo>
                  <a:pt x="212180" y="67391"/>
                </a:lnTo>
                <a:lnTo>
                  <a:pt x="208232" y="72360"/>
                </a:lnTo>
                <a:lnTo>
                  <a:pt x="202718" y="74845"/>
                </a:lnTo>
                <a:close/>
              </a:path>
              <a:path w="275589" h="74929">
                <a:moveTo>
                  <a:pt x="214643" y="63204"/>
                </a:moveTo>
                <a:lnTo>
                  <a:pt x="197272" y="63204"/>
                </a:lnTo>
                <a:lnTo>
                  <a:pt x="198736" y="62660"/>
                </a:lnTo>
                <a:lnTo>
                  <a:pt x="201322" y="60481"/>
                </a:lnTo>
                <a:lnTo>
                  <a:pt x="202344" y="58541"/>
                </a:lnTo>
                <a:lnTo>
                  <a:pt x="204045" y="52143"/>
                </a:lnTo>
                <a:lnTo>
                  <a:pt x="204445" y="47027"/>
                </a:lnTo>
                <a:lnTo>
                  <a:pt x="204442" y="27671"/>
                </a:lnTo>
                <a:lnTo>
                  <a:pt x="197272" y="11640"/>
                </a:lnTo>
                <a:lnTo>
                  <a:pt x="214600" y="11640"/>
                </a:lnTo>
                <a:lnTo>
                  <a:pt x="219327" y="37473"/>
                </a:lnTo>
                <a:lnTo>
                  <a:pt x="218930" y="46050"/>
                </a:lnTo>
                <a:lnTo>
                  <a:pt x="218885" y="47027"/>
                </a:lnTo>
                <a:lnTo>
                  <a:pt x="217570" y="55138"/>
                </a:lnTo>
                <a:lnTo>
                  <a:pt x="217541" y="55317"/>
                </a:lnTo>
                <a:lnTo>
                  <a:pt x="215307" y="62075"/>
                </a:lnTo>
                <a:lnTo>
                  <a:pt x="214643" y="63204"/>
                </a:lnTo>
                <a:close/>
              </a:path>
              <a:path w="275589" h="74929">
                <a:moveTo>
                  <a:pt x="258877" y="74845"/>
                </a:moveTo>
                <a:lnTo>
                  <a:pt x="244650" y="74845"/>
                </a:lnTo>
                <a:lnTo>
                  <a:pt x="238898" y="72088"/>
                </a:lnTo>
                <a:lnTo>
                  <a:pt x="228007" y="37269"/>
                </a:lnTo>
                <a:lnTo>
                  <a:pt x="228400" y="28828"/>
                </a:lnTo>
                <a:lnTo>
                  <a:pt x="228453" y="27671"/>
                </a:lnTo>
                <a:lnTo>
                  <a:pt x="229760" y="19706"/>
                </a:lnTo>
                <a:lnTo>
                  <a:pt x="229794" y="19502"/>
                </a:lnTo>
                <a:lnTo>
                  <a:pt x="232027" y="12763"/>
                </a:lnTo>
                <a:lnTo>
                  <a:pt x="235154" y="7453"/>
                </a:lnTo>
                <a:lnTo>
                  <a:pt x="239102" y="2484"/>
                </a:lnTo>
                <a:lnTo>
                  <a:pt x="244650" y="0"/>
                </a:lnTo>
                <a:lnTo>
                  <a:pt x="258877" y="0"/>
                </a:lnTo>
                <a:lnTo>
                  <a:pt x="264317" y="2484"/>
                </a:lnTo>
                <a:lnTo>
                  <a:pt x="268259" y="7453"/>
                </a:lnTo>
                <a:lnTo>
                  <a:pt x="270759" y="11640"/>
                </a:lnTo>
                <a:lnTo>
                  <a:pt x="250096" y="11640"/>
                </a:lnTo>
                <a:lnTo>
                  <a:pt x="248598" y="12184"/>
                </a:lnTo>
                <a:lnTo>
                  <a:pt x="242886" y="47027"/>
                </a:lnTo>
                <a:lnTo>
                  <a:pt x="243255" y="51938"/>
                </a:lnTo>
                <a:lnTo>
                  <a:pt x="244140" y="55138"/>
                </a:lnTo>
                <a:lnTo>
                  <a:pt x="244957" y="58405"/>
                </a:lnTo>
                <a:lnTo>
                  <a:pt x="245978" y="60481"/>
                </a:lnTo>
                <a:lnTo>
                  <a:pt x="248598" y="62660"/>
                </a:lnTo>
                <a:lnTo>
                  <a:pt x="250096" y="63204"/>
                </a:lnTo>
                <a:lnTo>
                  <a:pt x="270802" y="63204"/>
                </a:lnTo>
                <a:lnTo>
                  <a:pt x="268339" y="67391"/>
                </a:lnTo>
                <a:lnTo>
                  <a:pt x="264391" y="72360"/>
                </a:lnTo>
                <a:lnTo>
                  <a:pt x="258877" y="74845"/>
                </a:lnTo>
                <a:close/>
              </a:path>
              <a:path w="275589" h="74929">
                <a:moveTo>
                  <a:pt x="270802" y="63204"/>
                </a:moveTo>
                <a:lnTo>
                  <a:pt x="253432" y="63204"/>
                </a:lnTo>
                <a:lnTo>
                  <a:pt x="254895" y="62660"/>
                </a:lnTo>
                <a:lnTo>
                  <a:pt x="257482" y="60481"/>
                </a:lnTo>
                <a:lnTo>
                  <a:pt x="258503" y="58541"/>
                </a:lnTo>
                <a:lnTo>
                  <a:pt x="260205" y="52143"/>
                </a:lnTo>
                <a:lnTo>
                  <a:pt x="260605" y="47027"/>
                </a:lnTo>
                <a:lnTo>
                  <a:pt x="260601" y="27671"/>
                </a:lnTo>
                <a:lnTo>
                  <a:pt x="253432" y="11640"/>
                </a:lnTo>
                <a:lnTo>
                  <a:pt x="270759" y="11640"/>
                </a:lnTo>
                <a:lnTo>
                  <a:pt x="275487" y="37473"/>
                </a:lnTo>
                <a:lnTo>
                  <a:pt x="275090" y="46050"/>
                </a:lnTo>
                <a:lnTo>
                  <a:pt x="275044" y="47027"/>
                </a:lnTo>
                <a:lnTo>
                  <a:pt x="273729" y="55138"/>
                </a:lnTo>
                <a:lnTo>
                  <a:pt x="273700" y="55317"/>
                </a:lnTo>
                <a:lnTo>
                  <a:pt x="271466" y="62075"/>
                </a:lnTo>
                <a:lnTo>
                  <a:pt x="270802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73" name="object 673" descr="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367486" y="7870204"/>
            <a:ext cx="2328470" cy="95879"/>
          </a:xfrm>
          <a:prstGeom prst="rect">
            <a:avLst/>
          </a:prstGeom>
        </p:spPr>
      </p:pic>
      <p:sp>
        <p:nvSpPr>
          <p:cNvPr id="674" name="object 674" descr=""/>
          <p:cNvSpPr/>
          <p:nvPr/>
        </p:nvSpPr>
        <p:spPr>
          <a:xfrm>
            <a:off x="2741497" y="793442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5" name="object 675" descr=""/>
          <p:cNvSpPr/>
          <p:nvPr/>
        </p:nvSpPr>
        <p:spPr>
          <a:xfrm>
            <a:off x="2798678" y="793442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6" name="object 676" descr=""/>
          <p:cNvSpPr/>
          <p:nvPr/>
        </p:nvSpPr>
        <p:spPr>
          <a:xfrm>
            <a:off x="2854837" y="793442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7" name="object 677" descr=""/>
          <p:cNvSpPr/>
          <p:nvPr/>
        </p:nvSpPr>
        <p:spPr>
          <a:xfrm>
            <a:off x="2910996" y="793442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8" name="object 678" descr=""/>
          <p:cNvSpPr/>
          <p:nvPr/>
        </p:nvSpPr>
        <p:spPr>
          <a:xfrm>
            <a:off x="2967156" y="793442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9" name="object 679" descr=""/>
          <p:cNvSpPr/>
          <p:nvPr/>
        </p:nvSpPr>
        <p:spPr>
          <a:xfrm>
            <a:off x="3023315" y="793442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0" name="object 680" descr=""/>
          <p:cNvSpPr/>
          <p:nvPr/>
        </p:nvSpPr>
        <p:spPr>
          <a:xfrm>
            <a:off x="3080496" y="793442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1" name="object 681" descr=""/>
          <p:cNvSpPr/>
          <p:nvPr/>
        </p:nvSpPr>
        <p:spPr>
          <a:xfrm>
            <a:off x="3136655" y="793442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2" name="object 682" descr=""/>
          <p:cNvSpPr/>
          <p:nvPr/>
        </p:nvSpPr>
        <p:spPr>
          <a:xfrm>
            <a:off x="3192814" y="793442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3" name="object 683" descr=""/>
          <p:cNvSpPr/>
          <p:nvPr/>
        </p:nvSpPr>
        <p:spPr>
          <a:xfrm>
            <a:off x="3248974" y="793442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4" name="object 684" descr=""/>
          <p:cNvSpPr/>
          <p:nvPr/>
        </p:nvSpPr>
        <p:spPr>
          <a:xfrm>
            <a:off x="3306154" y="793442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5" name="object 685" descr=""/>
          <p:cNvSpPr/>
          <p:nvPr/>
        </p:nvSpPr>
        <p:spPr>
          <a:xfrm>
            <a:off x="3362314" y="793442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6" name="object 686" descr=""/>
          <p:cNvSpPr/>
          <p:nvPr/>
        </p:nvSpPr>
        <p:spPr>
          <a:xfrm>
            <a:off x="3418473" y="793442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7" name="object 687" descr=""/>
          <p:cNvSpPr/>
          <p:nvPr/>
        </p:nvSpPr>
        <p:spPr>
          <a:xfrm>
            <a:off x="3474633" y="793442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8" name="object 688" descr=""/>
          <p:cNvSpPr/>
          <p:nvPr/>
        </p:nvSpPr>
        <p:spPr>
          <a:xfrm>
            <a:off x="3531813" y="793442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9" name="object 689" descr=""/>
          <p:cNvSpPr/>
          <p:nvPr/>
        </p:nvSpPr>
        <p:spPr>
          <a:xfrm>
            <a:off x="3587972" y="793442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0" name="object 690" descr=""/>
          <p:cNvSpPr/>
          <p:nvPr/>
        </p:nvSpPr>
        <p:spPr>
          <a:xfrm>
            <a:off x="3644132" y="793442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1" name="object 691" descr=""/>
          <p:cNvSpPr/>
          <p:nvPr/>
        </p:nvSpPr>
        <p:spPr>
          <a:xfrm>
            <a:off x="3700291" y="793442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2" name="object 692" descr=""/>
          <p:cNvSpPr/>
          <p:nvPr/>
        </p:nvSpPr>
        <p:spPr>
          <a:xfrm>
            <a:off x="3892663" y="7871122"/>
            <a:ext cx="275590" cy="74930"/>
          </a:xfrm>
          <a:custGeom>
            <a:avLst/>
            <a:gdLst/>
            <a:ahLst/>
            <a:cxnLst/>
            <a:rect l="l" t="t" r="r" b="b"/>
            <a:pathLst>
              <a:path w="275589" h="74929">
                <a:moveTo>
                  <a:pt x="52483" y="58814"/>
                </a:moveTo>
                <a:lnTo>
                  <a:pt x="0" y="58814"/>
                </a:lnTo>
                <a:lnTo>
                  <a:pt x="0" y="46561"/>
                </a:lnTo>
                <a:lnTo>
                  <a:pt x="31653" y="102"/>
                </a:lnTo>
                <a:lnTo>
                  <a:pt x="43395" y="102"/>
                </a:lnTo>
                <a:lnTo>
                  <a:pt x="43395" y="21646"/>
                </a:lnTo>
                <a:lnTo>
                  <a:pt x="29815" y="21646"/>
                </a:lnTo>
                <a:lnTo>
                  <a:pt x="13069" y="46561"/>
                </a:lnTo>
                <a:lnTo>
                  <a:pt x="52483" y="46561"/>
                </a:lnTo>
                <a:lnTo>
                  <a:pt x="52483" y="58814"/>
                </a:lnTo>
                <a:close/>
              </a:path>
              <a:path w="275589" h="74929">
                <a:moveTo>
                  <a:pt x="43395" y="46561"/>
                </a:moveTo>
                <a:lnTo>
                  <a:pt x="29815" y="46561"/>
                </a:lnTo>
                <a:lnTo>
                  <a:pt x="29815" y="21646"/>
                </a:lnTo>
                <a:lnTo>
                  <a:pt x="43395" y="21646"/>
                </a:lnTo>
                <a:lnTo>
                  <a:pt x="43395" y="46561"/>
                </a:lnTo>
                <a:close/>
              </a:path>
              <a:path w="275589" h="74929">
                <a:moveTo>
                  <a:pt x="43395" y="73517"/>
                </a:moveTo>
                <a:lnTo>
                  <a:pt x="29815" y="73517"/>
                </a:lnTo>
                <a:lnTo>
                  <a:pt x="29815" y="58814"/>
                </a:lnTo>
                <a:lnTo>
                  <a:pt x="43395" y="58814"/>
                </a:lnTo>
                <a:lnTo>
                  <a:pt x="43395" y="73517"/>
                </a:lnTo>
                <a:close/>
              </a:path>
              <a:path w="275589" h="74929">
                <a:moveTo>
                  <a:pt x="83864" y="48705"/>
                </a:moveTo>
                <a:lnTo>
                  <a:pt x="72837" y="48705"/>
                </a:lnTo>
                <a:lnTo>
                  <a:pt x="67867" y="46493"/>
                </a:lnTo>
                <a:lnTo>
                  <a:pt x="59563" y="37643"/>
                </a:lnTo>
                <a:lnTo>
                  <a:pt x="57486" y="31857"/>
                </a:lnTo>
                <a:lnTo>
                  <a:pt x="57486" y="17290"/>
                </a:lnTo>
                <a:lnTo>
                  <a:pt x="59585" y="11640"/>
                </a:lnTo>
                <a:lnTo>
                  <a:pt x="59699" y="11333"/>
                </a:lnTo>
                <a:lnTo>
                  <a:pt x="64123" y="6841"/>
                </a:lnTo>
                <a:lnTo>
                  <a:pt x="68480" y="2280"/>
                </a:lnTo>
                <a:lnTo>
                  <a:pt x="74062" y="0"/>
                </a:lnTo>
                <a:lnTo>
                  <a:pt x="88289" y="0"/>
                </a:lnTo>
                <a:lnTo>
                  <a:pt x="94381" y="2859"/>
                </a:lnTo>
                <a:lnTo>
                  <a:pt x="99146" y="8577"/>
                </a:lnTo>
                <a:lnTo>
                  <a:pt x="101051" y="11640"/>
                </a:lnTo>
                <a:lnTo>
                  <a:pt x="77670" y="11640"/>
                </a:lnTo>
                <a:lnTo>
                  <a:pt x="75525" y="12661"/>
                </a:lnTo>
                <a:lnTo>
                  <a:pt x="72122" y="16745"/>
                </a:lnTo>
                <a:lnTo>
                  <a:pt x="71288" y="20013"/>
                </a:lnTo>
                <a:lnTo>
                  <a:pt x="71271" y="29407"/>
                </a:lnTo>
                <a:lnTo>
                  <a:pt x="72190" y="32878"/>
                </a:lnTo>
                <a:lnTo>
                  <a:pt x="74028" y="35125"/>
                </a:lnTo>
                <a:lnTo>
                  <a:pt x="75934" y="37303"/>
                </a:lnTo>
                <a:lnTo>
                  <a:pt x="78248" y="38392"/>
                </a:lnTo>
                <a:lnTo>
                  <a:pt x="106223" y="38392"/>
                </a:lnTo>
                <a:lnTo>
                  <a:pt x="106014" y="42579"/>
                </a:lnTo>
                <a:lnTo>
                  <a:pt x="91795" y="42579"/>
                </a:lnTo>
                <a:lnTo>
                  <a:pt x="88255" y="46663"/>
                </a:lnTo>
                <a:lnTo>
                  <a:pt x="83864" y="48705"/>
                </a:lnTo>
                <a:close/>
              </a:path>
              <a:path w="275589" h="74929">
                <a:moveTo>
                  <a:pt x="106223" y="38392"/>
                </a:moveTo>
                <a:lnTo>
                  <a:pt x="83694" y="38392"/>
                </a:lnTo>
                <a:lnTo>
                  <a:pt x="85312" y="37643"/>
                </a:lnTo>
                <a:lnTo>
                  <a:pt x="86004" y="37303"/>
                </a:lnTo>
                <a:lnTo>
                  <a:pt x="89650" y="33117"/>
                </a:lnTo>
                <a:lnTo>
                  <a:pt x="90569" y="29985"/>
                </a:lnTo>
                <a:lnTo>
                  <a:pt x="90569" y="21340"/>
                </a:lnTo>
                <a:lnTo>
                  <a:pt x="89548" y="17868"/>
                </a:lnTo>
                <a:lnTo>
                  <a:pt x="85396" y="12899"/>
                </a:lnTo>
                <a:lnTo>
                  <a:pt x="82979" y="11640"/>
                </a:lnTo>
                <a:lnTo>
                  <a:pt x="101051" y="11640"/>
                </a:lnTo>
                <a:lnTo>
                  <a:pt x="102273" y="13605"/>
                </a:lnTo>
                <a:lnTo>
                  <a:pt x="104507" y="20013"/>
                </a:lnTo>
                <a:lnTo>
                  <a:pt x="105847" y="27798"/>
                </a:lnTo>
                <a:lnTo>
                  <a:pt x="105954" y="29985"/>
                </a:lnTo>
                <a:lnTo>
                  <a:pt x="106045" y="31857"/>
                </a:lnTo>
                <a:lnTo>
                  <a:pt x="106106" y="33117"/>
                </a:lnTo>
                <a:lnTo>
                  <a:pt x="106223" y="38392"/>
                </a:lnTo>
                <a:close/>
              </a:path>
              <a:path w="275589" h="74929">
                <a:moveTo>
                  <a:pt x="100588" y="63204"/>
                </a:moveTo>
                <a:lnTo>
                  <a:pt x="83524" y="63204"/>
                </a:lnTo>
                <a:lnTo>
                  <a:pt x="85940" y="61877"/>
                </a:lnTo>
                <a:lnTo>
                  <a:pt x="89957" y="56499"/>
                </a:lnTo>
                <a:lnTo>
                  <a:pt x="91250" y="50951"/>
                </a:lnTo>
                <a:lnTo>
                  <a:pt x="91795" y="42579"/>
                </a:lnTo>
                <a:lnTo>
                  <a:pt x="106014" y="42579"/>
                </a:lnTo>
                <a:lnTo>
                  <a:pt x="105828" y="46318"/>
                </a:lnTo>
                <a:lnTo>
                  <a:pt x="104430" y="54270"/>
                </a:lnTo>
                <a:lnTo>
                  <a:pt x="102101" y="60818"/>
                </a:lnTo>
                <a:lnTo>
                  <a:pt x="100588" y="63204"/>
                </a:lnTo>
                <a:close/>
              </a:path>
              <a:path w="275589" h="74929">
                <a:moveTo>
                  <a:pt x="87540" y="74845"/>
                </a:moveTo>
                <a:lnTo>
                  <a:pt x="73926" y="74845"/>
                </a:lnTo>
                <a:lnTo>
                  <a:pt x="69297" y="73313"/>
                </a:lnTo>
                <a:lnTo>
                  <a:pt x="59006" y="56499"/>
                </a:lnTo>
                <a:lnTo>
                  <a:pt x="59621" y="56499"/>
                </a:lnTo>
                <a:lnTo>
                  <a:pt x="72598" y="55036"/>
                </a:lnTo>
                <a:lnTo>
                  <a:pt x="72939" y="57827"/>
                </a:lnTo>
                <a:lnTo>
                  <a:pt x="73790" y="59869"/>
                </a:lnTo>
                <a:lnTo>
                  <a:pt x="75151" y="61162"/>
                </a:lnTo>
                <a:lnTo>
                  <a:pt x="76512" y="62524"/>
                </a:lnTo>
                <a:lnTo>
                  <a:pt x="78350" y="63204"/>
                </a:lnTo>
                <a:lnTo>
                  <a:pt x="100588" y="63204"/>
                </a:lnTo>
                <a:lnTo>
                  <a:pt x="98840" y="65961"/>
                </a:lnTo>
                <a:lnTo>
                  <a:pt x="93939" y="71884"/>
                </a:lnTo>
                <a:lnTo>
                  <a:pt x="87540" y="74845"/>
                </a:lnTo>
                <a:close/>
              </a:path>
              <a:path w="275589" h="74929">
                <a:moveTo>
                  <a:pt x="129166" y="21442"/>
                </a:moveTo>
                <a:lnTo>
                  <a:pt x="116301" y="19196"/>
                </a:lnTo>
                <a:lnTo>
                  <a:pt x="116981" y="15792"/>
                </a:lnTo>
                <a:lnTo>
                  <a:pt x="117077" y="15316"/>
                </a:lnTo>
                <a:lnTo>
                  <a:pt x="117185" y="14771"/>
                </a:lnTo>
                <a:lnTo>
                  <a:pt x="118547" y="11231"/>
                </a:lnTo>
                <a:lnTo>
                  <a:pt x="120385" y="8577"/>
                </a:lnTo>
                <a:lnTo>
                  <a:pt x="122155" y="5922"/>
                </a:lnTo>
                <a:lnTo>
                  <a:pt x="124673" y="3812"/>
                </a:lnTo>
                <a:lnTo>
                  <a:pt x="128015" y="2212"/>
                </a:lnTo>
                <a:lnTo>
                  <a:pt x="131208" y="748"/>
                </a:lnTo>
                <a:lnTo>
                  <a:pt x="134850" y="0"/>
                </a:lnTo>
                <a:lnTo>
                  <a:pt x="145742" y="0"/>
                </a:lnTo>
                <a:lnTo>
                  <a:pt x="151255" y="2212"/>
                </a:lnTo>
                <a:lnTo>
                  <a:pt x="158811" y="10244"/>
                </a:lnTo>
                <a:lnTo>
                  <a:pt x="159398" y="11640"/>
                </a:lnTo>
                <a:lnTo>
                  <a:pt x="135973" y="11640"/>
                </a:lnTo>
                <a:lnTo>
                  <a:pt x="134101" y="12389"/>
                </a:lnTo>
                <a:lnTo>
                  <a:pt x="132229" y="14090"/>
                </a:lnTo>
                <a:lnTo>
                  <a:pt x="130528" y="15792"/>
                </a:lnTo>
                <a:lnTo>
                  <a:pt x="129506" y="18243"/>
                </a:lnTo>
                <a:lnTo>
                  <a:pt x="129166" y="21442"/>
                </a:lnTo>
                <a:close/>
              </a:path>
              <a:path w="275589" h="74929">
                <a:moveTo>
                  <a:pt x="133250" y="40536"/>
                </a:moveTo>
                <a:lnTo>
                  <a:pt x="134782" y="29202"/>
                </a:lnTo>
                <a:lnTo>
                  <a:pt x="138835" y="29202"/>
                </a:lnTo>
                <a:lnTo>
                  <a:pt x="141487" y="28454"/>
                </a:lnTo>
                <a:lnTo>
                  <a:pt x="143461" y="26752"/>
                </a:lnTo>
                <a:lnTo>
                  <a:pt x="145435" y="24982"/>
                </a:lnTo>
                <a:lnTo>
                  <a:pt x="146422" y="22633"/>
                </a:lnTo>
                <a:lnTo>
                  <a:pt x="146422" y="17256"/>
                </a:lnTo>
                <a:lnTo>
                  <a:pt x="145708" y="15316"/>
                </a:lnTo>
                <a:lnTo>
                  <a:pt x="142781" y="12389"/>
                </a:lnTo>
                <a:lnTo>
                  <a:pt x="140806" y="11640"/>
                </a:lnTo>
                <a:lnTo>
                  <a:pt x="159398" y="11640"/>
                </a:lnTo>
                <a:lnTo>
                  <a:pt x="160427" y="14090"/>
                </a:lnTo>
                <a:lnTo>
                  <a:pt x="160513" y="25254"/>
                </a:lnTo>
                <a:lnTo>
                  <a:pt x="157008" y="30428"/>
                </a:lnTo>
                <a:lnTo>
                  <a:pt x="149996" y="34308"/>
                </a:lnTo>
                <a:lnTo>
                  <a:pt x="154149" y="35193"/>
                </a:lnTo>
                <a:lnTo>
                  <a:pt x="157484" y="37201"/>
                </a:lnTo>
                <a:lnTo>
                  <a:pt x="159346" y="39515"/>
                </a:lnTo>
                <a:lnTo>
                  <a:pt x="137845" y="39515"/>
                </a:lnTo>
                <a:lnTo>
                  <a:pt x="135701" y="39856"/>
                </a:lnTo>
                <a:lnTo>
                  <a:pt x="133250" y="40536"/>
                </a:lnTo>
                <a:close/>
              </a:path>
              <a:path w="275589" h="74929">
                <a:moveTo>
                  <a:pt x="161578" y="63204"/>
                </a:moveTo>
                <a:lnTo>
                  <a:pt x="142032" y="63204"/>
                </a:lnTo>
                <a:lnTo>
                  <a:pt x="144448" y="62115"/>
                </a:lnTo>
                <a:lnTo>
                  <a:pt x="146422" y="59937"/>
                </a:lnTo>
                <a:lnTo>
                  <a:pt x="148396" y="57691"/>
                </a:lnTo>
                <a:lnTo>
                  <a:pt x="149384" y="54729"/>
                </a:lnTo>
                <a:lnTo>
                  <a:pt x="149292" y="47241"/>
                </a:lnTo>
                <a:lnTo>
                  <a:pt x="148431" y="44689"/>
                </a:lnTo>
                <a:lnTo>
                  <a:pt x="144687" y="40536"/>
                </a:lnTo>
                <a:lnTo>
                  <a:pt x="142406" y="39515"/>
                </a:lnTo>
                <a:lnTo>
                  <a:pt x="159346" y="39515"/>
                </a:lnTo>
                <a:lnTo>
                  <a:pt x="162521" y="43463"/>
                </a:lnTo>
                <a:lnTo>
                  <a:pt x="163781" y="47241"/>
                </a:lnTo>
                <a:lnTo>
                  <a:pt x="163781" y="58065"/>
                </a:lnTo>
                <a:lnTo>
                  <a:pt x="161578" y="63204"/>
                </a:lnTo>
                <a:close/>
              </a:path>
              <a:path w="275589" h="74929">
                <a:moveTo>
                  <a:pt x="146218" y="74845"/>
                </a:moveTo>
                <a:lnTo>
                  <a:pt x="132672" y="74845"/>
                </a:lnTo>
                <a:lnTo>
                  <a:pt x="127192" y="72939"/>
                </a:lnTo>
                <a:lnTo>
                  <a:pt x="118479" y="65315"/>
                </a:lnTo>
                <a:lnTo>
                  <a:pt x="115960" y="60311"/>
                </a:lnTo>
                <a:lnTo>
                  <a:pt x="115347" y="54729"/>
                </a:lnTo>
                <a:lnTo>
                  <a:pt x="115279" y="54117"/>
                </a:lnTo>
                <a:lnTo>
                  <a:pt x="128860" y="52483"/>
                </a:lnTo>
                <a:lnTo>
                  <a:pt x="129268" y="55955"/>
                </a:lnTo>
                <a:lnTo>
                  <a:pt x="130425" y="58609"/>
                </a:lnTo>
                <a:lnTo>
                  <a:pt x="134237" y="62285"/>
                </a:lnTo>
                <a:lnTo>
                  <a:pt x="136518" y="63204"/>
                </a:lnTo>
                <a:lnTo>
                  <a:pt x="161578" y="63204"/>
                </a:lnTo>
                <a:lnTo>
                  <a:pt x="161432" y="63545"/>
                </a:lnTo>
                <a:lnTo>
                  <a:pt x="156735" y="68106"/>
                </a:lnTo>
                <a:lnTo>
                  <a:pt x="152038" y="72598"/>
                </a:lnTo>
                <a:lnTo>
                  <a:pt x="146218" y="74845"/>
                </a:lnTo>
                <a:close/>
              </a:path>
              <a:path w="275589" h="74929">
                <a:moveTo>
                  <a:pt x="202718" y="74845"/>
                </a:moveTo>
                <a:lnTo>
                  <a:pt x="188491" y="74845"/>
                </a:lnTo>
                <a:lnTo>
                  <a:pt x="182739" y="72088"/>
                </a:lnTo>
                <a:lnTo>
                  <a:pt x="171856" y="37473"/>
                </a:lnTo>
                <a:lnTo>
                  <a:pt x="171847" y="37269"/>
                </a:lnTo>
                <a:lnTo>
                  <a:pt x="172240" y="28828"/>
                </a:lnTo>
                <a:lnTo>
                  <a:pt x="172294" y="27671"/>
                </a:lnTo>
                <a:lnTo>
                  <a:pt x="173601" y="19706"/>
                </a:lnTo>
                <a:lnTo>
                  <a:pt x="188491" y="0"/>
                </a:lnTo>
                <a:lnTo>
                  <a:pt x="202718" y="0"/>
                </a:lnTo>
                <a:lnTo>
                  <a:pt x="208157" y="2484"/>
                </a:lnTo>
                <a:lnTo>
                  <a:pt x="212100" y="7453"/>
                </a:lnTo>
                <a:lnTo>
                  <a:pt x="214600" y="11640"/>
                </a:lnTo>
                <a:lnTo>
                  <a:pt x="193937" y="11640"/>
                </a:lnTo>
                <a:lnTo>
                  <a:pt x="192439" y="12184"/>
                </a:lnTo>
                <a:lnTo>
                  <a:pt x="186726" y="47027"/>
                </a:lnTo>
                <a:lnTo>
                  <a:pt x="187095" y="51938"/>
                </a:lnTo>
                <a:lnTo>
                  <a:pt x="187980" y="55138"/>
                </a:lnTo>
                <a:lnTo>
                  <a:pt x="188797" y="58405"/>
                </a:lnTo>
                <a:lnTo>
                  <a:pt x="189819" y="60481"/>
                </a:lnTo>
                <a:lnTo>
                  <a:pt x="192439" y="62660"/>
                </a:lnTo>
                <a:lnTo>
                  <a:pt x="193937" y="63204"/>
                </a:lnTo>
                <a:lnTo>
                  <a:pt x="214643" y="63204"/>
                </a:lnTo>
                <a:lnTo>
                  <a:pt x="212180" y="67391"/>
                </a:lnTo>
                <a:lnTo>
                  <a:pt x="208232" y="72360"/>
                </a:lnTo>
                <a:lnTo>
                  <a:pt x="202718" y="74845"/>
                </a:lnTo>
                <a:close/>
              </a:path>
              <a:path w="275589" h="74929">
                <a:moveTo>
                  <a:pt x="214643" y="63204"/>
                </a:moveTo>
                <a:lnTo>
                  <a:pt x="197272" y="63204"/>
                </a:lnTo>
                <a:lnTo>
                  <a:pt x="198736" y="62660"/>
                </a:lnTo>
                <a:lnTo>
                  <a:pt x="201322" y="60481"/>
                </a:lnTo>
                <a:lnTo>
                  <a:pt x="202344" y="58541"/>
                </a:lnTo>
                <a:lnTo>
                  <a:pt x="204045" y="52143"/>
                </a:lnTo>
                <a:lnTo>
                  <a:pt x="204445" y="47027"/>
                </a:lnTo>
                <a:lnTo>
                  <a:pt x="204442" y="27671"/>
                </a:lnTo>
                <a:lnTo>
                  <a:pt x="197272" y="11640"/>
                </a:lnTo>
                <a:lnTo>
                  <a:pt x="214600" y="11640"/>
                </a:lnTo>
                <a:lnTo>
                  <a:pt x="219327" y="37473"/>
                </a:lnTo>
                <a:lnTo>
                  <a:pt x="218930" y="46050"/>
                </a:lnTo>
                <a:lnTo>
                  <a:pt x="218885" y="47027"/>
                </a:lnTo>
                <a:lnTo>
                  <a:pt x="217570" y="55138"/>
                </a:lnTo>
                <a:lnTo>
                  <a:pt x="217541" y="55317"/>
                </a:lnTo>
                <a:lnTo>
                  <a:pt x="215307" y="62075"/>
                </a:lnTo>
                <a:lnTo>
                  <a:pt x="214643" y="63204"/>
                </a:lnTo>
                <a:close/>
              </a:path>
              <a:path w="275589" h="74929">
                <a:moveTo>
                  <a:pt x="258877" y="74845"/>
                </a:moveTo>
                <a:lnTo>
                  <a:pt x="244650" y="74845"/>
                </a:lnTo>
                <a:lnTo>
                  <a:pt x="238898" y="72088"/>
                </a:lnTo>
                <a:lnTo>
                  <a:pt x="228007" y="37269"/>
                </a:lnTo>
                <a:lnTo>
                  <a:pt x="228400" y="28828"/>
                </a:lnTo>
                <a:lnTo>
                  <a:pt x="228453" y="27671"/>
                </a:lnTo>
                <a:lnTo>
                  <a:pt x="229760" y="19706"/>
                </a:lnTo>
                <a:lnTo>
                  <a:pt x="229794" y="19502"/>
                </a:lnTo>
                <a:lnTo>
                  <a:pt x="232027" y="12763"/>
                </a:lnTo>
                <a:lnTo>
                  <a:pt x="235154" y="7453"/>
                </a:lnTo>
                <a:lnTo>
                  <a:pt x="239102" y="2484"/>
                </a:lnTo>
                <a:lnTo>
                  <a:pt x="244650" y="0"/>
                </a:lnTo>
                <a:lnTo>
                  <a:pt x="258877" y="0"/>
                </a:lnTo>
                <a:lnTo>
                  <a:pt x="264317" y="2484"/>
                </a:lnTo>
                <a:lnTo>
                  <a:pt x="268259" y="7453"/>
                </a:lnTo>
                <a:lnTo>
                  <a:pt x="270759" y="11640"/>
                </a:lnTo>
                <a:lnTo>
                  <a:pt x="250096" y="11640"/>
                </a:lnTo>
                <a:lnTo>
                  <a:pt x="248598" y="12184"/>
                </a:lnTo>
                <a:lnTo>
                  <a:pt x="242886" y="47027"/>
                </a:lnTo>
                <a:lnTo>
                  <a:pt x="243255" y="51938"/>
                </a:lnTo>
                <a:lnTo>
                  <a:pt x="244140" y="55138"/>
                </a:lnTo>
                <a:lnTo>
                  <a:pt x="244957" y="58405"/>
                </a:lnTo>
                <a:lnTo>
                  <a:pt x="245978" y="60481"/>
                </a:lnTo>
                <a:lnTo>
                  <a:pt x="248598" y="62660"/>
                </a:lnTo>
                <a:lnTo>
                  <a:pt x="250096" y="63204"/>
                </a:lnTo>
                <a:lnTo>
                  <a:pt x="270802" y="63204"/>
                </a:lnTo>
                <a:lnTo>
                  <a:pt x="268339" y="67391"/>
                </a:lnTo>
                <a:lnTo>
                  <a:pt x="264391" y="72360"/>
                </a:lnTo>
                <a:lnTo>
                  <a:pt x="258877" y="74845"/>
                </a:lnTo>
                <a:close/>
              </a:path>
              <a:path w="275589" h="74929">
                <a:moveTo>
                  <a:pt x="270802" y="63204"/>
                </a:moveTo>
                <a:lnTo>
                  <a:pt x="253432" y="63204"/>
                </a:lnTo>
                <a:lnTo>
                  <a:pt x="254895" y="62660"/>
                </a:lnTo>
                <a:lnTo>
                  <a:pt x="257482" y="60481"/>
                </a:lnTo>
                <a:lnTo>
                  <a:pt x="258503" y="58541"/>
                </a:lnTo>
                <a:lnTo>
                  <a:pt x="260205" y="52143"/>
                </a:lnTo>
                <a:lnTo>
                  <a:pt x="260605" y="47027"/>
                </a:lnTo>
                <a:lnTo>
                  <a:pt x="260601" y="27671"/>
                </a:lnTo>
                <a:lnTo>
                  <a:pt x="253432" y="11640"/>
                </a:lnTo>
                <a:lnTo>
                  <a:pt x="270759" y="11640"/>
                </a:lnTo>
                <a:lnTo>
                  <a:pt x="275487" y="37473"/>
                </a:lnTo>
                <a:lnTo>
                  <a:pt x="275090" y="46050"/>
                </a:lnTo>
                <a:lnTo>
                  <a:pt x="275044" y="47027"/>
                </a:lnTo>
                <a:lnTo>
                  <a:pt x="273729" y="55138"/>
                </a:lnTo>
                <a:lnTo>
                  <a:pt x="273700" y="55317"/>
                </a:lnTo>
                <a:lnTo>
                  <a:pt x="271466" y="62075"/>
                </a:lnTo>
                <a:lnTo>
                  <a:pt x="270802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93" name="object 693" descr="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370754" y="8098797"/>
            <a:ext cx="1535602" cy="94552"/>
          </a:xfrm>
          <a:prstGeom prst="rect">
            <a:avLst/>
          </a:prstGeom>
        </p:spPr>
      </p:pic>
      <p:sp>
        <p:nvSpPr>
          <p:cNvPr id="694" name="object 694" descr=""/>
          <p:cNvSpPr/>
          <p:nvPr/>
        </p:nvSpPr>
        <p:spPr>
          <a:xfrm>
            <a:off x="1951998" y="816302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5" name="object 695" descr=""/>
          <p:cNvSpPr/>
          <p:nvPr/>
        </p:nvSpPr>
        <p:spPr>
          <a:xfrm>
            <a:off x="2009179" y="816302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6" name="object 696" descr=""/>
          <p:cNvSpPr/>
          <p:nvPr/>
        </p:nvSpPr>
        <p:spPr>
          <a:xfrm>
            <a:off x="2065338" y="816302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7" name="object 697" descr=""/>
          <p:cNvSpPr/>
          <p:nvPr/>
        </p:nvSpPr>
        <p:spPr>
          <a:xfrm>
            <a:off x="2121498" y="816302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8" name="object 698" descr=""/>
          <p:cNvSpPr/>
          <p:nvPr/>
        </p:nvSpPr>
        <p:spPr>
          <a:xfrm>
            <a:off x="2177657" y="816302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9" name="object 699" descr=""/>
          <p:cNvSpPr/>
          <p:nvPr/>
        </p:nvSpPr>
        <p:spPr>
          <a:xfrm>
            <a:off x="2234837" y="816302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0" name="object 700" descr=""/>
          <p:cNvSpPr/>
          <p:nvPr/>
        </p:nvSpPr>
        <p:spPr>
          <a:xfrm>
            <a:off x="2290997" y="816302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1" name="object 701" descr=""/>
          <p:cNvSpPr/>
          <p:nvPr/>
        </p:nvSpPr>
        <p:spPr>
          <a:xfrm>
            <a:off x="2347156" y="816302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2" name="object 702" descr=""/>
          <p:cNvSpPr/>
          <p:nvPr/>
        </p:nvSpPr>
        <p:spPr>
          <a:xfrm>
            <a:off x="2403316" y="816302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3" name="object 703" descr=""/>
          <p:cNvSpPr/>
          <p:nvPr/>
        </p:nvSpPr>
        <p:spPr>
          <a:xfrm>
            <a:off x="2459475" y="816302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4" name="object 704" descr=""/>
          <p:cNvSpPr/>
          <p:nvPr/>
        </p:nvSpPr>
        <p:spPr>
          <a:xfrm>
            <a:off x="2516656" y="816302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5" name="object 705" descr=""/>
          <p:cNvSpPr/>
          <p:nvPr/>
        </p:nvSpPr>
        <p:spPr>
          <a:xfrm>
            <a:off x="2572815" y="816302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6" name="object 706" descr=""/>
          <p:cNvSpPr/>
          <p:nvPr/>
        </p:nvSpPr>
        <p:spPr>
          <a:xfrm>
            <a:off x="2628974" y="816302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7" name="object 707" descr=""/>
          <p:cNvSpPr/>
          <p:nvPr/>
        </p:nvSpPr>
        <p:spPr>
          <a:xfrm>
            <a:off x="2685134" y="816302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8" name="object 708" descr=""/>
          <p:cNvSpPr/>
          <p:nvPr/>
        </p:nvSpPr>
        <p:spPr>
          <a:xfrm>
            <a:off x="2742314" y="816302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9" name="object 709" descr=""/>
          <p:cNvSpPr/>
          <p:nvPr/>
        </p:nvSpPr>
        <p:spPr>
          <a:xfrm>
            <a:off x="2798474" y="816302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0" name="object 710" descr=""/>
          <p:cNvSpPr/>
          <p:nvPr/>
        </p:nvSpPr>
        <p:spPr>
          <a:xfrm>
            <a:off x="2854633" y="816302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1" name="object 711" descr=""/>
          <p:cNvSpPr/>
          <p:nvPr/>
        </p:nvSpPr>
        <p:spPr>
          <a:xfrm>
            <a:off x="2910792" y="816302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2" name="object 712" descr=""/>
          <p:cNvSpPr/>
          <p:nvPr/>
        </p:nvSpPr>
        <p:spPr>
          <a:xfrm>
            <a:off x="2966952" y="816302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3" name="object 713" descr=""/>
          <p:cNvSpPr/>
          <p:nvPr/>
        </p:nvSpPr>
        <p:spPr>
          <a:xfrm>
            <a:off x="3024132" y="816302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4" name="object 714" descr=""/>
          <p:cNvSpPr/>
          <p:nvPr/>
        </p:nvSpPr>
        <p:spPr>
          <a:xfrm>
            <a:off x="3080292" y="816302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5" name="object 715" descr=""/>
          <p:cNvSpPr/>
          <p:nvPr/>
        </p:nvSpPr>
        <p:spPr>
          <a:xfrm>
            <a:off x="3136451" y="816302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6" name="object 716" descr=""/>
          <p:cNvSpPr/>
          <p:nvPr/>
        </p:nvSpPr>
        <p:spPr>
          <a:xfrm>
            <a:off x="3194653" y="816302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7" name="object 717" descr=""/>
          <p:cNvSpPr/>
          <p:nvPr/>
        </p:nvSpPr>
        <p:spPr>
          <a:xfrm>
            <a:off x="3250812" y="816302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8" name="object 718" descr=""/>
          <p:cNvSpPr/>
          <p:nvPr/>
        </p:nvSpPr>
        <p:spPr>
          <a:xfrm>
            <a:off x="3306971" y="816302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9" name="object 719" descr=""/>
          <p:cNvSpPr/>
          <p:nvPr/>
        </p:nvSpPr>
        <p:spPr>
          <a:xfrm>
            <a:off x="3364152" y="816302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0" name="object 720" descr=""/>
          <p:cNvSpPr/>
          <p:nvPr/>
        </p:nvSpPr>
        <p:spPr>
          <a:xfrm>
            <a:off x="3420311" y="816302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1" name="object 721" descr=""/>
          <p:cNvSpPr/>
          <p:nvPr/>
        </p:nvSpPr>
        <p:spPr>
          <a:xfrm>
            <a:off x="3476471" y="816302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2" name="object 722" descr=""/>
          <p:cNvSpPr/>
          <p:nvPr/>
        </p:nvSpPr>
        <p:spPr>
          <a:xfrm>
            <a:off x="3532630" y="816302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3" name="object 723" descr=""/>
          <p:cNvSpPr/>
          <p:nvPr/>
        </p:nvSpPr>
        <p:spPr>
          <a:xfrm>
            <a:off x="3588789" y="816302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4" name="object 724" descr=""/>
          <p:cNvSpPr/>
          <p:nvPr/>
        </p:nvSpPr>
        <p:spPr>
          <a:xfrm>
            <a:off x="3645970" y="816302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5" name="object 725" descr=""/>
          <p:cNvSpPr/>
          <p:nvPr/>
        </p:nvSpPr>
        <p:spPr>
          <a:xfrm>
            <a:off x="3702129" y="816302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6" name="object 726" descr=""/>
          <p:cNvSpPr/>
          <p:nvPr/>
        </p:nvSpPr>
        <p:spPr>
          <a:xfrm>
            <a:off x="3892663" y="8099717"/>
            <a:ext cx="275590" cy="74930"/>
          </a:xfrm>
          <a:custGeom>
            <a:avLst/>
            <a:gdLst/>
            <a:ahLst/>
            <a:cxnLst/>
            <a:rect l="l" t="t" r="r" b="b"/>
            <a:pathLst>
              <a:path w="275589" h="74929">
                <a:moveTo>
                  <a:pt x="52483" y="58814"/>
                </a:moveTo>
                <a:lnTo>
                  <a:pt x="0" y="58814"/>
                </a:lnTo>
                <a:lnTo>
                  <a:pt x="0" y="46561"/>
                </a:lnTo>
                <a:lnTo>
                  <a:pt x="31653" y="102"/>
                </a:lnTo>
                <a:lnTo>
                  <a:pt x="43395" y="102"/>
                </a:lnTo>
                <a:lnTo>
                  <a:pt x="43395" y="21646"/>
                </a:lnTo>
                <a:lnTo>
                  <a:pt x="29815" y="21646"/>
                </a:lnTo>
                <a:lnTo>
                  <a:pt x="13069" y="46561"/>
                </a:lnTo>
                <a:lnTo>
                  <a:pt x="52483" y="46561"/>
                </a:lnTo>
                <a:lnTo>
                  <a:pt x="52483" y="58814"/>
                </a:lnTo>
                <a:close/>
              </a:path>
              <a:path w="275589" h="74929">
                <a:moveTo>
                  <a:pt x="43395" y="46561"/>
                </a:moveTo>
                <a:lnTo>
                  <a:pt x="29815" y="46561"/>
                </a:lnTo>
                <a:lnTo>
                  <a:pt x="29815" y="21646"/>
                </a:lnTo>
                <a:lnTo>
                  <a:pt x="43395" y="21646"/>
                </a:lnTo>
                <a:lnTo>
                  <a:pt x="43395" y="46561"/>
                </a:lnTo>
                <a:close/>
              </a:path>
              <a:path w="275589" h="74929">
                <a:moveTo>
                  <a:pt x="43395" y="73517"/>
                </a:moveTo>
                <a:lnTo>
                  <a:pt x="29815" y="73517"/>
                </a:lnTo>
                <a:lnTo>
                  <a:pt x="29815" y="58814"/>
                </a:lnTo>
                <a:lnTo>
                  <a:pt x="43395" y="58814"/>
                </a:lnTo>
                <a:lnTo>
                  <a:pt x="43395" y="73517"/>
                </a:lnTo>
                <a:close/>
              </a:path>
              <a:path w="275589" h="74929">
                <a:moveTo>
                  <a:pt x="62285" y="31245"/>
                </a:moveTo>
                <a:lnTo>
                  <a:pt x="62285" y="18481"/>
                </a:lnTo>
                <a:lnTo>
                  <a:pt x="65961" y="17256"/>
                </a:lnTo>
                <a:lnTo>
                  <a:pt x="69943" y="14975"/>
                </a:lnTo>
                <a:lnTo>
                  <a:pt x="74232" y="11640"/>
                </a:lnTo>
                <a:lnTo>
                  <a:pt x="78452" y="8304"/>
                </a:lnTo>
                <a:lnTo>
                  <a:pt x="81380" y="4424"/>
                </a:lnTo>
                <a:lnTo>
                  <a:pt x="83013" y="0"/>
                </a:lnTo>
                <a:lnTo>
                  <a:pt x="94347" y="0"/>
                </a:lnTo>
                <a:lnTo>
                  <a:pt x="94347" y="20625"/>
                </a:lnTo>
                <a:lnTo>
                  <a:pt x="80358" y="20625"/>
                </a:lnTo>
                <a:lnTo>
                  <a:pt x="75253" y="25390"/>
                </a:lnTo>
                <a:lnTo>
                  <a:pt x="69229" y="28930"/>
                </a:lnTo>
                <a:lnTo>
                  <a:pt x="62285" y="31245"/>
                </a:lnTo>
                <a:close/>
              </a:path>
              <a:path w="275589" h="74929">
                <a:moveTo>
                  <a:pt x="94347" y="73517"/>
                </a:moveTo>
                <a:lnTo>
                  <a:pt x="80358" y="73517"/>
                </a:lnTo>
                <a:lnTo>
                  <a:pt x="80358" y="20625"/>
                </a:lnTo>
                <a:lnTo>
                  <a:pt x="94347" y="20625"/>
                </a:lnTo>
                <a:lnTo>
                  <a:pt x="94347" y="73517"/>
                </a:lnTo>
                <a:close/>
              </a:path>
              <a:path w="275589" h="74929">
                <a:moveTo>
                  <a:pt x="141045" y="48705"/>
                </a:moveTo>
                <a:lnTo>
                  <a:pt x="130017" y="48705"/>
                </a:lnTo>
                <a:lnTo>
                  <a:pt x="125048" y="46493"/>
                </a:lnTo>
                <a:lnTo>
                  <a:pt x="116743" y="37643"/>
                </a:lnTo>
                <a:lnTo>
                  <a:pt x="114667" y="31857"/>
                </a:lnTo>
                <a:lnTo>
                  <a:pt x="114667" y="17290"/>
                </a:lnTo>
                <a:lnTo>
                  <a:pt x="116765" y="11640"/>
                </a:lnTo>
                <a:lnTo>
                  <a:pt x="116879" y="11333"/>
                </a:lnTo>
                <a:lnTo>
                  <a:pt x="121304" y="6841"/>
                </a:lnTo>
                <a:lnTo>
                  <a:pt x="125660" y="2280"/>
                </a:lnTo>
                <a:lnTo>
                  <a:pt x="131242" y="0"/>
                </a:lnTo>
                <a:lnTo>
                  <a:pt x="145469" y="0"/>
                </a:lnTo>
                <a:lnTo>
                  <a:pt x="151562" y="2859"/>
                </a:lnTo>
                <a:lnTo>
                  <a:pt x="156327" y="8577"/>
                </a:lnTo>
                <a:lnTo>
                  <a:pt x="158232" y="11640"/>
                </a:lnTo>
                <a:lnTo>
                  <a:pt x="134850" y="11640"/>
                </a:lnTo>
                <a:lnTo>
                  <a:pt x="132706" y="12661"/>
                </a:lnTo>
                <a:lnTo>
                  <a:pt x="129302" y="16745"/>
                </a:lnTo>
                <a:lnTo>
                  <a:pt x="128469" y="20013"/>
                </a:lnTo>
                <a:lnTo>
                  <a:pt x="128451" y="29407"/>
                </a:lnTo>
                <a:lnTo>
                  <a:pt x="129370" y="32878"/>
                </a:lnTo>
                <a:lnTo>
                  <a:pt x="131208" y="35125"/>
                </a:lnTo>
                <a:lnTo>
                  <a:pt x="133114" y="37303"/>
                </a:lnTo>
                <a:lnTo>
                  <a:pt x="135429" y="38392"/>
                </a:lnTo>
                <a:lnTo>
                  <a:pt x="163403" y="38392"/>
                </a:lnTo>
                <a:lnTo>
                  <a:pt x="163195" y="42579"/>
                </a:lnTo>
                <a:lnTo>
                  <a:pt x="148975" y="42579"/>
                </a:lnTo>
                <a:lnTo>
                  <a:pt x="145435" y="46663"/>
                </a:lnTo>
                <a:lnTo>
                  <a:pt x="141045" y="48705"/>
                </a:lnTo>
                <a:close/>
              </a:path>
              <a:path w="275589" h="74929">
                <a:moveTo>
                  <a:pt x="163403" y="38392"/>
                </a:moveTo>
                <a:lnTo>
                  <a:pt x="140875" y="38392"/>
                </a:lnTo>
                <a:lnTo>
                  <a:pt x="142493" y="37643"/>
                </a:lnTo>
                <a:lnTo>
                  <a:pt x="143185" y="37303"/>
                </a:lnTo>
                <a:lnTo>
                  <a:pt x="146831" y="33117"/>
                </a:lnTo>
                <a:lnTo>
                  <a:pt x="147750" y="29985"/>
                </a:lnTo>
                <a:lnTo>
                  <a:pt x="147750" y="21340"/>
                </a:lnTo>
                <a:lnTo>
                  <a:pt x="146729" y="17868"/>
                </a:lnTo>
                <a:lnTo>
                  <a:pt x="142576" y="12899"/>
                </a:lnTo>
                <a:lnTo>
                  <a:pt x="140160" y="11640"/>
                </a:lnTo>
                <a:lnTo>
                  <a:pt x="158232" y="11640"/>
                </a:lnTo>
                <a:lnTo>
                  <a:pt x="159454" y="13605"/>
                </a:lnTo>
                <a:lnTo>
                  <a:pt x="161688" y="20013"/>
                </a:lnTo>
                <a:lnTo>
                  <a:pt x="163028" y="27798"/>
                </a:lnTo>
                <a:lnTo>
                  <a:pt x="163134" y="29985"/>
                </a:lnTo>
                <a:lnTo>
                  <a:pt x="163226" y="31857"/>
                </a:lnTo>
                <a:lnTo>
                  <a:pt x="163287" y="33117"/>
                </a:lnTo>
                <a:lnTo>
                  <a:pt x="163403" y="38392"/>
                </a:lnTo>
                <a:close/>
              </a:path>
              <a:path w="275589" h="74929">
                <a:moveTo>
                  <a:pt x="157768" y="63204"/>
                </a:moveTo>
                <a:lnTo>
                  <a:pt x="140704" y="63204"/>
                </a:lnTo>
                <a:lnTo>
                  <a:pt x="143121" y="61877"/>
                </a:lnTo>
                <a:lnTo>
                  <a:pt x="147137" y="56499"/>
                </a:lnTo>
                <a:lnTo>
                  <a:pt x="148431" y="50951"/>
                </a:lnTo>
                <a:lnTo>
                  <a:pt x="148975" y="42579"/>
                </a:lnTo>
                <a:lnTo>
                  <a:pt x="163195" y="42579"/>
                </a:lnTo>
                <a:lnTo>
                  <a:pt x="163009" y="46318"/>
                </a:lnTo>
                <a:lnTo>
                  <a:pt x="161611" y="54270"/>
                </a:lnTo>
                <a:lnTo>
                  <a:pt x="159282" y="60818"/>
                </a:lnTo>
                <a:lnTo>
                  <a:pt x="157768" y="63204"/>
                </a:lnTo>
                <a:close/>
              </a:path>
              <a:path w="275589" h="74929">
                <a:moveTo>
                  <a:pt x="144721" y="74845"/>
                </a:moveTo>
                <a:lnTo>
                  <a:pt x="131106" y="74845"/>
                </a:lnTo>
                <a:lnTo>
                  <a:pt x="126477" y="73313"/>
                </a:lnTo>
                <a:lnTo>
                  <a:pt x="116187" y="56499"/>
                </a:lnTo>
                <a:lnTo>
                  <a:pt x="116802" y="56499"/>
                </a:lnTo>
                <a:lnTo>
                  <a:pt x="129779" y="55036"/>
                </a:lnTo>
                <a:lnTo>
                  <a:pt x="130119" y="57827"/>
                </a:lnTo>
                <a:lnTo>
                  <a:pt x="130970" y="59869"/>
                </a:lnTo>
                <a:lnTo>
                  <a:pt x="132331" y="61162"/>
                </a:lnTo>
                <a:lnTo>
                  <a:pt x="133693" y="62524"/>
                </a:lnTo>
                <a:lnTo>
                  <a:pt x="135531" y="63204"/>
                </a:lnTo>
                <a:lnTo>
                  <a:pt x="157768" y="63204"/>
                </a:lnTo>
                <a:lnTo>
                  <a:pt x="156021" y="65961"/>
                </a:lnTo>
                <a:lnTo>
                  <a:pt x="151119" y="71884"/>
                </a:lnTo>
                <a:lnTo>
                  <a:pt x="144721" y="74845"/>
                </a:lnTo>
                <a:close/>
              </a:path>
              <a:path w="275589" h="74929">
                <a:moveTo>
                  <a:pt x="202718" y="74845"/>
                </a:moveTo>
                <a:lnTo>
                  <a:pt x="188491" y="74845"/>
                </a:lnTo>
                <a:lnTo>
                  <a:pt x="182739" y="72088"/>
                </a:lnTo>
                <a:lnTo>
                  <a:pt x="171856" y="37473"/>
                </a:lnTo>
                <a:lnTo>
                  <a:pt x="171847" y="37269"/>
                </a:lnTo>
                <a:lnTo>
                  <a:pt x="172240" y="28828"/>
                </a:lnTo>
                <a:lnTo>
                  <a:pt x="172294" y="27671"/>
                </a:lnTo>
                <a:lnTo>
                  <a:pt x="173601" y="19706"/>
                </a:lnTo>
                <a:lnTo>
                  <a:pt x="188491" y="0"/>
                </a:lnTo>
                <a:lnTo>
                  <a:pt x="202718" y="0"/>
                </a:lnTo>
                <a:lnTo>
                  <a:pt x="208157" y="2484"/>
                </a:lnTo>
                <a:lnTo>
                  <a:pt x="212100" y="7453"/>
                </a:lnTo>
                <a:lnTo>
                  <a:pt x="214600" y="11640"/>
                </a:lnTo>
                <a:lnTo>
                  <a:pt x="193937" y="11640"/>
                </a:lnTo>
                <a:lnTo>
                  <a:pt x="192439" y="12184"/>
                </a:lnTo>
                <a:lnTo>
                  <a:pt x="186726" y="47027"/>
                </a:lnTo>
                <a:lnTo>
                  <a:pt x="187095" y="51938"/>
                </a:lnTo>
                <a:lnTo>
                  <a:pt x="187980" y="55138"/>
                </a:lnTo>
                <a:lnTo>
                  <a:pt x="188797" y="58405"/>
                </a:lnTo>
                <a:lnTo>
                  <a:pt x="189819" y="60481"/>
                </a:lnTo>
                <a:lnTo>
                  <a:pt x="192439" y="62660"/>
                </a:lnTo>
                <a:lnTo>
                  <a:pt x="193937" y="63204"/>
                </a:lnTo>
                <a:lnTo>
                  <a:pt x="214643" y="63204"/>
                </a:lnTo>
                <a:lnTo>
                  <a:pt x="212180" y="67391"/>
                </a:lnTo>
                <a:lnTo>
                  <a:pt x="208232" y="72360"/>
                </a:lnTo>
                <a:lnTo>
                  <a:pt x="202718" y="74845"/>
                </a:lnTo>
                <a:close/>
              </a:path>
              <a:path w="275589" h="74929">
                <a:moveTo>
                  <a:pt x="214643" y="63204"/>
                </a:moveTo>
                <a:lnTo>
                  <a:pt x="197272" y="63204"/>
                </a:lnTo>
                <a:lnTo>
                  <a:pt x="198736" y="62660"/>
                </a:lnTo>
                <a:lnTo>
                  <a:pt x="201322" y="60481"/>
                </a:lnTo>
                <a:lnTo>
                  <a:pt x="202344" y="58541"/>
                </a:lnTo>
                <a:lnTo>
                  <a:pt x="204045" y="52143"/>
                </a:lnTo>
                <a:lnTo>
                  <a:pt x="204445" y="47027"/>
                </a:lnTo>
                <a:lnTo>
                  <a:pt x="204442" y="27671"/>
                </a:lnTo>
                <a:lnTo>
                  <a:pt x="197272" y="11640"/>
                </a:lnTo>
                <a:lnTo>
                  <a:pt x="214600" y="11640"/>
                </a:lnTo>
                <a:lnTo>
                  <a:pt x="219327" y="37473"/>
                </a:lnTo>
                <a:lnTo>
                  <a:pt x="218930" y="46050"/>
                </a:lnTo>
                <a:lnTo>
                  <a:pt x="218885" y="47027"/>
                </a:lnTo>
                <a:lnTo>
                  <a:pt x="217570" y="55138"/>
                </a:lnTo>
                <a:lnTo>
                  <a:pt x="217541" y="55317"/>
                </a:lnTo>
                <a:lnTo>
                  <a:pt x="215307" y="62075"/>
                </a:lnTo>
                <a:lnTo>
                  <a:pt x="214643" y="63204"/>
                </a:lnTo>
                <a:close/>
              </a:path>
              <a:path w="275589" h="74929">
                <a:moveTo>
                  <a:pt x="258877" y="74845"/>
                </a:moveTo>
                <a:lnTo>
                  <a:pt x="244650" y="74845"/>
                </a:lnTo>
                <a:lnTo>
                  <a:pt x="238898" y="72088"/>
                </a:lnTo>
                <a:lnTo>
                  <a:pt x="228007" y="37269"/>
                </a:lnTo>
                <a:lnTo>
                  <a:pt x="228400" y="28828"/>
                </a:lnTo>
                <a:lnTo>
                  <a:pt x="228453" y="27671"/>
                </a:lnTo>
                <a:lnTo>
                  <a:pt x="229760" y="19706"/>
                </a:lnTo>
                <a:lnTo>
                  <a:pt x="229794" y="19502"/>
                </a:lnTo>
                <a:lnTo>
                  <a:pt x="232027" y="12763"/>
                </a:lnTo>
                <a:lnTo>
                  <a:pt x="235154" y="7453"/>
                </a:lnTo>
                <a:lnTo>
                  <a:pt x="239102" y="2484"/>
                </a:lnTo>
                <a:lnTo>
                  <a:pt x="244650" y="0"/>
                </a:lnTo>
                <a:lnTo>
                  <a:pt x="258877" y="0"/>
                </a:lnTo>
                <a:lnTo>
                  <a:pt x="264317" y="2484"/>
                </a:lnTo>
                <a:lnTo>
                  <a:pt x="268259" y="7453"/>
                </a:lnTo>
                <a:lnTo>
                  <a:pt x="270759" y="11640"/>
                </a:lnTo>
                <a:lnTo>
                  <a:pt x="250096" y="11640"/>
                </a:lnTo>
                <a:lnTo>
                  <a:pt x="248598" y="12184"/>
                </a:lnTo>
                <a:lnTo>
                  <a:pt x="242886" y="47027"/>
                </a:lnTo>
                <a:lnTo>
                  <a:pt x="243255" y="51938"/>
                </a:lnTo>
                <a:lnTo>
                  <a:pt x="244140" y="55138"/>
                </a:lnTo>
                <a:lnTo>
                  <a:pt x="244957" y="58405"/>
                </a:lnTo>
                <a:lnTo>
                  <a:pt x="245978" y="60481"/>
                </a:lnTo>
                <a:lnTo>
                  <a:pt x="248598" y="62660"/>
                </a:lnTo>
                <a:lnTo>
                  <a:pt x="250096" y="63204"/>
                </a:lnTo>
                <a:lnTo>
                  <a:pt x="270802" y="63204"/>
                </a:lnTo>
                <a:lnTo>
                  <a:pt x="268339" y="67391"/>
                </a:lnTo>
                <a:lnTo>
                  <a:pt x="264391" y="72360"/>
                </a:lnTo>
                <a:lnTo>
                  <a:pt x="258877" y="74845"/>
                </a:lnTo>
                <a:close/>
              </a:path>
              <a:path w="275589" h="74929">
                <a:moveTo>
                  <a:pt x="270802" y="63204"/>
                </a:moveTo>
                <a:lnTo>
                  <a:pt x="253432" y="63204"/>
                </a:lnTo>
                <a:lnTo>
                  <a:pt x="254895" y="62660"/>
                </a:lnTo>
                <a:lnTo>
                  <a:pt x="257482" y="60481"/>
                </a:lnTo>
                <a:lnTo>
                  <a:pt x="258503" y="58541"/>
                </a:lnTo>
                <a:lnTo>
                  <a:pt x="260205" y="52143"/>
                </a:lnTo>
                <a:lnTo>
                  <a:pt x="260605" y="47027"/>
                </a:lnTo>
                <a:lnTo>
                  <a:pt x="260601" y="27671"/>
                </a:lnTo>
                <a:lnTo>
                  <a:pt x="253432" y="11640"/>
                </a:lnTo>
                <a:lnTo>
                  <a:pt x="270759" y="11640"/>
                </a:lnTo>
                <a:lnTo>
                  <a:pt x="275487" y="37473"/>
                </a:lnTo>
                <a:lnTo>
                  <a:pt x="275090" y="46050"/>
                </a:lnTo>
                <a:lnTo>
                  <a:pt x="275044" y="47027"/>
                </a:lnTo>
                <a:lnTo>
                  <a:pt x="273729" y="55138"/>
                </a:lnTo>
                <a:lnTo>
                  <a:pt x="273700" y="55317"/>
                </a:lnTo>
                <a:lnTo>
                  <a:pt x="271466" y="62075"/>
                </a:lnTo>
                <a:lnTo>
                  <a:pt x="270802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27" name="object 727" descr=""/>
          <p:cNvGrpSpPr/>
          <p:nvPr/>
        </p:nvGrpSpPr>
        <p:grpSpPr>
          <a:xfrm>
            <a:off x="370141" y="8327392"/>
            <a:ext cx="2042160" cy="95885"/>
            <a:chOff x="370141" y="8327392"/>
            <a:chExt cx="2042160" cy="95885"/>
          </a:xfrm>
        </p:grpSpPr>
        <p:pic>
          <p:nvPicPr>
            <p:cNvPr id="728" name="object 728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370141" y="8327392"/>
              <a:ext cx="2011323" cy="95879"/>
            </a:xfrm>
            <a:prstGeom prst="rect">
              <a:avLst/>
            </a:prstGeom>
          </p:spPr>
        </p:pic>
        <p:sp>
          <p:nvSpPr>
            <p:cNvPr id="729" name="object 729" descr=""/>
            <p:cNvSpPr/>
            <p:nvPr/>
          </p:nvSpPr>
          <p:spPr>
            <a:xfrm>
              <a:off x="2401988" y="8391618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10210" y="10210"/>
                  </a:moveTo>
                  <a:lnTo>
                    <a:pt x="0" y="10210"/>
                  </a:lnTo>
                  <a:lnTo>
                    <a:pt x="0" y="0"/>
                  </a:lnTo>
                  <a:lnTo>
                    <a:pt x="10210" y="0"/>
                  </a:lnTo>
                  <a:lnTo>
                    <a:pt x="10210" y="1021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30" name="object 730" descr=""/>
          <p:cNvSpPr/>
          <p:nvPr/>
        </p:nvSpPr>
        <p:spPr>
          <a:xfrm>
            <a:off x="2458148" y="8391618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1" name="object 731" descr=""/>
          <p:cNvSpPr/>
          <p:nvPr/>
        </p:nvSpPr>
        <p:spPr>
          <a:xfrm>
            <a:off x="2514307" y="8391618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2" name="object 732" descr=""/>
          <p:cNvSpPr/>
          <p:nvPr/>
        </p:nvSpPr>
        <p:spPr>
          <a:xfrm>
            <a:off x="2571487" y="8391618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3" name="object 733" descr=""/>
          <p:cNvSpPr/>
          <p:nvPr/>
        </p:nvSpPr>
        <p:spPr>
          <a:xfrm>
            <a:off x="2628668" y="8391618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4" name="object 734" descr=""/>
          <p:cNvSpPr/>
          <p:nvPr/>
        </p:nvSpPr>
        <p:spPr>
          <a:xfrm>
            <a:off x="2685848" y="8391618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5" name="object 735" descr=""/>
          <p:cNvSpPr/>
          <p:nvPr/>
        </p:nvSpPr>
        <p:spPr>
          <a:xfrm>
            <a:off x="2742008" y="8391618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6" name="object 736" descr=""/>
          <p:cNvSpPr/>
          <p:nvPr/>
        </p:nvSpPr>
        <p:spPr>
          <a:xfrm>
            <a:off x="2798167" y="8391618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7" name="object 737" descr=""/>
          <p:cNvSpPr/>
          <p:nvPr/>
        </p:nvSpPr>
        <p:spPr>
          <a:xfrm>
            <a:off x="2854326" y="8391618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8" name="object 738" descr=""/>
          <p:cNvSpPr/>
          <p:nvPr/>
        </p:nvSpPr>
        <p:spPr>
          <a:xfrm>
            <a:off x="2911507" y="8391618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9" name="object 739" descr=""/>
          <p:cNvSpPr/>
          <p:nvPr/>
        </p:nvSpPr>
        <p:spPr>
          <a:xfrm>
            <a:off x="2967666" y="8391618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0" name="object 740" descr=""/>
          <p:cNvSpPr/>
          <p:nvPr/>
        </p:nvSpPr>
        <p:spPr>
          <a:xfrm>
            <a:off x="3023826" y="8391618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1" name="object 741" descr=""/>
          <p:cNvSpPr/>
          <p:nvPr/>
        </p:nvSpPr>
        <p:spPr>
          <a:xfrm>
            <a:off x="3079985" y="8391618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2" name="object 742" descr=""/>
          <p:cNvSpPr/>
          <p:nvPr/>
        </p:nvSpPr>
        <p:spPr>
          <a:xfrm>
            <a:off x="3136145" y="8391618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3" name="object 743" descr=""/>
          <p:cNvSpPr/>
          <p:nvPr/>
        </p:nvSpPr>
        <p:spPr>
          <a:xfrm>
            <a:off x="3193325" y="8391618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4" name="object 744" descr=""/>
          <p:cNvSpPr/>
          <p:nvPr/>
        </p:nvSpPr>
        <p:spPr>
          <a:xfrm>
            <a:off x="3249485" y="8391618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5" name="object 745" descr=""/>
          <p:cNvSpPr/>
          <p:nvPr/>
        </p:nvSpPr>
        <p:spPr>
          <a:xfrm>
            <a:off x="3305644" y="8391618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6" name="object 746" descr=""/>
          <p:cNvSpPr/>
          <p:nvPr/>
        </p:nvSpPr>
        <p:spPr>
          <a:xfrm>
            <a:off x="3361803" y="8391618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7" name="object 747" descr=""/>
          <p:cNvSpPr/>
          <p:nvPr/>
        </p:nvSpPr>
        <p:spPr>
          <a:xfrm>
            <a:off x="3418984" y="8391618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8" name="object 748" descr=""/>
          <p:cNvSpPr/>
          <p:nvPr/>
        </p:nvSpPr>
        <p:spPr>
          <a:xfrm>
            <a:off x="3475143" y="8391618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9" name="object 749" descr=""/>
          <p:cNvSpPr/>
          <p:nvPr/>
        </p:nvSpPr>
        <p:spPr>
          <a:xfrm>
            <a:off x="3531303" y="8391618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0" name="object 750" descr=""/>
          <p:cNvSpPr/>
          <p:nvPr/>
        </p:nvSpPr>
        <p:spPr>
          <a:xfrm>
            <a:off x="3587462" y="8391618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1" name="object 751" descr=""/>
          <p:cNvSpPr/>
          <p:nvPr/>
        </p:nvSpPr>
        <p:spPr>
          <a:xfrm>
            <a:off x="3643621" y="8391618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2" name="object 752" descr=""/>
          <p:cNvSpPr/>
          <p:nvPr/>
        </p:nvSpPr>
        <p:spPr>
          <a:xfrm>
            <a:off x="3700802" y="8391618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3" name="object 753" descr=""/>
          <p:cNvSpPr/>
          <p:nvPr/>
        </p:nvSpPr>
        <p:spPr>
          <a:xfrm>
            <a:off x="3892663" y="8328311"/>
            <a:ext cx="275590" cy="74930"/>
          </a:xfrm>
          <a:custGeom>
            <a:avLst/>
            <a:gdLst/>
            <a:ahLst/>
            <a:cxnLst/>
            <a:rect l="l" t="t" r="r" b="b"/>
            <a:pathLst>
              <a:path w="275589" h="74929">
                <a:moveTo>
                  <a:pt x="52483" y="58814"/>
                </a:moveTo>
                <a:lnTo>
                  <a:pt x="0" y="58814"/>
                </a:lnTo>
                <a:lnTo>
                  <a:pt x="0" y="46561"/>
                </a:lnTo>
                <a:lnTo>
                  <a:pt x="31653" y="102"/>
                </a:lnTo>
                <a:lnTo>
                  <a:pt x="43395" y="102"/>
                </a:lnTo>
                <a:lnTo>
                  <a:pt x="43395" y="21646"/>
                </a:lnTo>
                <a:lnTo>
                  <a:pt x="29815" y="21646"/>
                </a:lnTo>
                <a:lnTo>
                  <a:pt x="13069" y="46561"/>
                </a:lnTo>
                <a:lnTo>
                  <a:pt x="52483" y="46561"/>
                </a:lnTo>
                <a:lnTo>
                  <a:pt x="52483" y="58814"/>
                </a:lnTo>
                <a:close/>
              </a:path>
              <a:path w="275589" h="74929">
                <a:moveTo>
                  <a:pt x="43395" y="46561"/>
                </a:moveTo>
                <a:lnTo>
                  <a:pt x="29815" y="46561"/>
                </a:lnTo>
                <a:lnTo>
                  <a:pt x="29815" y="21646"/>
                </a:lnTo>
                <a:lnTo>
                  <a:pt x="43395" y="21646"/>
                </a:lnTo>
                <a:lnTo>
                  <a:pt x="43395" y="46561"/>
                </a:lnTo>
                <a:close/>
              </a:path>
              <a:path w="275589" h="74929">
                <a:moveTo>
                  <a:pt x="43395" y="73517"/>
                </a:moveTo>
                <a:lnTo>
                  <a:pt x="29815" y="73517"/>
                </a:lnTo>
                <a:lnTo>
                  <a:pt x="29815" y="58814"/>
                </a:lnTo>
                <a:lnTo>
                  <a:pt x="43395" y="58814"/>
                </a:lnTo>
                <a:lnTo>
                  <a:pt x="43395" y="73517"/>
                </a:lnTo>
                <a:close/>
              </a:path>
              <a:path w="275589" h="74929">
                <a:moveTo>
                  <a:pt x="83864" y="48705"/>
                </a:moveTo>
                <a:lnTo>
                  <a:pt x="72837" y="48705"/>
                </a:lnTo>
                <a:lnTo>
                  <a:pt x="67867" y="46493"/>
                </a:lnTo>
                <a:lnTo>
                  <a:pt x="59563" y="37643"/>
                </a:lnTo>
                <a:lnTo>
                  <a:pt x="57486" y="31857"/>
                </a:lnTo>
                <a:lnTo>
                  <a:pt x="57486" y="17290"/>
                </a:lnTo>
                <a:lnTo>
                  <a:pt x="59585" y="11640"/>
                </a:lnTo>
                <a:lnTo>
                  <a:pt x="59699" y="11333"/>
                </a:lnTo>
                <a:lnTo>
                  <a:pt x="64123" y="6841"/>
                </a:lnTo>
                <a:lnTo>
                  <a:pt x="68480" y="2280"/>
                </a:lnTo>
                <a:lnTo>
                  <a:pt x="74062" y="0"/>
                </a:lnTo>
                <a:lnTo>
                  <a:pt x="88289" y="0"/>
                </a:lnTo>
                <a:lnTo>
                  <a:pt x="94381" y="2859"/>
                </a:lnTo>
                <a:lnTo>
                  <a:pt x="99146" y="8577"/>
                </a:lnTo>
                <a:lnTo>
                  <a:pt x="101051" y="11640"/>
                </a:lnTo>
                <a:lnTo>
                  <a:pt x="77670" y="11640"/>
                </a:lnTo>
                <a:lnTo>
                  <a:pt x="75525" y="12661"/>
                </a:lnTo>
                <a:lnTo>
                  <a:pt x="72122" y="16745"/>
                </a:lnTo>
                <a:lnTo>
                  <a:pt x="71288" y="20013"/>
                </a:lnTo>
                <a:lnTo>
                  <a:pt x="71271" y="29407"/>
                </a:lnTo>
                <a:lnTo>
                  <a:pt x="72190" y="32878"/>
                </a:lnTo>
                <a:lnTo>
                  <a:pt x="74028" y="35125"/>
                </a:lnTo>
                <a:lnTo>
                  <a:pt x="75934" y="37303"/>
                </a:lnTo>
                <a:lnTo>
                  <a:pt x="78248" y="38392"/>
                </a:lnTo>
                <a:lnTo>
                  <a:pt x="106223" y="38392"/>
                </a:lnTo>
                <a:lnTo>
                  <a:pt x="106014" y="42579"/>
                </a:lnTo>
                <a:lnTo>
                  <a:pt x="91795" y="42579"/>
                </a:lnTo>
                <a:lnTo>
                  <a:pt x="88255" y="46663"/>
                </a:lnTo>
                <a:lnTo>
                  <a:pt x="83864" y="48705"/>
                </a:lnTo>
                <a:close/>
              </a:path>
              <a:path w="275589" h="74929">
                <a:moveTo>
                  <a:pt x="106223" y="38392"/>
                </a:moveTo>
                <a:lnTo>
                  <a:pt x="83694" y="38392"/>
                </a:lnTo>
                <a:lnTo>
                  <a:pt x="85312" y="37643"/>
                </a:lnTo>
                <a:lnTo>
                  <a:pt x="86004" y="37303"/>
                </a:lnTo>
                <a:lnTo>
                  <a:pt x="89650" y="33117"/>
                </a:lnTo>
                <a:lnTo>
                  <a:pt x="90569" y="29985"/>
                </a:lnTo>
                <a:lnTo>
                  <a:pt x="90569" y="21340"/>
                </a:lnTo>
                <a:lnTo>
                  <a:pt x="89548" y="17868"/>
                </a:lnTo>
                <a:lnTo>
                  <a:pt x="85396" y="12899"/>
                </a:lnTo>
                <a:lnTo>
                  <a:pt x="82979" y="11640"/>
                </a:lnTo>
                <a:lnTo>
                  <a:pt x="101051" y="11640"/>
                </a:lnTo>
                <a:lnTo>
                  <a:pt x="102273" y="13605"/>
                </a:lnTo>
                <a:lnTo>
                  <a:pt x="104507" y="20013"/>
                </a:lnTo>
                <a:lnTo>
                  <a:pt x="105847" y="27798"/>
                </a:lnTo>
                <a:lnTo>
                  <a:pt x="105954" y="29985"/>
                </a:lnTo>
                <a:lnTo>
                  <a:pt x="106045" y="31857"/>
                </a:lnTo>
                <a:lnTo>
                  <a:pt x="106106" y="33117"/>
                </a:lnTo>
                <a:lnTo>
                  <a:pt x="106223" y="38392"/>
                </a:lnTo>
                <a:close/>
              </a:path>
              <a:path w="275589" h="74929">
                <a:moveTo>
                  <a:pt x="100588" y="63204"/>
                </a:moveTo>
                <a:lnTo>
                  <a:pt x="83524" y="63204"/>
                </a:lnTo>
                <a:lnTo>
                  <a:pt x="85940" y="61877"/>
                </a:lnTo>
                <a:lnTo>
                  <a:pt x="89957" y="56499"/>
                </a:lnTo>
                <a:lnTo>
                  <a:pt x="91250" y="50951"/>
                </a:lnTo>
                <a:lnTo>
                  <a:pt x="91795" y="42579"/>
                </a:lnTo>
                <a:lnTo>
                  <a:pt x="106014" y="42579"/>
                </a:lnTo>
                <a:lnTo>
                  <a:pt x="105828" y="46318"/>
                </a:lnTo>
                <a:lnTo>
                  <a:pt x="104430" y="54270"/>
                </a:lnTo>
                <a:lnTo>
                  <a:pt x="102101" y="60818"/>
                </a:lnTo>
                <a:lnTo>
                  <a:pt x="100588" y="63204"/>
                </a:lnTo>
                <a:close/>
              </a:path>
              <a:path w="275589" h="74929">
                <a:moveTo>
                  <a:pt x="87540" y="74845"/>
                </a:moveTo>
                <a:lnTo>
                  <a:pt x="73926" y="74845"/>
                </a:lnTo>
                <a:lnTo>
                  <a:pt x="69297" y="73313"/>
                </a:lnTo>
                <a:lnTo>
                  <a:pt x="59006" y="56499"/>
                </a:lnTo>
                <a:lnTo>
                  <a:pt x="59621" y="56499"/>
                </a:lnTo>
                <a:lnTo>
                  <a:pt x="72598" y="55036"/>
                </a:lnTo>
                <a:lnTo>
                  <a:pt x="72939" y="57827"/>
                </a:lnTo>
                <a:lnTo>
                  <a:pt x="73790" y="59869"/>
                </a:lnTo>
                <a:lnTo>
                  <a:pt x="75151" y="61162"/>
                </a:lnTo>
                <a:lnTo>
                  <a:pt x="76512" y="62524"/>
                </a:lnTo>
                <a:lnTo>
                  <a:pt x="78350" y="63204"/>
                </a:lnTo>
                <a:lnTo>
                  <a:pt x="100588" y="63204"/>
                </a:lnTo>
                <a:lnTo>
                  <a:pt x="98840" y="65961"/>
                </a:lnTo>
                <a:lnTo>
                  <a:pt x="93939" y="71884"/>
                </a:lnTo>
                <a:lnTo>
                  <a:pt x="87540" y="74845"/>
                </a:lnTo>
                <a:close/>
              </a:path>
              <a:path w="275589" h="74929">
                <a:moveTo>
                  <a:pt x="128962" y="40945"/>
                </a:moveTo>
                <a:lnTo>
                  <a:pt x="117628" y="39311"/>
                </a:lnTo>
                <a:lnTo>
                  <a:pt x="124775" y="1327"/>
                </a:lnTo>
                <a:lnTo>
                  <a:pt x="161841" y="1327"/>
                </a:lnTo>
                <a:lnTo>
                  <a:pt x="161841" y="14397"/>
                </a:lnTo>
                <a:lnTo>
                  <a:pt x="135395" y="14397"/>
                </a:lnTo>
                <a:lnTo>
                  <a:pt x="133161" y="26786"/>
                </a:lnTo>
                <a:lnTo>
                  <a:pt x="154285" y="26786"/>
                </a:lnTo>
                <a:lnTo>
                  <a:pt x="158573" y="31347"/>
                </a:lnTo>
                <a:lnTo>
                  <a:pt x="162732" y="35635"/>
                </a:lnTo>
                <a:lnTo>
                  <a:pt x="135769" y="35635"/>
                </a:lnTo>
                <a:lnTo>
                  <a:pt x="132161" y="37405"/>
                </a:lnTo>
                <a:lnTo>
                  <a:pt x="128962" y="40945"/>
                </a:lnTo>
                <a:close/>
              </a:path>
              <a:path w="275589" h="74929">
                <a:moveTo>
                  <a:pt x="154285" y="26786"/>
                </a:moveTo>
                <a:lnTo>
                  <a:pt x="133284" y="26786"/>
                </a:lnTo>
                <a:lnTo>
                  <a:pt x="136280" y="25288"/>
                </a:lnTo>
                <a:lnTo>
                  <a:pt x="139479" y="24505"/>
                </a:lnTo>
                <a:lnTo>
                  <a:pt x="149009" y="24505"/>
                </a:lnTo>
                <a:lnTo>
                  <a:pt x="154285" y="26786"/>
                </a:lnTo>
                <a:close/>
              </a:path>
              <a:path w="275589" h="74929">
                <a:moveTo>
                  <a:pt x="161017" y="63613"/>
                </a:moveTo>
                <a:lnTo>
                  <a:pt x="143121" y="63613"/>
                </a:lnTo>
                <a:lnTo>
                  <a:pt x="145606" y="62422"/>
                </a:lnTo>
                <a:lnTo>
                  <a:pt x="149690" y="57656"/>
                </a:lnTo>
                <a:lnTo>
                  <a:pt x="150711" y="54049"/>
                </a:lnTo>
                <a:lnTo>
                  <a:pt x="150711" y="44655"/>
                </a:lnTo>
                <a:lnTo>
                  <a:pt x="149690" y="41251"/>
                </a:lnTo>
                <a:lnTo>
                  <a:pt x="147648" y="39005"/>
                </a:lnTo>
                <a:lnTo>
                  <a:pt x="145674" y="36758"/>
                </a:lnTo>
                <a:lnTo>
                  <a:pt x="143053" y="35635"/>
                </a:lnTo>
                <a:lnTo>
                  <a:pt x="162732" y="35635"/>
                </a:lnTo>
                <a:lnTo>
                  <a:pt x="162930" y="35839"/>
                </a:lnTo>
                <a:lnTo>
                  <a:pt x="165108" y="41728"/>
                </a:lnTo>
                <a:lnTo>
                  <a:pt x="165108" y="55002"/>
                </a:lnTo>
                <a:lnTo>
                  <a:pt x="163372" y="60379"/>
                </a:lnTo>
                <a:lnTo>
                  <a:pt x="161017" y="63613"/>
                </a:lnTo>
                <a:close/>
              </a:path>
              <a:path w="275589" h="74929">
                <a:moveTo>
                  <a:pt x="148533" y="74845"/>
                </a:moveTo>
                <a:lnTo>
                  <a:pt x="133284" y="74845"/>
                </a:lnTo>
                <a:lnTo>
                  <a:pt x="127771" y="73041"/>
                </a:lnTo>
                <a:lnTo>
                  <a:pt x="119262" y="65757"/>
                </a:lnTo>
                <a:lnTo>
                  <a:pt x="116709" y="60856"/>
                </a:lnTo>
                <a:lnTo>
                  <a:pt x="115928" y="55002"/>
                </a:lnTo>
                <a:lnTo>
                  <a:pt x="115892" y="54729"/>
                </a:lnTo>
                <a:lnTo>
                  <a:pt x="129881" y="53300"/>
                </a:lnTo>
                <a:lnTo>
                  <a:pt x="130289" y="56499"/>
                </a:lnTo>
                <a:lnTo>
                  <a:pt x="131481" y="59018"/>
                </a:lnTo>
                <a:lnTo>
                  <a:pt x="135429" y="62694"/>
                </a:lnTo>
                <a:lnTo>
                  <a:pt x="137675" y="63613"/>
                </a:lnTo>
                <a:lnTo>
                  <a:pt x="161017" y="63613"/>
                </a:lnTo>
                <a:lnTo>
                  <a:pt x="155136" y="71611"/>
                </a:lnTo>
                <a:lnTo>
                  <a:pt x="148533" y="74845"/>
                </a:lnTo>
                <a:close/>
              </a:path>
              <a:path w="275589" h="74929">
                <a:moveTo>
                  <a:pt x="202718" y="74845"/>
                </a:moveTo>
                <a:lnTo>
                  <a:pt x="188491" y="74845"/>
                </a:lnTo>
                <a:lnTo>
                  <a:pt x="182739" y="72088"/>
                </a:lnTo>
                <a:lnTo>
                  <a:pt x="171856" y="37473"/>
                </a:lnTo>
                <a:lnTo>
                  <a:pt x="171847" y="37269"/>
                </a:lnTo>
                <a:lnTo>
                  <a:pt x="172240" y="28828"/>
                </a:lnTo>
                <a:lnTo>
                  <a:pt x="172294" y="27671"/>
                </a:lnTo>
                <a:lnTo>
                  <a:pt x="173601" y="19706"/>
                </a:lnTo>
                <a:lnTo>
                  <a:pt x="188491" y="0"/>
                </a:lnTo>
                <a:lnTo>
                  <a:pt x="202718" y="0"/>
                </a:lnTo>
                <a:lnTo>
                  <a:pt x="208157" y="2484"/>
                </a:lnTo>
                <a:lnTo>
                  <a:pt x="212100" y="7453"/>
                </a:lnTo>
                <a:lnTo>
                  <a:pt x="214600" y="11640"/>
                </a:lnTo>
                <a:lnTo>
                  <a:pt x="193937" y="11640"/>
                </a:lnTo>
                <a:lnTo>
                  <a:pt x="192439" y="12184"/>
                </a:lnTo>
                <a:lnTo>
                  <a:pt x="186726" y="47027"/>
                </a:lnTo>
                <a:lnTo>
                  <a:pt x="187095" y="51938"/>
                </a:lnTo>
                <a:lnTo>
                  <a:pt x="187980" y="55138"/>
                </a:lnTo>
                <a:lnTo>
                  <a:pt x="188797" y="58405"/>
                </a:lnTo>
                <a:lnTo>
                  <a:pt x="189819" y="60481"/>
                </a:lnTo>
                <a:lnTo>
                  <a:pt x="192439" y="62660"/>
                </a:lnTo>
                <a:lnTo>
                  <a:pt x="193937" y="63204"/>
                </a:lnTo>
                <a:lnTo>
                  <a:pt x="214643" y="63204"/>
                </a:lnTo>
                <a:lnTo>
                  <a:pt x="212180" y="67391"/>
                </a:lnTo>
                <a:lnTo>
                  <a:pt x="208232" y="72360"/>
                </a:lnTo>
                <a:lnTo>
                  <a:pt x="202718" y="74845"/>
                </a:lnTo>
                <a:close/>
              </a:path>
              <a:path w="275589" h="74929">
                <a:moveTo>
                  <a:pt x="214643" y="63204"/>
                </a:moveTo>
                <a:lnTo>
                  <a:pt x="197272" y="63204"/>
                </a:lnTo>
                <a:lnTo>
                  <a:pt x="198736" y="62660"/>
                </a:lnTo>
                <a:lnTo>
                  <a:pt x="201322" y="60481"/>
                </a:lnTo>
                <a:lnTo>
                  <a:pt x="202344" y="58541"/>
                </a:lnTo>
                <a:lnTo>
                  <a:pt x="204045" y="52143"/>
                </a:lnTo>
                <a:lnTo>
                  <a:pt x="204445" y="47027"/>
                </a:lnTo>
                <a:lnTo>
                  <a:pt x="204442" y="27671"/>
                </a:lnTo>
                <a:lnTo>
                  <a:pt x="197272" y="11640"/>
                </a:lnTo>
                <a:lnTo>
                  <a:pt x="214600" y="11640"/>
                </a:lnTo>
                <a:lnTo>
                  <a:pt x="219327" y="37473"/>
                </a:lnTo>
                <a:lnTo>
                  <a:pt x="218930" y="46050"/>
                </a:lnTo>
                <a:lnTo>
                  <a:pt x="218885" y="47027"/>
                </a:lnTo>
                <a:lnTo>
                  <a:pt x="217570" y="55138"/>
                </a:lnTo>
                <a:lnTo>
                  <a:pt x="217541" y="55317"/>
                </a:lnTo>
                <a:lnTo>
                  <a:pt x="215307" y="62075"/>
                </a:lnTo>
                <a:lnTo>
                  <a:pt x="214643" y="63204"/>
                </a:lnTo>
                <a:close/>
              </a:path>
              <a:path w="275589" h="74929">
                <a:moveTo>
                  <a:pt x="258877" y="74845"/>
                </a:moveTo>
                <a:lnTo>
                  <a:pt x="244650" y="74845"/>
                </a:lnTo>
                <a:lnTo>
                  <a:pt x="238898" y="72088"/>
                </a:lnTo>
                <a:lnTo>
                  <a:pt x="228007" y="37269"/>
                </a:lnTo>
                <a:lnTo>
                  <a:pt x="228400" y="28828"/>
                </a:lnTo>
                <a:lnTo>
                  <a:pt x="228453" y="27671"/>
                </a:lnTo>
                <a:lnTo>
                  <a:pt x="229760" y="19706"/>
                </a:lnTo>
                <a:lnTo>
                  <a:pt x="229794" y="19502"/>
                </a:lnTo>
                <a:lnTo>
                  <a:pt x="232027" y="12763"/>
                </a:lnTo>
                <a:lnTo>
                  <a:pt x="235154" y="7453"/>
                </a:lnTo>
                <a:lnTo>
                  <a:pt x="239102" y="2484"/>
                </a:lnTo>
                <a:lnTo>
                  <a:pt x="244650" y="0"/>
                </a:lnTo>
                <a:lnTo>
                  <a:pt x="258877" y="0"/>
                </a:lnTo>
                <a:lnTo>
                  <a:pt x="264317" y="2484"/>
                </a:lnTo>
                <a:lnTo>
                  <a:pt x="268259" y="7453"/>
                </a:lnTo>
                <a:lnTo>
                  <a:pt x="270759" y="11640"/>
                </a:lnTo>
                <a:lnTo>
                  <a:pt x="250096" y="11640"/>
                </a:lnTo>
                <a:lnTo>
                  <a:pt x="248598" y="12184"/>
                </a:lnTo>
                <a:lnTo>
                  <a:pt x="242886" y="47027"/>
                </a:lnTo>
                <a:lnTo>
                  <a:pt x="243255" y="51938"/>
                </a:lnTo>
                <a:lnTo>
                  <a:pt x="244140" y="55138"/>
                </a:lnTo>
                <a:lnTo>
                  <a:pt x="244957" y="58405"/>
                </a:lnTo>
                <a:lnTo>
                  <a:pt x="245978" y="60481"/>
                </a:lnTo>
                <a:lnTo>
                  <a:pt x="248598" y="62660"/>
                </a:lnTo>
                <a:lnTo>
                  <a:pt x="250096" y="63204"/>
                </a:lnTo>
                <a:lnTo>
                  <a:pt x="270802" y="63204"/>
                </a:lnTo>
                <a:lnTo>
                  <a:pt x="268339" y="67391"/>
                </a:lnTo>
                <a:lnTo>
                  <a:pt x="264391" y="72360"/>
                </a:lnTo>
                <a:lnTo>
                  <a:pt x="258877" y="74845"/>
                </a:lnTo>
                <a:close/>
              </a:path>
              <a:path w="275589" h="74929">
                <a:moveTo>
                  <a:pt x="270802" y="63204"/>
                </a:moveTo>
                <a:lnTo>
                  <a:pt x="253432" y="63204"/>
                </a:lnTo>
                <a:lnTo>
                  <a:pt x="254895" y="62660"/>
                </a:lnTo>
                <a:lnTo>
                  <a:pt x="257482" y="60481"/>
                </a:lnTo>
                <a:lnTo>
                  <a:pt x="258503" y="58541"/>
                </a:lnTo>
                <a:lnTo>
                  <a:pt x="260205" y="52143"/>
                </a:lnTo>
                <a:lnTo>
                  <a:pt x="260605" y="47027"/>
                </a:lnTo>
                <a:lnTo>
                  <a:pt x="260601" y="27671"/>
                </a:lnTo>
                <a:lnTo>
                  <a:pt x="253432" y="11640"/>
                </a:lnTo>
                <a:lnTo>
                  <a:pt x="270759" y="11640"/>
                </a:lnTo>
                <a:lnTo>
                  <a:pt x="275487" y="37473"/>
                </a:lnTo>
                <a:lnTo>
                  <a:pt x="275090" y="46050"/>
                </a:lnTo>
                <a:lnTo>
                  <a:pt x="275044" y="47027"/>
                </a:lnTo>
                <a:lnTo>
                  <a:pt x="273729" y="55138"/>
                </a:lnTo>
                <a:lnTo>
                  <a:pt x="273700" y="55317"/>
                </a:lnTo>
                <a:lnTo>
                  <a:pt x="271466" y="62075"/>
                </a:lnTo>
                <a:lnTo>
                  <a:pt x="270802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54" name="object 754" descr=""/>
          <p:cNvGrpSpPr/>
          <p:nvPr/>
        </p:nvGrpSpPr>
        <p:grpSpPr>
          <a:xfrm>
            <a:off x="2279904" y="1482851"/>
            <a:ext cx="90170" cy="90170"/>
            <a:chOff x="2279904" y="1482851"/>
            <a:chExt cx="90170" cy="90170"/>
          </a:xfrm>
        </p:grpSpPr>
        <p:sp>
          <p:nvSpPr>
            <p:cNvPr id="755" name="object 755" descr=""/>
            <p:cNvSpPr/>
            <p:nvPr/>
          </p:nvSpPr>
          <p:spPr>
            <a:xfrm>
              <a:off x="2279904" y="1482851"/>
              <a:ext cx="90170" cy="90170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89916" y="89916"/>
                  </a:moveTo>
                  <a:lnTo>
                    <a:pt x="0" y="89916"/>
                  </a:lnTo>
                  <a:lnTo>
                    <a:pt x="0" y="0"/>
                  </a:lnTo>
                  <a:lnTo>
                    <a:pt x="89916" y="0"/>
                  </a:lnTo>
                  <a:lnTo>
                    <a:pt x="89916" y="899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6" name="object 756" descr=""/>
            <p:cNvSpPr/>
            <p:nvPr/>
          </p:nvSpPr>
          <p:spPr>
            <a:xfrm>
              <a:off x="2296655" y="1501140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4">
                  <a:moveTo>
                    <a:pt x="54876" y="21336"/>
                  </a:moveTo>
                  <a:lnTo>
                    <a:pt x="33528" y="21336"/>
                  </a:lnTo>
                  <a:lnTo>
                    <a:pt x="33528" y="0"/>
                  </a:lnTo>
                  <a:lnTo>
                    <a:pt x="22872" y="0"/>
                  </a:lnTo>
                  <a:lnTo>
                    <a:pt x="22872" y="21336"/>
                  </a:lnTo>
                  <a:lnTo>
                    <a:pt x="0" y="21336"/>
                  </a:lnTo>
                  <a:lnTo>
                    <a:pt x="0" y="32004"/>
                  </a:lnTo>
                  <a:lnTo>
                    <a:pt x="22872" y="32004"/>
                  </a:lnTo>
                  <a:lnTo>
                    <a:pt x="22872" y="54864"/>
                  </a:lnTo>
                  <a:lnTo>
                    <a:pt x="33528" y="54864"/>
                  </a:lnTo>
                  <a:lnTo>
                    <a:pt x="33528" y="32004"/>
                  </a:lnTo>
                  <a:lnTo>
                    <a:pt x="54876" y="32004"/>
                  </a:lnTo>
                  <a:lnTo>
                    <a:pt x="54876" y="213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 spc="-10"/>
              <a:t>-</a:t>
            </a:r>
            <a:r>
              <a:rPr dirty="0" spc="-30"/>
              <a:t>1</a:t>
            </a:r>
            <a:r>
              <a:rPr dirty="0" spc="-30"/>
              <a:t>-</a:t>
            </a:r>
          </a:p>
        </p:txBody>
      </p:sp>
      <p:sp>
        <p:nvSpPr>
          <p:cNvPr id="2" name="object 2" descr=""/>
          <p:cNvSpPr txBox="1"/>
          <p:nvPr/>
        </p:nvSpPr>
        <p:spPr>
          <a:xfrm>
            <a:off x="1450340" y="436875"/>
            <a:ext cx="4837430" cy="323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ts val="1175"/>
              </a:lnSpc>
              <a:spcBef>
                <a:spcPts val="95"/>
              </a:spcBef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MEMORIA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PYMES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2023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ts val="1175"/>
              </a:lnSpc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CENTRO</a:t>
            </a:r>
            <a:r>
              <a:rPr dirty="0" u="sng" sz="1000" spc="-3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ESTUDIOS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MASTER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ANUSCHEH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CANARIAS,S.L.UNIPERSONAL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06627" y="1172967"/>
            <a:ext cx="5616575" cy="86417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04139" marR="5080" indent="-104139">
              <a:lnSpc>
                <a:spcPct val="100000"/>
              </a:lnSpc>
              <a:spcBef>
                <a:spcPts val="95"/>
              </a:spcBef>
              <a:buSzPct val="85000"/>
              <a:buAutoNum type="arabicPeriod"/>
              <a:tabLst>
                <a:tab pos="104139" algn="l"/>
              </a:tabLst>
            </a:pPr>
            <a:r>
              <a:rPr dirty="0" u="sng" sz="1000" spc="7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Actividad</a:t>
            </a:r>
            <a:r>
              <a:rPr dirty="0" u="sng" sz="1000" spc="7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dirty="0" u="sng" sz="1000" spc="7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</a:t>
            </a:r>
            <a:r>
              <a:rPr dirty="0" u="sng" sz="1000" spc="7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empresa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....................................................................................................................</a:t>
            </a:r>
            <a:endParaRPr sz="1000">
              <a:latin typeface="Arial"/>
              <a:cs typeface="Arial"/>
            </a:endParaRPr>
          </a:p>
          <a:p>
            <a:pPr algn="r" marL="104139" marR="5080" indent="-104139">
              <a:lnSpc>
                <a:spcPct val="100000"/>
              </a:lnSpc>
              <a:spcBef>
                <a:spcPts val="950"/>
              </a:spcBef>
              <a:buSzPct val="85000"/>
              <a:buAutoNum type="arabicPeriod"/>
              <a:tabLst>
                <a:tab pos="104139" algn="l"/>
              </a:tabLst>
            </a:pPr>
            <a:r>
              <a:rPr dirty="0" u="sng" sz="10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Bases de</a:t>
            </a:r>
            <a:r>
              <a:rPr dirty="0" u="sng" sz="1000" spc="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presentación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las</a:t>
            </a:r>
            <a:r>
              <a:rPr dirty="0" u="sng" sz="1000" spc="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cuentas</a:t>
            </a:r>
            <a:r>
              <a:rPr dirty="0" u="sng" sz="1000" spc="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anuales</a:t>
            </a:r>
            <a:r>
              <a:rPr dirty="0" u="sng" sz="1000" spc="-13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................................................................................</a:t>
            </a:r>
            <a:endParaRPr sz="1000">
              <a:latin typeface="Arial"/>
              <a:cs typeface="Arial"/>
            </a:endParaRPr>
          </a:p>
          <a:p>
            <a:pPr algn="r" lvl="1" marL="209550" marR="5080" indent="-209550">
              <a:lnSpc>
                <a:spcPct val="100000"/>
              </a:lnSpc>
              <a:spcBef>
                <a:spcPts val="944"/>
              </a:spcBef>
              <a:buSzPct val="90000"/>
              <a:buAutoNum type="arabicPeriod"/>
              <a:tabLst>
                <a:tab pos="209550" algn="l"/>
              </a:tabLst>
            </a:pPr>
            <a:r>
              <a:rPr dirty="0" u="sng" sz="1000" spc="15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Imagen</a:t>
            </a:r>
            <a:r>
              <a:rPr dirty="0" u="sng" sz="1000" spc="15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fiel.</a:t>
            </a:r>
            <a:r>
              <a:rPr dirty="0" u="sng" sz="1000" spc="-2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................................................................................................................................</a:t>
            </a:r>
            <a:endParaRPr sz="1000">
              <a:latin typeface="Arial"/>
              <a:cs typeface="Arial"/>
            </a:endParaRPr>
          </a:p>
          <a:p>
            <a:pPr algn="r" lvl="1" marL="209550" marR="5080" indent="-209550">
              <a:lnSpc>
                <a:spcPct val="100000"/>
              </a:lnSpc>
              <a:spcBef>
                <a:spcPts val="950"/>
              </a:spcBef>
              <a:buSzPct val="90000"/>
              <a:buAutoNum type="arabicPeriod"/>
              <a:tabLst>
                <a:tab pos="209550" algn="l"/>
              </a:tabLst>
            </a:pPr>
            <a:r>
              <a:rPr dirty="0" u="sng" sz="10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Principios</a:t>
            </a:r>
            <a:r>
              <a:rPr dirty="0" u="sng" sz="1000" spc="-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contables</a:t>
            </a:r>
            <a:r>
              <a:rPr dirty="0" u="sng" sz="1000" spc="-1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 obligatorios</a:t>
            </a:r>
            <a:r>
              <a:rPr dirty="0" u="sng" sz="1000" spc="-1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aplicados..........................................................................</a:t>
            </a:r>
            <a:endParaRPr sz="1000">
              <a:latin typeface="Arial"/>
              <a:cs typeface="Arial"/>
            </a:endParaRPr>
          </a:p>
          <a:p>
            <a:pPr algn="r" lvl="1" marL="209550" marR="5715" indent="-209550">
              <a:lnSpc>
                <a:spcPct val="100000"/>
              </a:lnSpc>
              <a:spcBef>
                <a:spcPts val="944"/>
              </a:spcBef>
              <a:buSzPct val="90000"/>
              <a:buAutoNum type="arabicPeriod"/>
              <a:tabLst>
                <a:tab pos="209550" algn="l"/>
              </a:tabLst>
            </a:pPr>
            <a:r>
              <a:rPr dirty="0" u="sng" sz="10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Aspectos</a:t>
            </a:r>
            <a:r>
              <a:rPr dirty="0" u="sng" sz="1000" spc="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críticos</a:t>
            </a:r>
            <a:r>
              <a:rPr dirty="0" u="sng" sz="1000" spc="1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dirty="0" u="sng" sz="1000" spc="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</a:t>
            </a:r>
            <a:r>
              <a:rPr dirty="0" u="sng" sz="1000" spc="-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valoración</a:t>
            </a:r>
            <a:r>
              <a:rPr dirty="0" u="sng" sz="1000" spc="-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y</a:t>
            </a:r>
            <a:r>
              <a:rPr dirty="0" u="sng" sz="1000" spc="-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estimación</a:t>
            </a:r>
            <a:r>
              <a:rPr dirty="0" u="sng" sz="1000" spc="-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dirty="0" u="sng" sz="1000" spc="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 </a:t>
            </a:r>
            <a:r>
              <a:rPr dirty="0" u="sng" sz="1000" spc="-1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incertidumbre.</a:t>
            </a:r>
            <a:r>
              <a:rPr dirty="0" u="sng" sz="1000" spc="-11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.......................................</a:t>
            </a:r>
            <a:endParaRPr sz="1000">
              <a:latin typeface="Arial"/>
              <a:cs typeface="Arial"/>
            </a:endParaRPr>
          </a:p>
          <a:p>
            <a:pPr algn="r" lvl="1" marL="209550" marR="5080" indent="-209550">
              <a:lnSpc>
                <a:spcPct val="100000"/>
              </a:lnSpc>
              <a:spcBef>
                <a:spcPts val="960"/>
              </a:spcBef>
              <a:buSzPct val="90000"/>
              <a:buAutoNum type="arabicPeriod"/>
              <a:tabLst>
                <a:tab pos="209550" algn="l"/>
              </a:tabLst>
            </a:pPr>
            <a:r>
              <a:rPr dirty="0" u="sng" sz="1000" spc="5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Comparación</a:t>
            </a:r>
            <a:r>
              <a:rPr dirty="0" u="sng" sz="1000" spc="5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dirty="0" u="sng" sz="1000" spc="5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</a:t>
            </a:r>
            <a:r>
              <a:rPr dirty="0" u="sng" sz="1000" spc="5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información.................................................................................................</a:t>
            </a:r>
            <a:endParaRPr sz="1000">
              <a:latin typeface="Arial"/>
              <a:cs typeface="Arial"/>
            </a:endParaRPr>
          </a:p>
          <a:p>
            <a:pPr algn="r" lvl="1" marL="209550" marR="5080" indent="-209550">
              <a:lnSpc>
                <a:spcPct val="100000"/>
              </a:lnSpc>
              <a:spcBef>
                <a:spcPts val="950"/>
              </a:spcBef>
              <a:buSzPct val="90000"/>
              <a:buAutoNum type="arabicPeriod"/>
              <a:tabLst>
                <a:tab pos="209550" algn="l"/>
              </a:tabLst>
            </a:pPr>
            <a:r>
              <a:rPr dirty="0" u="sng" sz="10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Elementos</a:t>
            </a:r>
            <a:r>
              <a:rPr dirty="0" u="sng" sz="1000" spc="-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recogidos</a:t>
            </a:r>
            <a:r>
              <a:rPr dirty="0" u="sng" sz="1000" spc="-1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</a:t>
            </a:r>
            <a:r>
              <a:rPr dirty="0" u="sng" sz="1000" spc="-2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varias</a:t>
            </a:r>
            <a:r>
              <a:rPr dirty="0" u="sng" sz="1000" spc="-1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partidas.</a:t>
            </a:r>
            <a:r>
              <a:rPr dirty="0" u="sng" sz="1000" spc="-5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..................................................................................</a:t>
            </a:r>
            <a:endParaRPr sz="1000">
              <a:latin typeface="Arial"/>
              <a:cs typeface="Arial"/>
            </a:endParaRPr>
          </a:p>
          <a:p>
            <a:pPr algn="r" lvl="1" marL="209550" marR="5715" indent="-209550">
              <a:lnSpc>
                <a:spcPct val="100000"/>
              </a:lnSpc>
              <a:spcBef>
                <a:spcPts val="950"/>
              </a:spcBef>
              <a:buSzPct val="90000"/>
              <a:buAutoNum type="arabicPeriod"/>
              <a:tabLst>
                <a:tab pos="209550" algn="l"/>
              </a:tabLst>
            </a:pPr>
            <a:r>
              <a:rPr dirty="0" u="sng" sz="1000" spc="2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Cambios</a:t>
            </a:r>
            <a:r>
              <a:rPr dirty="0" u="sng" sz="1000" spc="5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</a:t>
            </a:r>
            <a:r>
              <a:rPr dirty="0" u="sng" sz="1000" spc="2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criterios</a:t>
            </a:r>
            <a:r>
              <a:rPr dirty="0" u="sng" sz="1000" spc="3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contables.</a:t>
            </a:r>
            <a:r>
              <a:rPr dirty="0" u="sng" sz="1000" spc="-5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................................................................................................</a:t>
            </a:r>
            <a:endParaRPr sz="1000">
              <a:latin typeface="Arial"/>
              <a:cs typeface="Arial"/>
            </a:endParaRPr>
          </a:p>
          <a:p>
            <a:pPr algn="r" lvl="1" marL="209550" marR="5080" indent="-209550">
              <a:lnSpc>
                <a:spcPct val="100000"/>
              </a:lnSpc>
              <a:spcBef>
                <a:spcPts val="944"/>
              </a:spcBef>
              <a:buSzPct val="90000"/>
              <a:buAutoNum type="arabicPeriod"/>
              <a:tabLst>
                <a:tab pos="209550" algn="l"/>
              </a:tabLst>
            </a:pPr>
            <a:r>
              <a:rPr dirty="0" u="sng" sz="1000" spc="8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Corrección</a:t>
            </a:r>
            <a:r>
              <a:rPr dirty="0" u="sng" sz="1000" spc="8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dirty="0" u="sng" sz="1000" spc="8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errores.</a:t>
            </a:r>
            <a:r>
              <a:rPr dirty="0" u="sng" sz="1000" spc="-17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...............................................................................................................</a:t>
            </a:r>
            <a:endParaRPr sz="1000">
              <a:latin typeface="Arial"/>
              <a:cs typeface="Arial"/>
            </a:endParaRPr>
          </a:p>
          <a:p>
            <a:pPr algn="r" lvl="1" marL="209550" marR="5715" indent="-209550">
              <a:lnSpc>
                <a:spcPct val="100000"/>
              </a:lnSpc>
              <a:spcBef>
                <a:spcPts val="950"/>
              </a:spcBef>
              <a:buSzPct val="90000"/>
              <a:buAutoNum type="arabicPeriod"/>
              <a:tabLst>
                <a:tab pos="209550" algn="l"/>
              </a:tabLst>
            </a:pPr>
            <a:r>
              <a:rPr dirty="0" u="sng" sz="1000" spc="114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Importancia</a:t>
            </a:r>
            <a:r>
              <a:rPr dirty="0" u="sng" sz="1000" spc="11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relativa</a:t>
            </a:r>
            <a:r>
              <a:rPr dirty="0" u="sng" sz="1000" spc="1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...................................................................................................................</a:t>
            </a:r>
            <a:endParaRPr sz="1000">
              <a:latin typeface="Arial"/>
              <a:cs typeface="Arial"/>
            </a:endParaRPr>
          </a:p>
          <a:p>
            <a:pPr algn="r" marL="104139" marR="5080" indent="-104139">
              <a:lnSpc>
                <a:spcPct val="100000"/>
              </a:lnSpc>
              <a:spcBef>
                <a:spcPts val="944"/>
              </a:spcBef>
              <a:buSzPct val="85000"/>
              <a:buAutoNum type="arabicPeriod"/>
              <a:tabLst>
                <a:tab pos="104139" algn="l"/>
              </a:tabLst>
            </a:pPr>
            <a:r>
              <a:rPr dirty="0" u="sng" sz="1000" spc="5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Normas</a:t>
            </a:r>
            <a:r>
              <a:rPr dirty="0" u="sng" sz="1000" spc="7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dirty="0" u="sng" sz="1000" spc="6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registro</a:t>
            </a:r>
            <a:r>
              <a:rPr dirty="0" u="sng" sz="1000" spc="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y</a:t>
            </a:r>
            <a:r>
              <a:rPr dirty="0" u="sng" sz="1000" spc="6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valoración........................................................................................................</a:t>
            </a:r>
            <a:endParaRPr sz="1000">
              <a:latin typeface="Arial"/>
              <a:cs typeface="Arial"/>
            </a:endParaRPr>
          </a:p>
          <a:p>
            <a:pPr algn="r" lvl="1" marL="209550" marR="5715" indent="-209550">
              <a:lnSpc>
                <a:spcPct val="100000"/>
              </a:lnSpc>
              <a:spcBef>
                <a:spcPts val="960"/>
              </a:spcBef>
              <a:buSzPct val="90000"/>
              <a:buAutoNum type="arabicPeriod"/>
              <a:tabLst>
                <a:tab pos="209550" algn="l"/>
              </a:tabLst>
            </a:pPr>
            <a:r>
              <a:rPr dirty="0" u="sng" sz="1000" spc="114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Inmovilizado</a:t>
            </a:r>
            <a:r>
              <a:rPr dirty="0" u="sng" sz="1000" spc="12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intangible.</a:t>
            </a:r>
            <a:r>
              <a:rPr dirty="0" u="sng" sz="1000" spc="-3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.............................................................................................................</a:t>
            </a:r>
            <a:endParaRPr sz="1000">
              <a:latin typeface="Arial"/>
              <a:cs typeface="Arial"/>
            </a:endParaRPr>
          </a:p>
          <a:p>
            <a:pPr algn="r" lvl="1" marL="209550" marR="5080" indent="-209550">
              <a:lnSpc>
                <a:spcPct val="100000"/>
              </a:lnSpc>
              <a:spcBef>
                <a:spcPts val="950"/>
              </a:spcBef>
              <a:buSzPct val="90000"/>
              <a:buAutoNum type="arabicPeriod"/>
              <a:tabLst>
                <a:tab pos="209550" algn="l"/>
              </a:tabLst>
            </a:pPr>
            <a:r>
              <a:rPr dirty="0" u="sng" sz="1000" spc="12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Inmovilizado</a:t>
            </a:r>
            <a:r>
              <a:rPr dirty="0" u="sng" sz="1000" spc="13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material.</a:t>
            </a:r>
            <a:r>
              <a:rPr dirty="0" u="sng" sz="1000" spc="-16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................................................................................................................</a:t>
            </a:r>
            <a:endParaRPr sz="1000">
              <a:latin typeface="Arial"/>
              <a:cs typeface="Arial"/>
            </a:endParaRPr>
          </a:p>
          <a:p>
            <a:pPr algn="r" lvl="1" marL="209550" marR="5080" indent="-209550">
              <a:lnSpc>
                <a:spcPct val="100000"/>
              </a:lnSpc>
              <a:spcBef>
                <a:spcPts val="950"/>
              </a:spcBef>
              <a:buSzPct val="90000"/>
              <a:buAutoNum type="arabicPeriod"/>
              <a:tabLst>
                <a:tab pos="209550" algn="l"/>
              </a:tabLst>
            </a:pPr>
            <a:r>
              <a:rPr dirty="0" u="sng" sz="1000" spc="10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Inversiones</a:t>
            </a:r>
            <a:r>
              <a:rPr dirty="0" u="sng" sz="1000" spc="12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Inmobiliarias.</a:t>
            </a:r>
            <a:r>
              <a:rPr dirty="0" u="sng" sz="1000" spc="-11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..........................................................................................................</a:t>
            </a:r>
            <a:endParaRPr sz="1000">
              <a:latin typeface="Arial"/>
              <a:cs typeface="Arial"/>
            </a:endParaRPr>
          </a:p>
          <a:p>
            <a:pPr algn="r" lvl="1" marL="209550" marR="5080" indent="-209550">
              <a:lnSpc>
                <a:spcPct val="100000"/>
              </a:lnSpc>
              <a:spcBef>
                <a:spcPts val="944"/>
              </a:spcBef>
              <a:buSzPct val="90000"/>
              <a:buAutoNum type="arabicPeriod"/>
              <a:tabLst>
                <a:tab pos="209550" algn="l"/>
              </a:tabLst>
            </a:pPr>
            <a:r>
              <a:rPr dirty="0" u="sng" sz="1000" spc="29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Permutas.</a:t>
            </a:r>
            <a:r>
              <a:rPr dirty="0" u="sng" sz="1000" spc="16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..................................................................................................................................</a:t>
            </a:r>
            <a:endParaRPr sz="1000">
              <a:latin typeface="Arial"/>
              <a:cs typeface="Arial"/>
            </a:endParaRPr>
          </a:p>
          <a:p>
            <a:pPr algn="r" lvl="1" marL="209550" marR="5080" indent="-209550">
              <a:lnSpc>
                <a:spcPct val="100000"/>
              </a:lnSpc>
              <a:spcBef>
                <a:spcPts val="950"/>
              </a:spcBef>
              <a:buSzPct val="90000"/>
              <a:buAutoNum type="arabicPeriod"/>
              <a:tabLst>
                <a:tab pos="209550" algn="l"/>
              </a:tabLst>
            </a:pPr>
            <a:r>
              <a:rPr dirty="0" u="sng" sz="1000" spc="1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Activos</a:t>
            </a:r>
            <a:r>
              <a:rPr dirty="0" u="sng" sz="1000" spc="1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financieros</a:t>
            </a:r>
            <a:r>
              <a:rPr dirty="0" u="sng" sz="1000" spc="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y pasivos</a:t>
            </a:r>
            <a:r>
              <a:rPr dirty="0" u="sng" sz="1000" spc="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financieros.</a:t>
            </a:r>
            <a:r>
              <a:rPr dirty="0" u="sng" sz="1000" spc="-15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.................................................................................</a:t>
            </a:r>
            <a:endParaRPr sz="1000">
              <a:latin typeface="Arial"/>
              <a:cs typeface="Arial"/>
            </a:endParaRPr>
          </a:p>
          <a:p>
            <a:pPr algn="r" lvl="1" marL="209550" marR="5080" indent="-209550">
              <a:lnSpc>
                <a:spcPct val="100000"/>
              </a:lnSpc>
              <a:spcBef>
                <a:spcPts val="944"/>
              </a:spcBef>
              <a:buSzPct val="90000"/>
              <a:buAutoNum type="arabicPeriod"/>
              <a:tabLst>
                <a:tab pos="209550" algn="l"/>
              </a:tabLst>
            </a:pPr>
            <a:r>
              <a:rPr dirty="0" u="sng" sz="1000" spc="19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Existencias.</a:t>
            </a:r>
            <a:r>
              <a:rPr dirty="0" u="sng" sz="1000" spc="18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...............................................................................................................................</a:t>
            </a:r>
            <a:endParaRPr sz="1000">
              <a:latin typeface="Arial"/>
              <a:cs typeface="Arial"/>
            </a:endParaRPr>
          </a:p>
          <a:p>
            <a:pPr algn="r" lvl="1" marL="209550" marR="5715" indent="-209550">
              <a:lnSpc>
                <a:spcPct val="100000"/>
              </a:lnSpc>
              <a:spcBef>
                <a:spcPts val="950"/>
              </a:spcBef>
              <a:buSzPct val="90000"/>
              <a:buAutoNum type="arabicPeriod"/>
              <a:tabLst>
                <a:tab pos="209550" algn="l"/>
              </a:tabLst>
            </a:pPr>
            <a:r>
              <a:rPr dirty="0" u="sng" sz="1000" spc="-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Transacciones</a:t>
            </a:r>
            <a:r>
              <a:rPr dirty="0" u="sng" sz="1000" spc="2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</a:t>
            </a:r>
            <a:r>
              <a:rPr dirty="0" u="sng" sz="1000" spc="1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moneda</a:t>
            </a:r>
            <a:r>
              <a:rPr dirty="0" u="sng" sz="1000" spc="1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extranjera.</a:t>
            </a:r>
            <a:r>
              <a:rPr dirty="0" u="sng" sz="1000" spc="-13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......................................................................................</a:t>
            </a:r>
            <a:endParaRPr sz="1000">
              <a:latin typeface="Arial"/>
              <a:cs typeface="Arial"/>
            </a:endParaRPr>
          </a:p>
          <a:p>
            <a:pPr algn="r" lvl="1" marL="209550" marR="5080" indent="-209550">
              <a:lnSpc>
                <a:spcPct val="100000"/>
              </a:lnSpc>
              <a:spcBef>
                <a:spcPts val="960"/>
              </a:spcBef>
              <a:buSzPct val="90000"/>
              <a:buAutoNum type="arabicPeriod"/>
              <a:tabLst>
                <a:tab pos="209550" algn="l"/>
              </a:tabLst>
            </a:pPr>
            <a:r>
              <a:rPr dirty="0" u="sng" sz="1000" spc="9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Impuestos</a:t>
            </a:r>
            <a:r>
              <a:rPr dirty="0" u="sng" sz="1000" spc="1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sobre</a:t>
            </a:r>
            <a:r>
              <a:rPr dirty="0" u="sng" sz="1000" spc="10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beneficios.......................................................................................................</a:t>
            </a:r>
            <a:endParaRPr sz="1000">
              <a:latin typeface="Arial"/>
              <a:cs typeface="Arial"/>
            </a:endParaRPr>
          </a:p>
          <a:p>
            <a:pPr algn="r" lvl="1" marL="209550" marR="5080" indent="-209550">
              <a:lnSpc>
                <a:spcPct val="100000"/>
              </a:lnSpc>
              <a:spcBef>
                <a:spcPts val="950"/>
              </a:spcBef>
              <a:buSzPct val="90000"/>
              <a:buAutoNum type="arabicPeriod"/>
              <a:tabLst>
                <a:tab pos="209550" algn="l"/>
              </a:tabLst>
            </a:pPr>
            <a:r>
              <a:rPr dirty="0" u="sng" sz="1000" spc="6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Ingresos</a:t>
            </a:r>
            <a:r>
              <a:rPr dirty="0" u="sng" sz="1000" spc="8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y</a:t>
            </a:r>
            <a:r>
              <a:rPr dirty="0" u="sng" sz="1000" spc="7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gastos.</a:t>
            </a:r>
            <a:r>
              <a:rPr dirty="0" u="sng" sz="1000" spc="3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.....................................................................................................................</a:t>
            </a:r>
            <a:endParaRPr sz="1000">
              <a:latin typeface="Arial"/>
              <a:cs typeface="Arial"/>
            </a:endParaRPr>
          </a:p>
          <a:p>
            <a:pPr algn="r" lvl="1" marL="280035" marR="5715" indent="-280035">
              <a:lnSpc>
                <a:spcPct val="100000"/>
              </a:lnSpc>
              <a:spcBef>
                <a:spcPts val="944"/>
              </a:spcBef>
              <a:buSzPct val="90000"/>
              <a:buAutoNum type="arabicPeriod"/>
              <a:tabLst>
                <a:tab pos="280035" algn="l"/>
              </a:tabLst>
            </a:pPr>
            <a:r>
              <a:rPr dirty="0" u="sng" sz="1000" spc="7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Provisiones</a:t>
            </a:r>
            <a:r>
              <a:rPr dirty="0" u="sng" sz="1000" spc="6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y</a:t>
            </a:r>
            <a:r>
              <a:rPr dirty="0" u="sng" sz="1000" spc="7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contingencias.</a:t>
            </a:r>
            <a:r>
              <a:rPr dirty="0" u="sng" sz="1000" spc="-8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...................................................................................................</a:t>
            </a:r>
            <a:endParaRPr sz="1000">
              <a:latin typeface="Arial"/>
              <a:cs typeface="Arial"/>
            </a:endParaRPr>
          </a:p>
          <a:p>
            <a:pPr algn="r" lvl="1" marL="280035" marR="5715" indent="-280035">
              <a:lnSpc>
                <a:spcPct val="100000"/>
              </a:lnSpc>
              <a:spcBef>
                <a:spcPts val="950"/>
              </a:spcBef>
              <a:buSzPct val="90000"/>
              <a:buAutoNum type="arabicPeriod"/>
              <a:tabLst>
                <a:tab pos="280035" algn="l"/>
              </a:tabLst>
            </a:pPr>
            <a:r>
              <a:rPr dirty="0" u="sng" sz="1000" spc="1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Subvenciones,</a:t>
            </a:r>
            <a:r>
              <a:rPr dirty="0" u="sng" sz="1000" spc="1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donaciones</a:t>
            </a:r>
            <a:r>
              <a:rPr dirty="0" u="sng" sz="1000" spc="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y</a:t>
            </a:r>
            <a:r>
              <a:rPr dirty="0" u="sng" sz="1000" spc="1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legados.</a:t>
            </a:r>
            <a:r>
              <a:rPr dirty="0" u="sng" sz="1000" spc="-13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....................................................................................</a:t>
            </a:r>
            <a:endParaRPr sz="1000">
              <a:latin typeface="Arial"/>
              <a:cs typeface="Arial"/>
            </a:endParaRPr>
          </a:p>
          <a:p>
            <a:pPr algn="r" lvl="1" marL="280035" marR="5080" indent="-280035">
              <a:lnSpc>
                <a:spcPct val="100000"/>
              </a:lnSpc>
              <a:spcBef>
                <a:spcPts val="944"/>
              </a:spcBef>
              <a:buSzPct val="90000"/>
              <a:buAutoNum type="arabicPeriod"/>
              <a:tabLst>
                <a:tab pos="280035" algn="l"/>
              </a:tabLst>
            </a:pPr>
            <a:r>
              <a:rPr dirty="0" u="sng" sz="1000" spc="9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Negocios</a:t>
            </a:r>
            <a:r>
              <a:rPr dirty="0" u="sng" sz="1000" spc="8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conjuntos.</a:t>
            </a:r>
            <a:r>
              <a:rPr dirty="0" u="sng" sz="1000" spc="-3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................................................................................................................</a:t>
            </a:r>
            <a:endParaRPr sz="1000">
              <a:latin typeface="Arial"/>
              <a:cs typeface="Arial"/>
            </a:endParaRPr>
          </a:p>
          <a:p>
            <a:pPr algn="r" lvl="1" marL="280035" marR="5715" indent="-280035">
              <a:lnSpc>
                <a:spcPct val="100000"/>
              </a:lnSpc>
              <a:spcBef>
                <a:spcPts val="950"/>
              </a:spcBef>
              <a:buSzPct val="90000"/>
              <a:buAutoNum type="arabicPeriod"/>
              <a:tabLst>
                <a:tab pos="280035" algn="l"/>
              </a:tabLst>
            </a:pPr>
            <a:r>
              <a:rPr dirty="0" u="sng" sz="1000" spc="-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Criterios</a:t>
            </a:r>
            <a:r>
              <a:rPr dirty="0" u="sng" sz="1000" spc="-2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empleados</a:t>
            </a:r>
            <a:r>
              <a:rPr dirty="0" u="sng" sz="1000" spc="-1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</a:t>
            </a:r>
            <a:r>
              <a:rPr dirty="0" u="sng" sz="1000" spc="-2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transacciones</a:t>
            </a:r>
            <a:r>
              <a:rPr dirty="0" u="sng" sz="1000" spc="-1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entre</a:t>
            </a:r>
            <a:r>
              <a:rPr dirty="0" u="sng" sz="1000" spc="-2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partes</a:t>
            </a:r>
            <a:r>
              <a:rPr dirty="0" u="sng" sz="1000" spc="-1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vinculadas..............................................</a:t>
            </a:r>
            <a:endParaRPr sz="1000">
              <a:latin typeface="Arial"/>
              <a:cs typeface="Arial"/>
            </a:endParaRPr>
          </a:p>
          <a:p>
            <a:pPr algn="r" lvl="1" marL="280035" marR="5080" indent="-280035">
              <a:lnSpc>
                <a:spcPct val="100000"/>
              </a:lnSpc>
              <a:spcBef>
                <a:spcPts val="960"/>
              </a:spcBef>
              <a:buSzPct val="90000"/>
              <a:buAutoNum type="arabicPeriod"/>
              <a:tabLst>
                <a:tab pos="280035" algn="l"/>
              </a:tabLst>
            </a:pPr>
            <a:r>
              <a:rPr dirty="0" u="sng" sz="1000" spc="1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Derecho</a:t>
            </a:r>
            <a:r>
              <a:rPr dirty="0" u="sng" sz="1000" spc="-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dirty="0" u="sng" sz="1000" spc="1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emision de</a:t>
            </a:r>
            <a:r>
              <a:rPr dirty="0" u="sng" sz="1000" spc="-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gases</a:t>
            </a:r>
            <a:r>
              <a:rPr dirty="0" u="sng" sz="1000" spc="1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dirty="0" u="sng" sz="1000" spc="-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efecto</a:t>
            </a:r>
            <a:r>
              <a:rPr dirty="0" u="sng" sz="1000" spc="1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invernadero.</a:t>
            </a:r>
            <a:r>
              <a:rPr dirty="0" u="sng" sz="1000" spc="-19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............................................................</a:t>
            </a:r>
            <a:endParaRPr sz="1000">
              <a:latin typeface="Arial"/>
              <a:cs typeface="Arial"/>
            </a:endParaRPr>
          </a:p>
          <a:p>
            <a:pPr algn="r" marL="104139" marR="5080" indent="-104139">
              <a:lnSpc>
                <a:spcPct val="100000"/>
              </a:lnSpc>
              <a:spcBef>
                <a:spcPts val="950"/>
              </a:spcBef>
              <a:buSzPct val="85000"/>
              <a:buAutoNum type="arabicPeriod"/>
              <a:tabLst>
                <a:tab pos="104139" algn="l"/>
              </a:tabLst>
            </a:pP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Inmovilizado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material,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intangible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inversiones</a:t>
            </a:r>
            <a:r>
              <a:rPr dirty="0" u="sng" sz="1000" spc="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inmobiliarias</a:t>
            </a:r>
            <a:r>
              <a:rPr dirty="0" u="sng" sz="1000" spc="-17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............................................................</a:t>
            </a:r>
            <a:endParaRPr sz="1000">
              <a:latin typeface="Arial"/>
              <a:cs typeface="Arial"/>
            </a:endParaRPr>
          </a:p>
          <a:p>
            <a:pPr algn="r" marL="104139" marR="5080" indent="-104139">
              <a:lnSpc>
                <a:spcPct val="100000"/>
              </a:lnSpc>
              <a:spcBef>
                <a:spcPts val="944"/>
              </a:spcBef>
              <a:buSzPct val="85000"/>
              <a:buAutoNum type="arabicPeriod"/>
              <a:tabLst>
                <a:tab pos="104139" algn="l"/>
              </a:tabLst>
            </a:pPr>
            <a:r>
              <a:rPr dirty="0" u="sng" sz="1000" spc="18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Activos</a:t>
            </a:r>
            <a:r>
              <a:rPr dirty="0" u="sng" sz="1000" spc="16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financieros............................................................................................................................</a:t>
            </a:r>
            <a:endParaRPr sz="1000">
              <a:latin typeface="Arial"/>
              <a:cs typeface="Arial"/>
            </a:endParaRPr>
          </a:p>
          <a:p>
            <a:pPr algn="r" marL="104139" marR="5715" indent="-104139">
              <a:lnSpc>
                <a:spcPct val="100000"/>
              </a:lnSpc>
              <a:spcBef>
                <a:spcPts val="950"/>
              </a:spcBef>
              <a:buSzPct val="85000"/>
              <a:buAutoNum type="arabicPeriod"/>
              <a:tabLst>
                <a:tab pos="104139" algn="l"/>
              </a:tabLst>
            </a:pPr>
            <a:r>
              <a:rPr dirty="0" u="sng" sz="1000" spc="24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Pasivos</a:t>
            </a:r>
            <a:r>
              <a:rPr dirty="0" u="sng" sz="1000" spc="26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financieros............................................................................................................................</a:t>
            </a:r>
            <a:endParaRPr sz="1000">
              <a:latin typeface="Arial"/>
              <a:cs typeface="Arial"/>
            </a:endParaRPr>
          </a:p>
          <a:p>
            <a:pPr algn="r" marL="104139" marR="5715" indent="-104139">
              <a:lnSpc>
                <a:spcPct val="100000"/>
              </a:lnSpc>
              <a:spcBef>
                <a:spcPts val="944"/>
              </a:spcBef>
              <a:buSzPct val="85000"/>
              <a:buAutoNum type="arabicPeriod"/>
              <a:tabLst>
                <a:tab pos="104139" algn="l"/>
              </a:tabLst>
            </a:pPr>
            <a:r>
              <a:rPr dirty="0" u="sng" sz="1000" spc="14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Fondos</a:t>
            </a:r>
            <a:r>
              <a:rPr dirty="0" u="sng" sz="1000" spc="14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propios</a:t>
            </a:r>
            <a:r>
              <a:rPr dirty="0" u="sng" sz="1000" spc="-10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.................................................................................................................................</a:t>
            </a:r>
            <a:endParaRPr sz="1000">
              <a:latin typeface="Arial"/>
              <a:cs typeface="Arial"/>
            </a:endParaRPr>
          </a:p>
          <a:p>
            <a:pPr algn="r" marL="104139" marR="5080" indent="-104139">
              <a:lnSpc>
                <a:spcPct val="100000"/>
              </a:lnSpc>
              <a:spcBef>
                <a:spcPts val="950"/>
              </a:spcBef>
              <a:buSzPct val="85000"/>
              <a:buAutoNum type="arabicPeriod"/>
              <a:tabLst>
                <a:tab pos="104139" algn="l"/>
              </a:tabLst>
            </a:pPr>
            <a:r>
              <a:rPr dirty="0" u="sng" sz="1000" spc="2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Situación</a:t>
            </a:r>
            <a:r>
              <a:rPr dirty="0" u="sng" sz="1000" spc="15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fiscal..................................................................................................................................</a:t>
            </a:r>
            <a:endParaRPr sz="100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  <a:spcBef>
                <a:spcPts val="960"/>
              </a:spcBef>
            </a:pPr>
            <a:r>
              <a:rPr dirty="0" u="sng" sz="10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Impuestos</a:t>
            </a:r>
            <a:r>
              <a:rPr dirty="0" u="sng" sz="1000" spc="19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sobre</a:t>
            </a:r>
            <a:r>
              <a:rPr dirty="0" u="sng" sz="1000" spc="19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beneficios..............................................................................................................</a:t>
            </a:r>
            <a:endParaRPr sz="1000">
              <a:latin typeface="Arial"/>
              <a:cs typeface="Arial"/>
            </a:endParaRPr>
          </a:p>
          <a:p>
            <a:pPr algn="r" marL="104139" marR="5080" indent="-104139">
              <a:lnSpc>
                <a:spcPct val="100000"/>
              </a:lnSpc>
              <a:spcBef>
                <a:spcPts val="950"/>
              </a:spcBef>
              <a:buSzPct val="85000"/>
              <a:buAutoNum type="arabicPeriod" startAt="9"/>
              <a:tabLst>
                <a:tab pos="104139" algn="l"/>
              </a:tabLst>
            </a:pPr>
            <a:r>
              <a:rPr dirty="0" u="sng" sz="1000" spc="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Operaciones</a:t>
            </a:r>
            <a:r>
              <a:rPr dirty="0" u="sng" sz="1000" spc="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</a:t>
            </a:r>
            <a:r>
              <a:rPr dirty="0" u="sng" sz="1000" spc="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partes</a:t>
            </a:r>
            <a:r>
              <a:rPr dirty="0" u="sng" sz="1000" spc="3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vinculadas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..................................................................................................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 spc="-10"/>
              <a:t>-</a:t>
            </a:r>
            <a:r>
              <a:rPr dirty="0" spc="-30"/>
              <a:t>2</a:t>
            </a:r>
            <a:r>
              <a:rPr dirty="0" spc="-30"/>
              <a:t>-</a:t>
            </a:r>
          </a:p>
        </p:txBody>
      </p:sp>
      <p:sp>
        <p:nvSpPr>
          <p:cNvPr id="2" name="object 2" descr=""/>
          <p:cNvSpPr txBox="1"/>
          <p:nvPr/>
        </p:nvSpPr>
        <p:spPr>
          <a:xfrm>
            <a:off x="706627" y="436875"/>
            <a:ext cx="6328410" cy="87699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ts val="1175"/>
              </a:lnSpc>
              <a:spcBef>
                <a:spcPts val="95"/>
              </a:spcBef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MEMORIA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PYMES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2023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ts val="1175"/>
              </a:lnSpc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CENTRO</a:t>
            </a:r>
            <a:r>
              <a:rPr dirty="0" u="sng" sz="1000" spc="-3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ESTUDIOS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MASTER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ANUSCHEH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CANARIAS,S.L.UNIPERSONAL</a:t>
            </a:r>
            <a:endParaRPr sz="1000">
              <a:latin typeface="Arial"/>
              <a:cs typeface="Arial"/>
            </a:endParaRPr>
          </a:p>
          <a:p>
            <a:pPr marL="361315">
              <a:lnSpc>
                <a:spcPct val="100000"/>
              </a:lnSpc>
              <a:spcBef>
                <a:spcPts val="1105"/>
              </a:spcBef>
              <a:tabLst>
                <a:tab pos="1810385" algn="l"/>
              </a:tabLst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10.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Otra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información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90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 b="1">
                <a:latin typeface="Arial"/>
                <a:cs typeface="Arial"/>
              </a:rPr>
              <a:t>01</a:t>
            </a:r>
            <a:r>
              <a:rPr dirty="0" sz="1600" spc="-2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Actividad</a:t>
            </a:r>
            <a:r>
              <a:rPr dirty="0" sz="1600" spc="-3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de la</a:t>
            </a:r>
            <a:r>
              <a:rPr dirty="0" sz="1600" spc="-2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empresa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01.01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Identificación</a:t>
            </a:r>
            <a:endParaRPr sz="1000">
              <a:latin typeface="Arial"/>
              <a:cs typeface="Arial"/>
            </a:endParaRPr>
          </a:p>
          <a:p>
            <a:pPr marL="192405">
              <a:lnSpc>
                <a:spcPts val="1175"/>
              </a:lnSpc>
              <a:spcBef>
                <a:spcPts val="1105"/>
              </a:spcBef>
            </a:pP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3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empresa</a:t>
            </a:r>
            <a:r>
              <a:rPr dirty="0" sz="1000" spc="3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CENTRO</a:t>
            </a:r>
            <a:r>
              <a:rPr dirty="0" sz="1000" spc="3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3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ESTUDIOS</a:t>
            </a:r>
            <a:r>
              <a:rPr dirty="0" sz="1000" spc="3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MASTER</a:t>
            </a:r>
            <a:r>
              <a:rPr dirty="0" sz="1000" spc="3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ANUSCHEH</a:t>
            </a:r>
            <a:r>
              <a:rPr dirty="0" sz="1000" spc="3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3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CANARIAS,S.L.UNIPERSONAL</a:t>
            </a:r>
            <a:r>
              <a:rPr dirty="0" sz="1000" spc="35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se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75"/>
              </a:lnSpc>
            </a:pPr>
            <a:r>
              <a:rPr dirty="0" sz="1000">
                <a:latin typeface="Arial"/>
                <a:cs typeface="Arial"/>
              </a:rPr>
              <a:t>constituyó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 2008,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siendo su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forma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jurídica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actualidad de Sociedad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limitada </a:t>
            </a:r>
            <a:r>
              <a:rPr dirty="0" sz="1000" spc="-10">
                <a:latin typeface="Arial"/>
                <a:cs typeface="Arial"/>
              </a:rPr>
              <a:t>unipersonal.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Arial"/>
              <a:cs typeface="Arial"/>
            </a:endParaRPr>
          </a:p>
          <a:p>
            <a:pPr algn="just" marL="12700" marR="5715" indent="179705">
              <a:lnSpc>
                <a:spcPts val="1150"/>
              </a:lnSpc>
              <a:spcBef>
                <a:spcPts val="5"/>
              </a:spcBef>
            </a:pP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fecha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cierre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ejercicio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económico,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empresa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tiene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como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domicilio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AV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 GALDAR,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nº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112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</a:t>
            </a:r>
            <a:r>
              <a:rPr dirty="0" sz="1000" spc="150">
                <a:latin typeface="Arial"/>
                <a:cs typeface="Arial"/>
              </a:rPr>
              <a:t>  </a:t>
            </a:r>
            <a:r>
              <a:rPr dirty="0" sz="1000" spc="-50">
                <a:latin typeface="Arial"/>
                <a:cs typeface="Arial"/>
              </a:rPr>
              <a:t>, </a:t>
            </a:r>
            <a:r>
              <a:rPr dirty="0" sz="1000">
                <a:latin typeface="Arial"/>
                <a:cs typeface="Arial"/>
              </a:rPr>
              <a:t>SAN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BARTOLOME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TIRAJANA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(LAS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PALMAS),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siendo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Número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Identificación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Fiscal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B76004712.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Arial"/>
              <a:cs typeface="Arial"/>
            </a:endParaRPr>
          </a:p>
          <a:p>
            <a:pPr algn="just" marL="12700" marR="6985" indent="179705">
              <a:lnSpc>
                <a:spcPts val="1150"/>
              </a:lnSpc>
            </a:pPr>
            <a:r>
              <a:rPr dirty="0" sz="1000">
                <a:latin typeface="Arial"/>
                <a:cs typeface="Arial"/>
              </a:rPr>
              <a:t>Está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inscrita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Registro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Mercantil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PALMAS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3,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Tomo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1908,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Libro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0,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Folio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185,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Hoja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GC41202, </a:t>
            </a:r>
            <a:r>
              <a:rPr dirty="0" sz="1000">
                <a:latin typeface="Arial"/>
                <a:cs typeface="Arial"/>
              </a:rPr>
              <a:t>Inscripción 1ª,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fecha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26/09/2008.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01.03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Actividad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empresa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Arial"/>
              <a:cs typeface="Arial"/>
            </a:endParaRPr>
          </a:p>
          <a:p>
            <a:pPr algn="just" marL="12700" marR="6350" indent="179705">
              <a:lnSpc>
                <a:spcPts val="1150"/>
              </a:lnSpc>
            </a:pPr>
            <a:r>
              <a:rPr dirty="0" sz="1000">
                <a:latin typeface="Arial"/>
                <a:cs typeface="Arial"/>
              </a:rPr>
              <a:t>Durante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ejercicio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1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refiere</a:t>
            </a:r>
            <a:r>
              <a:rPr dirty="0" sz="1000" spc="1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presente</a:t>
            </a:r>
            <a:r>
              <a:rPr dirty="0" sz="1000" spc="1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memoria,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actividad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principal</a:t>
            </a:r>
            <a:r>
              <a:rPr dirty="0" sz="1000" spc="1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1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dedica</a:t>
            </a:r>
            <a:r>
              <a:rPr dirty="0" sz="1000" spc="19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la </a:t>
            </a:r>
            <a:r>
              <a:rPr dirty="0" sz="1000">
                <a:latin typeface="Arial"/>
                <a:cs typeface="Arial"/>
              </a:rPr>
              <a:t>empresa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es: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OTRAS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ACTIVIDADES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ENSEÑANZA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75"/>
              </a:spcBef>
            </a:pPr>
            <a:endParaRPr sz="1000">
              <a:latin typeface="Arial"/>
              <a:cs typeface="Arial"/>
            </a:endParaRPr>
          </a:p>
          <a:p>
            <a:pPr marL="294640" indent="-281940">
              <a:lnSpc>
                <a:spcPct val="100000"/>
              </a:lnSpc>
              <a:buAutoNum type="arabicPeriod" startAt="2"/>
              <a:tabLst>
                <a:tab pos="294640" algn="l"/>
              </a:tabLst>
            </a:pPr>
            <a:r>
              <a:rPr dirty="0" sz="1600" b="1">
                <a:latin typeface="Arial"/>
                <a:cs typeface="Arial"/>
              </a:rPr>
              <a:t>Bases</a:t>
            </a:r>
            <a:r>
              <a:rPr dirty="0" sz="1600" spc="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de</a:t>
            </a:r>
            <a:r>
              <a:rPr dirty="0" sz="1600" spc="-2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presentación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de</a:t>
            </a:r>
            <a:r>
              <a:rPr dirty="0" sz="1600" spc="-2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las</a:t>
            </a:r>
            <a:r>
              <a:rPr dirty="0" sz="1600" spc="-2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cuentas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anuales</a:t>
            </a:r>
            <a:endParaRPr sz="1600">
              <a:latin typeface="Arial"/>
              <a:cs typeface="Arial"/>
            </a:endParaRPr>
          </a:p>
          <a:p>
            <a:pPr lvl="1" marL="328930" indent="-327025">
              <a:lnSpc>
                <a:spcPct val="100000"/>
              </a:lnSpc>
              <a:spcBef>
                <a:spcPts val="1105"/>
              </a:spcBef>
              <a:buAutoNum type="arabicPeriod"/>
              <a:tabLst>
                <a:tab pos="328930" algn="l"/>
              </a:tabLst>
            </a:pP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Imagen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fiel</a:t>
            </a:r>
            <a:endParaRPr sz="1000">
              <a:latin typeface="Arial"/>
              <a:cs typeface="Arial"/>
            </a:endParaRPr>
          </a:p>
          <a:p>
            <a:pPr lvl="2" marL="538480" indent="-525780">
              <a:lnSpc>
                <a:spcPct val="100000"/>
              </a:lnSpc>
              <a:spcBef>
                <a:spcPts val="1105"/>
              </a:spcBef>
              <a:buAutoNum type="arabicPeriod"/>
              <a:tabLst>
                <a:tab pos="538480" algn="l"/>
              </a:tabLst>
            </a:pPr>
            <a:r>
              <a:rPr dirty="0" sz="1000">
                <a:latin typeface="Arial"/>
                <a:cs typeface="Arial"/>
              </a:rPr>
              <a:t>Disposiciones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legales</a:t>
            </a:r>
            <a:endParaRPr sz="10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20"/>
              </a:spcBef>
              <a:buFont typeface="Arial"/>
              <a:buAutoNum type="arabicPeriod"/>
            </a:pPr>
            <a:endParaRPr sz="1000">
              <a:latin typeface="Arial"/>
              <a:cs typeface="Arial"/>
            </a:endParaRPr>
          </a:p>
          <a:p>
            <a:pPr algn="just" marL="12700" marR="6985" indent="449580">
              <a:lnSpc>
                <a:spcPts val="1150"/>
              </a:lnSpc>
            </a:pP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Cuentas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Anuales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ejercicio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2023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adjuntas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han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sido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formuladas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administradora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partir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registros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contables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Sociedad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31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diciembre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2023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ellas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han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aplicado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principios </a:t>
            </a:r>
            <a:r>
              <a:rPr dirty="0" sz="1000">
                <a:latin typeface="Arial"/>
                <a:cs typeface="Arial"/>
              </a:rPr>
              <a:t>contables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criterios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valoración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recogidos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Real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Decreto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1515/2007,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aprueba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Plan </a:t>
            </a:r>
            <a:r>
              <a:rPr dirty="0" sz="1000">
                <a:latin typeface="Arial"/>
                <a:cs typeface="Arial"/>
              </a:rPr>
              <a:t>General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Contabilidad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Pymes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resto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disposiciones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legales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vigentes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materia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contable,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 </a:t>
            </a:r>
            <a:r>
              <a:rPr dirty="0" sz="1000" spc="-10">
                <a:latin typeface="Arial"/>
                <a:cs typeface="Arial"/>
              </a:rPr>
              <a:t>muestran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imagen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fiel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patrimonio,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 situación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financiera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resultados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10">
                <a:latin typeface="Arial"/>
                <a:cs typeface="Arial"/>
              </a:rPr>
              <a:t> Sociedad.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 algn="just" marL="12700" marR="6985" indent="448945">
              <a:lnSpc>
                <a:spcPts val="1150"/>
              </a:lnSpc>
            </a:pP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Cuentas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Anuales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ejercicio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anterior,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fueron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aprobadas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Junta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General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Universal,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21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 </a:t>
            </a:r>
            <a:r>
              <a:rPr dirty="0" sz="1000">
                <a:latin typeface="Arial"/>
                <a:cs typeface="Arial"/>
              </a:rPr>
              <a:t>Junio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0">
                <a:latin typeface="Arial"/>
                <a:cs typeface="Arial"/>
              </a:rPr>
              <a:t> 2023.</a:t>
            </a:r>
            <a:endParaRPr sz="1000">
              <a:latin typeface="Arial"/>
              <a:cs typeface="Arial"/>
            </a:endParaRPr>
          </a:p>
          <a:p>
            <a:pPr lvl="1" marL="328930" indent="-327025">
              <a:lnSpc>
                <a:spcPct val="100000"/>
              </a:lnSpc>
              <a:spcBef>
                <a:spcPts val="1075"/>
              </a:spcBef>
              <a:buAutoNum type="arabicPeriod" startAt="2"/>
              <a:tabLst>
                <a:tab pos="328930" algn="l"/>
              </a:tabLst>
            </a:pPr>
            <a:r>
              <a:rPr dirty="0" u="sng" sz="1000" spc="-3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Principios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contables no</a:t>
            </a:r>
            <a:r>
              <a:rPr dirty="0" u="sng" sz="1000" spc="-3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obligatorios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aplicados</a:t>
            </a:r>
            <a:endParaRPr sz="1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Arial"/>
              <a:buAutoNum type="arabicPeriod" startAt="2"/>
            </a:pPr>
            <a:endParaRPr sz="1000">
              <a:latin typeface="Arial"/>
              <a:cs typeface="Arial"/>
            </a:endParaRPr>
          </a:p>
          <a:p>
            <a:pPr algn="just" marL="12700" marR="5080" indent="179705">
              <a:lnSpc>
                <a:spcPts val="1150"/>
              </a:lnSpc>
            </a:pP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2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</a:t>
            </a:r>
            <a:r>
              <a:rPr dirty="0" sz="1000" spc="2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sido</a:t>
            </a:r>
            <a:r>
              <a:rPr dirty="0" sz="1000" spc="2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necesario,</a:t>
            </a:r>
            <a:r>
              <a:rPr dirty="0" sz="1000" spc="2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ni</a:t>
            </a:r>
            <a:r>
              <a:rPr dirty="0" sz="1000" spc="2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2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creído</a:t>
            </a:r>
            <a:r>
              <a:rPr dirty="0" sz="1000" spc="2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conveniente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2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parte</a:t>
            </a:r>
            <a:r>
              <a:rPr dirty="0" sz="1000" spc="2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administración</a:t>
            </a:r>
            <a:r>
              <a:rPr dirty="0" sz="1000" spc="2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2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empresa,</a:t>
            </a:r>
            <a:r>
              <a:rPr dirty="0" sz="1000" spc="26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la </a:t>
            </a:r>
            <a:r>
              <a:rPr dirty="0" sz="1000">
                <a:latin typeface="Arial"/>
                <a:cs typeface="Arial"/>
              </a:rPr>
              <a:t>aplicación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principios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contables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facultativos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distintos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obligatorios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refiere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art.38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código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comercio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parte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primera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Plan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General de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Contabilidad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Pymes.</a:t>
            </a:r>
            <a:endParaRPr sz="1000">
              <a:latin typeface="Arial"/>
              <a:cs typeface="Arial"/>
            </a:endParaRPr>
          </a:p>
          <a:p>
            <a:pPr lvl="1" marL="328930" indent="-327025">
              <a:lnSpc>
                <a:spcPct val="100000"/>
              </a:lnSpc>
              <a:spcBef>
                <a:spcPts val="1075"/>
              </a:spcBef>
              <a:buAutoNum type="arabicPeriod" startAt="3"/>
              <a:tabLst>
                <a:tab pos="328930" algn="l"/>
              </a:tabLst>
            </a:pP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Aspectos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críticos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valoración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y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estimación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incertidumbre.</a:t>
            </a:r>
            <a:endParaRPr sz="1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Arial"/>
              <a:buAutoNum type="arabicPeriod" startAt="3"/>
            </a:pPr>
            <a:endParaRPr sz="1000">
              <a:latin typeface="Arial"/>
              <a:cs typeface="Arial"/>
            </a:endParaRPr>
          </a:p>
          <a:p>
            <a:pPr algn="just" marL="12700" marR="6985" indent="179705">
              <a:lnSpc>
                <a:spcPts val="1150"/>
              </a:lnSpc>
            </a:pP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Sociedad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elaborado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sus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estados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financieros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bajo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principio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empresa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funcionamiento,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sin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que </a:t>
            </a:r>
            <a:r>
              <a:rPr dirty="0" sz="1000">
                <a:latin typeface="Arial"/>
                <a:cs typeface="Arial"/>
              </a:rPr>
              <a:t>exista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ningún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tipo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riesgo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importante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pueda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suponer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cambios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significativos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valor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activos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y </a:t>
            </a:r>
            <a:r>
              <a:rPr dirty="0" sz="1000">
                <a:latin typeface="Arial"/>
                <a:cs typeface="Arial"/>
              </a:rPr>
              <a:t>pasivos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ejercicio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siguiente.</a:t>
            </a:r>
            <a:endParaRPr sz="1000">
              <a:latin typeface="Arial"/>
              <a:cs typeface="Arial"/>
            </a:endParaRPr>
          </a:p>
          <a:p>
            <a:pPr lvl="1" marL="328930" indent="-327025">
              <a:lnSpc>
                <a:spcPct val="100000"/>
              </a:lnSpc>
              <a:spcBef>
                <a:spcPts val="1075"/>
              </a:spcBef>
              <a:buAutoNum type="arabicPeriod" startAt="4"/>
              <a:tabLst>
                <a:tab pos="328930" algn="l"/>
              </a:tabLst>
            </a:pP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Comparación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 la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información</a:t>
            </a:r>
            <a:endParaRPr sz="1000">
              <a:latin typeface="Arial"/>
              <a:cs typeface="Arial"/>
            </a:endParaRPr>
          </a:p>
          <a:p>
            <a:pPr lvl="2" marL="538480" indent="-525780">
              <a:lnSpc>
                <a:spcPct val="100000"/>
              </a:lnSpc>
              <a:spcBef>
                <a:spcPts val="1095"/>
              </a:spcBef>
              <a:buAutoNum type="arabicPeriod"/>
              <a:tabLst>
                <a:tab pos="538480" algn="l"/>
              </a:tabLst>
            </a:pPr>
            <a:r>
              <a:rPr dirty="0" sz="1000">
                <a:latin typeface="Arial"/>
                <a:cs typeface="Arial"/>
              </a:rPr>
              <a:t>Modificación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estructura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estados </a:t>
            </a:r>
            <a:r>
              <a:rPr dirty="0" sz="1000" spc="-10">
                <a:latin typeface="Arial"/>
                <a:cs typeface="Arial"/>
              </a:rPr>
              <a:t>contables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Arial"/>
              <a:cs typeface="Arial"/>
            </a:endParaRPr>
          </a:p>
          <a:p>
            <a:pPr algn="just" marL="12700" marR="5080" indent="179705">
              <a:lnSpc>
                <a:spcPts val="1150"/>
              </a:lnSpc>
            </a:pP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habido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ninguna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razón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excepcional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justifique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modificación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estructura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balance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la </a:t>
            </a:r>
            <a:r>
              <a:rPr dirty="0" sz="1000">
                <a:latin typeface="Arial"/>
                <a:cs typeface="Arial"/>
              </a:rPr>
              <a:t>cuenta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pérdidas</a:t>
            </a:r>
            <a:r>
              <a:rPr dirty="0" sz="1000" spc="2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ganancias</a:t>
            </a:r>
            <a:r>
              <a:rPr dirty="0" sz="1000" spc="2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ejercicio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anterior,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según</a:t>
            </a:r>
            <a:r>
              <a:rPr dirty="0" sz="1000" spc="2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2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prevé‚</a:t>
            </a:r>
            <a:r>
              <a:rPr dirty="0" sz="1000" spc="2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2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2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artículo</a:t>
            </a:r>
            <a:r>
              <a:rPr dirty="0" sz="1000" spc="229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35.8</a:t>
            </a:r>
            <a:r>
              <a:rPr dirty="0" sz="1000" spc="2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Código</a:t>
            </a:r>
            <a:r>
              <a:rPr dirty="0" sz="1000" spc="22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 </a:t>
            </a:r>
            <a:r>
              <a:rPr dirty="0" sz="1000">
                <a:latin typeface="Arial"/>
                <a:cs typeface="Arial"/>
              </a:rPr>
              <a:t>Comercio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 la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parte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tercera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Plan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General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Contabilidad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Pymes.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 spc="-10"/>
              <a:t>-</a:t>
            </a:r>
            <a:r>
              <a:rPr dirty="0" spc="-30"/>
              <a:t>3</a:t>
            </a:r>
            <a:r>
              <a:rPr dirty="0" spc="-30"/>
              <a:t>-</a:t>
            </a:r>
          </a:p>
        </p:txBody>
      </p:sp>
      <p:sp>
        <p:nvSpPr>
          <p:cNvPr id="2" name="object 2" descr=""/>
          <p:cNvSpPr txBox="1"/>
          <p:nvPr/>
        </p:nvSpPr>
        <p:spPr>
          <a:xfrm>
            <a:off x="706627" y="436875"/>
            <a:ext cx="6327140" cy="56108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ts val="1175"/>
              </a:lnSpc>
              <a:spcBef>
                <a:spcPts val="95"/>
              </a:spcBef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MEMORIA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PYMES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2023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ts val="1175"/>
              </a:lnSpc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CENTRO</a:t>
            </a:r>
            <a:r>
              <a:rPr dirty="0" u="sng" sz="1000" spc="-3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ESTUDIOS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MASTER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ANUSCHEH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CANARIAS,S.L.UNIPERSONAL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Arial"/>
              <a:cs typeface="Arial"/>
            </a:endParaRPr>
          </a:p>
          <a:p>
            <a:pPr algn="just" marL="12700" marR="5715">
              <a:lnSpc>
                <a:spcPts val="1150"/>
              </a:lnSpc>
            </a:pP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cuentas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anuales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presentan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efetos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comparativos,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cada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partidas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balance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situación,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cuenta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pérdidas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ganancias,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además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cifras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ejercicio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2023,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correspondientes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ejercicio </a:t>
            </a:r>
            <a:r>
              <a:rPr dirty="0" sz="1000">
                <a:latin typeface="Arial"/>
                <a:cs typeface="Arial"/>
              </a:rPr>
              <a:t>anterior.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Asimismo,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información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contenida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memoria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referida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ejercicio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2023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presenta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afectos </a:t>
            </a:r>
            <a:r>
              <a:rPr dirty="0" sz="1000">
                <a:latin typeface="Arial"/>
                <a:cs typeface="Arial"/>
              </a:rPr>
              <a:t>comparativos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información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ejercicio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2022.</a:t>
            </a:r>
            <a:endParaRPr sz="1000">
              <a:latin typeface="Arial"/>
              <a:cs typeface="Arial"/>
            </a:endParaRPr>
          </a:p>
          <a:p>
            <a:pPr lvl="1" marL="328930" indent="-327025">
              <a:lnSpc>
                <a:spcPct val="100000"/>
              </a:lnSpc>
              <a:spcBef>
                <a:spcPts val="1070"/>
              </a:spcBef>
              <a:buAutoNum type="arabicPeriod" startAt="5"/>
              <a:tabLst>
                <a:tab pos="328930" algn="l"/>
              </a:tabLst>
            </a:pP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Elementos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recogidos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varias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partidas</a:t>
            </a:r>
            <a:endParaRPr sz="100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  <a:spcBef>
                <a:spcPts val="1105"/>
              </a:spcBef>
            </a:pP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existen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elementos patrimoniales del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Activo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Pasivo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figuren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más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partida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10">
                <a:latin typeface="Arial"/>
                <a:cs typeface="Arial"/>
              </a:rPr>
              <a:t> Balance.</a:t>
            </a:r>
            <a:endParaRPr sz="1000">
              <a:latin typeface="Arial"/>
              <a:cs typeface="Arial"/>
            </a:endParaRPr>
          </a:p>
          <a:p>
            <a:pPr lvl="1" marL="328930" indent="-327025">
              <a:lnSpc>
                <a:spcPct val="100000"/>
              </a:lnSpc>
              <a:spcBef>
                <a:spcPts val="1105"/>
              </a:spcBef>
              <a:buAutoNum type="arabicPeriod" startAt="6"/>
              <a:tabLst>
                <a:tab pos="328930" algn="l"/>
              </a:tabLst>
            </a:pP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Cambios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criterios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contables</a:t>
            </a:r>
            <a:endParaRPr sz="100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  <a:spcBef>
                <a:spcPts val="1090"/>
              </a:spcBef>
            </a:pP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presente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ejercicio,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realizado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cambios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criterios</a:t>
            </a:r>
            <a:r>
              <a:rPr dirty="0" sz="1000" spc="-10">
                <a:latin typeface="Arial"/>
                <a:cs typeface="Arial"/>
              </a:rPr>
              <a:t> contables.</a:t>
            </a:r>
            <a:endParaRPr sz="1000">
              <a:latin typeface="Arial"/>
              <a:cs typeface="Arial"/>
            </a:endParaRPr>
          </a:p>
          <a:p>
            <a:pPr lvl="1" marL="328930" indent="-327025">
              <a:lnSpc>
                <a:spcPct val="100000"/>
              </a:lnSpc>
              <a:spcBef>
                <a:spcPts val="1105"/>
              </a:spcBef>
              <a:buAutoNum type="arabicPeriod" startAt="7"/>
              <a:tabLst>
                <a:tab pos="328930" algn="l"/>
              </a:tabLst>
            </a:pP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Corrección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errores.</a:t>
            </a:r>
            <a:endParaRPr sz="100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  <a:spcBef>
                <a:spcPts val="1105"/>
              </a:spcBef>
            </a:pP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ejercicio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2023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 han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producido ajustes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corrección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 </a:t>
            </a:r>
            <a:r>
              <a:rPr dirty="0" sz="1000" spc="-10">
                <a:latin typeface="Arial"/>
                <a:cs typeface="Arial"/>
              </a:rPr>
              <a:t>errores.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sz="10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1600" b="1">
                <a:latin typeface="Arial"/>
                <a:cs typeface="Arial"/>
              </a:rPr>
              <a:t>03</a:t>
            </a:r>
            <a:r>
              <a:rPr dirty="0" sz="1600" spc="-2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Normas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de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registro</a:t>
            </a:r>
            <a:r>
              <a:rPr dirty="0" sz="1600" spc="-2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y</a:t>
            </a:r>
            <a:r>
              <a:rPr dirty="0" sz="1600" spc="-2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valoración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03.01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Inmovilizado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intangible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sz="1000">
                <a:latin typeface="Arial"/>
                <a:cs typeface="Arial"/>
              </a:rPr>
              <a:t>03.01.01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Valoración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inmovilizado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intangible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Arial"/>
              <a:cs typeface="Arial"/>
            </a:endParaRPr>
          </a:p>
          <a:p>
            <a:pPr algn="just" marL="12700" marR="5715" indent="179705">
              <a:lnSpc>
                <a:spcPts val="1150"/>
              </a:lnSpc>
            </a:pP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activos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intangibles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 registran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coste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adquisición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producción y, posteriormente,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valoran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a </a:t>
            </a:r>
            <a:r>
              <a:rPr dirty="0" sz="1000">
                <a:latin typeface="Arial"/>
                <a:cs typeface="Arial"/>
              </a:rPr>
              <a:t>su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coste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menos,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según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proceda,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correspondiente</a:t>
            </a:r>
            <a:r>
              <a:rPr dirty="0" sz="1000" spc="1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amortización</a:t>
            </a:r>
            <a:r>
              <a:rPr dirty="0" sz="1000" spc="1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acumulada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pérdidas</a:t>
            </a:r>
            <a:r>
              <a:rPr dirty="0" sz="1000" spc="1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deterioro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que </a:t>
            </a:r>
            <a:r>
              <a:rPr dirty="0" sz="1000">
                <a:latin typeface="Arial"/>
                <a:cs typeface="Arial"/>
              </a:rPr>
              <a:t>hayan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experimentado.</a:t>
            </a:r>
            <a:endParaRPr sz="1000">
              <a:latin typeface="Arial"/>
              <a:cs typeface="Arial"/>
            </a:endParaRPr>
          </a:p>
          <a:p>
            <a:pPr algn="just" marL="12700" marR="5080" indent="179705">
              <a:lnSpc>
                <a:spcPct val="95700"/>
              </a:lnSpc>
              <a:spcBef>
                <a:spcPts val="1130"/>
              </a:spcBef>
            </a:pP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empresa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reconoce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cualquier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pérdida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haya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podido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producirse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valor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registrado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estos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activos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origen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deterioro.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criterios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reconocimiento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pérdidas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deterioro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y,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necesario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recuperaciones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les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pérdidas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deterioro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registradas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ejercicios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anteriores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son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similares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los </a:t>
            </a:r>
            <a:r>
              <a:rPr dirty="0" sz="1000">
                <a:latin typeface="Arial"/>
                <a:cs typeface="Arial"/>
              </a:rPr>
              <a:t>aplicados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activos </a:t>
            </a:r>
            <a:r>
              <a:rPr dirty="0" sz="1000" spc="-10">
                <a:latin typeface="Arial"/>
                <a:cs typeface="Arial"/>
              </a:rPr>
              <a:t>materiales.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Arial"/>
              <a:cs typeface="Arial"/>
            </a:endParaRPr>
          </a:p>
          <a:p>
            <a:pPr algn="just" marL="12700" marR="5715" indent="179705">
              <a:lnSpc>
                <a:spcPts val="1150"/>
              </a:lnSpc>
            </a:pP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amortización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elementos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inmovilizado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intangible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forma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lineal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durante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vida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útil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estimada,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función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 los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siguientes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años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vida </a:t>
            </a:r>
            <a:r>
              <a:rPr dirty="0" sz="1000" spc="-20">
                <a:latin typeface="Arial"/>
                <a:cs typeface="Arial"/>
              </a:rPr>
              <a:t>útil: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2183891" y="6327647"/>
          <a:ext cx="3447415" cy="3041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5330"/>
                <a:gridCol w="640080"/>
                <a:gridCol w="719454"/>
              </a:tblGrid>
              <a:tr h="152400">
                <a:tc>
                  <a:txBody>
                    <a:bodyPr/>
                    <a:lstStyle/>
                    <a:p>
                      <a:pPr marL="639445">
                        <a:lnSpc>
                          <a:spcPts val="1100"/>
                        </a:lnSpc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Descripción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1100"/>
                        </a:lnSpc>
                      </a:pPr>
                      <a:r>
                        <a:rPr dirty="0" sz="1000" spc="-20" b="1">
                          <a:latin typeface="Arial"/>
                          <a:cs typeface="Arial"/>
                        </a:rPr>
                        <a:t>Años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%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Anual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1765">
                <a:tc>
                  <a:txBody>
                    <a:bodyPr/>
                    <a:lstStyle/>
                    <a:p>
                      <a:pPr marL="69850">
                        <a:lnSpc>
                          <a:spcPts val="11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Aplicaciones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informáticas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1100"/>
                        </a:lnSpc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33%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 descr=""/>
          <p:cNvSpPr txBox="1"/>
          <p:nvPr/>
        </p:nvSpPr>
        <p:spPr>
          <a:xfrm>
            <a:off x="706627" y="7057131"/>
            <a:ext cx="6327775" cy="28047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lvl="2" marL="538480" indent="-525780">
              <a:lnSpc>
                <a:spcPct val="100000"/>
              </a:lnSpc>
              <a:spcBef>
                <a:spcPts val="95"/>
              </a:spcBef>
              <a:buAutoNum type="arabicPeriod" startAt="2"/>
              <a:tabLst>
                <a:tab pos="538480" algn="l"/>
              </a:tabLst>
            </a:pPr>
            <a:r>
              <a:rPr dirty="0" sz="1000">
                <a:latin typeface="Arial"/>
                <a:cs typeface="Arial"/>
              </a:rPr>
              <a:t>Gastos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 investigación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desarrollo</a:t>
            </a:r>
            <a:endParaRPr sz="10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20"/>
              </a:spcBef>
              <a:buFont typeface="Arial"/>
              <a:buAutoNum type="arabicPeriod" startAt="2"/>
            </a:pPr>
            <a:endParaRPr sz="1000">
              <a:latin typeface="Arial"/>
              <a:cs typeface="Arial"/>
            </a:endParaRPr>
          </a:p>
          <a:p>
            <a:pPr marL="12700" marR="5080" indent="179705">
              <a:lnSpc>
                <a:spcPts val="1150"/>
              </a:lnSpc>
            </a:pPr>
            <a:r>
              <a:rPr dirty="0" sz="1000">
                <a:latin typeface="Arial"/>
                <a:cs typeface="Arial"/>
              </a:rPr>
              <a:t>Durante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presente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ejercicio no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han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activado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gastos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investigación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desarrollo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tanto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tampoco </a:t>
            </a:r>
            <a:r>
              <a:rPr dirty="0" sz="1000">
                <a:latin typeface="Arial"/>
                <a:cs typeface="Arial"/>
              </a:rPr>
              <a:t>existe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amortización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ni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corrección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deterioro.</a:t>
            </a:r>
            <a:endParaRPr sz="100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  <a:spcBef>
                <a:spcPts val="1080"/>
              </a:spcBef>
            </a:pP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registrado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pérdidas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deterioro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durante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ejercicio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 gastos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investigación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desarrollo.</a:t>
            </a:r>
            <a:endParaRPr sz="1000">
              <a:latin typeface="Arial"/>
              <a:cs typeface="Arial"/>
            </a:endParaRPr>
          </a:p>
          <a:p>
            <a:pPr lvl="2" marL="538480" indent="-525780">
              <a:lnSpc>
                <a:spcPct val="100000"/>
              </a:lnSpc>
              <a:spcBef>
                <a:spcPts val="1090"/>
              </a:spcBef>
              <a:buAutoNum type="arabicPeriod" startAt="3"/>
              <a:tabLst>
                <a:tab pos="538480" algn="l"/>
              </a:tabLst>
            </a:pPr>
            <a:r>
              <a:rPr dirty="0" sz="1000">
                <a:latin typeface="Arial"/>
                <a:cs typeface="Arial"/>
              </a:rPr>
              <a:t>Propiedad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industrial</a:t>
            </a:r>
            <a:endParaRPr sz="10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35"/>
              </a:spcBef>
              <a:buFont typeface="Arial"/>
              <a:buAutoNum type="arabicPeriod" startAt="3"/>
            </a:pPr>
            <a:endParaRPr sz="1000">
              <a:latin typeface="Arial"/>
              <a:cs typeface="Arial"/>
            </a:endParaRPr>
          </a:p>
          <a:p>
            <a:pPr marL="12700" marR="5715" indent="179705">
              <a:lnSpc>
                <a:spcPts val="1150"/>
              </a:lnSpc>
            </a:pPr>
            <a:r>
              <a:rPr dirty="0" sz="1000">
                <a:latin typeface="Arial"/>
                <a:cs typeface="Arial"/>
              </a:rPr>
              <a:t>Durante</a:t>
            </a:r>
            <a:r>
              <a:rPr dirty="0" sz="1000" spc="3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3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presente</a:t>
            </a:r>
            <a:r>
              <a:rPr dirty="0" sz="1000" spc="3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ejercicio</a:t>
            </a:r>
            <a:r>
              <a:rPr dirty="0" sz="1000" spc="3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3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3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</a:t>
            </a:r>
            <a:r>
              <a:rPr dirty="0" sz="1000" spc="3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activado</a:t>
            </a:r>
            <a:r>
              <a:rPr dirty="0" sz="1000" spc="3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propiedad</a:t>
            </a:r>
            <a:r>
              <a:rPr dirty="0" sz="1000" spc="3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industrial</a:t>
            </a:r>
            <a:r>
              <a:rPr dirty="0" sz="1000" spc="3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3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3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</a:t>
            </a:r>
            <a:r>
              <a:rPr dirty="0" sz="1000" spc="3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tanto</a:t>
            </a:r>
            <a:r>
              <a:rPr dirty="0" sz="1000" spc="3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tampoco</a:t>
            </a:r>
            <a:r>
              <a:rPr dirty="0" sz="1000" spc="3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existe </a:t>
            </a:r>
            <a:r>
              <a:rPr dirty="0" sz="1000">
                <a:latin typeface="Arial"/>
                <a:cs typeface="Arial"/>
              </a:rPr>
              <a:t>amortización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ni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corrección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deterioro.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Arial"/>
              <a:cs typeface="Arial"/>
            </a:endParaRPr>
          </a:p>
          <a:p>
            <a:pPr marL="12700" marR="8890" indent="179705">
              <a:lnSpc>
                <a:spcPts val="1140"/>
              </a:lnSpc>
              <a:spcBef>
                <a:spcPts val="5"/>
              </a:spcBef>
            </a:pP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vez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realizadas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comprobaciones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oportunas,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realizado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ninguna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corrección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valorativa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por </a:t>
            </a:r>
            <a:r>
              <a:rPr dirty="0" sz="1000">
                <a:latin typeface="Arial"/>
                <a:cs typeface="Arial"/>
              </a:rPr>
              <a:t>deterioro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propiedad</a:t>
            </a:r>
            <a:r>
              <a:rPr dirty="0" sz="1000" spc="-10">
                <a:latin typeface="Arial"/>
                <a:cs typeface="Arial"/>
              </a:rPr>
              <a:t> industrial.</a:t>
            </a:r>
            <a:endParaRPr sz="1000">
              <a:latin typeface="Arial"/>
              <a:cs typeface="Arial"/>
            </a:endParaRPr>
          </a:p>
          <a:p>
            <a:pPr lvl="2" marL="538480" indent="-525780">
              <a:lnSpc>
                <a:spcPct val="100000"/>
              </a:lnSpc>
              <a:spcBef>
                <a:spcPts val="1075"/>
              </a:spcBef>
              <a:buAutoNum type="arabicPeriod" startAt="4"/>
              <a:tabLst>
                <a:tab pos="538480" algn="l"/>
              </a:tabLst>
            </a:pPr>
            <a:r>
              <a:rPr dirty="0" sz="1000">
                <a:latin typeface="Arial"/>
                <a:cs typeface="Arial"/>
              </a:rPr>
              <a:t>Derechos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traspaso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00">
              <a:latin typeface="Arial"/>
              <a:cs typeface="Arial"/>
            </a:endParaRPr>
          </a:p>
          <a:p>
            <a:pPr marL="12700" marR="6350" indent="179705">
              <a:lnSpc>
                <a:spcPts val="1140"/>
              </a:lnSpc>
            </a:pPr>
            <a:r>
              <a:rPr dirty="0" sz="1000">
                <a:latin typeface="Arial"/>
                <a:cs typeface="Arial"/>
              </a:rPr>
              <a:t>Durante</a:t>
            </a:r>
            <a:r>
              <a:rPr dirty="0" sz="1000" spc="2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ejercicio,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han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activado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derechos</a:t>
            </a:r>
            <a:r>
              <a:rPr dirty="0" sz="1000" spc="2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traspaso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tanto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han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realizado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ni </a:t>
            </a:r>
            <a:r>
              <a:rPr dirty="0" sz="1000">
                <a:latin typeface="Arial"/>
                <a:cs typeface="Arial"/>
              </a:rPr>
              <a:t>amortizaciones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ni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correcciones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valorativas.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 spc="-10"/>
              <a:t>-</a:t>
            </a:r>
            <a:r>
              <a:rPr dirty="0" spc="-30"/>
              <a:t>4</a:t>
            </a:r>
            <a:r>
              <a:rPr dirty="0" spc="-30"/>
              <a:t>-</a:t>
            </a:r>
          </a:p>
        </p:txBody>
      </p:sp>
      <p:sp>
        <p:nvSpPr>
          <p:cNvPr id="2" name="object 2" descr=""/>
          <p:cNvSpPr txBox="1"/>
          <p:nvPr/>
        </p:nvSpPr>
        <p:spPr>
          <a:xfrm>
            <a:off x="706627" y="436875"/>
            <a:ext cx="6329045" cy="67487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ts val="1175"/>
              </a:lnSpc>
              <a:spcBef>
                <a:spcPts val="95"/>
              </a:spcBef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MEMORIA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PYMES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2023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ts val="1175"/>
              </a:lnSpc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CENTRO</a:t>
            </a:r>
            <a:r>
              <a:rPr dirty="0" u="sng" sz="1000" spc="-3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ESTUDIOS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MASTER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ANUSCHEH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CANARIAS,S.L.UNIPERSONAL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Arial"/>
              <a:cs typeface="Arial"/>
            </a:endParaRPr>
          </a:p>
          <a:p>
            <a:pPr algn="just" marL="12700" marR="10160" indent="179705">
              <a:lnSpc>
                <a:spcPts val="1150"/>
              </a:lnSpc>
            </a:pP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vez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realizadas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comprobaciones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oportunas,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realizado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ninguna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corrección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valorativa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por </a:t>
            </a:r>
            <a:r>
              <a:rPr dirty="0" sz="1000">
                <a:latin typeface="Arial"/>
                <a:cs typeface="Arial"/>
              </a:rPr>
              <a:t>deterioro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derechos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-10">
                <a:latin typeface="Arial"/>
                <a:cs typeface="Arial"/>
              </a:rPr>
              <a:t> traspaso.</a:t>
            </a:r>
            <a:endParaRPr sz="1000">
              <a:latin typeface="Arial"/>
              <a:cs typeface="Arial"/>
            </a:endParaRPr>
          </a:p>
          <a:p>
            <a:pPr lvl="2" marL="538480" indent="-525780">
              <a:lnSpc>
                <a:spcPct val="100000"/>
              </a:lnSpc>
              <a:spcBef>
                <a:spcPts val="1075"/>
              </a:spcBef>
              <a:buAutoNum type="arabicPeriod" startAt="5"/>
              <a:tabLst>
                <a:tab pos="538480" algn="l"/>
              </a:tabLst>
            </a:pPr>
            <a:r>
              <a:rPr dirty="0" sz="1000">
                <a:latin typeface="Arial"/>
                <a:cs typeface="Arial"/>
              </a:rPr>
              <a:t>Aplicaciones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informáticas</a:t>
            </a:r>
            <a:endParaRPr sz="10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20"/>
              </a:spcBef>
              <a:buFont typeface="Arial"/>
              <a:buAutoNum type="arabicPeriod" startAt="5"/>
            </a:pPr>
            <a:endParaRPr sz="1000">
              <a:latin typeface="Arial"/>
              <a:cs typeface="Arial"/>
            </a:endParaRPr>
          </a:p>
          <a:p>
            <a:pPr algn="just" marL="12700" marR="7620" indent="179705">
              <a:lnSpc>
                <a:spcPts val="1150"/>
              </a:lnSpc>
            </a:pP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costes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adquisición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desarrollo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incurridos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relación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sistemas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informáticos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básicos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la </a:t>
            </a:r>
            <a:r>
              <a:rPr dirty="0" sz="1000">
                <a:latin typeface="Arial"/>
                <a:cs typeface="Arial"/>
              </a:rPr>
              <a:t>gestión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sociedad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registran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cargo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epígrafe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"Aplicaciones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informáticas"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balance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situación.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Arial"/>
              <a:cs typeface="Arial"/>
            </a:endParaRPr>
          </a:p>
          <a:p>
            <a:pPr algn="just" marL="12700" marR="6350" indent="179705">
              <a:lnSpc>
                <a:spcPts val="1150"/>
              </a:lnSpc>
              <a:spcBef>
                <a:spcPts val="5"/>
              </a:spcBef>
            </a:pP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costes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mantenimiento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sistemas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informáticos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registran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cargo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cuenta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resultados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ejercicio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10">
                <a:latin typeface="Arial"/>
                <a:cs typeface="Arial"/>
              </a:rPr>
              <a:t> incurren.</a:t>
            </a:r>
            <a:endParaRPr sz="1000">
              <a:latin typeface="Arial"/>
              <a:cs typeface="Arial"/>
            </a:endParaRPr>
          </a:p>
          <a:p>
            <a:pPr algn="just" marL="12700" marR="10160" indent="179705">
              <a:lnSpc>
                <a:spcPts val="1150"/>
              </a:lnSpc>
              <a:spcBef>
                <a:spcPts val="1140"/>
              </a:spcBef>
            </a:pP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vez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realizadas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comprobaciones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oportunas,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realizado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ninguna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corrección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valorativa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por </a:t>
            </a:r>
            <a:r>
              <a:rPr dirty="0" sz="1000">
                <a:latin typeface="Arial"/>
                <a:cs typeface="Arial"/>
              </a:rPr>
              <a:t>deterioro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aplicaciones</a:t>
            </a:r>
            <a:r>
              <a:rPr dirty="0" sz="1000" spc="-10">
                <a:latin typeface="Arial"/>
                <a:cs typeface="Arial"/>
              </a:rPr>
              <a:t> informáticas.</a:t>
            </a:r>
            <a:endParaRPr sz="1000">
              <a:latin typeface="Arial"/>
              <a:cs typeface="Arial"/>
            </a:endParaRPr>
          </a:p>
          <a:p>
            <a:pPr lvl="2" marL="538480" indent="-525780">
              <a:lnSpc>
                <a:spcPct val="100000"/>
              </a:lnSpc>
              <a:spcBef>
                <a:spcPts val="1080"/>
              </a:spcBef>
              <a:buAutoNum type="arabicPeriod" startAt="6"/>
              <a:tabLst>
                <a:tab pos="538480" algn="l"/>
              </a:tabLst>
            </a:pPr>
            <a:r>
              <a:rPr dirty="0" sz="1000">
                <a:latin typeface="Arial"/>
                <a:cs typeface="Arial"/>
              </a:rPr>
              <a:t>Concesiones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administrativas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Arial"/>
              <a:cs typeface="Arial"/>
            </a:endParaRPr>
          </a:p>
          <a:p>
            <a:pPr algn="just" marL="12700" marR="6985" indent="179705">
              <a:lnSpc>
                <a:spcPts val="1150"/>
              </a:lnSpc>
            </a:pP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han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activado,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durante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presente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ejercicio,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concesiones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administrativas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tanto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han </a:t>
            </a:r>
            <a:r>
              <a:rPr dirty="0" sz="1000">
                <a:latin typeface="Arial"/>
                <a:cs typeface="Arial"/>
              </a:rPr>
              <a:t>registrado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amortizaciones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ni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correcciones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valorativas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deterioro.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Arial"/>
              <a:cs typeface="Arial"/>
            </a:endParaRPr>
          </a:p>
          <a:p>
            <a:pPr algn="just" marL="12700" marR="10160" indent="179705">
              <a:lnSpc>
                <a:spcPts val="1150"/>
              </a:lnSpc>
            </a:pP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vez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realizadas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comprobaciones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oportunas,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realizado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ninguna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corrección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valorativa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por </a:t>
            </a:r>
            <a:r>
              <a:rPr dirty="0" sz="1000">
                <a:latin typeface="Arial"/>
                <a:cs typeface="Arial"/>
              </a:rPr>
              <a:t>deterioro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concesiones</a:t>
            </a:r>
            <a:r>
              <a:rPr dirty="0" sz="1000" spc="-10">
                <a:latin typeface="Arial"/>
                <a:cs typeface="Arial"/>
              </a:rPr>
              <a:t> administrativas.</a:t>
            </a:r>
            <a:endParaRPr sz="1000">
              <a:latin typeface="Arial"/>
              <a:cs typeface="Arial"/>
            </a:endParaRPr>
          </a:p>
          <a:p>
            <a:pPr lvl="1" marL="328930" indent="-327025">
              <a:lnSpc>
                <a:spcPct val="100000"/>
              </a:lnSpc>
              <a:spcBef>
                <a:spcPts val="1065"/>
              </a:spcBef>
              <a:buAutoNum type="arabicPeriod" startAt="2"/>
              <a:tabLst>
                <a:tab pos="328930" algn="l"/>
              </a:tabLst>
            </a:pP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Inmovilizado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material</a:t>
            </a:r>
            <a:endParaRPr sz="1000">
              <a:latin typeface="Arial"/>
              <a:cs typeface="Arial"/>
            </a:endParaRPr>
          </a:p>
          <a:p>
            <a:pPr lvl="2" marL="538480" indent="-525780">
              <a:lnSpc>
                <a:spcPct val="100000"/>
              </a:lnSpc>
              <a:spcBef>
                <a:spcPts val="1105"/>
              </a:spcBef>
              <a:buAutoNum type="arabicPeriod"/>
              <a:tabLst>
                <a:tab pos="538480" algn="l"/>
              </a:tabLst>
            </a:pPr>
            <a:r>
              <a:rPr dirty="0" sz="1000" spc="-10">
                <a:latin typeface="Arial"/>
                <a:cs typeface="Arial"/>
              </a:rPr>
              <a:t>Capitalización</a:t>
            </a:r>
            <a:endParaRPr sz="10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40"/>
              </a:spcBef>
              <a:buFont typeface="Arial"/>
              <a:buAutoNum type="arabicPeriod"/>
            </a:pPr>
            <a:endParaRPr sz="1000">
              <a:latin typeface="Arial"/>
              <a:cs typeface="Arial"/>
            </a:endParaRPr>
          </a:p>
          <a:p>
            <a:pPr algn="just" marL="12700" marR="7620" indent="179705">
              <a:lnSpc>
                <a:spcPts val="1140"/>
              </a:lnSpc>
            </a:pP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bienes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comprendidos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inmovilizado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material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valoran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coste,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ya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sea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éste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precio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 </a:t>
            </a:r>
            <a:r>
              <a:rPr dirty="0" sz="1000">
                <a:latin typeface="Arial"/>
                <a:cs typeface="Arial"/>
              </a:rPr>
              <a:t>adquisición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coste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producción.</a:t>
            </a:r>
            <a:endParaRPr sz="1000">
              <a:latin typeface="Arial"/>
              <a:cs typeface="Arial"/>
            </a:endParaRPr>
          </a:p>
          <a:p>
            <a:pPr lvl="2" marL="538480" indent="-525780">
              <a:lnSpc>
                <a:spcPct val="100000"/>
              </a:lnSpc>
              <a:spcBef>
                <a:spcPts val="1075"/>
              </a:spcBef>
              <a:buAutoNum type="arabicPeriod" startAt="2"/>
              <a:tabLst>
                <a:tab pos="538480" algn="l"/>
              </a:tabLst>
            </a:pPr>
            <a:r>
              <a:rPr dirty="0" sz="1000" spc="-10">
                <a:latin typeface="Arial"/>
                <a:cs typeface="Arial"/>
              </a:rPr>
              <a:t>Amortización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Arial"/>
              <a:cs typeface="Arial"/>
            </a:endParaRPr>
          </a:p>
          <a:p>
            <a:pPr algn="just" marL="12700" marR="5080" indent="179705">
              <a:lnSpc>
                <a:spcPts val="1150"/>
              </a:lnSpc>
            </a:pP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amortización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estos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activos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comienza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cuando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activos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están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preparados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uso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que </a:t>
            </a:r>
            <a:r>
              <a:rPr dirty="0" sz="1000">
                <a:latin typeface="Arial"/>
                <a:cs typeface="Arial"/>
              </a:rPr>
              <a:t>fueron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proyectados.</a:t>
            </a:r>
            <a:endParaRPr sz="1000">
              <a:latin typeface="Arial"/>
              <a:cs typeface="Arial"/>
            </a:endParaRPr>
          </a:p>
          <a:p>
            <a:pPr algn="just" marL="12700" marR="8255" indent="179705">
              <a:lnSpc>
                <a:spcPts val="1150"/>
              </a:lnSpc>
              <a:spcBef>
                <a:spcPts val="1145"/>
              </a:spcBef>
            </a:pP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amortización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calcula,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aplicando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método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lineal,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sobre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coste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adquisición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activos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menos </a:t>
            </a:r>
            <a:r>
              <a:rPr dirty="0" sz="1000">
                <a:latin typeface="Arial"/>
                <a:cs typeface="Arial"/>
              </a:rPr>
              <a:t>su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valor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residual;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entendiendo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terrenos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sobre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cuales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asientan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edificios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otras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construcciones </a:t>
            </a:r>
            <a:r>
              <a:rPr dirty="0" sz="1000">
                <a:latin typeface="Arial"/>
                <a:cs typeface="Arial"/>
              </a:rPr>
              <a:t>tienen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vida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útil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indefinida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que,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 lo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tanto,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amortizan.</a:t>
            </a:r>
            <a:endParaRPr sz="1000">
              <a:latin typeface="Arial"/>
              <a:cs typeface="Arial"/>
            </a:endParaRPr>
          </a:p>
          <a:p>
            <a:pPr algn="just" marL="12700" marR="7620" indent="179705">
              <a:lnSpc>
                <a:spcPts val="1150"/>
              </a:lnSpc>
              <a:spcBef>
                <a:spcPts val="1145"/>
              </a:spcBef>
            </a:pP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dotaciones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anuales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concepto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amortización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activos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materiales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realizan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contrapartida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409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409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cuenta</a:t>
            </a:r>
            <a:r>
              <a:rPr dirty="0" sz="1000" spc="409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409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pérdidas</a:t>
            </a:r>
            <a:r>
              <a:rPr dirty="0" sz="1000" spc="4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4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ganancias</a:t>
            </a:r>
            <a:r>
              <a:rPr dirty="0" sz="1000" spc="4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y,</a:t>
            </a:r>
            <a:r>
              <a:rPr dirty="0" sz="1000" spc="4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básicamente,</a:t>
            </a:r>
            <a:r>
              <a:rPr dirty="0" sz="1000" spc="409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equivalen</a:t>
            </a:r>
            <a:r>
              <a:rPr dirty="0" sz="1000" spc="409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4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4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porcentajes</a:t>
            </a:r>
            <a:r>
              <a:rPr dirty="0" sz="1000" spc="4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4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amortización </a:t>
            </a:r>
            <a:r>
              <a:rPr dirty="0" sz="1000">
                <a:latin typeface="Arial"/>
                <a:cs typeface="Arial"/>
              </a:rPr>
              <a:t>determinados</a:t>
            </a:r>
            <a:r>
              <a:rPr dirty="0" sz="1000" spc="2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2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función</a:t>
            </a:r>
            <a:r>
              <a:rPr dirty="0" sz="1000" spc="2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2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años</a:t>
            </a:r>
            <a:r>
              <a:rPr dirty="0" sz="1000" spc="2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vida</a:t>
            </a:r>
            <a:r>
              <a:rPr dirty="0" sz="1000" spc="2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útil</a:t>
            </a:r>
            <a:r>
              <a:rPr dirty="0" sz="1000" spc="2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estimada,</a:t>
            </a:r>
            <a:r>
              <a:rPr dirty="0" sz="1000" spc="2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como</a:t>
            </a:r>
            <a:r>
              <a:rPr dirty="0" sz="1000" spc="2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término</a:t>
            </a:r>
            <a:r>
              <a:rPr dirty="0" sz="1000" spc="2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medio,</a:t>
            </a:r>
            <a:r>
              <a:rPr dirty="0" sz="1000" spc="2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27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diferentes </a:t>
            </a:r>
            <a:r>
              <a:rPr dirty="0" sz="1000">
                <a:latin typeface="Arial"/>
                <a:cs typeface="Arial"/>
              </a:rPr>
              <a:t>elementos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es: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1552955" y="7321296"/>
          <a:ext cx="4467225" cy="152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59050"/>
                <a:gridCol w="1826260"/>
              </a:tblGrid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78740">
                        <a:lnSpc>
                          <a:spcPts val="1100"/>
                        </a:lnSpc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Años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0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vida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útil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 estimada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69850">
                        <a:lnSpc>
                          <a:spcPts val="1100"/>
                        </a:lnSpc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Edificios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construcciones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33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años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69850">
                        <a:lnSpc>
                          <a:spcPts val="1100"/>
                        </a:lnSpc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Instalaciones</a:t>
                      </a:r>
                      <a:r>
                        <a:rPr dirty="0" sz="10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técnicas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10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años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69850">
                        <a:lnSpc>
                          <a:spcPts val="1100"/>
                        </a:lnSpc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Maquinaria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8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años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69850">
                        <a:lnSpc>
                          <a:spcPts val="1100"/>
                        </a:lnSpc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Utillaje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8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años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69850">
                        <a:lnSpc>
                          <a:spcPts val="1100"/>
                        </a:lnSpc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Otras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instalaciones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8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años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69850">
                        <a:lnSpc>
                          <a:spcPts val="1100"/>
                        </a:lnSpc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Mobiliario</a:t>
                      </a:r>
                      <a:r>
                        <a:rPr dirty="0" sz="10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0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enseres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10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años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69850">
                        <a:lnSpc>
                          <a:spcPts val="1100"/>
                        </a:lnSpc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Elementos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transporte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6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años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69850">
                        <a:lnSpc>
                          <a:spcPts val="1100"/>
                        </a:lnSpc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Equipos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para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procesos</a:t>
                      </a:r>
                      <a:r>
                        <a:rPr dirty="0" sz="10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información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años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69850">
                        <a:lnSpc>
                          <a:spcPts val="1100"/>
                        </a:lnSpc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Otro</a:t>
                      </a:r>
                      <a:r>
                        <a:rPr dirty="0" sz="10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inmovilizado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material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8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años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 spc="-10"/>
              <a:t>-</a:t>
            </a:r>
            <a:r>
              <a:rPr dirty="0" spc="-30"/>
              <a:t>5</a:t>
            </a:r>
            <a:r>
              <a:rPr dirty="0" spc="-30"/>
              <a:t>-</a:t>
            </a:r>
          </a:p>
        </p:txBody>
      </p:sp>
      <p:sp>
        <p:nvSpPr>
          <p:cNvPr id="2" name="object 2" descr=""/>
          <p:cNvSpPr txBox="1"/>
          <p:nvPr/>
        </p:nvSpPr>
        <p:spPr>
          <a:xfrm>
            <a:off x="706627" y="436875"/>
            <a:ext cx="6328410" cy="92329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ts val="1175"/>
              </a:lnSpc>
              <a:spcBef>
                <a:spcPts val="95"/>
              </a:spcBef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MEMORIA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PYMES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2023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ts val="1175"/>
              </a:lnSpc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CENTRO</a:t>
            </a:r>
            <a:r>
              <a:rPr dirty="0" u="sng" sz="1000" spc="-3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ESTUDIOS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MASTER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ANUSCHEH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CANARIAS,S.L.UNIPERSONAL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Arial"/>
              <a:cs typeface="Arial"/>
            </a:endParaRPr>
          </a:p>
          <a:p>
            <a:pPr algn="just" marL="12700" marR="6985" indent="179705">
              <a:lnSpc>
                <a:spcPts val="1150"/>
              </a:lnSpc>
            </a:pPr>
            <a:r>
              <a:rPr dirty="0" sz="1000">
                <a:latin typeface="Arial"/>
                <a:cs typeface="Arial"/>
              </a:rPr>
              <a:t>Cuando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producen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correcciones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valorativas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deterioro,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ajustan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amortizaciones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ejercicios </a:t>
            </a:r>
            <a:r>
              <a:rPr dirty="0" sz="1000">
                <a:latin typeface="Arial"/>
                <a:cs typeface="Arial"/>
              </a:rPr>
              <a:t>siguientes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inmovilizado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deteriorado,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teniendo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cuenta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nuevo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valor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contable.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procede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misma </a:t>
            </a:r>
            <a:r>
              <a:rPr dirty="0" sz="1000">
                <a:latin typeface="Arial"/>
                <a:cs typeface="Arial"/>
              </a:rPr>
              <a:t>forma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caso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reversión de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mismas.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 sz="1000">
                <a:latin typeface="Arial"/>
                <a:cs typeface="Arial"/>
              </a:rPr>
              <a:t>03.02.03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Correcciones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 valor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deterioro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reversión</a:t>
            </a:r>
            <a:endParaRPr sz="100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  <a:spcBef>
                <a:spcPts val="1090"/>
              </a:spcBef>
            </a:pP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producido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correcciones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 valor en los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elementos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inmovilizado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material.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Arial"/>
              <a:cs typeface="Arial"/>
            </a:endParaRPr>
          </a:p>
          <a:p>
            <a:pPr algn="just" marL="12700" marR="7620" indent="179705">
              <a:lnSpc>
                <a:spcPts val="1150"/>
              </a:lnSpc>
            </a:pPr>
            <a:r>
              <a:rPr dirty="0" sz="1000">
                <a:latin typeface="Arial"/>
                <a:cs typeface="Arial"/>
              </a:rPr>
              <a:t>Durante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ejercicio,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han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producido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reversiones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correcciones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valorativas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deterioro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ya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que,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circunstancias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motivaron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permanecen</a:t>
            </a:r>
            <a:r>
              <a:rPr dirty="0" sz="1000" spc="-10">
                <a:latin typeface="Arial"/>
                <a:cs typeface="Arial"/>
              </a:rPr>
              <a:t> intactas.</a:t>
            </a:r>
            <a:endParaRPr sz="1000">
              <a:latin typeface="Arial"/>
              <a:cs typeface="Arial"/>
            </a:endParaRPr>
          </a:p>
          <a:p>
            <a:pPr lvl="1" marL="328930" indent="-327025">
              <a:lnSpc>
                <a:spcPct val="100000"/>
              </a:lnSpc>
              <a:spcBef>
                <a:spcPts val="1065"/>
              </a:spcBef>
              <a:buAutoNum type="arabicPeriod" startAt="3"/>
              <a:tabLst>
                <a:tab pos="328930" algn="l"/>
              </a:tabLst>
            </a:pPr>
            <a:r>
              <a:rPr dirty="0" u="sng" sz="1000" spc="-3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Inversiones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inmobiliarias</a:t>
            </a:r>
            <a:endParaRPr sz="1000">
              <a:latin typeface="Arial"/>
              <a:cs typeface="Arial"/>
            </a:endParaRPr>
          </a:p>
          <a:p>
            <a:pPr lvl="2" marL="538480" indent="-525780">
              <a:lnSpc>
                <a:spcPct val="100000"/>
              </a:lnSpc>
              <a:spcBef>
                <a:spcPts val="1105"/>
              </a:spcBef>
              <a:buAutoNum type="arabicPeriod"/>
              <a:tabLst>
                <a:tab pos="538480" algn="l"/>
              </a:tabLst>
            </a:pPr>
            <a:r>
              <a:rPr dirty="0" sz="1000" spc="-10">
                <a:latin typeface="Arial"/>
                <a:cs typeface="Arial"/>
              </a:rPr>
              <a:t>Capitalización</a:t>
            </a:r>
            <a:endParaRPr sz="100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  <a:spcBef>
                <a:spcPts val="1105"/>
              </a:spcBef>
            </a:pPr>
            <a:r>
              <a:rPr dirty="0" sz="1000">
                <a:latin typeface="Arial"/>
                <a:cs typeface="Arial"/>
              </a:rPr>
              <a:t>Durante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ejercicio,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contemplado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activos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considerados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como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inversiones</a:t>
            </a:r>
            <a:r>
              <a:rPr dirty="0" sz="1000" spc="-10">
                <a:latin typeface="Arial"/>
                <a:cs typeface="Arial"/>
              </a:rPr>
              <a:t> inmobiliarias.</a:t>
            </a:r>
            <a:endParaRPr sz="1000">
              <a:latin typeface="Arial"/>
              <a:cs typeface="Arial"/>
            </a:endParaRPr>
          </a:p>
          <a:p>
            <a:pPr lvl="2" marL="538480" indent="-525780">
              <a:lnSpc>
                <a:spcPct val="100000"/>
              </a:lnSpc>
              <a:spcBef>
                <a:spcPts val="1090"/>
              </a:spcBef>
              <a:buAutoNum type="arabicPeriod" startAt="2"/>
              <a:tabLst>
                <a:tab pos="538480" algn="l"/>
              </a:tabLst>
            </a:pPr>
            <a:r>
              <a:rPr dirty="0" sz="1000" spc="-10">
                <a:latin typeface="Arial"/>
                <a:cs typeface="Arial"/>
              </a:rPr>
              <a:t>Amortización</a:t>
            </a:r>
            <a:endParaRPr sz="100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  <a:spcBef>
                <a:spcPts val="1105"/>
              </a:spcBef>
            </a:pP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partida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inversiones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inmobiliarias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registrado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amortizaciones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durante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ejercicio.</a:t>
            </a:r>
            <a:endParaRPr sz="1000">
              <a:latin typeface="Arial"/>
              <a:cs typeface="Arial"/>
            </a:endParaRPr>
          </a:p>
          <a:p>
            <a:pPr lvl="2" marL="538480" indent="-525780">
              <a:lnSpc>
                <a:spcPct val="100000"/>
              </a:lnSpc>
              <a:spcBef>
                <a:spcPts val="1105"/>
              </a:spcBef>
              <a:buAutoNum type="arabicPeriod" startAt="3"/>
              <a:tabLst>
                <a:tab pos="538480" algn="l"/>
              </a:tabLst>
            </a:pPr>
            <a:r>
              <a:rPr dirty="0" sz="1000">
                <a:latin typeface="Arial"/>
                <a:cs typeface="Arial"/>
              </a:rPr>
              <a:t>Correcciones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valor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deterioro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reversión</a:t>
            </a:r>
            <a:endParaRPr sz="100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  <a:spcBef>
                <a:spcPts val="1090"/>
              </a:spcBef>
            </a:pP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producido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correcciones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 valor en los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elementos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 inversiones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inmobiliarias.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Arial"/>
              <a:cs typeface="Arial"/>
            </a:endParaRPr>
          </a:p>
          <a:p>
            <a:pPr algn="just" marL="12700" marR="7620" indent="179705">
              <a:lnSpc>
                <a:spcPts val="1150"/>
              </a:lnSpc>
            </a:pPr>
            <a:r>
              <a:rPr dirty="0" sz="1000">
                <a:latin typeface="Arial"/>
                <a:cs typeface="Arial"/>
              </a:rPr>
              <a:t>Durante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ejercicio,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han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producido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reversiones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correcciones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valorativas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deterioro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ya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que,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circunstancias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motivaron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permanecen</a:t>
            </a:r>
            <a:r>
              <a:rPr dirty="0" sz="1000" spc="-10">
                <a:latin typeface="Arial"/>
                <a:cs typeface="Arial"/>
              </a:rPr>
              <a:t> intactas.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dirty="0" sz="1000">
                <a:latin typeface="Arial"/>
                <a:cs typeface="Arial"/>
              </a:rPr>
              <a:t>03.04.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Permutas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Arial"/>
              <a:cs typeface="Arial"/>
            </a:endParaRPr>
          </a:p>
          <a:p>
            <a:pPr algn="just" marL="12700" marR="5080" indent="449580">
              <a:lnSpc>
                <a:spcPts val="1150"/>
              </a:lnSpc>
            </a:pP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 permutas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carácter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comercial,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valora el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inmovilizado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material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recibido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valor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razonable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activo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entregado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más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contrapartidas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monetarias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 se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entregado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cambio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salvo que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 tenga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una </a:t>
            </a:r>
            <a:r>
              <a:rPr dirty="0" sz="1000">
                <a:latin typeface="Arial"/>
                <a:cs typeface="Arial"/>
              </a:rPr>
              <a:t>evidencia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más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clara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valor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razonable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activo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recibido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límite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 este </a:t>
            </a:r>
            <a:r>
              <a:rPr dirty="0" sz="1000" spc="-10">
                <a:latin typeface="Arial"/>
                <a:cs typeface="Arial"/>
              </a:rPr>
              <a:t>último.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70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3.5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Activos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financieros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y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pasivos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financieros.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Arial"/>
              <a:cs typeface="Arial"/>
            </a:endParaRPr>
          </a:p>
          <a:p>
            <a:pPr algn="just" marL="12700" marR="6985">
              <a:lnSpc>
                <a:spcPct val="95700"/>
              </a:lnSpc>
            </a:pP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sociedad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tiene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registrados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capítulo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instrumentos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financieros,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aquellos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contratos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dan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lugar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un </a:t>
            </a:r>
            <a:r>
              <a:rPr dirty="0" sz="1000">
                <a:latin typeface="Arial"/>
                <a:cs typeface="Arial"/>
              </a:rPr>
              <a:t>activo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financiero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empresa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y,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simultáneamente,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pasivo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financiero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instrumento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patrimonio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otra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empresa.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consideran,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tanto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instrumentos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financieros,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siguientes.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presente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norma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resulta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aplicación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 los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siguientes: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9"/>
              </a:spcBef>
            </a:pPr>
            <a:endParaRPr sz="1000">
              <a:latin typeface="Arial"/>
              <a:cs typeface="Arial"/>
            </a:endParaRPr>
          </a:p>
          <a:p>
            <a:pPr marL="46228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Activos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financieros:</a:t>
            </a:r>
            <a:endParaRPr sz="1000">
              <a:latin typeface="Arial"/>
              <a:cs typeface="Arial"/>
            </a:endParaRPr>
          </a:p>
          <a:p>
            <a:pPr marL="562610">
              <a:lnSpc>
                <a:spcPct val="100000"/>
              </a:lnSpc>
              <a:spcBef>
                <a:spcPts val="1019"/>
              </a:spcBef>
            </a:pPr>
            <a:r>
              <a:rPr dirty="0" sz="1000" spc="-280">
                <a:latin typeface="Arial"/>
                <a:cs typeface="Arial"/>
              </a:rPr>
              <a:t>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Efectivo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otros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activos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líquidos</a:t>
            </a:r>
            <a:r>
              <a:rPr dirty="0" sz="1000" spc="-10">
                <a:latin typeface="Arial"/>
                <a:cs typeface="Arial"/>
              </a:rPr>
              <a:t> equivalentes.</a:t>
            </a:r>
            <a:endParaRPr sz="1000">
              <a:latin typeface="Arial"/>
              <a:cs typeface="Arial"/>
            </a:endParaRPr>
          </a:p>
          <a:p>
            <a:pPr marL="562610">
              <a:lnSpc>
                <a:spcPct val="100000"/>
              </a:lnSpc>
              <a:spcBef>
                <a:spcPts val="1019"/>
              </a:spcBef>
            </a:pPr>
            <a:r>
              <a:rPr dirty="0" sz="1000" spc="-280">
                <a:latin typeface="Arial"/>
                <a:cs typeface="Arial"/>
              </a:rPr>
              <a:t>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Créditos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operaciones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comerciales: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clientes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deudores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varios;</a:t>
            </a:r>
            <a:endParaRPr sz="1000">
              <a:latin typeface="Arial"/>
              <a:cs typeface="Arial"/>
            </a:endParaRPr>
          </a:p>
          <a:p>
            <a:pPr marL="791210" marR="8255" indent="-228600">
              <a:lnSpc>
                <a:spcPts val="1150"/>
              </a:lnSpc>
              <a:spcBef>
                <a:spcPts val="1090"/>
              </a:spcBef>
            </a:pPr>
            <a:r>
              <a:rPr dirty="0" sz="1000" spc="-280">
                <a:latin typeface="Arial"/>
                <a:cs typeface="Arial"/>
              </a:rPr>
              <a:t>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Créditos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terceros: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tales</a:t>
            </a:r>
            <a:r>
              <a:rPr dirty="0" sz="1000" spc="229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como</a:t>
            </a:r>
            <a:r>
              <a:rPr dirty="0" sz="1000" spc="2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2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préstamos</a:t>
            </a:r>
            <a:r>
              <a:rPr dirty="0" sz="1000" spc="2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2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créditos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financieros</a:t>
            </a:r>
            <a:r>
              <a:rPr dirty="0" sz="1000" spc="229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concedidos,</a:t>
            </a:r>
            <a:r>
              <a:rPr dirty="0" sz="1000" spc="2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incluidos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los </a:t>
            </a:r>
            <a:r>
              <a:rPr dirty="0" sz="1000">
                <a:latin typeface="Arial"/>
                <a:cs typeface="Arial"/>
              </a:rPr>
              <a:t>surgidos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 la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venta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activos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corrientes;</a:t>
            </a:r>
            <a:endParaRPr sz="1000">
              <a:latin typeface="Arial"/>
              <a:cs typeface="Arial"/>
            </a:endParaRPr>
          </a:p>
          <a:p>
            <a:pPr marL="791210" marR="5715" indent="-228600">
              <a:lnSpc>
                <a:spcPts val="1150"/>
              </a:lnSpc>
              <a:spcBef>
                <a:spcPts val="1060"/>
              </a:spcBef>
            </a:pPr>
            <a:r>
              <a:rPr dirty="0" sz="1000" spc="-280">
                <a:latin typeface="Arial"/>
                <a:cs typeface="Arial"/>
              </a:rPr>
              <a:t>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Valores</a:t>
            </a:r>
            <a:r>
              <a:rPr dirty="0" sz="1000" spc="229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representativos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deuda</a:t>
            </a:r>
            <a:r>
              <a:rPr dirty="0" sz="1000" spc="229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29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otras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empresas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adquiridos: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tales</a:t>
            </a:r>
            <a:r>
              <a:rPr dirty="0" sz="1000" spc="229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como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obligaciones, </a:t>
            </a:r>
            <a:r>
              <a:rPr dirty="0" sz="1000">
                <a:latin typeface="Arial"/>
                <a:cs typeface="Arial"/>
              </a:rPr>
              <a:t>bonos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10">
                <a:latin typeface="Arial"/>
                <a:cs typeface="Arial"/>
              </a:rPr>
              <a:t> pagarés;</a:t>
            </a:r>
            <a:endParaRPr sz="1000">
              <a:latin typeface="Arial"/>
              <a:cs typeface="Arial"/>
            </a:endParaRPr>
          </a:p>
          <a:p>
            <a:pPr marL="791210" marR="6985" indent="-228600">
              <a:lnSpc>
                <a:spcPts val="1150"/>
              </a:lnSpc>
              <a:spcBef>
                <a:spcPts val="1070"/>
              </a:spcBef>
            </a:pPr>
            <a:r>
              <a:rPr dirty="0" sz="1000" spc="-280">
                <a:latin typeface="Arial"/>
                <a:cs typeface="Arial"/>
              </a:rPr>
              <a:t>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Instrumentos</a:t>
            </a:r>
            <a:r>
              <a:rPr dirty="0" sz="1000" spc="155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65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patrimonio</a:t>
            </a:r>
            <a:r>
              <a:rPr dirty="0" sz="1000" spc="160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65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otras</a:t>
            </a:r>
            <a:r>
              <a:rPr dirty="0" sz="1000" spc="165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empresas</a:t>
            </a:r>
            <a:r>
              <a:rPr dirty="0" sz="1000" spc="170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adquiridos:</a:t>
            </a:r>
            <a:r>
              <a:rPr dirty="0" sz="1000" spc="155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acciones,</a:t>
            </a:r>
            <a:r>
              <a:rPr dirty="0" sz="1000" spc="165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participaciones</a:t>
            </a:r>
            <a:r>
              <a:rPr dirty="0" sz="1000" spc="160">
                <a:latin typeface="Arial"/>
                <a:cs typeface="Arial"/>
              </a:rPr>
              <a:t>  </a:t>
            </a:r>
            <a:r>
              <a:rPr dirty="0" sz="1000" spc="-25">
                <a:latin typeface="Arial"/>
                <a:cs typeface="Arial"/>
              </a:rPr>
              <a:t>en </a:t>
            </a:r>
            <a:r>
              <a:rPr dirty="0" sz="1000">
                <a:latin typeface="Arial"/>
                <a:cs typeface="Arial"/>
              </a:rPr>
              <a:t>instituciones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inversión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colectiva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otros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instrumentos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patrimonio;</a:t>
            </a:r>
            <a:endParaRPr sz="1000">
              <a:latin typeface="Arial"/>
              <a:cs typeface="Arial"/>
            </a:endParaRPr>
          </a:p>
          <a:p>
            <a:pPr marL="791210" marR="6985" indent="-228600">
              <a:lnSpc>
                <a:spcPts val="1160"/>
              </a:lnSpc>
              <a:spcBef>
                <a:spcPts val="1055"/>
              </a:spcBef>
            </a:pPr>
            <a:r>
              <a:rPr dirty="0" sz="1000" spc="-280">
                <a:latin typeface="Arial"/>
                <a:cs typeface="Arial"/>
              </a:rPr>
              <a:t>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Derivados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2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valoración</a:t>
            </a:r>
            <a:r>
              <a:rPr dirty="0" sz="1000" spc="2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favorable</a:t>
            </a:r>
            <a:r>
              <a:rPr dirty="0" sz="1000" spc="2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2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2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empresa: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entre</a:t>
            </a:r>
            <a:r>
              <a:rPr dirty="0" sz="1000" spc="2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ellos,</a:t>
            </a:r>
            <a:r>
              <a:rPr dirty="0" sz="1000" spc="2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futuros,</a:t>
            </a:r>
            <a:r>
              <a:rPr dirty="0" sz="1000" spc="2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opciones,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permutas </a:t>
            </a:r>
            <a:r>
              <a:rPr dirty="0" sz="1000">
                <a:latin typeface="Arial"/>
                <a:cs typeface="Arial"/>
              </a:rPr>
              <a:t>financieras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compraventa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moneda extranjera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plazo,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y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 spc="-10"/>
              <a:t>-</a:t>
            </a:r>
            <a:r>
              <a:rPr dirty="0" spc="-30"/>
              <a:t>6</a:t>
            </a:r>
            <a:r>
              <a:rPr dirty="0" spc="-30"/>
              <a:t>-</a:t>
            </a:r>
          </a:p>
        </p:txBody>
      </p:sp>
      <p:sp>
        <p:nvSpPr>
          <p:cNvPr id="2" name="object 2" descr=""/>
          <p:cNvSpPr txBox="1"/>
          <p:nvPr/>
        </p:nvSpPr>
        <p:spPr>
          <a:xfrm>
            <a:off x="1055624" y="436875"/>
            <a:ext cx="5978525" cy="92119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R="343535">
              <a:lnSpc>
                <a:spcPts val="1175"/>
              </a:lnSpc>
              <a:spcBef>
                <a:spcPts val="95"/>
              </a:spcBef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MEMORIA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PYMES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2023</a:t>
            </a:r>
            <a:endParaRPr sz="1000">
              <a:latin typeface="Arial"/>
              <a:cs typeface="Arial"/>
            </a:endParaRPr>
          </a:p>
          <a:p>
            <a:pPr algn="ctr" marR="343535">
              <a:lnSpc>
                <a:spcPts val="1175"/>
              </a:lnSpc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CENTRO</a:t>
            </a:r>
            <a:r>
              <a:rPr dirty="0" u="sng" sz="1000" spc="-3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ESTUDIOS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MASTER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ANUSCHEH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CANARIAS,S.L.UNIPERSONAL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000">
              <a:latin typeface="Arial"/>
              <a:cs typeface="Arial"/>
            </a:endParaRPr>
          </a:p>
          <a:p>
            <a:pPr algn="just" marL="441959" marR="5715" indent="-228600">
              <a:lnSpc>
                <a:spcPts val="1150"/>
              </a:lnSpc>
            </a:pPr>
            <a:r>
              <a:rPr dirty="0" sz="1000" spc="-280">
                <a:latin typeface="Arial"/>
                <a:cs typeface="Arial"/>
              </a:rPr>
              <a:t>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Otros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activos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financieros: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tales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como</a:t>
            </a:r>
            <a:r>
              <a:rPr dirty="0" sz="1000" spc="19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depósitos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>
                <a:latin typeface="Arial"/>
                <a:cs typeface="Arial"/>
              </a:rPr>
              <a:t>n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entidades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</a:t>
            </a:r>
            <a:r>
              <a:rPr dirty="0" sz="1000">
                <a:latin typeface="Arial"/>
                <a:cs typeface="Arial"/>
              </a:rPr>
              <a:t>e</a:t>
            </a:r>
            <a:r>
              <a:rPr dirty="0" sz="1000" spc="19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crédito,</a:t>
            </a:r>
            <a:r>
              <a:rPr dirty="0" sz="1000" spc="19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anticipos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y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créditos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al </a:t>
            </a:r>
            <a:r>
              <a:rPr dirty="0" sz="1000" spc="-5">
                <a:latin typeface="Arial"/>
                <a:cs typeface="Arial"/>
              </a:rPr>
              <a:t>personal,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fianzas</a:t>
            </a:r>
            <a:r>
              <a:rPr dirty="0" sz="1000" spc="19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y</a:t>
            </a:r>
            <a:r>
              <a:rPr dirty="0" sz="1000" spc="18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depósitos</a:t>
            </a:r>
            <a:r>
              <a:rPr dirty="0" sz="1000" spc="19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constituidos,</a:t>
            </a:r>
            <a:r>
              <a:rPr dirty="0" sz="1000" spc="18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dividendos</a:t>
            </a:r>
            <a:r>
              <a:rPr dirty="0" sz="1000" spc="1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cobrar</a:t>
            </a:r>
            <a:r>
              <a:rPr dirty="0" sz="1000" spc="19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y</a:t>
            </a:r>
            <a:r>
              <a:rPr dirty="0" sz="1000" spc="18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desembolsos</a:t>
            </a:r>
            <a:r>
              <a:rPr dirty="0" sz="1000" spc="19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exigidos</a:t>
            </a:r>
            <a:r>
              <a:rPr dirty="0" sz="1000" spc="19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sobre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instrumentos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</a:t>
            </a:r>
            <a:r>
              <a:rPr dirty="0" sz="1000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 patrimonio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propio.</a:t>
            </a:r>
            <a:endParaRPr sz="1000">
              <a:latin typeface="Arial"/>
              <a:cs typeface="Arial"/>
            </a:endParaRPr>
          </a:p>
          <a:p>
            <a:pPr algn="just" marL="259715" indent="-146685">
              <a:lnSpc>
                <a:spcPct val="100000"/>
              </a:lnSpc>
              <a:spcBef>
                <a:spcPts val="919"/>
              </a:spcBef>
              <a:buAutoNum type="alphaLcParenR" startAt="2"/>
              <a:tabLst>
                <a:tab pos="259715" algn="l"/>
              </a:tabLst>
            </a:pPr>
            <a:r>
              <a:rPr dirty="0" sz="1000">
                <a:latin typeface="Arial"/>
                <a:cs typeface="Arial"/>
              </a:rPr>
              <a:t>Pasivos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financieros:</a:t>
            </a:r>
            <a:endParaRPr sz="1000">
              <a:latin typeface="Arial"/>
              <a:cs typeface="Arial"/>
            </a:endParaRPr>
          </a:p>
          <a:p>
            <a:pPr marL="213360">
              <a:lnSpc>
                <a:spcPct val="100000"/>
              </a:lnSpc>
              <a:spcBef>
                <a:spcPts val="1019"/>
              </a:spcBef>
            </a:pPr>
            <a:r>
              <a:rPr dirty="0" sz="1000" spc="-280">
                <a:latin typeface="Arial"/>
                <a:cs typeface="Arial"/>
              </a:rPr>
              <a:t>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Débitos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operaciones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comerciales: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proveedores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acreedores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varios;</a:t>
            </a:r>
            <a:endParaRPr sz="1000">
              <a:latin typeface="Arial"/>
              <a:cs typeface="Arial"/>
            </a:endParaRPr>
          </a:p>
          <a:p>
            <a:pPr marL="213360">
              <a:lnSpc>
                <a:spcPct val="100000"/>
              </a:lnSpc>
              <a:spcBef>
                <a:spcPts val="1019"/>
              </a:spcBef>
            </a:pPr>
            <a:r>
              <a:rPr dirty="0" sz="1000" spc="-280">
                <a:latin typeface="Arial"/>
                <a:cs typeface="Arial"/>
              </a:rPr>
              <a:t>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Deudas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entidades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crédito;</a:t>
            </a:r>
            <a:endParaRPr sz="1000">
              <a:latin typeface="Arial"/>
              <a:cs typeface="Arial"/>
            </a:endParaRPr>
          </a:p>
          <a:p>
            <a:pPr marL="213360">
              <a:lnSpc>
                <a:spcPct val="100000"/>
              </a:lnSpc>
              <a:spcBef>
                <a:spcPts val="1019"/>
              </a:spcBef>
            </a:pPr>
            <a:r>
              <a:rPr dirty="0" sz="1000" spc="-280">
                <a:latin typeface="Arial"/>
                <a:cs typeface="Arial"/>
              </a:rPr>
              <a:t>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Obligaciones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otros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valores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negociables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emitidos: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tales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bonos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pagarés;</a:t>
            </a:r>
            <a:endParaRPr sz="1000">
              <a:latin typeface="Arial"/>
              <a:cs typeface="Arial"/>
            </a:endParaRPr>
          </a:p>
          <a:p>
            <a:pPr algn="just" marL="441959" marR="6985" indent="-228600">
              <a:lnSpc>
                <a:spcPts val="1150"/>
              </a:lnSpc>
              <a:spcBef>
                <a:spcPts val="1090"/>
              </a:spcBef>
            </a:pPr>
            <a:r>
              <a:rPr dirty="0" sz="1000" spc="-280">
                <a:latin typeface="Arial"/>
                <a:cs typeface="Arial"/>
              </a:rPr>
              <a:t>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Derivados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valoración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desfavorable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para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empresa: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entre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ellos,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futuros,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opciones,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permutas financieras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y compraventa</a:t>
            </a:r>
            <a:r>
              <a:rPr dirty="0" sz="1000">
                <a:latin typeface="Arial"/>
                <a:cs typeface="Arial"/>
              </a:rPr>
              <a:t> de</a:t>
            </a:r>
            <a:r>
              <a:rPr dirty="0" sz="1000" spc="-5">
                <a:latin typeface="Arial"/>
                <a:cs typeface="Arial"/>
              </a:rPr>
              <a:t> moneda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extranjera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 plazo;</a:t>
            </a:r>
            <a:endParaRPr sz="1000">
              <a:latin typeface="Arial"/>
              <a:cs typeface="Arial"/>
            </a:endParaRPr>
          </a:p>
          <a:p>
            <a:pPr marL="213360">
              <a:lnSpc>
                <a:spcPct val="100000"/>
              </a:lnSpc>
              <a:spcBef>
                <a:spcPts val="990"/>
              </a:spcBef>
            </a:pPr>
            <a:r>
              <a:rPr dirty="0" sz="1000" spc="-280">
                <a:latin typeface="Arial"/>
                <a:cs typeface="Arial"/>
              </a:rPr>
              <a:t>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Deudas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características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especiales,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y</a:t>
            </a:r>
            <a:endParaRPr sz="1000">
              <a:latin typeface="Arial"/>
              <a:cs typeface="Arial"/>
            </a:endParaRPr>
          </a:p>
          <a:p>
            <a:pPr algn="just" marL="441959" marR="6350" indent="-228600">
              <a:lnSpc>
                <a:spcPts val="1150"/>
              </a:lnSpc>
              <a:spcBef>
                <a:spcPts val="1090"/>
              </a:spcBef>
            </a:pPr>
            <a:r>
              <a:rPr dirty="0" sz="1000" spc="-280">
                <a:latin typeface="Arial"/>
                <a:cs typeface="Arial"/>
              </a:rPr>
              <a:t>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Otros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pasivos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financieros: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deudas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con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terceros,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tales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como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los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préstamos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y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créditos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financieros recibidos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</a:t>
            </a:r>
            <a:r>
              <a:rPr dirty="0" sz="1000">
                <a:latin typeface="Arial"/>
                <a:cs typeface="Arial"/>
              </a:rPr>
              <a:t>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personas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empresas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q</a:t>
            </a:r>
            <a:r>
              <a:rPr dirty="0" sz="1000" spc="10">
                <a:latin typeface="Arial"/>
                <a:cs typeface="Arial"/>
              </a:rPr>
              <a:t>u</a:t>
            </a:r>
            <a:r>
              <a:rPr dirty="0" sz="100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n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sean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entidades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</a:t>
            </a:r>
            <a:r>
              <a:rPr dirty="0" sz="1000">
                <a:latin typeface="Arial"/>
                <a:cs typeface="Arial"/>
              </a:rPr>
              <a:t>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crédito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incluidos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los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surgidos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 </a:t>
            </a:r>
            <a:r>
              <a:rPr dirty="0" sz="1000" spc="-5">
                <a:latin typeface="Arial"/>
                <a:cs typeface="Arial"/>
              </a:rPr>
              <a:t>compra</a:t>
            </a:r>
            <a:r>
              <a:rPr dirty="0" sz="1000" spc="28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</a:t>
            </a:r>
            <a:r>
              <a:rPr dirty="0" sz="1000">
                <a:latin typeface="Arial"/>
                <a:cs typeface="Arial"/>
              </a:rPr>
              <a:t>e</a:t>
            </a:r>
            <a:r>
              <a:rPr dirty="0" sz="1000" spc="28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activos</a:t>
            </a:r>
            <a:r>
              <a:rPr dirty="0" sz="1000" spc="29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27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corrientes,</a:t>
            </a:r>
            <a:r>
              <a:rPr dirty="0" sz="1000">
                <a:latin typeface="Arial"/>
                <a:cs typeface="Arial"/>
              </a:rPr>
              <a:t>  </a:t>
            </a:r>
            <a:r>
              <a:rPr dirty="0" sz="1000" spc="-5">
                <a:latin typeface="Arial"/>
                <a:cs typeface="Arial"/>
              </a:rPr>
              <a:t>fianzas</a:t>
            </a:r>
            <a:r>
              <a:rPr dirty="0" sz="1000">
                <a:latin typeface="Arial"/>
                <a:cs typeface="Arial"/>
              </a:rPr>
              <a:t>  </a:t>
            </a:r>
            <a:r>
              <a:rPr dirty="0" sz="1000" spc="-5">
                <a:latin typeface="Arial"/>
                <a:cs typeface="Arial"/>
              </a:rPr>
              <a:t>y</a:t>
            </a:r>
            <a:r>
              <a:rPr dirty="0" sz="1000">
                <a:latin typeface="Arial"/>
                <a:cs typeface="Arial"/>
              </a:rPr>
              <a:t>  </a:t>
            </a:r>
            <a:r>
              <a:rPr dirty="0" sz="1000" spc="-5">
                <a:latin typeface="Arial"/>
                <a:cs typeface="Arial"/>
              </a:rPr>
              <a:t>depósitos</a:t>
            </a:r>
            <a:r>
              <a:rPr dirty="0" sz="1000">
                <a:latin typeface="Arial"/>
                <a:cs typeface="Arial"/>
              </a:rPr>
              <a:t>  </a:t>
            </a:r>
            <a:r>
              <a:rPr dirty="0" sz="1000" spc="-5">
                <a:latin typeface="Arial"/>
                <a:cs typeface="Arial"/>
              </a:rPr>
              <a:t>recibidos</a:t>
            </a:r>
            <a:r>
              <a:rPr dirty="0" sz="1000">
                <a:latin typeface="Arial"/>
                <a:cs typeface="Arial"/>
              </a:rPr>
              <a:t>  </a:t>
            </a:r>
            <a:r>
              <a:rPr dirty="0" sz="1000" spc="-5">
                <a:latin typeface="Arial"/>
                <a:cs typeface="Arial"/>
              </a:rPr>
              <a:t>y</a:t>
            </a:r>
            <a:r>
              <a:rPr dirty="0" sz="1000" spc="28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desembolsos</a:t>
            </a:r>
            <a:r>
              <a:rPr dirty="0" sz="1000">
                <a:latin typeface="Arial"/>
                <a:cs typeface="Arial"/>
              </a:rPr>
              <a:t>  </a:t>
            </a:r>
            <a:r>
              <a:rPr dirty="0" sz="1000" spc="-5">
                <a:latin typeface="Arial"/>
                <a:cs typeface="Arial"/>
              </a:rPr>
              <a:t>exigidos</a:t>
            </a:r>
            <a:r>
              <a:rPr dirty="0" sz="1000">
                <a:latin typeface="Arial"/>
                <a:cs typeface="Arial"/>
              </a:rPr>
              <a:t>  </a:t>
            </a:r>
            <a:r>
              <a:rPr dirty="0" sz="1000" spc="-10">
                <a:latin typeface="Arial"/>
                <a:cs typeface="Arial"/>
              </a:rPr>
              <a:t>por </a:t>
            </a:r>
            <a:r>
              <a:rPr dirty="0" sz="1000" spc="-5">
                <a:latin typeface="Arial"/>
                <a:cs typeface="Arial"/>
              </a:rPr>
              <a:t>terceros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sobre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participaciones.</a:t>
            </a:r>
            <a:endParaRPr sz="1000">
              <a:latin typeface="Arial"/>
              <a:cs typeface="Arial"/>
            </a:endParaRPr>
          </a:p>
          <a:p>
            <a:pPr algn="just" marL="113030" marR="5715" indent="148590">
              <a:lnSpc>
                <a:spcPts val="1150"/>
              </a:lnSpc>
              <a:spcBef>
                <a:spcPts val="500"/>
              </a:spcBef>
              <a:buAutoNum type="alphaLcParenR" startAt="3"/>
              <a:tabLst>
                <a:tab pos="261620" algn="l"/>
              </a:tabLst>
            </a:pPr>
            <a:r>
              <a:rPr dirty="0" sz="1000">
                <a:latin typeface="Arial"/>
                <a:cs typeface="Arial"/>
              </a:rPr>
              <a:t>Instrumentos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patrimonio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propio: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todos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instrumentos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financieros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incluyen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dentro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los </a:t>
            </a:r>
            <a:r>
              <a:rPr dirty="0" sz="1000">
                <a:latin typeface="Arial"/>
                <a:cs typeface="Arial"/>
              </a:rPr>
              <a:t>fondos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propios,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tal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acciones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ordinarias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emitidas</a:t>
            </a:r>
            <a:endParaRPr sz="1000">
              <a:latin typeface="Arial"/>
              <a:cs typeface="Arial"/>
            </a:endParaRPr>
          </a:p>
          <a:p>
            <a:pPr algn="just" lvl="2" marL="353695" indent="-340995">
              <a:lnSpc>
                <a:spcPct val="100000"/>
              </a:lnSpc>
              <a:spcBef>
                <a:spcPts val="1100"/>
              </a:spcBef>
              <a:buFont typeface="Calibri"/>
              <a:buAutoNum type="arabicPeriod"/>
              <a:tabLst>
                <a:tab pos="353695" algn="l"/>
              </a:tabLst>
            </a:pPr>
            <a:r>
              <a:rPr dirty="0" sz="1000">
                <a:latin typeface="Arial"/>
                <a:cs typeface="Arial"/>
              </a:rPr>
              <a:t>Inversiones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financieras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largo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corto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plazo</a:t>
            </a:r>
            <a:endParaRPr sz="10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40"/>
              </a:spcBef>
              <a:buAutoNum type="arabicPeriod"/>
            </a:pPr>
            <a:endParaRPr sz="1000">
              <a:latin typeface="Arial"/>
              <a:cs typeface="Arial"/>
            </a:endParaRPr>
          </a:p>
          <a:p>
            <a:pPr algn="just" marL="382905" marR="5715">
              <a:lnSpc>
                <a:spcPct val="95800"/>
              </a:lnSpc>
            </a:pPr>
            <a:r>
              <a:rPr dirty="0" sz="1000">
                <a:latin typeface="Arial"/>
                <a:cs typeface="Arial"/>
              </a:rPr>
              <a:t>Préstamos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cuentas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cobrar: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registran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coste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amortizado,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correspondiendo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efectivo </a:t>
            </a:r>
            <a:r>
              <a:rPr dirty="0" sz="1000">
                <a:latin typeface="Arial"/>
                <a:cs typeface="Arial"/>
              </a:rPr>
              <a:t>entregado,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menos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devoluciones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principal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efectuadas,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más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intereses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devengados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no </a:t>
            </a:r>
            <a:r>
              <a:rPr dirty="0" sz="1000">
                <a:latin typeface="Arial"/>
                <a:cs typeface="Arial"/>
              </a:rPr>
              <a:t>cobrados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 caso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préstamos,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valor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actual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contraprestación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realizada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caso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cuentas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cobrar.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Sociedad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registra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correspondientes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deterioros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diferencia </a:t>
            </a:r>
            <a:r>
              <a:rPr dirty="0" sz="1000">
                <a:latin typeface="Arial"/>
                <a:cs typeface="Arial"/>
              </a:rPr>
              <a:t>existente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entre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importe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recuperar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cuentas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cobrar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valor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libros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se </a:t>
            </a:r>
            <a:r>
              <a:rPr dirty="0" sz="1000">
                <a:latin typeface="Arial"/>
                <a:cs typeface="Arial"/>
              </a:rPr>
              <a:t>encuentran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registradas.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Arial"/>
              <a:cs typeface="Arial"/>
            </a:endParaRPr>
          </a:p>
          <a:p>
            <a:pPr algn="just" marL="382905" marR="6350">
              <a:lnSpc>
                <a:spcPct val="95700"/>
              </a:lnSpc>
            </a:pPr>
            <a:r>
              <a:rPr dirty="0" sz="1000">
                <a:latin typeface="Arial"/>
                <a:cs typeface="Arial"/>
              </a:rPr>
              <a:t>Inversiones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mantenidas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hasta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vencimiento: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aquellos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valores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representativos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deuda,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una </a:t>
            </a:r>
            <a:r>
              <a:rPr dirty="0" sz="1000">
                <a:latin typeface="Arial"/>
                <a:cs typeface="Arial"/>
              </a:rPr>
              <a:t>fecha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vencimiento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fijada,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cobros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cuantía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determinada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determinable,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negocien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en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3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mercado</a:t>
            </a:r>
            <a:r>
              <a:rPr dirty="0" sz="1000" spc="3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activo</a:t>
            </a:r>
            <a:r>
              <a:rPr dirty="0" sz="1000" spc="3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3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3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3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Sociedad</a:t>
            </a:r>
            <a:r>
              <a:rPr dirty="0" sz="1000" spc="3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tiene</a:t>
            </a:r>
            <a:r>
              <a:rPr dirty="0" sz="1000" spc="3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intención</a:t>
            </a:r>
            <a:r>
              <a:rPr dirty="0" sz="1000" spc="3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3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capacidad</a:t>
            </a:r>
            <a:r>
              <a:rPr dirty="0" sz="1000" spc="3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3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conservar</a:t>
            </a:r>
            <a:r>
              <a:rPr dirty="0" sz="1000" spc="3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hasta</a:t>
            </a:r>
            <a:r>
              <a:rPr dirty="0" sz="1000" spc="3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su </a:t>
            </a:r>
            <a:r>
              <a:rPr dirty="0" sz="1000">
                <a:latin typeface="Arial"/>
                <a:cs typeface="Arial"/>
              </a:rPr>
              <a:t>vencimiento.</a:t>
            </a:r>
            <a:r>
              <a:rPr dirty="0" sz="1000" spc="150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Se contabilizan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coste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amortizado.</a:t>
            </a:r>
            <a:endParaRPr sz="1000">
              <a:latin typeface="Arial"/>
              <a:cs typeface="Arial"/>
            </a:endParaRPr>
          </a:p>
          <a:p>
            <a:pPr algn="just" marL="382905">
              <a:lnSpc>
                <a:spcPct val="100000"/>
              </a:lnSpc>
              <a:spcBef>
                <a:spcPts val="1105"/>
              </a:spcBef>
            </a:pP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inversiones en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empresas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grupo,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asociadas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multigrupo.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 algn="just" marL="382905" marR="5080">
              <a:lnSpc>
                <a:spcPct val="95900"/>
              </a:lnSpc>
            </a:pPr>
            <a:r>
              <a:rPr dirty="0" sz="1000">
                <a:latin typeface="Arial"/>
                <a:cs typeface="Arial"/>
              </a:rPr>
              <a:t>Inversiones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disponibles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venta: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son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resto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inversiones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entran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dentro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las </a:t>
            </a:r>
            <a:r>
              <a:rPr dirty="0" sz="1000">
                <a:latin typeface="Arial"/>
                <a:cs typeface="Arial"/>
              </a:rPr>
              <a:t>cuatro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categorías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anteriores,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viniendo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corresponder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casi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totalidad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inversiones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financieras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capital,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viniendo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corresponder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casi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totalidad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inversiones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financieras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capital,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con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inversión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inferior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20%.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Estas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inversiones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figuran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balance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situación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adjunto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su </a:t>
            </a:r>
            <a:r>
              <a:rPr dirty="0" sz="1000">
                <a:latin typeface="Arial"/>
                <a:cs typeface="Arial"/>
              </a:rPr>
              <a:t>valor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razonable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cuando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posible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determinarlo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forma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fiable.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caso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participaciones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en </a:t>
            </a:r>
            <a:r>
              <a:rPr dirty="0" sz="1000">
                <a:latin typeface="Arial"/>
                <a:cs typeface="Arial"/>
              </a:rPr>
              <a:t>sociedades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cotizadas,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normalmente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valor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mercado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posible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determinarlo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manera </a:t>
            </a:r>
            <a:r>
              <a:rPr dirty="0" sz="1000">
                <a:latin typeface="Arial"/>
                <a:cs typeface="Arial"/>
              </a:rPr>
              <a:t>fiable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que,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cuando se da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circunstancia,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valoran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 coste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adquisición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un </a:t>
            </a:r>
            <a:r>
              <a:rPr dirty="0" sz="1000">
                <a:latin typeface="Arial"/>
                <a:cs typeface="Arial"/>
              </a:rPr>
              <a:t>importe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inferior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 existe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evidencia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deterioro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45"/>
              </a:spcBef>
            </a:pPr>
            <a:endParaRPr sz="1000">
              <a:latin typeface="Arial"/>
              <a:cs typeface="Arial"/>
            </a:endParaRPr>
          </a:p>
          <a:p>
            <a:pPr algn="just" lvl="2" marL="362585" indent="-349885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362585" algn="l"/>
              </a:tabLst>
            </a:pPr>
            <a:r>
              <a:rPr dirty="0" sz="1000">
                <a:latin typeface="Arial"/>
                <a:cs typeface="Arial"/>
              </a:rPr>
              <a:t>Pasivos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financieros</a:t>
            </a:r>
            <a:endParaRPr sz="1000">
              <a:latin typeface="Arial"/>
              <a:cs typeface="Arial"/>
            </a:endParaRPr>
          </a:p>
          <a:p>
            <a:pPr algn="just" marL="382905" marR="5715">
              <a:lnSpc>
                <a:spcPct val="95800"/>
              </a:lnSpc>
              <a:spcBef>
                <a:spcPts val="495"/>
              </a:spcBef>
            </a:pP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préstamos,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obligaciones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similares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registran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inicialmente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importe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recibido,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neto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 </a:t>
            </a:r>
            <a:r>
              <a:rPr dirty="0" sz="1000">
                <a:latin typeface="Arial"/>
                <a:cs typeface="Arial"/>
              </a:rPr>
              <a:t>costes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incurridos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transacción.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gastos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financieros,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incluidas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primas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pagaderas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la </a:t>
            </a:r>
            <a:r>
              <a:rPr dirty="0" sz="1000">
                <a:latin typeface="Arial"/>
                <a:cs typeface="Arial"/>
              </a:rPr>
              <a:t>liquidación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reembolso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costes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transacción,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contabilizan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cuenta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pérdidas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y </a:t>
            </a:r>
            <a:r>
              <a:rPr dirty="0" sz="1000">
                <a:latin typeface="Arial"/>
                <a:cs typeface="Arial"/>
              </a:rPr>
              <a:t>ganancias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según</a:t>
            </a:r>
            <a:r>
              <a:rPr dirty="0" sz="1000" spc="2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criterio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devengo</a:t>
            </a:r>
            <a:r>
              <a:rPr dirty="0" sz="1000" spc="2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utilizando</a:t>
            </a:r>
            <a:r>
              <a:rPr dirty="0" sz="1000" spc="2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método</a:t>
            </a:r>
            <a:r>
              <a:rPr dirty="0" sz="1000" spc="2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interés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efectivo.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importe </a:t>
            </a:r>
            <a:r>
              <a:rPr dirty="0" sz="1000">
                <a:latin typeface="Arial"/>
                <a:cs typeface="Arial"/>
              </a:rPr>
              <a:t>devengado y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liquidado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añade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importe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libros del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instrumento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medida en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se </a:t>
            </a:r>
            <a:r>
              <a:rPr dirty="0" sz="1000">
                <a:latin typeface="Arial"/>
                <a:cs typeface="Arial"/>
              </a:rPr>
              <a:t>liquidan en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período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producen.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Arial"/>
              <a:cs typeface="Arial"/>
            </a:endParaRPr>
          </a:p>
          <a:p>
            <a:pPr algn="just" marL="382905" marR="5715">
              <a:lnSpc>
                <a:spcPts val="1150"/>
              </a:lnSpc>
            </a:pP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2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cuentas</a:t>
            </a:r>
            <a:r>
              <a:rPr dirty="0" sz="1000" spc="2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2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pagar</a:t>
            </a:r>
            <a:r>
              <a:rPr dirty="0" sz="1000" spc="2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registran</a:t>
            </a:r>
            <a:r>
              <a:rPr dirty="0" sz="1000" spc="2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inicialmente</a:t>
            </a:r>
            <a:r>
              <a:rPr dirty="0" sz="1000" spc="2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</a:t>
            </a:r>
            <a:r>
              <a:rPr dirty="0" sz="1000" spc="2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coste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mercado</a:t>
            </a:r>
            <a:r>
              <a:rPr dirty="0" sz="1000" spc="2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2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posteriormente</a:t>
            </a:r>
            <a:r>
              <a:rPr dirty="0" sz="1000" spc="26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son </a:t>
            </a:r>
            <a:r>
              <a:rPr dirty="0" sz="1000">
                <a:latin typeface="Arial"/>
                <a:cs typeface="Arial"/>
              </a:rPr>
              <a:t>valoradas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coste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amortizado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utilizando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método de la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tasa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 interés</a:t>
            </a:r>
            <a:r>
              <a:rPr dirty="0" sz="1000" spc="-10">
                <a:latin typeface="Arial"/>
                <a:cs typeface="Arial"/>
              </a:rPr>
              <a:t> efectivo.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 spc="-10"/>
              <a:t>-</a:t>
            </a:r>
            <a:r>
              <a:rPr dirty="0" spc="-30"/>
              <a:t>7</a:t>
            </a:r>
            <a:r>
              <a:rPr dirty="0" spc="-30"/>
              <a:t>-</a:t>
            </a:r>
          </a:p>
        </p:txBody>
      </p:sp>
      <p:sp>
        <p:nvSpPr>
          <p:cNvPr id="2" name="object 2" descr=""/>
          <p:cNvSpPr txBox="1"/>
          <p:nvPr/>
        </p:nvSpPr>
        <p:spPr>
          <a:xfrm>
            <a:off x="706627" y="436875"/>
            <a:ext cx="6327775" cy="94100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ts val="1175"/>
              </a:lnSpc>
              <a:spcBef>
                <a:spcPts val="95"/>
              </a:spcBef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MEMORIA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PYMES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2023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ts val="1175"/>
              </a:lnSpc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CENTRO</a:t>
            </a:r>
            <a:r>
              <a:rPr dirty="0" u="sng" sz="1000" spc="-3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ESTUDIOS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MASTER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ANUSCHEH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CANARIAS,S.L.UNIPERSONAL</a:t>
            </a:r>
            <a:endParaRPr sz="1000">
              <a:latin typeface="Arial"/>
              <a:cs typeface="Arial"/>
            </a:endParaRPr>
          </a:p>
          <a:p>
            <a:pPr algn="just" marL="361315">
              <a:lnSpc>
                <a:spcPct val="100000"/>
              </a:lnSpc>
              <a:spcBef>
                <a:spcPts val="1105"/>
              </a:spcBef>
            </a:pPr>
            <a:r>
              <a:rPr dirty="0" sz="1000">
                <a:latin typeface="Arial"/>
                <a:cs typeface="Arial"/>
              </a:rPr>
              <a:t>3.5.3.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Inversiones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empresas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grupo,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multigrupo y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asociadas</a:t>
            </a:r>
            <a:endParaRPr sz="1000">
              <a:latin typeface="Arial"/>
              <a:cs typeface="Arial"/>
            </a:endParaRPr>
          </a:p>
          <a:p>
            <a:pPr algn="just" marL="731520" marR="5715">
              <a:lnSpc>
                <a:spcPct val="95500"/>
              </a:lnSpc>
              <a:spcBef>
                <a:spcPts val="495"/>
              </a:spcBef>
            </a:pP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inversiones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empresas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grupo,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multigrupo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asociadas,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valoran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inicialmente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su </a:t>
            </a:r>
            <a:r>
              <a:rPr dirty="0" sz="1000">
                <a:latin typeface="Arial"/>
                <a:cs typeface="Arial"/>
              </a:rPr>
              <a:t>coste,</a:t>
            </a:r>
            <a:r>
              <a:rPr dirty="0" sz="1000" spc="2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2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equivale</a:t>
            </a:r>
            <a:r>
              <a:rPr dirty="0" sz="1000" spc="2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2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valor</a:t>
            </a:r>
            <a:r>
              <a:rPr dirty="0" sz="1000" spc="2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razonable</a:t>
            </a:r>
            <a:r>
              <a:rPr dirty="0" sz="1000" spc="3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3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2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contraprestación</a:t>
            </a:r>
            <a:r>
              <a:rPr dirty="0" sz="1000" spc="3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entregada</a:t>
            </a:r>
            <a:r>
              <a:rPr dirty="0" sz="1000" spc="3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más</a:t>
            </a:r>
            <a:r>
              <a:rPr dirty="0" sz="1000" spc="2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2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costes</a:t>
            </a:r>
            <a:r>
              <a:rPr dirty="0" sz="1000" spc="29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 </a:t>
            </a:r>
            <a:r>
              <a:rPr dirty="0" sz="1000" spc="-10">
                <a:latin typeface="Arial"/>
                <a:cs typeface="Arial"/>
              </a:rPr>
              <a:t>transacción.</a:t>
            </a:r>
            <a:endParaRPr sz="1000">
              <a:latin typeface="Arial"/>
              <a:cs typeface="Arial"/>
            </a:endParaRPr>
          </a:p>
          <a:p>
            <a:pPr algn="just" marL="731520" marR="6985">
              <a:lnSpc>
                <a:spcPts val="1150"/>
              </a:lnSpc>
              <a:spcBef>
                <a:spcPts val="35"/>
              </a:spcBef>
            </a:pP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menos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cierre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ejercicio,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Sociedad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procede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evaluar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existido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deterioro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valor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inversiones.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correcciones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valorativas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deterioro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caso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reversión,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llevan </a:t>
            </a:r>
            <a:r>
              <a:rPr dirty="0" sz="1000">
                <a:latin typeface="Arial"/>
                <a:cs typeface="Arial"/>
              </a:rPr>
              <a:t>como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gasto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 ingreso,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respectivamente, en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 cuenta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pérdidas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10">
                <a:latin typeface="Arial"/>
                <a:cs typeface="Arial"/>
              </a:rPr>
              <a:t> ganancias.</a:t>
            </a:r>
            <a:endParaRPr sz="1000">
              <a:latin typeface="Arial"/>
              <a:cs typeface="Arial"/>
            </a:endParaRPr>
          </a:p>
          <a:p>
            <a:pPr algn="just" marL="731520">
              <a:lnSpc>
                <a:spcPts val="1100"/>
              </a:lnSpc>
            </a:pP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corrección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deterioro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aplicará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siempre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exista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evidencia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objetiva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valor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en</a:t>
            </a:r>
            <a:endParaRPr sz="1000">
              <a:latin typeface="Arial"/>
              <a:cs typeface="Arial"/>
            </a:endParaRPr>
          </a:p>
          <a:p>
            <a:pPr algn="just" marL="731520" marR="5080">
              <a:lnSpc>
                <a:spcPct val="95700"/>
              </a:lnSpc>
              <a:spcBef>
                <a:spcPts val="25"/>
              </a:spcBef>
            </a:pPr>
            <a:r>
              <a:rPr dirty="0" sz="1000">
                <a:latin typeface="Arial"/>
                <a:cs typeface="Arial"/>
              </a:rPr>
              <a:t>libros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inversión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será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recuperable.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entiende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valor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recuperable,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mayor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importe </a:t>
            </a:r>
            <a:r>
              <a:rPr dirty="0" sz="1000">
                <a:latin typeface="Arial"/>
                <a:cs typeface="Arial"/>
              </a:rPr>
              <a:t>entre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valor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razonable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menos</a:t>
            </a:r>
            <a:r>
              <a:rPr dirty="0" sz="1000" spc="1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costes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venta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valor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actual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flujos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efectivo </a:t>
            </a:r>
            <a:r>
              <a:rPr dirty="0" sz="1000">
                <a:latin typeface="Arial"/>
                <a:cs typeface="Arial"/>
              </a:rPr>
              <a:t>futuros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derivados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inversión,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calculados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bien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mediante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estimación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espera </a:t>
            </a:r>
            <a:r>
              <a:rPr dirty="0" sz="1000">
                <a:latin typeface="Arial"/>
                <a:cs typeface="Arial"/>
              </a:rPr>
              <a:t>recibir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como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consecuencia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reparto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dividendos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realizados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empresa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participada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la </a:t>
            </a:r>
            <a:r>
              <a:rPr dirty="0" sz="1000">
                <a:latin typeface="Arial"/>
                <a:cs typeface="Arial"/>
              </a:rPr>
              <a:t>enajenación</a:t>
            </a:r>
            <a:r>
              <a:rPr dirty="0" sz="1000" spc="3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3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baja</a:t>
            </a:r>
            <a:r>
              <a:rPr dirty="0" sz="1000" spc="3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3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cuentas</a:t>
            </a:r>
            <a:r>
              <a:rPr dirty="0" sz="1000" spc="3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3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3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inversión</a:t>
            </a:r>
            <a:r>
              <a:rPr dirty="0" sz="1000" spc="3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misma,</a:t>
            </a:r>
            <a:r>
              <a:rPr dirty="0" sz="1000" spc="3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bien</a:t>
            </a:r>
            <a:r>
              <a:rPr dirty="0" sz="1000" spc="3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mediante</a:t>
            </a:r>
            <a:r>
              <a:rPr dirty="0" sz="1000" spc="3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3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estimación</a:t>
            </a:r>
            <a:r>
              <a:rPr dirty="0" sz="1000" spc="3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34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su </a:t>
            </a:r>
            <a:r>
              <a:rPr dirty="0" sz="1000">
                <a:latin typeface="Arial"/>
                <a:cs typeface="Arial"/>
              </a:rPr>
              <a:t>participación</a:t>
            </a:r>
            <a:r>
              <a:rPr dirty="0" sz="1000" spc="3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3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3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flujos</a:t>
            </a:r>
            <a:r>
              <a:rPr dirty="0" sz="1000" spc="3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3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efectivo</a:t>
            </a:r>
            <a:r>
              <a:rPr dirty="0" sz="1000" spc="3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3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3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espera</a:t>
            </a:r>
            <a:r>
              <a:rPr dirty="0" sz="1000" spc="3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3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sean</a:t>
            </a:r>
            <a:r>
              <a:rPr dirty="0" sz="1000" spc="3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generados</a:t>
            </a:r>
            <a:r>
              <a:rPr dirty="0" sz="1000" spc="3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3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3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empresa </a:t>
            </a:r>
            <a:r>
              <a:rPr dirty="0" sz="1000">
                <a:latin typeface="Arial"/>
                <a:cs typeface="Arial"/>
              </a:rPr>
              <a:t>participada.</a:t>
            </a:r>
            <a:r>
              <a:rPr dirty="0" sz="1000" spc="3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Salvo</a:t>
            </a:r>
            <a:r>
              <a:rPr dirty="0" sz="1000" spc="3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mejor</a:t>
            </a:r>
            <a:r>
              <a:rPr dirty="0" sz="1000" spc="3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evidencia</a:t>
            </a:r>
            <a:r>
              <a:rPr dirty="0" sz="1000" spc="3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3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importe</a:t>
            </a:r>
            <a:r>
              <a:rPr dirty="0" sz="1000" spc="3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recuperable,</a:t>
            </a:r>
            <a:r>
              <a:rPr dirty="0" sz="1000" spc="3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3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tomará</a:t>
            </a:r>
            <a:r>
              <a:rPr dirty="0" sz="1000" spc="3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3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consideración</a:t>
            </a:r>
            <a:r>
              <a:rPr dirty="0" sz="1000" spc="3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el </a:t>
            </a:r>
            <a:r>
              <a:rPr dirty="0" sz="1000">
                <a:latin typeface="Arial"/>
                <a:cs typeface="Arial"/>
              </a:rPr>
              <a:t>patrimonio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neto de la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Entidad participada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corregido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 las plusvalías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tácitas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existentes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fecha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valoración.</a:t>
            </a:r>
            <a:endParaRPr sz="1000">
              <a:latin typeface="Arial"/>
              <a:cs typeface="Arial"/>
            </a:endParaRPr>
          </a:p>
          <a:p>
            <a:pPr algn="just" marL="731520" marR="5715">
              <a:lnSpc>
                <a:spcPct val="95700"/>
              </a:lnSpc>
              <a:spcBef>
                <a:spcPts val="5"/>
              </a:spcBef>
            </a:pPr>
            <a:r>
              <a:rPr dirty="0" sz="1000">
                <a:latin typeface="Arial"/>
                <a:cs typeface="Arial"/>
              </a:rPr>
              <a:t>Los pasivos financieros y los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instrumentos de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patrimonio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clasifican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conforme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contenido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los </a:t>
            </a:r>
            <a:r>
              <a:rPr dirty="0" sz="1000">
                <a:latin typeface="Arial"/>
                <a:cs typeface="Arial"/>
              </a:rPr>
              <a:t>acuerdos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contractuales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pactados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teniendo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cuenta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fondo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económico.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instrumento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 </a:t>
            </a:r>
            <a:r>
              <a:rPr dirty="0" sz="1000">
                <a:latin typeface="Arial"/>
                <a:cs typeface="Arial"/>
              </a:rPr>
              <a:t>patrimonio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contrato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representa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participación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residual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 patrimonio del grupo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una </a:t>
            </a:r>
            <a:r>
              <a:rPr dirty="0" sz="1000">
                <a:latin typeface="Arial"/>
                <a:cs typeface="Arial"/>
              </a:rPr>
              <a:t>vez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deducidos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todos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pasivos.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05"/>
              </a:spcBef>
            </a:pPr>
            <a:endParaRPr sz="1000">
              <a:latin typeface="Arial"/>
              <a:cs typeface="Arial"/>
            </a:endParaRPr>
          </a:p>
          <a:p>
            <a:pPr lvl="1" marL="328930" indent="-327025">
              <a:lnSpc>
                <a:spcPct val="100000"/>
              </a:lnSpc>
              <a:buAutoNum type="arabicPeriod" startAt="7"/>
              <a:tabLst>
                <a:tab pos="328930" algn="l"/>
              </a:tabLst>
            </a:pP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Existencias</a:t>
            </a:r>
            <a:endParaRPr sz="1000">
              <a:latin typeface="Arial"/>
              <a:cs typeface="Arial"/>
            </a:endParaRPr>
          </a:p>
          <a:p>
            <a:pPr lvl="2" marL="538480" indent="-525780">
              <a:lnSpc>
                <a:spcPct val="100000"/>
              </a:lnSpc>
              <a:spcBef>
                <a:spcPts val="1105"/>
              </a:spcBef>
              <a:buAutoNum type="arabicPeriod"/>
              <a:tabLst>
                <a:tab pos="538480" algn="l"/>
              </a:tabLst>
            </a:pPr>
            <a:r>
              <a:rPr dirty="0" sz="1000">
                <a:latin typeface="Arial"/>
                <a:cs typeface="Arial"/>
              </a:rPr>
              <a:t>Criterios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valoración</a:t>
            </a:r>
            <a:endParaRPr sz="10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20"/>
              </a:spcBef>
              <a:buFont typeface="Arial"/>
              <a:buAutoNum type="arabicPeriod"/>
            </a:pPr>
            <a:endParaRPr sz="1000">
              <a:latin typeface="Arial"/>
              <a:cs typeface="Arial"/>
            </a:endParaRPr>
          </a:p>
          <a:p>
            <a:pPr algn="just" marL="12700" marR="5715" indent="179705">
              <a:lnSpc>
                <a:spcPts val="1150"/>
              </a:lnSpc>
            </a:pP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existencias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están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valoradas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precio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adquisición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coste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producción.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necesitan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periodo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tiempo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superior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año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estar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condiciones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ser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vendidas,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incluye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este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valor,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gastos </a:t>
            </a:r>
            <a:r>
              <a:rPr dirty="0" sz="1000">
                <a:latin typeface="Arial"/>
                <a:cs typeface="Arial"/>
              </a:rPr>
              <a:t>financieros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oportunas.</a:t>
            </a:r>
            <a:endParaRPr sz="1000">
              <a:latin typeface="Arial"/>
              <a:cs typeface="Arial"/>
            </a:endParaRPr>
          </a:p>
          <a:p>
            <a:pPr lvl="2" marL="538480" indent="-525780">
              <a:lnSpc>
                <a:spcPct val="100000"/>
              </a:lnSpc>
              <a:spcBef>
                <a:spcPts val="1080"/>
              </a:spcBef>
              <a:buAutoNum type="arabicPeriod" startAt="2"/>
              <a:tabLst>
                <a:tab pos="538480" algn="l"/>
              </a:tabLst>
            </a:pPr>
            <a:r>
              <a:rPr dirty="0" sz="1000">
                <a:latin typeface="Arial"/>
                <a:cs typeface="Arial"/>
              </a:rPr>
              <a:t>Correcciones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valorativas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-10">
                <a:latin typeface="Arial"/>
                <a:cs typeface="Arial"/>
              </a:rPr>
              <a:t> deterioro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Arial"/>
              <a:cs typeface="Arial"/>
            </a:endParaRPr>
          </a:p>
          <a:p>
            <a:pPr algn="just" marL="12700" marR="5080" indent="179705">
              <a:lnSpc>
                <a:spcPts val="1150"/>
              </a:lnSpc>
            </a:pP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empresa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realizado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evaluación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valor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neto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realizable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existencias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final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ejercicio, </a:t>
            </a:r>
            <a:r>
              <a:rPr dirty="0" sz="1000">
                <a:latin typeface="Arial"/>
                <a:cs typeface="Arial"/>
              </a:rPr>
              <a:t>considerando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 es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necesario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dotar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ninguna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pérdida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deterioro.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30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 i="1">
                <a:latin typeface="Arial"/>
                <a:cs typeface="Arial"/>
              </a:rPr>
              <a:t>3.8.</a:t>
            </a:r>
            <a:r>
              <a:rPr dirty="0" sz="1000" spc="-2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Impuestos</a:t>
            </a:r>
            <a:r>
              <a:rPr dirty="0" sz="1000" spc="-1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sobre</a:t>
            </a:r>
            <a:r>
              <a:rPr dirty="0" sz="1000" spc="-15" i="1">
                <a:latin typeface="Arial"/>
                <a:cs typeface="Arial"/>
              </a:rPr>
              <a:t> </a:t>
            </a:r>
            <a:r>
              <a:rPr dirty="0" sz="1000" spc="-10" i="1">
                <a:latin typeface="Arial"/>
                <a:cs typeface="Arial"/>
              </a:rPr>
              <a:t>beneficios.</a:t>
            </a:r>
            <a:endParaRPr sz="1000">
              <a:latin typeface="Arial"/>
              <a:cs typeface="Arial"/>
            </a:endParaRPr>
          </a:p>
          <a:p>
            <a:pPr algn="just" marL="372110" marR="5080">
              <a:lnSpc>
                <a:spcPts val="1150"/>
              </a:lnSpc>
              <a:spcBef>
                <a:spcPts val="1020"/>
              </a:spcBef>
            </a:pP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impuesto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sobre</a:t>
            </a:r>
            <a:r>
              <a:rPr dirty="0" sz="1000" spc="2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beneficios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determina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mediante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suma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gasto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impuesto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el </a:t>
            </a:r>
            <a:r>
              <a:rPr dirty="0" sz="1000">
                <a:latin typeface="Arial"/>
                <a:cs typeface="Arial"/>
              </a:rPr>
              <a:t>impuesto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diferido.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gasto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impuesto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determina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aplicando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tipo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gravamen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vigente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a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3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ganancia</a:t>
            </a:r>
            <a:r>
              <a:rPr dirty="0" sz="1000" spc="3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fiscal,</a:t>
            </a:r>
            <a:r>
              <a:rPr dirty="0" sz="1000" spc="3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3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minorando</a:t>
            </a:r>
            <a:r>
              <a:rPr dirty="0" sz="1000" spc="3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3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resultado</a:t>
            </a:r>
            <a:r>
              <a:rPr dirty="0" sz="1000" spc="3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así</a:t>
            </a:r>
            <a:r>
              <a:rPr dirty="0" sz="1000" spc="3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obtenido</a:t>
            </a:r>
            <a:r>
              <a:rPr dirty="0" sz="1000" spc="3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3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3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importe</a:t>
            </a:r>
            <a:r>
              <a:rPr dirty="0" sz="1000" spc="3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3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3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bonificaciones</a:t>
            </a:r>
            <a:r>
              <a:rPr dirty="0" sz="1000" spc="3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y </a:t>
            </a:r>
            <a:r>
              <a:rPr dirty="0" sz="1000">
                <a:latin typeface="Arial"/>
                <a:cs typeface="Arial"/>
              </a:rPr>
              <a:t>deducciones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generales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aplicadas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ejercicio.</a:t>
            </a:r>
            <a:endParaRPr sz="1000">
              <a:latin typeface="Arial"/>
              <a:cs typeface="Arial"/>
            </a:endParaRPr>
          </a:p>
          <a:p>
            <a:pPr algn="just" marL="372110" marR="5715">
              <a:lnSpc>
                <a:spcPts val="1150"/>
              </a:lnSpc>
              <a:spcBef>
                <a:spcPts val="1000"/>
              </a:spcBef>
            </a:pP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activos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pasivos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impuestos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diferidos,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proceden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diferencias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temporarias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definidas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como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importes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prevén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pagaderos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recuperables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futuro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derivan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diferencia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entre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el </a:t>
            </a:r>
            <a:r>
              <a:rPr dirty="0" sz="1000">
                <a:latin typeface="Arial"/>
                <a:cs typeface="Arial"/>
              </a:rPr>
              <a:t>valor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libros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activos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pasivos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base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fiscal.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Dichos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importes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registran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aplicando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la </a:t>
            </a:r>
            <a:r>
              <a:rPr dirty="0" sz="1000">
                <a:latin typeface="Arial"/>
                <a:cs typeface="Arial"/>
              </a:rPr>
              <a:t>diferencia temporaria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tipo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 gravamen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espera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recuperarlos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 </a:t>
            </a:r>
            <a:r>
              <a:rPr dirty="0" sz="1000" spc="-10">
                <a:latin typeface="Arial"/>
                <a:cs typeface="Arial"/>
              </a:rPr>
              <a:t>liquidarlos.</a:t>
            </a:r>
            <a:endParaRPr sz="1000">
              <a:latin typeface="Arial"/>
              <a:cs typeface="Arial"/>
            </a:endParaRPr>
          </a:p>
          <a:p>
            <a:pPr algn="just" marL="372110" marR="6350">
              <a:lnSpc>
                <a:spcPts val="1160"/>
              </a:lnSpc>
              <a:spcBef>
                <a:spcPts val="985"/>
              </a:spcBef>
            </a:pP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activos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impuestos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diferidos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surgen,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igualmente,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como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consecuencia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bases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imponibles </a:t>
            </a:r>
            <a:r>
              <a:rPr dirty="0" sz="1000">
                <a:latin typeface="Arial"/>
                <a:cs typeface="Arial"/>
              </a:rPr>
              <a:t>negativas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pendientes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compensar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créditos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deducciones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fiscales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generadas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aplicadas.</a:t>
            </a:r>
            <a:endParaRPr sz="1000">
              <a:latin typeface="Arial"/>
              <a:cs typeface="Arial"/>
            </a:endParaRPr>
          </a:p>
          <a:p>
            <a:pPr algn="just" marL="372110" marR="5715">
              <a:lnSpc>
                <a:spcPct val="96000"/>
              </a:lnSpc>
              <a:spcBef>
                <a:spcPts val="955"/>
              </a:spcBef>
            </a:pP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reconoce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correspondiente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pasivo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impuestos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diferidos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todas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diferencias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temporarias </a:t>
            </a:r>
            <a:r>
              <a:rPr dirty="0" sz="1000">
                <a:latin typeface="Arial"/>
                <a:cs typeface="Arial"/>
              </a:rPr>
              <a:t>imponibles,</a:t>
            </a:r>
            <a:r>
              <a:rPr dirty="0" sz="1000" spc="229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salvo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2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2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diferencia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temporaria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derive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reconocimiento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inicial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2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fondo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 </a:t>
            </a:r>
            <a:r>
              <a:rPr dirty="0" sz="1000">
                <a:latin typeface="Arial"/>
                <a:cs typeface="Arial"/>
              </a:rPr>
              <a:t>comercio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reconocimiento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inicial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transacción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combinación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negocios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 </a:t>
            </a:r>
            <a:r>
              <a:rPr dirty="0" sz="1000">
                <a:latin typeface="Arial"/>
                <a:cs typeface="Arial"/>
              </a:rPr>
              <a:t>otros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activos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pasivos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operación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qué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momento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realización,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afecte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ni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resultado </a:t>
            </a:r>
            <a:r>
              <a:rPr dirty="0" sz="1000">
                <a:latin typeface="Arial"/>
                <a:cs typeface="Arial"/>
              </a:rPr>
              <a:t>fiscal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ni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contable.</a:t>
            </a:r>
            <a:endParaRPr sz="1000">
              <a:latin typeface="Arial"/>
              <a:cs typeface="Arial"/>
            </a:endParaRPr>
          </a:p>
          <a:p>
            <a:pPr algn="just" marL="372110" marR="5715">
              <a:lnSpc>
                <a:spcPts val="1150"/>
              </a:lnSpc>
              <a:spcBef>
                <a:spcPts val="1030"/>
              </a:spcBef>
            </a:pP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parte,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activos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impuestos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diferidos,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identificados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diferencias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temporarias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deducibles, </a:t>
            </a:r>
            <a:r>
              <a:rPr dirty="0" sz="1000">
                <a:latin typeface="Arial"/>
                <a:cs typeface="Arial"/>
              </a:rPr>
              <a:t>solo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reconocen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caso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considere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probable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Sociedad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tener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futuro </a:t>
            </a:r>
            <a:r>
              <a:rPr dirty="0" sz="1000">
                <a:latin typeface="Arial"/>
                <a:cs typeface="Arial"/>
              </a:rPr>
              <a:t>suficientes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ganancias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fiscales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contra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poder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hacerlos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efectivos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procedan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reconocimiento </a:t>
            </a:r>
            <a:r>
              <a:rPr dirty="0" sz="1000">
                <a:latin typeface="Arial"/>
                <a:cs typeface="Arial"/>
              </a:rPr>
              <a:t>inicial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otros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activos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pasivos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operación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sea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combinación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negocios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no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2731" y="629412"/>
            <a:ext cx="5337875" cy="604622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038860" y="1478782"/>
            <a:ext cx="5489575" cy="760857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algn="just" marL="12700" marR="5715">
              <a:lnSpc>
                <a:spcPct val="104299"/>
              </a:lnSpc>
              <a:spcBef>
                <a:spcPts val="55"/>
              </a:spcBef>
            </a:pPr>
            <a:r>
              <a:rPr dirty="0" sz="1150" spc="-40">
                <a:latin typeface="Arial"/>
                <a:cs typeface="Arial"/>
              </a:rPr>
              <a:t>conjunto,</a:t>
            </a:r>
            <a:r>
              <a:rPr dirty="0" sz="1150" spc="-4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y</a:t>
            </a:r>
            <a:r>
              <a:rPr dirty="0" sz="1150" spc="-80">
                <a:latin typeface="Arial"/>
                <a:cs typeface="Arial"/>
              </a:rPr>
              <a:t> </a:t>
            </a:r>
            <a:r>
              <a:rPr dirty="0" sz="1150" spc="-170">
                <a:latin typeface="Arial"/>
                <a:cs typeface="Arial"/>
              </a:rPr>
              <a:t>en</a:t>
            </a:r>
            <a:r>
              <a:rPr dirty="0" sz="1150" spc="90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la</a:t>
            </a:r>
            <a:r>
              <a:rPr dirty="0" sz="1150" spc="-50">
                <a:latin typeface="Arial"/>
                <a:cs typeface="Arial"/>
              </a:rPr>
              <a:t> </a:t>
            </a:r>
            <a:r>
              <a:rPr dirty="0" sz="1150" spc="-35">
                <a:latin typeface="Arial"/>
                <a:cs typeface="Arial"/>
              </a:rPr>
              <a:t>formación</a:t>
            </a:r>
            <a:r>
              <a:rPr dirty="0" sz="1150" spc="15">
                <a:latin typeface="Arial"/>
                <a:cs typeface="Arial"/>
              </a:rPr>
              <a:t> </a:t>
            </a:r>
            <a:r>
              <a:rPr dirty="0" sz="1150" spc="-170">
                <a:latin typeface="Arial"/>
                <a:cs typeface="Arial"/>
              </a:rPr>
              <a:t>de</a:t>
            </a:r>
            <a:r>
              <a:rPr dirty="0" sz="1150" spc="90">
                <a:latin typeface="Arial"/>
                <a:cs typeface="Arial"/>
              </a:rPr>
              <a:t> </a:t>
            </a:r>
            <a:r>
              <a:rPr dirty="0" sz="1150" spc="-85">
                <a:latin typeface="Arial"/>
                <a:cs typeface="Arial"/>
              </a:rPr>
              <a:t>nuestra</a:t>
            </a:r>
            <a:r>
              <a:rPr dirty="0" sz="1150">
                <a:latin typeface="Arial"/>
                <a:cs typeface="Arial"/>
              </a:rPr>
              <a:t> </a:t>
            </a:r>
            <a:r>
              <a:rPr dirty="0" sz="1150" spc="-25">
                <a:latin typeface="Arial"/>
                <a:cs typeface="Arial"/>
              </a:rPr>
              <a:t>opinión</a:t>
            </a:r>
            <a:r>
              <a:rPr dirty="0" sz="1150" spc="15">
                <a:latin typeface="Arial"/>
                <a:cs typeface="Arial"/>
              </a:rPr>
              <a:t> </a:t>
            </a:r>
            <a:r>
              <a:rPr dirty="0" sz="1150" spc="-85">
                <a:latin typeface="Arial"/>
                <a:cs typeface="Arial"/>
              </a:rPr>
              <a:t>sobre</a:t>
            </a:r>
            <a:r>
              <a:rPr dirty="0" sz="1150" spc="15">
                <a:latin typeface="Arial"/>
                <a:cs typeface="Arial"/>
              </a:rPr>
              <a:t> </a:t>
            </a:r>
            <a:r>
              <a:rPr dirty="0" sz="1150" spc="-105">
                <a:latin typeface="Arial"/>
                <a:cs typeface="Arial"/>
              </a:rPr>
              <a:t>éstas,</a:t>
            </a:r>
            <a:r>
              <a:rPr dirty="0" sz="1150" spc="3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y</a:t>
            </a:r>
            <a:r>
              <a:rPr dirty="0" sz="1150" spc="15">
                <a:latin typeface="Arial"/>
                <a:cs typeface="Arial"/>
              </a:rPr>
              <a:t> </a:t>
            </a:r>
            <a:r>
              <a:rPr dirty="0" sz="1150" spc="-80">
                <a:latin typeface="Arial"/>
                <a:cs typeface="Arial"/>
              </a:rPr>
              <a:t>no</a:t>
            </a:r>
            <a:r>
              <a:rPr dirty="0" sz="1150" spc="30">
                <a:latin typeface="Arial"/>
                <a:cs typeface="Arial"/>
              </a:rPr>
              <a:t> </a:t>
            </a:r>
            <a:r>
              <a:rPr dirty="0" sz="1150" spc="-90">
                <a:latin typeface="Arial"/>
                <a:cs typeface="Arial"/>
              </a:rPr>
              <a:t>expresamos</a:t>
            </a:r>
            <a:r>
              <a:rPr dirty="0" sz="1150" spc="35">
                <a:latin typeface="Arial"/>
                <a:cs typeface="Arial"/>
              </a:rPr>
              <a:t> </a:t>
            </a:r>
            <a:r>
              <a:rPr dirty="0" sz="1150" spc="-114">
                <a:latin typeface="Arial"/>
                <a:cs typeface="Arial"/>
              </a:rPr>
              <a:t>una</a:t>
            </a:r>
            <a:r>
              <a:rPr dirty="0" sz="1150" spc="35">
                <a:latin typeface="Arial"/>
                <a:cs typeface="Arial"/>
              </a:rPr>
              <a:t> </a:t>
            </a:r>
            <a:r>
              <a:rPr dirty="0" sz="1150" spc="-25">
                <a:latin typeface="Arial"/>
                <a:cs typeface="Arial"/>
              </a:rPr>
              <a:t>opinión</a:t>
            </a:r>
            <a:r>
              <a:rPr dirty="0" sz="1150" spc="10">
                <a:latin typeface="Arial"/>
                <a:cs typeface="Arial"/>
              </a:rPr>
              <a:t> </a:t>
            </a:r>
            <a:r>
              <a:rPr dirty="0" sz="1150" spc="-25">
                <a:latin typeface="Arial"/>
                <a:cs typeface="Arial"/>
              </a:rPr>
              <a:t>por </a:t>
            </a:r>
            <a:r>
              <a:rPr dirty="0" sz="1150" spc="-85">
                <a:latin typeface="Arial"/>
                <a:cs typeface="Arial"/>
              </a:rPr>
              <a:t>separado</a:t>
            </a:r>
            <a:r>
              <a:rPr dirty="0" sz="1150" spc="-10">
                <a:latin typeface="Arial"/>
                <a:cs typeface="Arial"/>
              </a:rPr>
              <a:t> </a:t>
            </a:r>
            <a:r>
              <a:rPr dirty="0" sz="1150" spc="-75">
                <a:latin typeface="Arial"/>
                <a:cs typeface="Arial"/>
              </a:rPr>
              <a:t>sobre</a:t>
            </a:r>
            <a:r>
              <a:rPr dirty="0" sz="1150" spc="-10">
                <a:latin typeface="Arial"/>
                <a:cs typeface="Arial"/>
              </a:rPr>
              <a:t> </a:t>
            </a:r>
            <a:r>
              <a:rPr dirty="0" sz="1150" spc="-114">
                <a:latin typeface="Arial"/>
                <a:cs typeface="Arial"/>
              </a:rPr>
              <a:t>esos</a:t>
            </a:r>
            <a:r>
              <a:rPr dirty="0" sz="1150" spc="-10">
                <a:latin typeface="Arial"/>
                <a:cs typeface="Arial"/>
              </a:rPr>
              <a:t> riesgos.</a:t>
            </a:r>
            <a:endParaRPr sz="115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1240"/>
              </a:spcBef>
            </a:pPr>
            <a:r>
              <a:rPr dirty="0" sz="1150" spc="-50">
                <a:latin typeface="Arial"/>
                <a:cs typeface="Arial"/>
              </a:rPr>
              <a:t>Reconocimiento</a:t>
            </a:r>
            <a:r>
              <a:rPr dirty="0" sz="1150" spc="15">
                <a:latin typeface="Arial"/>
                <a:cs typeface="Arial"/>
              </a:rPr>
              <a:t> </a:t>
            </a:r>
            <a:r>
              <a:rPr dirty="0" sz="1150" spc="-95">
                <a:latin typeface="Arial"/>
                <a:cs typeface="Arial"/>
              </a:rPr>
              <a:t>de</a:t>
            </a:r>
            <a:r>
              <a:rPr dirty="0" sz="1150" spc="5">
                <a:latin typeface="Arial"/>
                <a:cs typeface="Arial"/>
              </a:rPr>
              <a:t> </a:t>
            </a:r>
            <a:r>
              <a:rPr dirty="0" sz="1150" spc="-60">
                <a:latin typeface="Arial"/>
                <a:cs typeface="Arial"/>
              </a:rPr>
              <a:t>las</a:t>
            </a:r>
            <a:r>
              <a:rPr dirty="0" sz="1150" spc="15">
                <a:latin typeface="Arial"/>
                <a:cs typeface="Arial"/>
              </a:rPr>
              <a:t> </a:t>
            </a:r>
            <a:r>
              <a:rPr dirty="0" sz="1150" spc="-70">
                <a:latin typeface="Arial"/>
                <a:cs typeface="Arial"/>
              </a:rPr>
              <a:t>subvenciones</a:t>
            </a:r>
            <a:r>
              <a:rPr dirty="0" sz="1150" spc="5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recibidas</a:t>
            </a:r>
            <a:endParaRPr sz="1150">
              <a:latin typeface="Arial"/>
              <a:cs typeface="Arial"/>
            </a:endParaRPr>
          </a:p>
          <a:p>
            <a:pPr algn="just" marL="12700" marR="5080">
              <a:lnSpc>
                <a:spcPct val="105000"/>
              </a:lnSpc>
              <a:spcBef>
                <a:spcPts val="1235"/>
              </a:spcBef>
            </a:pPr>
            <a:r>
              <a:rPr dirty="0" sz="1150">
                <a:latin typeface="Arial"/>
                <a:cs typeface="Arial"/>
              </a:rPr>
              <a:t>La</a:t>
            </a:r>
            <a:r>
              <a:rPr dirty="0" sz="1150" spc="40">
                <a:latin typeface="Arial"/>
                <a:cs typeface="Arial"/>
              </a:rPr>
              <a:t> </a:t>
            </a:r>
            <a:r>
              <a:rPr dirty="0" sz="1150" spc="-25">
                <a:latin typeface="Arial"/>
                <a:cs typeface="Arial"/>
              </a:rPr>
              <a:t>Sociedad</a:t>
            </a:r>
            <a:r>
              <a:rPr dirty="0" sz="1150" spc="4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recibe</a:t>
            </a:r>
            <a:r>
              <a:rPr dirty="0" sz="1150" spc="50">
                <a:latin typeface="Arial"/>
                <a:cs typeface="Arial"/>
              </a:rPr>
              <a:t> </a:t>
            </a:r>
            <a:r>
              <a:rPr dirty="0" sz="1150" spc="-20">
                <a:latin typeface="Arial"/>
                <a:cs typeface="Arial"/>
              </a:rPr>
              <a:t>diversas</a:t>
            </a:r>
            <a:r>
              <a:rPr dirty="0" sz="1150" spc="35">
                <a:latin typeface="Arial"/>
                <a:cs typeface="Arial"/>
              </a:rPr>
              <a:t> </a:t>
            </a:r>
            <a:r>
              <a:rPr dirty="0" sz="1150" spc="-35">
                <a:latin typeface="Arial"/>
                <a:cs typeface="Arial"/>
              </a:rPr>
              <a:t>subvenciones</a:t>
            </a:r>
            <a:r>
              <a:rPr dirty="0" sz="1150" spc="5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para</a:t>
            </a:r>
            <a:r>
              <a:rPr dirty="0" sz="1150" spc="5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sus</a:t>
            </a:r>
            <a:r>
              <a:rPr dirty="0" sz="1150" spc="45">
                <a:latin typeface="Arial"/>
                <a:cs typeface="Arial"/>
              </a:rPr>
              <a:t> </a:t>
            </a:r>
            <a:r>
              <a:rPr dirty="0" sz="1150" spc="-20">
                <a:latin typeface="Arial"/>
                <a:cs typeface="Arial"/>
              </a:rPr>
              <a:t>actividades</a:t>
            </a:r>
            <a:r>
              <a:rPr dirty="0" sz="1150" spc="4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de</a:t>
            </a:r>
            <a:r>
              <a:rPr dirty="0" sz="1150" spc="4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distintas</a:t>
            </a:r>
            <a:r>
              <a:rPr dirty="0" sz="1150" spc="40">
                <a:latin typeface="Arial"/>
                <a:cs typeface="Arial"/>
              </a:rPr>
              <a:t> </a:t>
            </a:r>
            <a:r>
              <a:rPr dirty="0" sz="1150" spc="-60">
                <a:latin typeface="Arial"/>
                <a:cs typeface="Arial"/>
              </a:rPr>
              <a:t>entidades </a:t>
            </a:r>
            <a:r>
              <a:rPr dirty="0" sz="1150" spc="-20">
                <a:latin typeface="Arial"/>
                <a:cs typeface="Arial"/>
              </a:rPr>
              <a:t>públicas.</a:t>
            </a:r>
            <a:r>
              <a:rPr dirty="0" sz="1150" spc="15">
                <a:latin typeface="Arial"/>
                <a:cs typeface="Arial"/>
              </a:rPr>
              <a:t> </a:t>
            </a:r>
            <a:r>
              <a:rPr dirty="0" sz="1150" spc="-20">
                <a:latin typeface="Arial"/>
                <a:cs typeface="Arial"/>
              </a:rPr>
              <a:t>Hemos</a:t>
            </a:r>
            <a:r>
              <a:rPr dirty="0" sz="1150" spc="15">
                <a:latin typeface="Arial"/>
                <a:cs typeface="Arial"/>
              </a:rPr>
              <a:t> </a:t>
            </a:r>
            <a:r>
              <a:rPr dirty="0" sz="1150" spc="-40">
                <a:latin typeface="Arial"/>
                <a:cs typeface="Arial"/>
              </a:rPr>
              <a:t>considerado</a:t>
            </a:r>
            <a:r>
              <a:rPr dirty="0" sz="1150" spc="2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que</a:t>
            </a:r>
            <a:r>
              <a:rPr dirty="0" sz="1150" spc="1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la</a:t>
            </a:r>
            <a:r>
              <a:rPr dirty="0" sz="1150" spc="5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imputación</a:t>
            </a:r>
            <a:r>
              <a:rPr dirty="0" sz="1150" spc="2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a</a:t>
            </a:r>
            <a:r>
              <a:rPr dirty="0" sz="1150" spc="15">
                <a:latin typeface="Arial"/>
                <a:cs typeface="Arial"/>
              </a:rPr>
              <a:t> </a:t>
            </a:r>
            <a:r>
              <a:rPr dirty="0" sz="1150" spc="-30">
                <a:latin typeface="Arial"/>
                <a:cs typeface="Arial"/>
              </a:rPr>
              <a:t>ingresos</a:t>
            </a:r>
            <a:r>
              <a:rPr dirty="0" sz="1150" spc="1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de</a:t>
            </a:r>
            <a:r>
              <a:rPr dirty="0" sz="1150" spc="2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las</a:t>
            </a:r>
            <a:r>
              <a:rPr dirty="0" sz="1150" spc="15">
                <a:latin typeface="Arial"/>
                <a:cs typeface="Arial"/>
              </a:rPr>
              <a:t> </a:t>
            </a:r>
            <a:r>
              <a:rPr dirty="0" sz="1150" spc="-25">
                <a:latin typeface="Arial"/>
                <a:cs typeface="Arial"/>
              </a:rPr>
              <a:t>citadas</a:t>
            </a:r>
            <a:r>
              <a:rPr dirty="0" sz="1150" spc="5">
                <a:latin typeface="Arial"/>
                <a:cs typeface="Arial"/>
              </a:rPr>
              <a:t> </a:t>
            </a:r>
            <a:r>
              <a:rPr dirty="0" sz="1150" spc="-60">
                <a:latin typeface="Arial"/>
                <a:cs typeface="Arial"/>
              </a:rPr>
              <a:t>subvenciones </a:t>
            </a:r>
            <a:r>
              <a:rPr dirty="0" sz="1150" spc="-90">
                <a:latin typeface="Arial"/>
                <a:cs typeface="Arial"/>
              </a:rPr>
              <a:t>supone</a:t>
            </a:r>
            <a:r>
              <a:rPr dirty="0" sz="1150" spc="5">
                <a:latin typeface="Arial"/>
                <a:cs typeface="Arial"/>
              </a:rPr>
              <a:t> </a:t>
            </a:r>
            <a:r>
              <a:rPr dirty="0" sz="1150" spc="-65">
                <a:latin typeface="Arial"/>
                <a:cs typeface="Arial"/>
              </a:rPr>
              <a:t>un</a:t>
            </a:r>
            <a:r>
              <a:rPr dirty="0" sz="1150" spc="-15">
                <a:latin typeface="Arial"/>
                <a:cs typeface="Arial"/>
              </a:rPr>
              <a:t> </a:t>
            </a:r>
            <a:r>
              <a:rPr dirty="0" sz="1150" spc="-55">
                <a:latin typeface="Arial"/>
                <a:cs typeface="Arial"/>
              </a:rPr>
              <a:t>riesgo</a:t>
            </a:r>
            <a:r>
              <a:rPr dirty="0" sz="1150" spc="-25">
                <a:latin typeface="Arial"/>
                <a:cs typeface="Arial"/>
              </a:rPr>
              <a:t> </a:t>
            </a:r>
            <a:r>
              <a:rPr dirty="0" sz="1150" spc="-150">
                <a:latin typeface="Arial"/>
                <a:cs typeface="Arial"/>
              </a:rPr>
              <a:t>de</a:t>
            </a:r>
            <a:r>
              <a:rPr dirty="0" sz="1150" spc="70">
                <a:latin typeface="Arial"/>
                <a:cs typeface="Arial"/>
              </a:rPr>
              <a:t> </a:t>
            </a:r>
            <a:r>
              <a:rPr dirty="0" sz="1150" spc="-85">
                <a:latin typeface="Arial"/>
                <a:cs typeface="Arial"/>
              </a:rPr>
              <a:t>nuestra</a:t>
            </a:r>
            <a:r>
              <a:rPr dirty="0" sz="1150">
                <a:latin typeface="Arial"/>
                <a:cs typeface="Arial"/>
              </a:rPr>
              <a:t> </a:t>
            </a:r>
            <a:r>
              <a:rPr dirty="0" sz="1150" spc="-45">
                <a:latin typeface="Arial"/>
                <a:cs typeface="Arial"/>
              </a:rPr>
              <a:t>auditoría,</a:t>
            </a:r>
            <a:r>
              <a:rPr dirty="0" sz="1150" spc="-20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al</a:t>
            </a:r>
            <a:r>
              <a:rPr dirty="0" sz="1150" spc="25">
                <a:latin typeface="Arial"/>
                <a:cs typeface="Arial"/>
              </a:rPr>
              <a:t> </a:t>
            </a:r>
            <a:r>
              <a:rPr dirty="0" sz="1150" spc="-75">
                <a:latin typeface="Arial"/>
                <a:cs typeface="Arial"/>
              </a:rPr>
              <a:t>tratarse</a:t>
            </a:r>
            <a:r>
              <a:rPr dirty="0" sz="1150" spc="15">
                <a:latin typeface="Arial"/>
                <a:cs typeface="Arial"/>
              </a:rPr>
              <a:t> </a:t>
            </a:r>
            <a:r>
              <a:rPr dirty="0" sz="1150" spc="-150">
                <a:latin typeface="Arial"/>
                <a:cs typeface="Arial"/>
              </a:rPr>
              <a:t>de</a:t>
            </a:r>
            <a:r>
              <a:rPr dirty="0" sz="1150" spc="70">
                <a:latin typeface="Arial"/>
                <a:cs typeface="Arial"/>
              </a:rPr>
              <a:t> </a:t>
            </a:r>
            <a:r>
              <a:rPr dirty="0" sz="1150" spc="-45">
                <a:latin typeface="Arial"/>
                <a:cs typeface="Arial"/>
              </a:rPr>
              <a:t>importes</a:t>
            </a:r>
            <a:r>
              <a:rPr dirty="0" sz="1150" spc="25">
                <a:latin typeface="Arial"/>
                <a:cs typeface="Arial"/>
              </a:rPr>
              <a:t> </a:t>
            </a:r>
            <a:r>
              <a:rPr dirty="0" sz="1150" spc="-25">
                <a:latin typeface="Arial"/>
                <a:cs typeface="Arial"/>
              </a:rPr>
              <a:t>significativos</a:t>
            </a:r>
            <a:r>
              <a:rPr dirty="0" sz="1150" spc="5">
                <a:latin typeface="Arial"/>
                <a:cs typeface="Arial"/>
              </a:rPr>
              <a:t> </a:t>
            </a:r>
            <a:r>
              <a:rPr dirty="0" sz="1150" spc="-95">
                <a:latin typeface="Arial"/>
                <a:cs typeface="Arial"/>
              </a:rPr>
              <a:t>para</a:t>
            </a:r>
            <a:r>
              <a:rPr dirty="0" sz="1150" spc="15">
                <a:latin typeface="Arial"/>
                <a:cs typeface="Arial"/>
              </a:rPr>
              <a:t> </a:t>
            </a:r>
            <a:r>
              <a:rPr dirty="0" sz="1150" spc="-30">
                <a:latin typeface="Arial"/>
                <a:cs typeface="Arial"/>
              </a:rPr>
              <a:t>la</a:t>
            </a:r>
            <a:r>
              <a:rPr dirty="0" sz="1150" spc="5">
                <a:latin typeface="Arial"/>
                <a:cs typeface="Arial"/>
              </a:rPr>
              <a:t> </a:t>
            </a:r>
            <a:r>
              <a:rPr dirty="0" sz="1150" spc="-45">
                <a:latin typeface="Arial"/>
                <a:cs typeface="Arial"/>
              </a:rPr>
              <a:t>Sociedad, </a:t>
            </a:r>
            <a:r>
              <a:rPr dirty="0" sz="1150" spc="-35">
                <a:latin typeface="Arial"/>
                <a:cs typeface="Arial"/>
              </a:rPr>
              <a:t>en</a:t>
            </a:r>
            <a:r>
              <a:rPr dirty="0" sz="1150" spc="-25">
                <a:latin typeface="Arial"/>
                <a:cs typeface="Arial"/>
              </a:rPr>
              <a:t> </a:t>
            </a:r>
            <a:r>
              <a:rPr dirty="0" sz="1150" spc="-30">
                <a:latin typeface="Arial"/>
                <a:cs typeface="Arial"/>
              </a:rPr>
              <a:t>tanto</a:t>
            </a:r>
            <a:r>
              <a:rPr dirty="0" sz="1150" spc="-25">
                <a:latin typeface="Arial"/>
                <a:cs typeface="Arial"/>
              </a:rPr>
              <a:t> </a:t>
            </a:r>
            <a:r>
              <a:rPr dirty="0" sz="1150" spc="-50">
                <a:latin typeface="Arial"/>
                <a:cs typeface="Arial"/>
              </a:rPr>
              <a:t>que</a:t>
            </a:r>
            <a:r>
              <a:rPr dirty="0" sz="1150" spc="-3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la</a:t>
            </a:r>
            <a:r>
              <a:rPr dirty="0" sz="1150" spc="-15">
                <a:latin typeface="Arial"/>
                <a:cs typeface="Arial"/>
              </a:rPr>
              <a:t> </a:t>
            </a:r>
            <a:r>
              <a:rPr dirty="0" sz="1150" spc="-40">
                <a:latin typeface="Arial"/>
                <a:cs typeface="Arial"/>
              </a:rPr>
              <a:t>determinación</a:t>
            </a:r>
            <a:r>
              <a:rPr dirty="0" sz="1150" spc="-1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del</a:t>
            </a:r>
            <a:r>
              <a:rPr dirty="0" sz="1150" spc="-5">
                <a:latin typeface="Arial"/>
                <a:cs typeface="Arial"/>
              </a:rPr>
              <a:t> </a:t>
            </a:r>
            <a:r>
              <a:rPr dirty="0" sz="1150" spc="-75">
                <a:latin typeface="Arial"/>
                <a:cs typeface="Arial"/>
              </a:rPr>
              <a:t>excedente</a:t>
            </a:r>
            <a:r>
              <a:rPr dirty="0" sz="1150" spc="-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del</a:t>
            </a:r>
            <a:r>
              <a:rPr dirty="0" sz="1150" spc="-5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ejercicio</a:t>
            </a:r>
            <a:r>
              <a:rPr dirty="0" sz="1150" spc="-15">
                <a:latin typeface="Arial"/>
                <a:cs typeface="Arial"/>
              </a:rPr>
              <a:t> </a:t>
            </a:r>
            <a:r>
              <a:rPr dirty="0" sz="1150" spc="-80">
                <a:latin typeface="Arial"/>
                <a:cs typeface="Arial"/>
              </a:rPr>
              <a:t>depende</a:t>
            </a:r>
            <a:r>
              <a:rPr dirty="0" sz="1150">
                <a:latin typeface="Arial"/>
                <a:cs typeface="Arial"/>
              </a:rPr>
              <a:t> </a:t>
            </a:r>
            <a:r>
              <a:rPr dirty="0" sz="1150" spc="-35">
                <a:latin typeface="Arial"/>
                <a:cs typeface="Arial"/>
              </a:rPr>
              <a:t>en</a:t>
            </a:r>
            <a:r>
              <a:rPr dirty="0" sz="1150" spc="-15">
                <a:latin typeface="Arial"/>
                <a:cs typeface="Arial"/>
              </a:rPr>
              <a:t> </a:t>
            </a:r>
            <a:r>
              <a:rPr dirty="0" sz="1150" spc="-40">
                <a:latin typeface="Arial"/>
                <a:cs typeface="Arial"/>
              </a:rPr>
              <a:t>gran</a:t>
            </a:r>
            <a:r>
              <a:rPr dirty="0" sz="1150" spc="-15">
                <a:latin typeface="Arial"/>
                <a:cs typeface="Arial"/>
              </a:rPr>
              <a:t> </a:t>
            </a:r>
            <a:r>
              <a:rPr dirty="0" sz="1150" spc="-50">
                <a:latin typeface="Arial"/>
                <a:cs typeface="Arial"/>
              </a:rPr>
              <a:t>medida</a:t>
            </a:r>
            <a:r>
              <a:rPr dirty="0" sz="1150" spc="-30">
                <a:latin typeface="Arial"/>
                <a:cs typeface="Arial"/>
              </a:rPr>
              <a:t> </a:t>
            </a:r>
            <a:r>
              <a:rPr dirty="0" sz="1150" spc="-35">
                <a:latin typeface="Arial"/>
                <a:cs typeface="Arial"/>
              </a:rPr>
              <a:t>de</a:t>
            </a:r>
            <a:r>
              <a:rPr dirty="0" sz="1150" spc="-15">
                <a:latin typeface="Arial"/>
                <a:cs typeface="Arial"/>
              </a:rPr>
              <a:t> </a:t>
            </a:r>
            <a:r>
              <a:rPr dirty="0" sz="1150" spc="-55">
                <a:latin typeface="Arial"/>
                <a:cs typeface="Arial"/>
              </a:rPr>
              <a:t>este </a:t>
            </a:r>
            <a:r>
              <a:rPr dirty="0" sz="1150" spc="-10">
                <a:latin typeface="Arial"/>
                <a:cs typeface="Arial"/>
              </a:rPr>
              <a:t>aspecto.</a:t>
            </a:r>
            <a:endParaRPr sz="1150">
              <a:latin typeface="Arial"/>
              <a:cs typeface="Arial"/>
            </a:endParaRPr>
          </a:p>
          <a:p>
            <a:pPr algn="just" marL="12700" marR="5715">
              <a:lnSpc>
                <a:spcPct val="105200"/>
              </a:lnSpc>
              <a:spcBef>
                <a:spcPts val="780"/>
              </a:spcBef>
            </a:pPr>
            <a:r>
              <a:rPr dirty="0" sz="1150" spc="-60">
                <a:latin typeface="Arial"/>
                <a:cs typeface="Arial"/>
              </a:rPr>
              <a:t>En</a:t>
            </a:r>
            <a:r>
              <a:rPr dirty="0" sz="1150" spc="-75">
                <a:latin typeface="Arial"/>
                <a:cs typeface="Arial"/>
              </a:rPr>
              <a:t> </a:t>
            </a:r>
            <a:r>
              <a:rPr dirty="0" sz="1150" spc="-85">
                <a:latin typeface="Arial"/>
                <a:cs typeface="Arial"/>
              </a:rPr>
              <a:t>respuesta</a:t>
            </a:r>
            <a:r>
              <a:rPr dirty="0" sz="1150" spc="-70">
                <a:latin typeface="Arial"/>
                <a:cs typeface="Arial"/>
              </a:rPr>
              <a:t> </a:t>
            </a:r>
            <a:r>
              <a:rPr dirty="0" sz="1150" spc="-125">
                <a:latin typeface="Arial"/>
                <a:cs typeface="Arial"/>
              </a:rPr>
              <a:t>a</a:t>
            </a:r>
            <a:r>
              <a:rPr dirty="0" sz="1150" spc="-90">
                <a:latin typeface="Arial"/>
                <a:cs typeface="Arial"/>
              </a:rPr>
              <a:t> </a:t>
            </a:r>
            <a:r>
              <a:rPr dirty="0" sz="1150" spc="-35">
                <a:latin typeface="Arial"/>
                <a:cs typeface="Arial"/>
              </a:rPr>
              <a:t>dicho</a:t>
            </a:r>
            <a:r>
              <a:rPr dirty="0" sz="1150" spc="-65">
                <a:latin typeface="Arial"/>
                <a:cs typeface="Arial"/>
              </a:rPr>
              <a:t> </a:t>
            </a:r>
            <a:r>
              <a:rPr dirty="0" sz="1150" spc="-50">
                <a:latin typeface="Arial"/>
                <a:cs typeface="Arial"/>
              </a:rPr>
              <a:t>riesgo</a:t>
            </a:r>
            <a:r>
              <a:rPr dirty="0" sz="1150" spc="-75">
                <a:latin typeface="Arial"/>
                <a:cs typeface="Arial"/>
              </a:rPr>
              <a:t> </a:t>
            </a:r>
            <a:r>
              <a:rPr dirty="0" sz="1150" spc="-15">
                <a:latin typeface="Arial"/>
                <a:cs typeface="Arial"/>
              </a:rPr>
              <a:t>significativo,</a:t>
            </a:r>
            <a:r>
              <a:rPr dirty="0" sz="1150" spc="-75">
                <a:latin typeface="Arial"/>
                <a:cs typeface="Arial"/>
              </a:rPr>
              <a:t> </a:t>
            </a:r>
            <a:r>
              <a:rPr dirty="0" sz="1150" spc="-85">
                <a:latin typeface="Arial"/>
                <a:cs typeface="Arial"/>
              </a:rPr>
              <a:t>hemos</a:t>
            </a:r>
            <a:r>
              <a:rPr dirty="0" sz="1150" spc="-65">
                <a:latin typeface="Arial"/>
                <a:cs typeface="Arial"/>
              </a:rPr>
              <a:t> </a:t>
            </a:r>
            <a:r>
              <a:rPr dirty="0" sz="1150" spc="-45">
                <a:latin typeface="Arial"/>
                <a:cs typeface="Arial"/>
              </a:rPr>
              <a:t>conocido</a:t>
            </a:r>
            <a:r>
              <a:rPr dirty="0" sz="1150" spc="-75">
                <a:latin typeface="Arial"/>
                <a:cs typeface="Arial"/>
              </a:rPr>
              <a:t> </a:t>
            </a:r>
            <a:r>
              <a:rPr dirty="0" sz="1150" spc="-40">
                <a:latin typeface="Arial"/>
                <a:cs typeface="Arial"/>
              </a:rPr>
              <a:t>los</a:t>
            </a:r>
            <a:r>
              <a:rPr dirty="0" sz="1150" spc="-65">
                <a:latin typeface="Arial"/>
                <a:cs typeface="Arial"/>
              </a:rPr>
              <a:t> </a:t>
            </a:r>
            <a:r>
              <a:rPr dirty="0" sz="1150" spc="-50">
                <a:latin typeface="Arial"/>
                <a:cs typeface="Arial"/>
              </a:rPr>
              <a:t>controles</a:t>
            </a:r>
            <a:r>
              <a:rPr dirty="0" sz="1150" spc="-75">
                <a:latin typeface="Arial"/>
                <a:cs typeface="Arial"/>
              </a:rPr>
              <a:t> </a:t>
            </a:r>
            <a:r>
              <a:rPr dirty="0" sz="1150" spc="-80">
                <a:latin typeface="Arial"/>
                <a:cs typeface="Arial"/>
              </a:rPr>
              <a:t>que</a:t>
            </a:r>
            <a:r>
              <a:rPr dirty="0" sz="1150" spc="-70">
                <a:latin typeface="Arial"/>
                <a:cs typeface="Arial"/>
              </a:rPr>
              <a:t> </a:t>
            </a:r>
            <a:r>
              <a:rPr dirty="0" sz="1150" spc="-25">
                <a:latin typeface="Arial"/>
                <a:cs typeface="Arial"/>
              </a:rPr>
              <a:t>la</a:t>
            </a:r>
            <a:r>
              <a:rPr dirty="0" sz="1150" spc="-90">
                <a:latin typeface="Arial"/>
                <a:cs typeface="Arial"/>
              </a:rPr>
              <a:t> </a:t>
            </a:r>
            <a:r>
              <a:rPr dirty="0" sz="1150" spc="-70">
                <a:latin typeface="Arial"/>
                <a:cs typeface="Arial"/>
              </a:rPr>
              <a:t>Sociedad</a:t>
            </a:r>
            <a:r>
              <a:rPr dirty="0" sz="1150" spc="-75">
                <a:latin typeface="Arial"/>
                <a:cs typeface="Arial"/>
              </a:rPr>
              <a:t> </a:t>
            </a:r>
            <a:r>
              <a:rPr dirty="0" sz="1150" spc="-50">
                <a:latin typeface="Arial"/>
                <a:cs typeface="Arial"/>
              </a:rPr>
              <a:t>tiene</a:t>
            </a:r>
            <a:r>
              <a:rPr dirty="0" sz="1150" spc="-65">
                <a:latin typeface="Arial"/>
                <a:cs typeface="Arial"/>
              </a:rPr>
              <a:t> </a:t>
            </a:r>
            <a:r>
              <a:rPr dirty="0" sz="1150" spc="-75">
                <a:latin typeface="Arial"/>
                <a:cs typeface="Arial"/>
              </a:rPr>
              <a:t>diseñados</a:t>
            </a:r>
            <a:r>
              <a:rPr dirty="0" sz="1150" spc="30">
                <a:latin typeface="Arial"/>
                <a:cs typeface="Arial"/>
              </a:rPr>
              <a:t> </a:t>
            </a:r>
            <a:r>
              <a:rPr dirty="0" sz="1150" spc="5">
                <a:latin typeface="Arial"/>
                <a:cs typeface="Arial"/>
              </a:rPr>
              <a:t>y</a:t>
            </a:r>
            <a:r>
              <a:rPr dirty="0" sz="1150" spc="30">
                <a:latin typeface="Arial"/>
                <a:cs typeface="Arial"/>
              </a:rPr>
              <a:t> </a:t>
            </a:r>
            <a:r>
              <a:rPr dirty="0" sz="1150" spc="-50">
                <a:latin typeface="Arial"/>
                <a:cs typeface="Arial"/>
              </a:rPr>
              <a:t>realizado</a:t>
            </a:r>
            <a:r>
              <a:rPr dirty="0" sz="1150" spc="30">
                <a:latin typeface="Arial"/>
                <a:cs typeface="Arial"/>
              </a:rPr>
              <a:t> </a:t>
            </a:r>
            <a:r>
              <a:rPr dirty="0" sz="1150" spc="-80">
                <a:latin typeface="Arial"/>
                <a:cs typeface="Arial"/>
              </a:rPr>
              <a:t>pruebas</a:t>
            </a:r>
            <a:r>
              <a:rPr dirty="0" sz="1150" spc="20">
                <a:latin typeface="Arial"/>
                <a:cs typeface="Arial"/>
              </a:rPr>
              <a:t> </a:t>
            </a:r>
            <a:r>
              <a:rPr dirty="0" sz="1150" spc="-50">
                <a:latin typeface="Arial"/>
                <a:cs typeface="Arial"/>
              </a:rPr>
              <a:t>analíticas</a:t>
            </a:r>
            <a:r>
              <a:rPr dirty="0" sz="1150" spc="30">
                <a:latin typeface="Arial"/>
                <a:cs typeface="Arial"/>
              </a:rPr>
              <a:t> </a:t>
            </a:r>
            <a:r>
              <a:rPr dirty="0" sz="1150" spc="5">
                <a:latin typeface="Arial"/>
                <a:cs typeface="Arial"/>
              </a:rPr>
              <a:t>y</a:t>
            </a:r>
            <a:r>
              <a:rPr dirty="0" sz="1150" spc="30">
                <a:latin typeface="Arial"/>
                <a:cs typeface="Arial"/>
              </a:rPr>
              <a:t> </a:t>
            </a:r>
            <a:r>
              <a:rPr dirty="0" sz="1150" spc="-90">
                <a:latin typeface="Arial"/>
                <a:cs typeface="Arial"/>
              </a:rPr>
              <a:t>de</a:t>
            </a:r>
            <a:r>
              <a:rPr dirty="0" sz="1150" spc="30">
                <a:latin typeface="Arial"/>
                <a:cs typeface="Arial"/>
              </a:rPr>
              <a:t> </a:t>
            </a:r>
            <a:r>
              <a:rPr dirty="0" sz="1150" spc="-40">
                <a:latin typeface="Arial"/>
                <a:cs typeface="Arial"/>
              </a:rPr>
              <a:t>detalle,</a:t>
            </a:r>
            <a:r>
              <a:rPr dirty="0" sz="1150" spc="30">
                <a:latin typeface="Arial"/>
                <a:cs typeface="Arial"/>
              </a:rPr>
              <a:t> </a:t>
            </a:r>
            <a:r>
              <a:rPr dirty="0" sz="1150" spc="-75">
                <a:latin typeface="Arial"/>
                <a:cs typeface="Arial"/>
              </a:rPr>
              <a:t>para</a:t>
            </a:r>
            <a:r>
              <a:rPr dirty="0" sz="1150" spc="10">
                <a:latin typeface="Arial"/>
                <a:cs typeface="Arial"/>
              </a:rPr>
              <a:t> </a:t>
            </a:r>
            <a:r>
              <a:rPr dirty="0" sz="1150" spc="-80">
                <a:latin typeface="Arial"/>
                <a:cs typeface="Arial"/>
              </a:rPr>
              <a:t>asegurarnos</a:t>
            </a:r>
            <a:r>
              <a:rPr dirty="0" sz="1150" spc="30">
                <a:latin typeface="Arial"/>
                <a:cs typeface="Arial"/>
              </a:rPr>
              <a:t> </a:t>
            </a:r>
            <a:r>
              <a:rPr dirty="0" sz="1150" spc="-80">
                <a:latin typeface="Arial"/>
                <a:cs typeface="Arial"/>
              </a:rPr>
              <a:t>que</a:t>
            </a:r>
            <a:r>
              <a:rPr dirty="0" sz="1150" spc="25">
                <a:latin typeface="Arial"/>
                <a:cs typeface="Arial"/>
              </a:rPr>
              <a:t> </a:t>
            </a:r>
            <a:r>
              <a:rPr dirty="0" sz="1150" spc="-30">
                <a:latin typeface="Arial"/>
                <a:cs typeface="Arial"/>
              </a:rPr>
              <a:t>la</a:t>
            </a:r>
            <a:r>
              <a:rPr dirty="0" sz="1150" spc="30">
                <a:latin typeface="Arial"/>
                <a:cs typeface="Arial"/>
              </a:rPr>
              <a:t> </a:t>
            </a:r>
            <a:r>
              <a:rPr dirty="0" sz="1150" spc="-35">
                <a:latin typeface="Arial"/>
                <a:cs typeface="Arial"/>
              </a:rPr>
              <a:t>imputación</a:t>
            </a:r>
            <a:r>
              <a:rPr dirty="0" sz="1150" spc="30">
                <a:latin typeface="Arial"/>
                <a:cs typeface="Arial"/>
              </a:rPr>
              <a:t> </a:t>
            </a:r>
            <a:r>
              <a:rPr dirty="0" sz="1150" spc="-125">
                <a:latin typeface="Arial"/>
                <a:cs typeface="Arial"/>
              </a:rPr>
              <a:t>a</a:t>
            </a:r>
            <a:r>
              <a:rPr dirty="0" sz="1150" spc="-65">
                <a:latin typeface="Arial"/>
                <a:cs typeface="Arial"/>
              </a:rPr>
              <a:t> </a:t>
            </a:r>
            <a:r>
              <a:rPr dirty="0" sz="1150" spc="-60">
                <a:latin typeface="Arial"/>
                <a:cs typeface="Arial"/>
              </a:rPr>
              <a:t>ingresos</a:t>
            </a:r>
            <a:r>
              <a:rPr dirty="0" sz="1150" spc="30">
                <a:latin typeface="Arial"/>
                <a:cs typeface="Arial"/>
              </a:rPr>
              <a:t> </a:t>
            </a:r>
            <a:r>
              <a:rPr dirty="0" sz="1150" spc="-90">
                <a:latin typeface="Arial"/>
                <a:cs typeface="Arial"/>
              </a:rPr>
              <a:t>de</a:t>
            </a:r>
            <a:r>
              <a:rPr dirty="0" sz="1150" spc="30">
                <a:latin typeface="Arial"/>
                <a:cs typeface="Arial"/>
              </a:rPr>
              <a:t> </a:t>
            </a:r>
            <a:r>
              <a:rPr dirty="0" sz="1150" spc="-55">
                <a:latin typeface="Arial"/>
                <a:cs typeface="Arial"/>
              </a:rPr>
              <a:t>las</a:t>
            </a:r>
            <a:r>
              <a:rPr dirty="0" sz="1150" spc="30">
                <a:latin typeface="Arial"/>
                <a:cs typeface="Arial"/>
              </a:rPr>
              <a:t> </a:t>
            </a:r>
            <a:r>
              <a:rPr dirty="0" sz="1150" spc="-40">
                <a:latin typeface="Arial"/>
                <a:cs typeface="Arial"/>
              </a:rPr>
              <a:t>distintas</a:t>
            </a:r>
            <a:r>
              <a:rPr dirty="0" sz="1150" spc="50">
                <a:latin typeface="Arial"/>
                <a:cs typeface="Arial"/>
              </a:rPr>
              <a:t> </a:t>
            </a:r>
            <a:r>
              <a:rPr dirty="0" sz="1150" spc="-65">
                <a:latin typeface="Arial"/>
                <a:cs typeface="Arial"/>
              </a:rPr>
              <a:t>subvenciones</a:t>
            </a:r>
            <a:r>
              <a:rPr dirty="0" sz="1150" spc="30">
                <a:latin typeface="Arial"/>
                <a:cs typeface="Arial"/>
              </a:rPr>
              <a:t> </a:t>
            </a:r>
            <a:r>
              <a:rPr dirty="0" sz="1150" spc="-45">
                <a:latin typeface="Arial"/>
                <a:cs typeface="Arial"/>
              </a:rPr>
              <a:t>recibidas,</a:t>
            </a:r>
            <a:r>
              <a:rPr dirty="0" sz="1150" spc="40">
                <a:latin typeface="Arial"/>
                <a:cs typeface="Arial"/>
              </a:rPr>
              <a:t> </a:t>
            </a:r>
            <a:r>
              <a:rPr dirty="0" sz="1150" spc="-125">
                <a:latin typeface="Arial"/>
                <a:cs typeface="Arial"/>
              </a:rPr>
              <a:t>sea</a:t>
            </a:r>
            <a:r>
              <a:rPr dirty="0" sz="1150" spc="15">
                <a:latin typeface="Arial"/>
                <a:cs typeface="Arial"/>
              </a:rPr>
              <a:t> </a:t>
            </a:r>
            <a:r>
              <a:rPr dirty="0" sz="1150" spc="-70">
                <a:latin typeface="Arial"/>
                <a:cs typeface="Arial"/>
              </a:rPr>
              <a:t>coherente</a:t>
            </a:r>
            <a:r>
              <a:rPr dirty="0" sz="1150" spc="30">
                <a:latin typeface="Arial"/>
                <a:cs typeface="Arial"/>
              </a:rPr>
              <a:t> </a:t>
            </a:r>
            <a:r>
              <a:rPr dirty="0" sz="1150" spc="5">
                <a:latin typeface="Arial"/>
                <a:cs typeface="Arial"/>
              </a:rPr>
              <a:t>y</a:t>
            </a:r>
            <a:r>
              <a:rPr dirty="0" sz="1150" spc="30">
                <a:latin typeface="Arial"/>
                <a:cs typeface="Arial"/>
              </a:rPr>
              <a:t> </a:t>
            </a:r>
            <a:r>
              <a:rPr dirty="0" sz="1150" spc="-35">
                <a:latin typeface="Arial"/>
                <a:cs typeface="Arial"/>
              </a:rPr>
              <a:t>proporcional</a:t>
            </a:r>
            <a:r>
              <a:rPr dirty="0" sz="1150" spc="30">
                <a:latin typeface="Arial"/>
                <a:cs typeface="Arial"/>
              </a:rPr>
              <a:t> </a:t>
            </a:r>
            <a:r>
              <a:rPr dirty="0" sz="1150" spc="-60">
                <a:latin typeface="Arial"/>
                <a:cs typeface="Arial"/>
              </a:rPr>
              <a:t>con</a:t>
            </a:r>
            <a:r>
              <a:rPr dirty="0" sz="1150" spc="40">
                <a:latin typeface="Arial"/>
                <a:cs typeface="Arial"/>
              </a:rPr>
              <a:t> </a:t>
            </a:r>
            <a:r>
              <a:rPr dirty="0" sz="1150" spc="-25">
                <a:latin typeface="Arial"/>
                <a:cs typeface="Arial"/>
              </a:rPr>
              <a:t>el</a:t>
            </a:r>
            <a:r>
              <a:rPr dirty="0" sz="1150" spc="30">
                <a:latin typeface="Arial"/>
                <a:cs typeface="Arial"/>
              </a:rPr>
              <a:t> </a:t>
            </a:r>
            <a:r>
              <a:rPr dirty="0" sz="1150" spc="-65">
                <a:latin typeface="Arial"/>
                <a:cs typeface="Arial"/>
              </a:rPr>
              <a:t>grado</a:t>
            </a:r>
            <a:r>
              <a:rPr dirty="0" sz="1150" spc="-30">
                <a:latin typeface="Arial"/>
                <a:cs typeface="Arial"/>
              </a:rPr>
              <a:t> </a:t>
            </a:r>
            <a:r>
              <a:rPr dirty="0" sz="1150" spc="-90">
                <a:latin typeface="Arial"/>
                <a:cs typeface="Arial"/>
              </a:rPr>
              <a:t>de</a:t>
            </a:r>
            <a:r>
              <a:rPr dirty="0" sz="1150" spc="-95">
                <a:latin typeface="Arial"/>
                <a:cs typeface="Arial"/>
              </a:rPr>
              <a:t> </a:t>
            </a:r>
            <a:r>
              <a:rPr dirty="0" sz="1150" spc="-45">
                <a:latin typeface="Arial"/>
                <a:cs typeface="Arial"/>
              </a:rPr>
              <a:t>ejecución</a:t>
            </a:r>
            <a:r>
              <a:rPr dirty="0" sz="1150" spc="-90">
                <a:latin typeface="Arial"/>
                <a:cs typeface="Arial"/>
              </a:rPr>
              <a:t> </a:t>
            </a:r>
            <a:r>
              <a:rPr dirty="0" sz="1150" spc="-65">
                <a:latin typeface="Arial"/>
                <a:cs typeface="Arial"/>
              </a:rPr>
              <a:t>durante</a:t>
            </a:r>
            <a:r>
              <a:rPr dirty="0" sz="1150" spc="-80">
                <a:latin typeface="Arial"/>
                <a:cs typeface="Arial"/>
              </a:rPr>
              <a:t> </a:t>
            </a:r>
            <a:r>
              <a:rPr dirty="0" sz="1150" spc="-25">
                <a:latin typeface="Arial"/>
                <a:cs typeface="Arial"/>
              </a:rPr>
              <a:t>el</a:t>
            </a:r>
            <a:r>
              <a:rPr dirty="0" sz="1150" spc="-95">
                <a:latin typeface="Arial"/>
                <a:cs typeface="Arial"/>
              </a:rPr>
              <a:t> </a:t>
            </a:r>
            <a:r>
              <a:rPr dirty="0" sz="1150" spc="-25">
                <a:latin typeface="Arial"/>
                <a:cs typeface="Arial"/>
              </a:rPr>
              <a:t>ejercicio</a:t>
            </a:r>
            <a:r>
              <a:rPr dirty="0" sz="1150" spc="-100">
                <a:latin typeface="Arial"/>
                <a:cs typeface="Arial"/>
              </a:rPr>
              <a:t> </a:t>
            </a:r>
            <a:r>
              <a:rPr dirty="0" sz="1150" spc="-40">
                <a:latin typeface="Arial"/>
                <a:cs typeface="Arial"/>
              </a:rPr>
              <a:t>del</a:t>
            </a:r>
            <a:r>
              <a:rPr dirty="0" sz="1150" spc="-85">
                <a:latin typeface="Arial"/>
                <a:cs typeface="Arial"/>
              </a:rPr>
              <a:t> </a:t>
            </a:r>
            <a:r>
              <a:rPr dirty="0" sz="1150" spc="-75">
                <a:latin typeface="Arial"/>
                <a:cs typeface="Arial"/>
              </a:rPr>
              <a:t>presupuesto </a:t>
            </a:r>
            <a:r>
              <a:rPr dirty="0" sz="1150" spc="-85">
                <a:latin typeface="Arial"/>
                <a:cs typeface="Arial"/>
              </a:rPr>
              <a:t>de</a:t>
            </a:r>
            <a:r>
              <a:rPr dirty="0" sz="1150" spc="-90">
                <a:latin typeface="Arial"/>
                <a:cs typeface="Arial"/>
              </a:rPr>
              <a:t> </a:t>
            </a:r>
            <a:r>
              <a:rPr dirty="0" sz="1150" spc="-85">
                <a:latin typeface="Arial"/>
                <a:cs typeface="Arial"/>
              </a:rPr>
              <a:t>gastos </a:t>
            </a:r>
            <a:r>
              <a:rPr dirty="0" sz="1150" spc="-90">
                <a:latin typeface="Arial"/>
                <a:cs typeface="Arial"/>
              </a:rPr>
              <a:t>de</a:t>
            </a:r>
            <a:r>
              <a:rPr dirty="0" sz="1150" spc="-95">
                <a:latin typeface="Arial"/>
                <a:cs typeface="Arial"/>
              </a:rPr>
              <a:t> </a:t>
            </a:r>
            <a:r>
              <a:rPr dirty="0" sz="1150" spc="-90">
                <a:latin typeface="Arial"/>
                <a:cs typeface="Arial"/>
              </a:rPr>
              <a:t>cada</a:t>
            </a:r>
            <a:r>
              <a:rPr dirty="0" sz="1150" spc="-95">
                <a:latin typeface="Arial"/>
                <a:cs typeface="Arial"/>
              </a:rPr>
              <a:t> </a:t>
            </a:r>
            <a:r>
              <a:rPr dirty="0" sz="1150" spc="-60">
                <a:latin typeface="Arial"/>
                <a:cs typeface="Arial"/>
              </a:rPr>
              <a:t>expediente</a:t>
            </a:r>
            <a:r>
              <a:rPr dirty="0" sz="1150" spc="-75">
                <a:latin typeface="Arial"/>
                <a:cs typeface="Arial"/>
              </a:rPr>
              <a:t> </a:t>
            </a:r>
            <a:r>
              <a:rPr dirty="0" sz="1150" spc="-100">
                <a:latin typeface="Arial"/>
                <a:cs typeface="Arial"/>
              </a:rPr>
              <a:t>de</a:t>
            </a:r>
            <a:r>
              <a:rPr dirty="0" sz="1150" spc="-90">
                <a:latin typeface="Arial"/>
                <a:cs typeface="Arial"/>
              </a:rPr>
              <a:t> </a:t>
            </a:r>
            <a:r>
              <a:rPr dirty="0" sz="1150" spc="-55">
                <a:latin typeface="Arial"/>
                <a:cs typeface="Arial"/>
              </a:rPr>
              <a:t>subvención.</a:t>
            </a:r>
            <a:endParaRPr sz="1150">
              <a:latin typeface="Arial"/>
              <a:cs typeface="Arial"/>
            </a:endParaRPr>
          </a:p>
          <a:p>
            <a:pPr algn="just" marL="12700" marR="5080">
              <a:lnSpc>
                <a:spcPct val="105200"/>
              </a:lnSpc>
              <a:spcBef>
                <a:spcPts val="1165"/>
              </a:spcBef>
            </a:pPr>
            <a:r>
              <a:rPr dirty="0" sz="1150" spc="-60" b="1">
                <a:latin typeface="Arial"/>
                <a:cs typeface="Arial"/>
              </a:rPr>
              <a:t>Responsabilidad</a:t>
            </a:r>
            <a:r>
              <a:rPr dirty="0" sz="1150" spc="-10" b="1">
                <a:latin typeface="Arial"/>
                <a:cs typeface="Arial"/>
              </a:rPr>
              <a:t> </a:t>
            </a:r>
            <a:r>
              <a:rPr dirty="0" sz="1150" b="1">
                <a:latin typeface="Arial"/>
                <a:cs typeface="Arial"/>
              </a:rPr>
              <a:t>de</a:t>
            </a:r>
            <a:r>
              <a:rPr dirty="0" sz="1150" spc="-20" b="1">
                <a:latin typeface="Arial"/>
                <a:cs typeface="Arial"/>
              </a:rPr>
              <a:t> </a:t>
            </a:r>
            <a:r>
              <a:rPr dirty="0" sz="1150" b="1">
                <a:latin typeface="Arial"/>
                <a:cs typeface="Arial"/>
              </a:rPr>
              <a:t>la</a:t>
            </a:r>
            <a:r>
              <a:rPr dirty="0" sz="1150" spc="-5" b="1">
                <a:latin typeface="Arial"/>
                <a:cs typeface="Arial"/>
              </a:rPr>
              <a:t> </a:t>
            </a:r>
            <a:r>
              <a:rPr dirty="0" sz="1150" spc="-35" b="1">
                <a:latin typeface="Arial"/>
                <a:cs typeface="Arial"/>
              </a:rPr>
              <a:t>administradora</a:t>
            </a:r>
            <a:r>
              <a:rPr dirty="0" sz="1150" spc="-10" b="1">
                <a:latin typeface="Arial"/>
                <a:cs typeface="Arial"/>
              </a:rPr>
              <a:t> </a:t>
            </a:r>
            <a:r>
              <a:rPr dirty="0" sz="1150" spc="-20" b="1">
                <a:latin typeface="Arial"/>
                <a:cs typeface="Arial"/>
              </a:rPr>
              <a:t>única</a:t>
            </a:r>
            <a:r>
              <a:rPr dirty="0" sz="1150" spc="-10" b="1">
                <a:latin typeface="Arial"/>
                <a:cs typeface="Arial"/>
              </a:rPr>
              <a:t> </a:t>
            </a:r>
            <a:r>
              <a:rPr dirty="0" sz="1150" b="1">
                <a:latin typeface="Arial"/>
                <a:cs typeface="Arial"/>
              </a:rPr>
              <a:t>en</a:t>
            </a:r>
            <a:r>
              <a:rPr dirty="0" sz="1150" spc="-5" b="1">
                <a:latin typeface="Arial"/>
                <a:cs typeface="Arial"/>
              </a:rPr>
              <a:t> </a:t>
            </a:r>
            <a:r>
              <a:rPr dirty="0" sz="1150" spc="-30" b="1">
                <a:latin typeface="Arial"/>
                <a:cs typeface="Arial"/>
              </a:rPr>
              <a:t>relación</a:t>
            </a:r>
            <a:r>
              <a:rPr dirty="0" sz="1150" spc="-5" b="1">
                <a:latin typeface="Arial"/>
                <a:cs typeface="Arial"/>
              </a:rPr>
              <a:t> </a:t>
            </a:r>
            <a:r>
              <a:rPr dirty="0" sz="1150" spc="-40" b="1">
                <a:latin typeface="Arial"/>
                <a:cs typeface="Arial"/>
              </a:rPr>
              <a:t>con</a:t>
            </a:r>
            <a:r>
              <a:rPr dirty="0" sz="1150" spc="-5" b="1">
                <a:latin typeface="Arial"/>
                <a:cs typeface="Arial"/>
              </a:rPr>
              <a:t> </a:t>
            </a:r>
            <a:r>
              <a:rPr dirty="0" sz="1150" b="1">
                <a:latin typeface="Arial"/>
                <a:cs typeface="Arial"/>
              </a:rPr>
              <a:t>las</a:t>
            </a:r>
            <a:r>
              <a:rPr dirty="0" sz="1150" spc="5" b="1">
                <a:latin typeface="Arial"/>
                <a:cs typeface="Arial"/>
              </a:rPr>
              <a:t> </a:t>
            </a:r>
            <a:r>
              <a:rPr dirty="0" sz="1150" spc="-70" b="1">
                <a:latin typeface="Arial"/>
                <a:cs typeface="Arial"/>
              </a:rPr>
              <a:t>cuentas</a:t>
            </a:r>
            <a:r>
              <a:rPr dirty="0" sz="1150" spc="-5" b="1">
                <a:latin typeface="Arial"/>
                <a:cs typeface="Arial"/>
              </a:rPr>
              <a:t> </a:t>
            </a:r>
            <a:r>
              <a:rPr dirty="0" sz="1150" spc="-50" b="1">
                <a:latin typeface="Arial"/>
                <a:cs typeface="Arial"/>
              </a:rPr>
              <a:t>anuales</a:t>
            </a:r>
            <a:r>
              <a:rPr dirty="0" sz="1150" spc="-5" b="1">
                <a:latin typeface="Arial"/>
                <a:cs typeface="Arial"/>
              </a:rPr>
              <a:t> </a:t>
            </a:r>
            <a:r>
              <a:rPr dirty="0" sz="1150" spc="-25" b="1">
                <a:latin typeface="Arial"/>
                <a:cs typeface="Arial"/>
              </a:rPr>
              <a:t>de </a:t>
            </a:r>
            <a:r>
              <a:rPr dirty="0" sz="1150" spc="-10" b="1">
                <a:latin typeface="Arial"/>
                <a:cs typeface="Arial"/>
              </a:rPr>
              <a:t>pymes</a:t>
            </a:r>
            <a:endParaRPr sz="1150">
              <a:latin typeface="Arial"/>
              <a:cs typeface="Arial"/>
            </a:endParaRPr>
          </a:p>
          <a:p>
            <a:pPr algn="just" marL="12700" marR="5080">
              <a:lnSpc>
                <a:spcPct val="104900"/>
              </a:lnSpc>
              <a:spcBef>
                <a:spcPts val="1170"/>
              </a:spcBef>
            </a:pPr>
            <a:r>
              <a:rPr dirty="0" sz="1150" spc="-30">
                <a:latin typeface="Arial"/>
                <a:cs typeface="Arial"/>
              </a:rPr>
              <a:t>La</a:t>
            </a:r>
            <a:r>
              <a:rPr dirty="0" sz="1150" spc="5">
                <a:latin typeface="Arial"/>
                <a:cs typeface="Arial"/>
              </a:rPr>
              <a:t> </a:t>
            </a:r>
            <a:r>
              <a:rPr dirty="0" sz="1150" spc="-50">
                <a:latin typeface="Arial"/>
                <a:cs typeface="Arial"/>
              </a:rPr>
              <a:t>administradora</a:t>
            </a:r>
            <a:r>
              <a:rPr dirty="0" sz="1150" spc="-5">
                <a:latin typeface="Arial"/>
                <a:cs typeface="Arial"/>
              </a:rPr>
              <a:t> </a:t>
            </a:r>
            <a:r>
              <a:rPr dirty="0" sz="1150" spc="-45">
                <a:latin typeface="Arial"/>
                <a:cs typeface="Arial"/>
              </a:rPr>
              <a:t>única</a:t>
            </a:r>
            <a:r>
              <a:rPr dirty="0" sz="1150" spc="5">
                <a:latin typeface="Arial"/>
                <a:cs typeface="Arial"/>
              </a:rPr>
              <a:t> </a:t>
            </a:r>
            <a:r>
              <a:rPr dirty="0" sz="1150" spc="-125">
                <a:latin typeface="Arial"/>
                <a:cs typeface="Arial"/>
              </a:rPr>
              <a:t>es</a:t>
            </a:r>
            <a:r>
              <a:rPr dirty="0" sz="1150" spc="5">
                <a:latin typeface="Arial"/>
                <a:cs typeface="Arial"/>
              </a:rPr>
              <a:t> </a:t>
            </a:r>
            <a:r>
              <a:rPr dirty="0" sz="1150" spc="-75">
                <a:latin typeface="Arial"/>
                <a:cs typeface="Arial"/>
              </a:rPr>
              <a:t>responsable</a:t>
            </a:r>
            <a:r>
              <a:rPr dirty="0" sz="1150" spc="10">
                <a:latin typeface="Arial"/>
                <a:cs typeface="Arial"/>
              </a:rPr>
              <a:t> </a:t>
            </a:r>
            <a:r>
              <a:rPr dirty="0" sz="1150" spc="-90">
                <a:latin typeface="Arial"/>
                <a:cs typeface="Arial"/>
              </a:rPr>
              <a:t>de</a:t>
            </a:r>
            <a:r>
              <a:rPr dirty="0" sz="1150" spc="5">
                <a:latin typeface="Arial"/>
                <a:cs typeface="Arial"/>
              </a:rPr>
              <a:t> </a:t>
            </a:r>
            <a:r>
              <a:rPr dirty="0" sz="1150" spc="-25">
                <a:latin typeface="Arial"/>
                <a:cs typeface="Arial"/>
              </a:rPr>
              <a:t>formular</a:t>
            </a:r>
            <a:r>
              <a:rPr dirty="0" sz="1150">
                <a:latin typeface="Arial"/>
                <a:cs typeface="Arial"/>
              </a:rPr>
              <a:t> </a:t>
            </a:r>
            <a:r>
              <a:rPr dirty="0" sz="1150" spc="-60">
                <a:latin typeface="Arial"/>
                <a:cs typeface="Arial"/>
              </a:rPr>
              <a:t>las</a:t>
            </a:r>
            <a:r>
              <a:rPr dirty="0" sz="1150" spc="5">
                <a:latin typeface="Arial"/>
                <a:cs typeface="Arial"/>
              </a:rPr>
              <a:t> </a:t>
            </a:r>
            <a:r>
              <a:rPr dirty="0" sz="1150" spc="-80">
                <a:latin typeface="Arial"/>
                <a:cs typeface="Arial"/>
              </a:rPr>
              <a:t>cuentas</a:t>
            </a:r>
            <a:r>
              <a:rPr dirty="0" sz="1150" spc="5">
                <a:latin typeface="Arial"/>
                <a:cs typeface="Arial"/>
              </a:rPr>
              <a:t> </a:t>
            </a:r>
            <a:r>
              <a:rPr dirty="0" sz="1150" spc="-80">
                <a:latin typeface="Arial"/>
                <a:cs typeface="Arial"/>
              </a:rPr>
              <a:t>anuales</a:t>
            </a:r>
            <a:r>
              <a:rPr dirty="0" sz="1150" spc="5">
                <a:latin typeface="Arial"/>
                <a:cs typeface="Arial"/>
              </a:rPr>
              <a:t> </a:t>
            </a:r>
            <a:r>
              <a:rPr dirty="0" sz="1150" spc="-90">
                <a:latin typeface="Arial"/>
                <a:cs typeface="Arial"/>
              </a:rPr>
              <a:t>de</a:t>
            </a:r>
            <a:r>
              <a:rPr dirty="0" sz="1150" spc="15">
                <a:latin typeface="Arial"/>
                <a:cs typeface="Arial"/>
              </a:rPr>
              <a:t> </a:t>
            </a:r>
            <a:r>
              <a:rPr dirty="0" sz="1150" spc="-75">
                <a:latin typeface="Arial"/>
                <a:cs typeface="Arial"/>
              </a:rPr>
              <a:t>pymes</a:t>
            </a:r>
            <a:r>
              <a:rPr dirty="0" sz="1150" spc="5">
                <a:latin typeface="Arial"/>
                <a:cs typeface="Arial"/>
              </a:rPr>
              <a:t> </a:t>
            </a:r>
            <a:r>
              <a:rPr dirty="0" sz="1150" spc="-60">
                <a:latin typeface="Arial"/>
                <a:cs typeface="Arial"/>
              </a:rPr>
              <a:t>adjuntas,</a:t>
            </a:r>
            <a:r>
              <a:rPr dirty="0" sz="1150" spc="-40">
                <a:latin typeface="Arial"/>
                <a:cs typeface="Arial"/>
              </a:rPr>
              <a:t> </a:t>
            </a:r>
            <a:r>
              <a:rPr dirty="0" sz="1150" spc="-90">
                <a:latin typeface="Arial"/>
                <a:cs typeface="Arial"/>
              </a:rPr>
              <a:t>de</a:t>
            </a:r>
            <a:r>
              <a:rPr dirty="0" sz="1150" spc="130">
                <a:latin typeface="Arial"/>
                <a:cs typeface="Arial"/>
              </a:rPr>
              <a:t> </a:t>
            </a:r>
            <a:r>
              <a:rPr dirty="0" sz="1150" spc="-40">
                <a:latin typeface="Arial"/>
                <a:cs typeface="Arial"/>
              </a:rPr>
              <a:t>forma</a:t>
            </a:r>
            <a:r>
              <a:rPr dirty="0" sz="1150" spc="130">
                <a:latin typeface="Arial"/>
                <a:cs typeface="Arial"/>
              </a:rPr>
              <a:t> </a:t>
            </a:r>
            <a:r>
              <a:rPr dirty="0" sz="1150" spc="-80">
                <a:latin typeface="Arial"/>
                <a:cs typeface="Arial"/>
              </a:rPr>
              <a:t>que</a:t>
            </a:r>
            <a:r>
              <a:rPr dirty="0" sz="1150" spc="130">
                <a:latin typeface="Arial"/>
                <a:cs typeface="Arial"/>
              </a:rPr>
              <a:t> </a:t>
            </a:r>
            <a:r>
              <a:rPr dirty="0" sz="1150" spc="-80">
                <a:latin typeface="Arial"/>
                <a:cs typeface="Arial"/>
              </a:rPr>
              <a:t>expresen</a:t>
            </a:r>
            <a:r>
              <a:rPr dirty="0" sz="1150" spc="120">
                <a:latin typeface="Arial"/>
                <a:cs typeface="Arial"/>
              </a:rPr>
              <a:t> </a:t>
            </a:r>
            <a:r>
              <a:rPr dirty="0" sz="1150" spc="-20">
                <a:latin typeface="Arial"/>
                <a:cs typeface="Arial"/>
              </a:rPr>
              <a:t>la</a:t>
            </a:r>
            <a:r>
              <a:rPr dirty="0" sz="1150" spc="110">
                <a:latin typeface="Arial"/>
                <a:cs typeface="Arial"/>
              </a:rPr>
              <a:t> </a:t>
            </a:r>
            <a:r>
              <a:rPr dirty="0" sz="1150" spc="-60">
                <a:latin typeface="Arial"/>
                <a:cs typeface="Arial"/>
              </a:rPr>
              <a:t>imagen</a:t>
            </a:r>
            <a:r>
              <a:rPr dirty="0" sz="1150" spc="145">
                <a:latin typeface="Arial"/>
                <a:cs typeface="Arial"/>
              </a:rPr>
              <a:t> </a:t>
            </a:r>
            <a:r>
              <a:rPr dirty="0" sz="1150" spc="15">
                <a:latin typeface="Arial"/>
                <a:cs typeface="Arial"/>
              </a:rPr>
              <a:t>fiel</a:t>
            </a:r>
            <a:r>
              <a:rPr dirty="0" sz="1150" spc="120">
                <a:latin typeface="Arial"/>
                <a:cs typeface="Arial"/>
              </a:rPr>
              <a:t> </a:t>
            </a:r>
            <a:r>
              <a:rPr dirty="0" sz="1150" spc="-35">
                <a:latin typeface="Arial"/>
                <a:cs typeface="Arial"/>
              </a:rPr>
              <a:t>del</a:t>
            </a:r>
            <a:r>
              <a:rPr dirty="0" sz="1150" spc="120">
                <a:latin typeface="Arial"/>
                <a:cs typeface="Arial"/>
              </a:rPr>
              <a:t> </a:t>
            </a:r>
            <a:r>
              <a:rPr dirty="0" sz="1150" spc="-30">
                <a:latin typeface="Arial"/>
                <a:cs typeface="Arial"/>
              </a:rPr>
              <a:t>patrimonio,</a:t>
            </a:r>
            <a:r>
              <a:rPr dirty="0" sz="1150" spc="135">
                <a:latin typeface="Arial"/>
                <a:cs typeface="Arial"/>
              </a:rPr>
              <a:t> </a:t>
            </a:r>
            <a:r>
              <a:rPr dirty="0" sz="1150" spc="-100">
                <a:latin typeface="Arial"/>
                <a:cs typeface="Arial"/>
              </a:rPr>
              <a:t>de</a:t>
            </a:r>
            <a:r>
              <a:rPr dirty="0" sz="1150" spc="120">
                <a:latin typeface="Arial"/>
                <a:cs typeface="Arial"/>
              </a:rPr>
              <a:t> </a:t>
            </a:r>
            <a:r>
              <a:rPr dirty="0" sz="1150" spc="-25">
                <a:latin typeface="Arial"/>
                <a:cs typeface="Arial"/>
              </a:rPr>
              <a:t>la</a:t>
            </a:r>
            <a:r>
              <a:rPr dirty="0" sz="1150" spc="120">
                <a:latin typeface="Arial"/>
                <a:cs typeface="Arial"/>
              </a:rPr>
              <a:t> </a:t>
            </a:r>
            <a:r>
              <a:rPr dirty="0" sz="1150" spc="-40">
                <a:latin typeface="Arial"/>
                <a:cs typeface="Arial"/>
              </a:rPr>
              <a:t>situación</a:t>
            </a:r>
            <a:r>
              <a:rPr dirty="0" sz="1150" spc="135">
                <a:latin typeface="Arial"/>
                <a:cs typeface="Arial"/>
              </a:rPr>
              <a:t> </a:t>
            </a:r>
            <a:r>
              <a:rPr dirty="0" sz="1150" spc="-35">
                <a:latin typeface="Arial"/>
                <a:cs typeface="Arial"/>
              </a:rPr>
              <a:t>financiera</a:t>
            </a:r>
            <a:r>
              <a:rPr dirty="0" sz="1150" spc="120">
                <a:latin typeface="Arial"/>
                <a:cs typeface="Arial"/>
              </a:rPr>
              <a:t> </a:t>
            </a:r>
            <a:r>
              <a:rPr dirty="0" sz="1150" spc="5">
                <a:latin typeface="Arial"/>
                <a:cs typeface="Arial"/>
              </a:rPr>
              <a:t>y</a:t>
            </a:r>
            <a:r>
              <a:rPr dirty="0" sz="1150" spc="120">
                <a:latin typeface="Arial"/>
                <a:cs typeface="Arial"/>
              </a:rPr>
              <a:t> </a:t>
            </a:r>
            <a:r>
              <a:rPr dirty="0" sz="1150" spc="-90">
                <a:latin typeface="Arial"/>
                <a:cs typeface="Arial"/>
              </a:rPr>
              <a:t>de</a:t>
            </a:r>
            <a:r>
              <a:rPr dirty="0" sz="1150" spc="120">
                <a:latin typeface="Arial"/>
                <a:cs typeface="Arial"/>
              </a:rPr>
              <a:t> </a:t>
            </a:r>
            <a:r>
              <a:rPr dirty="0" sz="1150" spc="-40">
                <a:latin typeface="Arial"/>
                <a:cs typeface="Arial"/>
              </a:rPr>
              <a:t>los</a:t>
            </a:r>
            <a:r>
              <a:rPr dirty="0" sz="1150" spc="-70">
                <a:latin typeface="Arial"/>
                <a:cs typeface="Arial"/>
              </a:rPr>
              <a:t> </a:t>
            </a:r>
            <a:r>
              <a:rPr dirty="0" sz="1150" spc="-65">
                <a:latin typeface="Arial"/>
                <a:cs typeface="Arial"/>
              </a:rPr>
              <a:t>resultados </a:t>
            </a:r>
            <a:r>
              <a:rPr dirty="0" sz="1150" spc="-100">
                <a:latin typeface="Arial"/>
                <a:cs typeface="Arial"/>
              </a:rPr>
              <a:t>de</a:t>
            </a:r>
            <a:r>
              <a:rPr dirty="0" sz="1150" spc="-65">
                <a:latin typeface="Arial"/>
                <a:cs typeface="Arial"/>
              </a:rPr>
              <a:t> </a:t>
            </a:r>
            <a:r>
              <a:rPr dirty="0" sz="1150" spc="-30">
                <a:latin typeface="Arial"/>
                <a:cs typeface="Arial"/>
              </a:rPr>
              <a:t>la</a:t>
            </a:r>
            <a:r>
              <a:rPr dirty="0" sz="1150" spc="-80">
                <a:latin typeface="Arial"/>
                <a:cs typeface="Arial"/>
              </a:rPr>
              <a:t> </a:t>
            </a:r>
            <a:r>
              <a:rPr dirty="0" sz="1150" spc="-65">
                <a:latin typeface="Arial"/>
                <a:cs typeface="Arial"/>
              </a:rPr>
              <a:t>Sociedad, </a:t>
            </a:r>
            <a:r>
              <a:rPr dirty="0" sz="1150" spc="-90">
                <a:latin typeface="Arial"/>
                <a:cs typeface="Arial"/>
              </a:rPr>
              <a:t>de </a:t>
            </a:r>
            <a:r>
              <a:rPr dirty="0" sz="1150" spc="-35">
                <a:latin typeface="Arial"/>
                <a:cs typeface="Arial"/>
              </a:rPr>
              <a:t>conformidad</a:t>
            </a:r>
            <a:r>
              <a:rPr dirty="0" sz="1150" spc="-90">
                <a:latin typeface="Arial"/>
                <a:cs typeface="Arial"/>
              </a:rPr>
              <a:t> </a:t>
            </a:r>
            <a:r>
              <a:rPr dirty="0" sz="1150" spc="-65">
                <a:latin typeface="Arial"/>
                <a:cs typeface="Arial"/>
              </a:rPr>
              <a:t>con </a:t>
            </a:r>
            <a:r>
              <a:rPr dirty="0" sz="1150" spc="-25">
                <a:latin typeface="Arial"/>
                <a:cs typeface="Arial"/>
              </a:rPr>
              <a:t>el</a:t>
            </a:r>
            <a:r>
              <a:rPr dirty="0" sz="1150" spc="-65">
                <a:latin typeface="Arial"/>
                <a:cs typeface="Arial"/>
              </a:rPr>
              <a:t> marco</a:t>
            </a:r>
            <a:r>
              <a:rPr dirty="0" sz="1150" spc="-90">
                <a:latin typeface="Arial"/>
                <a:cs typeface="Arial"/>
              </a:rPr>
              <a:t> </a:t>
            </a:r>
            <a:r>
              <a:rPr dirty="0" sz="1150" spc="-35">
                <a:latin typeface="Arial"/>
                <a:cs typeface="Arial"/>
              </a:rPr>
              <a:t>normativo</a:t>
            </a:r>
            <a:r>
              <a:rPr dirty="0" sz="1150" spc="-75">
                <a:latin typeface="Arial"/>
                <a:cs typeface="Arial"/>
              </a:rPr>
              <a:t> </a:t>
            </a:r>
            <a:r>
              <a:rPr dirty="0" sz="1150" spc="-85">
                <a:latin typeface="Arial"/>
                <a:cs typeface="Arial"/>
              </a:rPr>
              <a:t>de</a:t>
            </a:r>
            <a:r>
              <a:rPr dirty="0" sz="1150" spc="-75">
                <a:latin typeface="Arial"/>
                <a:cs typeface="Arial"/>
              </a:rPr>
              <a:t> </a:t>
            </a:r>
            <a:r>
              <a:rPr dirty="0" sz="1150" spc="-30">
                <a:latin typeface="Arial"/>
                <a:cs typeface="Arial"/>
              </a:rPr>
              <a:t>información</a:t>
            </a:r>
            <a:r>
              <a:rPr dirty="0" sz="1150" spc="-65">
                <a:latin typeface="Arial"/>
                <a:cs typeface="Arial"/>
              </a:rPr>
              <a:t> </a:t>
            </a:r>
            <a:r>
              <a:rPr dirty="0" sz="1150" spc="-35">
                <a:latin typeface="Arial"/>
                <a:cs typeface="Arial"/>
              </a:rPr>
              <a:t>financiera</a:t>
            </a:r>
            <a:r>
              <a:rPr dirty="0" sz="1150" spc="-65">
                <a:latin typeface="Arial"/>
                <a:cs typeface="Arial"/>
              </a:rPr>
              <a:t> </a:t>
            </a:r>
            <a:r>
              <a:rPr dirty="0" sz="1150" spc="-40">
                <a:latin typeface="Arial"/>
                <a:cs typeface="Arial"/>
              </a:rPr>
              <a:t>aplicable</a:t>
            </a:r>
            <a:r>
              <a:rPr dirty="0" sz="1150" spc="-70">
                <a:latin typeface="Arial"/>
                <a:cs typeface="Arial"/>
              </a:rPr>
              <a:t> </a:t>
            </a:r>
            <a:r>
              <a:rPr dirty="0" sz="1150" spc="-125">
                <a:latin typeface="Arial"/>
                <a:cs typeface="Arial"/>
              </a:rPr>
              <a:t>a</a:t>
            </a:r>
            <a:r>
              <a:rPr dirty="0" sz="1150" spc="-70">
                <a:latin typeface="Arial"/>
                <a:cs typeface="Arial"/>
              </a:rPr>
              <a:t> </a:t>
            </a:r>
            <a:r>
              <a:rPr dirty="0" sz="1150" spc="-25">
                <a:latin typeface="Arial"/>
                <a:cs typeface="Arial"/>
              </a:rPr>
              <a:t>la</a:t>
            </a:r>
            <a:r>
              <a:rPr dirty="0" sz="1150" spc="-45">
                <a:latin typeface="Arial"/>
                <a:cs typeface="Arial"/>
              </a:rPr>
              <a:t> </a:t>
            </a:r>
            <a:r>
              <a:rPr dirty="0" sz="1150" spc="-55">
                <a:latin typeface="Arial"/>
                <a:cs typeface="Arial"/>
              </a:rPr>
              <a:t>entidad</a:t>
            </a:r>
            <a:r>
              <a:rPr dirty="0" sz="1150" spc="-65">
                <a:latin typeface="Arial"/>
                <a:cs typeface="Arial"/>
              </a:rPr>
              <a:t> </a:t>
            </a:r>
            <a:r>
              <a:rPr dirty="0" sz="1150" spc="-90">
                <a:latin typeface="Arial"/>
                <a:cs typeface="Arial"/>
              </a:rPr>
              <a:t>en</a:t>
            </a:r>
            <a:r>
              <a:rPr dirty="0" sz="1150" spc="-40">
                <a:latin typeface="Arial"/>
                <a:cs typeface="Arial"/>
              </a:rPr>
              <a:t> </a:t>
            </a:r>
            <a:r>
              <a:rPr dirty="0" sz="1150" spc="-85">
                <a:latin typeface="Arial"/>
                <a:cs typeface="Arial"/>
              </a:rPr>
              <a:t>España,</a:t>
            </a:r>
            <a:r>
              <a:rPr dirty="0" sz="1150" spc="-65">
                <a:latin typeface="Arial"/>
                <a:cs typeface="Arial"/>
              </a:rPr>
              <a:t> </a:t>
            </a:r>
            <a:r>
              <a:rPr dirty="0" sz="1150" spc="5">
                <a:latin typeface="Arial"/>
                <a:cs typeface="Arial"/>
              </a:rPr>
              <a:t>y</a:t>
            </a:r>
            <a:r>
              <a:rPr dirty="0" sz="1150" spc="-55">
                <a:latin typeface="Arial"/>
                <a:cs typeface="Arial"/>
              </a:rPr>
              <a:t> </a:t>
            </a:r>
            <a:r>
              <a:rPr dirty="0" sz="1150" spc="-35">
                <a:latin typeface="Arial"/>
                <a:cs typeface="Arial"/>
              </a:rPr>
              <a:t>del</a:t>
            </a:r>
            <a:r>
              <a:rPr dirty="0" sz="1150" spc="-60">
                <a:latin typeface="Arial"/>
                <a:cs typeface="Arial"/>
              </a:rPr>
              <a:t> </a:t>
            </a:r>
            <a:r>
              <a:rPr dirty="0" sz="1150" spc="-30">
                <a:latin typeface="Arial"/>
                <a:cs typeface="Arial"/>
              </a:rPr>
              <a:t>control</a:t>
            </a:r>
            <a:r>
              <a:rPr dirty="0" sz="1150" spc="-60">
                <a:latin typeface="Arial"/>
                <a:cs typeface="Arial"/>
              </a:rPr>
              <a:t> </a:t>
            </a:r>
            <a:r>
              <a:rPr dirty="0" sz="1150" spc="-30">
                <a:latin typeface="Arial"/>
                <a:cs typeface="Arial"/>
              </a:rPr>
              <a:t>interno</a:t>
            </a:r>
            <a:r>
              <a:rPr dirty="0" sz="1150" spc="-65">
                <a:latin typeface="Arial"/>
                <a:cs typeface="Arial"/>
              </a:rPr>
              <a:t> </a:t>
            </a:r>
            <a:r>
              <a:rPr dirty="0" sz="1150" spc="-85">
                <a:latin typeface="Arial"/>
                <a:cs typeface="Arial"/>
              </a:rPr>
              <a:t>que</a:t>
            </a:r>
            <a:r>
              <a:rPr dirty="0" sz="1150" spc="-60">
                <a:latin typeface="Arial"/>
                <a:cs typeface="Arial"/>
              </a:rPr>
              <a:t> consideren</a:t>
            </a:r>
            <a:r>
              <a:rPr dirty="0" sz="1150" spc="-65">
                <a:latin typeface="Arial"/>
                <a:cs typeface="Arial"/>
              </a:rPr>
              <a:t> </a:t>
            </a:r>
            <a:r>
              <a:rPr dirty="0" sz="1150" spc="-70">
                <a:latin typeface="Arial"/>
                <a:cs typeface="Arial"/>
              </a:rPr>
              <a:t>necesario</a:t>
            </a:r>
            <a:r>
              <a:rPr dirty="0" sz="1150" spc="-65">
                <a:latin typeface="Arial"/>
                <a:cs typeface="Arial"/>
              </a:rPr>
              <a:t> </a:t>
            </a:r>
            <a:r>
              <a:rPr dirty="0" sz="1150" spc="-75">
                <a:latin typeface="Arial"/>
                <a:cs typeface="Arial"/>
              </a:rPr>
              <a:t>para</a:t>
            </a:r>
            <a:r>
              <a:rPr dirty="0" sz="1150" spc="-55">
                <a:latin typeface="Arial"/>
                <a:cs typeface="Arial"/>
              </a:rPr>
              <a:t> </a:t>
            </a:r>
            <a:r>
              <a:rPr dirty="0" sz="1150" spc="-15">
                <a:latin typeface="Arial"/>
                <a:cs typeface="Arial"/>
              </a:rPr>
              <a:t>permitir</a:t>
            </a:r>
            <a:r>
              <a:rPr dirty="0" sz="1150">
                <a:latin typeface="Arial"/>
                <a:cs typeface="Arial"/>
              </a:rPr>
              <a:t> </a:t>
            </a:r>
            <a:r>
              <a:rPr dirty="0" sz="1150" spc="-25">
                <a:latin typeface="Arial"/>
                <a:cs typeface="Arial"/>
              </a:rPr>
              <a:t>la</a:t>
            </a:r>
            <a:r>
              <a:rPr dirty="0" sz="1150" spc="-20">
                <a:latin typeface="Arial"/>
                <a:cs typeface="Arial"/>
              </a:rPr>
              <a:t> </a:t>
            </a:r>
            <a:r>
              <a:rPr dirty="0" sz="1150" spc="-55">
                <a:latin typeface="Arial"/>
                <a:cs typeface="Arial"/>
              </a:rPr>
              <a:t>preparación</a:t>
            </a:r>
            <a:r>
              <a:rPr dirty="0" sz="1150" spc="-5">
                <a:latin typeface="Arial"/>
                <a:cs typeface="Arial"/>
              </a:rPr>
              <a:t> </a:t>
            </a:r>
            <a:r>
              <a:rPr dirty="0" sz="1150" spc="-90">
                <a:latin typeface="Arial"/>
                <a:cs typeface="Arial"/>
              </a:rPr>
              <a:t>de</a:t>
            </a:r>
            <a:r>
              <a:rPr dirty="0" sz="1150">
                <a:latin typeface="Arial"/>
                <a:cs typeface="Arial"/>
              </a:rPr>
              <a:t> </a:t>
            </a:r>
            <a:r>
              <a:rPr dirty="0" sz="1150" spc="-80">
                <a:latin typeface="Arial"/>
                <a:cs typeface="Arial"/>
              </a:rPr>
              <a:t>cuentas</a:t>
            </a:r>
            <a:r>
              <a:rPr dirty="0" sz="1150" spc="-5">
                <a:latin typeface="Arial"/>
                <a:cs typeface="Arial"/>
              </a:rPr>
              <a:t> </a:t>
            </a:r>
            <a:r>
              <a:rPr dirty="0" sz="1150" spc="-80">
                <a:latin typeface="Arial"/>
                <a:cs typeface="Arial"/>
              </a:rPr>
              <a:t>anuales</a:t>
            </a:r>
            <a:r>
              <a:rPr dirty="0" sz="1150" spc="-5">
                <a:latin typeface="Arial"/>
                <a:cs typeface="Arial"/>
              </a:rPr>
              <a:t> </a:t>
            </a:r>
            <a:r>
              <a:rPr dirty="0" sz="1150" spc="-85">
                <a:latin typeface="Arial"/>
                <a:cs typeface="Arial"/>
              </a:rPr>
              <a:t>de</a:t>
            </a:r>
            <a:r>
              <a:rPr dirty="0" sz="1150" spc="-20">
                <a:latin typeface="Arial"/>
                <a:cs typeface="Arial"/>
              </a:rPr>
              <a:t> </a:t>
            </a:r>
            <a:r>
              <a:rPr dirty="0" sz="1150" spc="-75">
                <a:latin typeface="Arial"/>
                <a:cs typeface="Arial"/>
              </a:rPr>
              <a:t>pymes</a:t>
            </a:r>
            <a:r>
              <a:rPr dirty="0" sz="1150" spc="5">
                <a:latin typeface="Arial"/>
                <a:cs typeface="Arial"/>
              </a:rPr>
              <a:t> </a:t>
            </a:r>
            <a:r>
              <a:rPr dirty="0" sz="1150" spc="-30">
                <a:latin typeface="Arial"/>
                <a:cs typeface="Arial"/>
              </a:rPr>
              <a:t>libres</a:t>
            </a:r>
            <a:r>
              <a:rPr dirty="0" sz="1150" spc="5">
                <a:latin typeface="Arial"/>
                <a:cs typeface="Arial"/>
              </a:rPr>
              <a:t> </a:t>
            </a:r>
            <a:r>
              <a:rPr dirty="0" sz="1150" spc="-85">
                <a:latin typeface="Arial"/>
                <a:cs typeface="Arial"/>
              </a:rPr>
              <a:t>de</a:t>
            </a:r>
            <a:r>
              <a:rPr dirty="0" sz="1150" spc="-10">
                <a:latin typeface="Arial"/>
                <a:cs typeface="Arial"/>
              </a:rPr>
              <a:t> </a:t>
            </a:r>
            <a:r>
              <a:rPr dirty="0" sz="1150" spc="-35">
                <a:latin typeface="Arial"/>
                <a:cs typeface="Arial"/>
              </a:rPr>
              <a:t>incorrección</a:t>
            </a:r>
            <a:r>
              <a:rPr dirty="0" sz="1150" spc="5">
                <a:latin typeface="Arial"/>
                <a:cs typeface="Arial"/>
              </a:rPr>
              <a:t> </a:t>
            </a:r>
            <a:r>
              <a:rPr dirty="0" sz="1150" spc="-40">
                <a:latin typeface="Arial"/>
                <a:cs typeface="Arial"/>
              </a:rPr>
              <a:t>material,</a:t>
            </a:r>
            <a:r>
              <a:rPr dirty="0" sz="1150" spc="5">
                <a:latin typeface="Arial"/>
                <a:cs typeface="Arial"/>
              </a:rPr>
              <a:t> </a:t>
            </a:r>
            <a:r>
              <a:rPr dirty="0" sz="1150" spc="-60">
                <a:latin typeface="Arial"/>
                <a:cs typeface="Arial"/>
              </a:rPr>
              <a:t>debida</a:t>
            </a:r>
            <a:r>
              <a:rPr dirty="0" sz="1150" spc="-5">
                <a:latin typeface="Arial"/>
                <a:cs typeface="Arial"/>
              </a:rPr>
              <a:t> </a:t>
            </a:r>
            <a:r>
              <a:rPr dirty="0" sz="1150" spc="-125">
                <a:latin typeface="Arial"/>
                <a:cs typeface="Arial"/>
              </a:rPr>
              <a:t>a</a:t>
            </a:r>
            <a:r>
              <a:rPr dirty="0" sz="1150" spc="-5">
                <a:latin typeface="Arial"/>
                <a:cs typeface="Arial"/>
              </a:rPr>
              <a:t> </a:t>
            </a:r>
            <a:r>
              <a:rPr dirty="0" sz="1150" spc="-55">
                <a:latin typeface="Arial"/>
                <a:cs typeface="Arial"/>
              </a:rPr>
              <a:t>fraude</a:t>
            </a:r>
            <a:r>
              <a:rPr dirty="0" sz="1150" spc="-65">
                <a:latin typeface="Arial"/>
                <a:cs typeface="Arial"/>
              </a:rPr>
              <a:t> </a:t>
            </a:r>
            <a:r>
              <a:rPr dirty="0" sz="1150" spc="-60">
                <a:latin typeface="Arial"/>
                <a:cs typeface="Arial"/>
              </a:rPr>
              <a:t>o</a:t>
            </a:r>
            <a:r>
              <a:rPr dirty="0" sz="1150" spc="-30">
                <a:latin typeface="Arial"/>
                <a:cs typeface="Arial"/>
              </a:rPr>
              <a:t> </a:t>
            </a:r>
            <a:r>
              <a:rPr dirty="0" sz="1150" spc="-45">
                <a:latin typeface="Arial"/>
                <a:cs typeface="Arial"/>
              </a:rPr>
              <a:t>error.</a:t>
            </a:r>
            <a:endParaRPr sz="1150">
              <a:latin typeface="Arial"/>
              <a:cs typeface="Arial"/>
            </a:endParaRPr>
          </a:p>
          <a:p>
            <a:pPr algn="just" marL="12700" marR="5080">
              <a:lnSpc>
                <a:spcPct val="105200"/>
              </a:lnSpc>
              <a:spcBef>
                <a:spcPts val="1165"/>
              </a:spcBef>
            </a:pPr>
            <a:r>
              <a:rPr dirty="0" sz="1150">
                <a:latin typeface="Arial"/>
                <a:cs typeface="Arial"/>
              </a:rPr>
              <a:t>En</a:t>
            </a:r>
            <a:r>
              <a:rPr dirty="0" sz="1150" spc="-7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la</a:t>
            </a:r>
            <a:r>
              <a:rPr dirty="0" sz="1150" spc="-5">
                <a:latin typeface="Arial"/>
                <a:cs typeface="Arial"/>
              </a:rPr>
              <a:t> </a:t>
            </a:r>
            <a:r>
              <a:rPr dirty="0" sz="1150" spc="-50">
                <a:latin typeface="Arial"/>
                <a:cs typeface="Arial"/>
              </a:rPr>
              <a:t>preparación</a:t>
            </a:r>
            <a:r>
              <a:rPr dirty="0" sz="1150">
                <a:latin typeface="Arial"/>
                <a:cs typeface="Arial"/>
              </a:rPr>
              <a:t> </a:t>
            </a:r>
            <a:r>
              <a:rPr dirty="0" sz="1150" spc="-60">
                <a:latin typeface="Arial"/>
                <a:cs typeface="Arial"/>
              </a:rPr>
              <a:t>de</a:t>
            </a:r>
            <a:r>
              <a:rPr dirty="0" sz="1150" spc="-10">
                <a:latin typeface="Arial"/>
                <a:cs typeface="Arial"/>
              </a:rPr>
              <a:t> </a:t>
            </a:r>
            <a:r>
              <a:rPr dirty="0" sz="1150" spc="-25">
                <a:latin typeface="Arial"/>
                <a:cs typeface="Arial"/>
              </a:rPr>
              <a:t>las</a:t>
            </a:r>
            <a:r>
              <a:rPr dirty="0" sz="1150">
                <a:latin typeface="Arial"/>
                <a:cs typeface="Arial"/>
              </a:rPr>
              <a:t> </a:t>
            </a:r>
            <a:r>
              <a:rPr dirty="0" sz="1150" spc="-80">
                <a:latin typeface="Arial"/>
                <a:cs typeface="Arial"/>
              </a:rPr>
              <a:t>cuentas</a:t>
            </a:r>
            <a:r>
              <a:rPr dirty="0" sz="1150">
                <a:latin typeface="Arial"/>
                <a:cs typeface="Arial"/>
              </a:rPr>
              <a:t> </a:t>
            </a:r>
            <a:r>
              <a:rPr dirty="0" sz="1150" spc="-80">
                <a:latin typeface="Arial"/>
                <a:cs typeface="Arial"/>
              </a:rPr>
              <a:t>anuales</a:t>
            </a:r>
            <a:r>
              <a:rPr dirty="0" sz="1150">
                <a:latin typeface="Arial"/>
                <a:cs typeface="Arial"/>
              </a:rPr>
              <a:t> </a:t>
            </a:r>
            <a:r>
              <a:rPr dirty="0" sz="1150" spc="-60">
                <a:latin typeface="Arial"/>
                <a:cs typeface="Arial"/>
              </a:rPr>
              <a:t>de</a:t>
            </a:r>
            <a:r>
              <a:rPr dirty="0" sz="1150">
                <a:latin typeface="Arial"/>
                <a:cs typeface="Arial"/>
              </a:rPr>
              <a:t> </a:t>
            </a:r>
            <a:r>
              <a:rPr dirty="0" sz="1150" spc="-60">
                <a:latin typeface="Arial"/>
                <a:cs typeface="Arial"/>
              </a:rPr>
              <a:t>pymes,</a:t>
            </a:r>
            <a:r>
              <a:rPr dirty="0" sz="1150" spc="-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la</a:t>
            </a:r>
            <a:r>
              <a:rPr dirty="0" sz="1150" spc="-5">
                <a:latin typeface="Arial"/>
                <a:cs typeface="Arial"/>
              </a:rPr>
              <a:t> </a:t>
            </a:r>
            <a:r>
              <a:rPr dirty="0" sz="1150" spc="-45">
                <a:latin typeface="Arial"/>
                <a:cs typeface="Arial"/>
              </a:rPr>
              <a:t>administradora</a:t>
            </a:r>
            <a:r>
              <a:rPr dirty="0" sz="1150" spc="-10">
                <a:latin typeface="Arial"/>
                <a:cs typeface="Arial"/>
              </a:rPr>
              <a:t> </a:t>
            </a:r>
            <a:r>
              <a:rPr dirty="0" sz="1150" spc="-30">
                <a:latin typeface="Arial"/>
                <a:cs typeface="Arial"/>
              </a:rPr>
              <a:t>única</a:t>
            </a:r>
            <a:r>
              <a:rPr dirty="0" sz="1150" spc="-15">
                <a:latin typeface="Arial"/>
                <a:cs typeface="Arial"/>
              </a:rPr>
              <a:t> </a:t>
            </a:r>
            <a:r>
              <a:rPr dirty="0" sz="1150" spc="-140">
                <a:latin typeface="Arial"/>
                <a:cs typeface="Arial"/>
              </a:rPr>
              <a:t>es</a:t>
            </a:r>
            <a:r>
              <a:rPr dirty="0" sz="1150" spc="60">
                <a:latin typeface="Arial"/>
                <a:cs typeface="Arial"/>
              </a:rPr>
              <a:t> </a:t>
            </a:r>
            <a:r>
              <a:rPr dirty="0" sz="1150" spc="-60">
                <a:latin typeface="Arial"/>
                <a:cs typeface="Arial"/>
              </a:rPr>
              <a:t>responsable </a:t>
            </a:r>
            <a:r>
              <a:rPr dirty="0" sz="1150">
                <a:latin typeface="Arial"/>
                <a:cs typeface="Arial"/>
              </a:rPr>
              <a:t>de</a:t>
            </a:r>
            <a:r>
              <a:rPr dirty="0" sz="1150" spc="15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la</a:t>
            </a:r>
            <a:r>
              <a:rPr dirty="0" sz="1150" spc="14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valoración</a:t>
            </a:r>
            <a:r>
              <a:rPr dirty="0" sz="1150" spc="16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de</a:t>
            </a:r>
            <a:r>
              <a:rPr dirty="0" sz="1150" spc="14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la</a:t>
            </a:r>
            <a:r>
              <a:rPr dirty="0" sz="1150" spc="155">
                <a:latin typeface="Arial"/>
                <a:cs typeface="Arial"/>
              </a:rPr>
              <a:t> </a:t>
            </a:r>
            <a:r>
              <a:rPr dirty="0" sz="1150" spc="-20">
                <a:latin typeface="Arial"/>
                <a:cs typeface="Arial"/>
              </a:rPr>
              <a:t>capacidad</a:t>
            </a:r>
            <a:r>
              <a:rPr dirty="0" sz="1150" spc="16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de</a:t>
            </a:r>
            <a:r>
              <a:rPr dirty="0" sz="1150" spc="16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la</a:t>
            </a:r>
            <a:r>
              <a:rPr dirty="0" sz="1150" spc="145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Sociedad</a:t>
            </a:r>
            <a:r>
              <a:rPr dirty="0" sz="1150" spc="15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para</a:t>
            </a:r>
            <a:r>
              <a:rPr dirty="0" sz="1150" spc="16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continuar</a:t>
            </a:r>
            <a:r>
              <a:rPr dirty="0" sz="1150" spc="14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como</a:t>
            </a:r>
            <a:r>
              <a:rPr dirty="0" sz="1150" spc="165">
                <a:latin typeface="Arial"/>
                <a:cs typeface="Arial"/>
              </a:rPr>
              <a:t> </a:t>
            </a:r>
            <a:r>
              <a:rPr dirty="0" sz="1150" spc="-30">
                <a:latin typeface="Arial"/>
                <a:cs typeface="Arial"/>
              </a:rPr>
              <a:t>empresa</a:t>
            </a:r>
            <a:r>
              <a:rPr dirty="0" sz="1150" spc="160">
                <a:latin typeface="Arial"/>
                <a:cs typeface="Arial"/>
              </a:rPr>
              <a:t> </a:t>
            </a:r>
            <a:r>
              <a:rPr dirty="0" sz="1150" spc="-50">
                <a:latin typeface="Arial"/>
                <a:cs typeface="Arial"/>
              </a:rPr>
              <a:t>en </a:t>
            </a:r>
            <a:r>
              <a:rPr dirty="0" sz="1150" spc="-35">
                <a:latin typeface="Arial"/>
                <a:cs typeface="Arial"/>
              </a:rPr>
              <a:t>funcionamiento,</a:t>
            </a:r>
            <a:r>
              <a:rPr dirty="0" sz="1150">
                <a:latin typeface="Arial"/>
                <a:cs typeface="Arial"/>
              </a:rPr>
              <a:t> </a:t>
            </a:r>
            <a:r>
              <a:rPr dirty="0" sz="1150" spc="-45">
                <a:latin typeface="Arial"/>
                <a:cs typeface="Arial"/>
              </a:rPr>
              <a:t>revelando,</a:t>
            </a:r>
            <a:r>
              <a:rPr dirty="0" sz="1150" spc="-5">
                <a:latin typeface="Arial"/>
                <a:cs typeface="Arial"/>
              </a:rPr>
              <a:t> </a:t>
            </a:r>
            <a:r>
              <a:rPr dirty="0" sz="1150" spc="-75">
                <a:latin typeface="Arial"/>
                <a:cs typeface="Arial"/>
              </a:rPr>
              <a:t>según</a:t>
            </a:r>
            <a:r>
              <a:rPr dirty="0" sz="1150" spc="-5">
                <a:latin typeface="Arial"/>
                <a:cs typeface="Arial"/>
              </a:rPr>
              <a:t> </a:t>
            </a:r>
            <a:r>
              <a:rPr dirty="0" sz="1150" spc="-60">
                <a:latin typeface="Arial"/>
                <a:cs typeface="Arial"/>
              </a:rPr>
              <a:t>corresponda,</a:t>
            </a:r>
            <a:r>
              <a:rPr dirty="0" sz="1150" spc="-20">
                <a:latin typeface="Arial"/>
                <a:cs typeface="Arial"/>
              </a:rPr>
              <a:t> las</a:t>
            </a:r>
            <a:r>
              <a:rPr dirty="0" sz="1150" spc="-5">
                <a:latin typeface="Arial"/>
                <a:cs typeface="Arial"/>
              </a:rPr>
              <a:t> </a:t>
            </a:r>
            <a:r>
              <a:rPr dirty="0" sz="1150" spc="-60">
                <a:latin typeface="Arial"/>
                <a:cs typeface="Arial"/>
              </a:rPr>
              <a:t>cuestiones</a:t>
            </a:r>
            <a:r>
              <a:rPr dirty="0" sz="1150" spc="-10">
                <a:latin typeface="Arial"/>
                <a:cs typeface="Arial"/>
              </a:rPr>
              <a:t> </a:t>
            </a:r>
            <a:r>
              <a:rPr dirty="0" sz="1150" spc="-55">
                <a:latin typeface="Arial"/>
                <a:cs typeface="Arial"/>
              </a:rPr>
              <a:t>relacionadas</a:t>
            </a:r>
            <a:r>
              <a:rPr dirty="0" sz="1150" spc="-5">
                <a:latin typeface="Arial"/>
                <a:cs typeface="Arial"/>
              </a:rPr>
              <a:t> </a:t>
            </a:r>
            <a:r>
              <a:rPr dirty="0" sz="1150" spc="-30">
                <a:latin typeface="Arial"/>
                <a:cs typeface="Arial"/>
              </a:rPr>
              <a:t>con</a:t>
            </a:r>
            <a:r>
              <a:rPr dirty="0" sz="1150" spc="-1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la</a:t>
            </a:r>
            <a:r>
              <a:rPr dirty="0" sz="1150" spc="-5">
                <a:latin typeface="Arial"/>
                <a:cs typeface="Arial"/>
              </a:rPr>
              <a:t> </a:t>
            </a:r>
            <a:r>
              <a:rPr dirty="0" sz="1150" spc="-60">
                <a:latin typeface="Arial"/>
                <a:cs typeface="Arial"/>
              </a:rPr>
              <a:t>empresa </a:t>
            </a:r>
            <a:r>
              <a:rPr dirty="0" sz="1150" spc="-135">
                <a:latin typeface="Arial"/>
                <a:cs typeface="Arial"/>
              </a:rPr>
              <a:t>en</a:t>
            </a:r>
            <a:r>
              <a:rPr dirty="0" sz="1150" spc="50">
                <a:latin typeface="Arial"/>
                <a:cs typeface="Arial"/>
              </a:rPr>
              <a:t> </a:t>
            </a:r>
            <a:r>
              <a:rPr dirty="0" sz="1150" spc="-40">
                <a:latin typeface="Arial"/>
                <a:cs typeface="Arial"/>
              </a:rPr>
              <a:t>funcionamiento </a:t>
            </a:r>
            <a:r>
              <a:rPr dirty="0" sz="1150">
                <a:latin typeface="Arial"/>
                <a:cs typeface="Arial"/>
              </a:rPr>
              <a:t>y</a:t>
            </a:r>
            <a:r>
              <a:rPr dirty="0" sz="1150" spc="-75">
                <a:latin typeface="Arial"/>
                <a:cs typeface="Arial"/>
              </a:rPr>
              <a:t> </a:t>
            </a:r>
            <a:r>
              <a:rPr dirty="0" sz="1150" spc="-25">
                <a:latin typeface="Arial"/>
                <a:cs typeface="Arial"/>
              </a:rPr>
              <a:t>utilizando</a:t>
            </a:r>
            <a:r>
              <a:rPr dirty="0" sz="1150" spc="1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el</a:t>
            </a:r>
            <a:r>
              <a:rPr dirty="0" sz="1150" spc="25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principio</a:t>
            </a:r>
            <a:r>
              <a:rPr dirty="0" sz="1150" spc="10">
                <a:latin typeface="Arial"/>
                <a:cs typeface="Arial"/>
              </a:rPr>
              <a:t> </a:t>
            </a:r>
            <a:r>
              <a:rPr dirty="0" sz="1150" spc="-50">
                <a:latin typeface="Arial"/>
                <a:cs typeface="Arial"/>
              </a:rPr>
              <a:t>contable</a:t>
            </a:r>
            <a:r>
              <a:rPr dirty="0" sz="1150" spc="20">
                <a:latin typeface="Arial"/>
                <a:cs typeface="Arial"/>
              </a:rPr>
              <a:t> </a:t>
            </a:r>
            <a:r>
              <a:rPr dirty="0" sz="1150" spc="-150">
                <a:latin typeface="Arial"/>
                <a:cs typeface="Arial"/>
              </a:rPr>
              <a:t>de</a:t>
            </a:r>
            <a:r>
              <a:rPr dirty="0" sz="1150" spc="65">
                <a:latin typeface="Arial"/>
                <a:cs typeface="Arial"/>
              </a:rPr>
              <a:t> </a:t>
            </a:r>
            <a:r>
              <a:rPr dirty="0" sz="1150" spc="-95">
                <a:latin typeface="Arial"/>
                <a:cs typeface="Arial"/>
              </a:rPr>
              <a:t>empresa</a:t>
            </a:r>
            <a:r>
              <a:rPr dirty="0" sz="1150" spc="15">
                <a:latin typeface="Arial"/>
                <a:cs typeface="Arial"/>
              </a:rPr>
              <a:t> </a:t>
            </a:r>
            <a:r>
              <a:rPr dirty="0" sz="1150" spc="-120">
                <a:latin typeface="Arial"/>
                <a:cs typeface="Arial"/>
              </a:rPr>
              <a:t>en</a:t>
            </a:r>
            <a:r>
              <a:rPr dirty="0" sz="1150" spc="40">
                <a:latin typeface="Arial"/>
                <a:cs typeface="Arial"/>
              </a:rPr>
              <a:t> </a:t>
            </a:r>
            <a:r>
              <a:rPr dirty="0" sz="1150" spc="-40">
                <a:latin typeface="Arial"/>
                <a:cs typeface="Arial"/>
              </a:rPr>
              <a:t>funcionamiento</a:t>
            </a:r>
            <a:r>
              <a:rPr dirty="0" sz="1150" spc="5">
                <a:latin typeface="Arial"/>
                <a:cs typeface="Arial"/>
              </a:rPr>
              <a:t> </a:t>
            </a:r>
            <a:r>
              <a:rPr dirty="0" sz="1150" spc="-35">
                <a:latin typeface="Arial"/>
                <a:cs typeface="Arial"/>
              </a:rPr>
              <a:t>excepto </a:t>
            </a:r>
            <a:r>
              <a:rPr dirty="0" sz="1150">
                <a:latin typeface="Arial"/>
                <a:cs typeface="Arial"/>
              </a:rPr>
              <a:t>si</a:t>
            </a:r>
            <a:r>
              <a:rPr dirty="0" sz="1150" spc="-85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la</a:t>
            </a:r>
            <a:r>
              <a:rPr dirty="0" sz="1150" spc="-70">
                <a:latin typeface="Arial"/>
                <a:cs typeface="Arial"/>
              </a:rPr>
              <a:t> </a:t>
            </a:r>
            <a:r>
              <a:rPr dirty="0" sz="1150" spc="-50">
                <a:latin typeface="Arial"/>
                <a:cs typeface="Arial"/>
              </a:rPr>
              <a:t>administradora</a:t>
            </a:r>
            <a:r>
              <a:rPr dirty="0" sz="1150" spc="-30">
                <a:latin typeface="Arial"/>
                <a:cs typeface="Arial"/>
              </a:rPr>
              <a:t> </a:t>
            </a:r>
            <a:r>
              <a:rPr dirty="0" sz="1150" spc="-40">
                <a:latin typeface="Arial"/>
                <a:cs typeface="Arial"/>
              </a:rPr>
              <a:t>única </a:t>
            </a:r>
            <a:r>
              <a:rPr dirty="0" sz="1150" spc="-55">
                <a:latin typeface="Arial"/>
                <a:cs typeface="Arial"/>
              </a:rPr>
              <a:t>tiene</a:t>
            </a:r>
            <a:r>
              <a:rPr dirty="0" sz="1150" spc="-20">
                <a:latin typeface="Arial"/>
                <a:cs typeface="Arial"/>
              </a:rPr>
              <a:t> </a:t>
            </a:r>
            <a:r>
              <a:rPr dirty="0" sz="1150" spc="-30">
                <a:latin typeface="Arial"/>
                <a:cs typeface="Arial"/>
              </a:rPr>
              <a:t>intención</a:t>
            </a:r>
            <a:r>
              <a:rPr dirty="0" sz="1150" spc="-5">
                <a:latin typeface="Arial"/>
                <a:cs typeface="Arial"/>
              </a:rPr>
              <a:t> </a:t>
            </a:r>
            <a:r>
              <a:rPr dirty="0" sz="1150" spc="-135">
                <a:latin typeface="Arial"/>
                <a:cs typeface="Arial"/>
              </a:rPr>
              <a:t>de</a:t>
            </a:r>
            <a:r>
              <a:rPr dirty="0" sz="1150" spc="55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liquidar</a:t>
            </a:r>
            <a:r>
              <a:rPr dirty="0" sz="1150" spc="-1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la</a:t>
            </a:r>
            <a:r>
              <a:rPr dirty="0" sz="1150" spc="-10">
                <a:latin typeface="Arial"/>
                <a:cs typeface="Arial"/>
              </a:rPr>
              <a:t> </a:t>
            </a:r>
            <a:r>
              <a:rPr dirty="0" sz="1150" spc="-75">
                <a:latin typeface="Arial"/>
                <a:cs typeface="Arial"/>
              </a:rPr>
              <a:t>sociedad</a:t>
            </a:r>
            <a:r>
              <a:rPr dirty="0" sz="1150" spc="-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o</a:t>
            </a:r>
            <a:r>
              <a:rPr dirty="0" sz="1150" spc="10">
                <a:latin typeface="Arial"/>
                <a:cs typeface="Arial"/>
              </a:rPr>
              <a:t> </a:t>
            </a:r>
            <a:r>
              <a:rPr dirty="0" sz="1150" spc="-140">
                <a:latin typeface="Arial"/>
                <a:cs typeface="Arial"/>
              </a:rPr>
              <a:t>de</a:t>
            </a:r>
            <a:r>
              <a:rPr dirty="0" sz="1150" spc="60">
                <a:latin typeface="Arial"/>
                <a:cs typeface="Arial"/>
              </a:rPr>
              <a:t> </a:t>
            </a:r>
            <a:r>
              <a:rPr dirty="0" sz="1150" spc="-100">
                <a:latin typeface="Arial"/>
                <a:cs typeface="Arial"/>
              </a:rPr>
              <a:t>cesar</a:t>
            </a:r>
            <a:r>
              <a:rPr dirty="0" sz="1150" spc="15">
                <a:latin typeface="Arial"/>
                <a:cs typeface="Arial"/>
              </a:rPr>
              <a:t> </a:t>
            </a:r>
            <a:r>
              <a:rPr dirty="0" sz="1150" spc="-125">
                <a:latin typeface="Arial"/>
                <a:cs typeface="Arial"/>
              </a:rPr>
              <a:t>sus</a:t>
            </a:r>
            <a:r>
              <a:rPr dirty="0" sz="1150" spc="45">
                <a:latin typeface="Arial"/>
                <a:cs typeface="Arial"/>
              </a:rPr>
              <a:t> </a:t>
            </a:r>
            <a:r>
              <a:rPr dirty="0" sz="1150" spc="-55">
                <a:latin typeface="Arial"/>
                <a:cs typeface="Arial"/>
              </a:rPr>
              <a:t>operaciones, </a:t>
            </a:r>
            <a:r>
              <a:rPr dirty="0" sz="1150" spc="-60">
                <a:latin typeface="Arial"/>
                <a:cs typeface="Arial"/>
              </a:rPr>
              <a:t>o</a:t>
            </a:r>
            <a:r>
              <a:rPr dirty="0" sz="1150" spc="-15">
                <a:latin typeface="Arial"/>
                <a:cs typeface="Arial"/>
              </a:rPr>
              <a:t> </a:t>
            </a:r>
            <a:r>
              <a:rPr dirty="0" sz="1150" spc="-45">
                <a:latin typeface="Arial"/>
                <a:cs typeface="Arial"/>
              </a:rPr>
              <a:t>bien</a:t>
            </a:r>
            <a:r>
              <a:rPr dirty="0" sz="1150" spc="-10">
                <a:latin typeface="Arial"/>
                <a:cs typeface="Arial"/>
              </a:rPr>
              <a:t> </a:t>
            </a:r>
            <a:r>
              <a:rPr dirty="0" sz="1150" spc="-65">
                <a:latin typeface="Arial"/>
                <a:cs typeface="Arial"/>
              </a:rPr>
              <a:t>no</a:t>
            </a:r>
            <a:r>
              <a:rPr dirty="0" sz="1150" spc="-15">
                <a:latin typeface="Arial"/>
                <a:cs typeface="Arial"/>
              </a:rPr>
              <a:t> </a:t>
            </a:r>
            <a:r>
              <a:rPr dirty="0" sz="1150" spc="-50">
                <a:latin typeface="Arial"/>
                <a:cs typeface="Arial"/>
              </a:rPr>
              <a:t>exista</a:t>
            </a:r>
            <a:r>
              <a:rPr dirty="0" sz="1150" spc="-5">
                <a:latin typeface="Arial"/>
                <a:cs typeface="Arial"/>
              </a:rPr>
              <a:t> </a:t>
            </a:r>
            <a:r>
              <a:rPr dirty="0" sz="1150" spc="-50">
                <a:latin typeface="Arial"/>
                <a:cs typeface="Arial"/>
              </a:rPr>
              <a:t>otra</a:t>
            </a:r>
            <a:r>
              <a:rPr dirty="0" sz="1150" spc="-20">
                <a:latin typeface="Arial"/>
                <a:cs typeface="Arial"/>
              </a:rPr>
              <a:t> </a:t>
            </a:r>
            <a:r>
              <a:rPr dirty="0" sz="1150" spc="-40">
                <a:latin typeface="Arial"/>
                <a:cs typeface="Arial"/>
              </a:rPr>
              <a:t>alternativa</a:t>
            </a:r>
            <a:r>
              <a:rPr dirty="0" sz="1150" spc="-20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realista.</a:t>
            </a:r>
            <a:endParaRPr sz="1150">
              <a:latin typeface="Arial"/>
              <a:cs typeface="Arial"/>
            </a:endParaRPr>
          </a:p>
          <a:p>
            <a:pPr algn="just" marL="12700" marR="5080">
              <a:lnSpc>
                <a:spcPct val="104299"/>
              </a:lnSpc>
              <a:spcBef>
                <a:spcPts val="1175"/>
              </a:spcBef>
            </a:pPr>
            <a:r>
              <a:rPr dirty="0" sz="1150" spc="-75" b="1">
                <a:latin typeface="Arial"/>
                <a:cs typeface="Arial"/>
              </a:rPr>
              <a:t>Responsabilidades</a:t>
            </a:r>
            <a:r>
              <a:rPr dirty="0" sz="1150" spc="-10" b="1">
                <a:latin typeface="Arial"/>
                <a:cs typeface="Arial"/>
              </a:rPr>
              <a:t> </a:t>
            </a:r>
            <a:r>
              <a:rPr dirty="0" sz="1150" spc="-20" b="1">
                <a:latin typeface="Arial"/>
                <a:cs typeface="Arial"/>
              </a:rPr>
              <a:t>del</a:t>
            </a:r>
            <a:r>
              <a:rPr dirty="0" sz="1150" spc="-55" b="1">
                <a:latin typeface="Arial"/>
                <a:cs typeface="Arial"/>
              </a:rPr>
              <a:t> </a:t>
            </a:r>
            <a:r>
              <a:rPr dirty="0" sz="1150" spc="-20" b="1">
                <a:latin typeface="Arial"/>
                <a:cs typeface="Arial"/>
              </a:rPr>
              <a:t>auditor </a:t>
            </a:r>
            <a:r>
              <a:rPr dirty="0" sz="1150" b="1">
                <a:latin typeface="Arial"/>
                <a:cs typeface="Arial"/>
              </a:rPr>
              <a:t>en</a:t>
            </a:r>
            <a:r>
              <a:rPr dirty="0" sz="1150" spc="-5" b="1">
                <a:latin typeface="Arial"/>
                <a:cs typeface="Arial"/>
              </a:rPr>
              <a:t> </a:t>
            </a:r>
            <a:r>
              <a:rPr dirty="0" sz="1150" spc="-40" b="1">
                <a:latin typeface="Arial"/>
                <a:cs typeface="Arial"/>
              </a:rPr>
              <a:t>relación</a:t>
            </a:r>
            <a:r>
              <a:rPr dirty="0" sz="1150" spc="-5" b="1">
                <a:latin typeface="Arial"/>
                <a:cs typeface="Arial"/>
              </a:rPr>
              <a:t> </a:t>
            </a:r>
            <a:r>
              <a:rPr dirty="0" sz="1150" spc="-65" b="1">
                <a:latin typeface="Arial"/>
                <a:cs typeface="Arial"/>
              </a:rPr>
              <a:t>con</a:t>
            </a:r>
            <a:r>
              <a:rPr dirty="0" sz="1150" spc="-10" b="1">
                <a:latin typeface="Arial"/>
                <a:cs typeface="Arial"/>
              </a:rPr>
              <a:t> </a:t>
            </a:r>
            <a:r>
              <a:rPr dirty="0" sz="1150" b="1">
                <a:latin typeface="Arial"/>
                <a:cs typeface="Arial"/>
              </a:rPr>
              <a:t>la</a:t>
            </a:r>
            <a:r>
              <a:rPr dirty="0" sz="1150" spc="-15" b="1">
                <a:latin typeface="Arial"/>
                <a:cs typeface="Arial"/>
              </a:rPr>
              <a:t> </a:t>
            </a:r>
            <a:r>
              <a:rPr dirty="0" sz="1150" spc="-20" b="1">
                <a:latin typeface="Arial"/>
                <a:cs typeface="Arial"/>
              </a:rPr>
              <a:t>auditoría</a:t>
            </a:r>
            <a:r>
              <a:rPr dirty="0" sz="1150" spc="-30" b="1">
                <a:latin typeface="Arial"/>
                <a:cs typeface="Arial"/>
              </a:rPr>
              <a:t> </a:t>
            </a:r>
            <a:r>
              <a:rPr dirty="0" sz="1150" spc="-10" b="1">
                <a:latin typeface="Arial"/>
                <a:cs typeface="Arial"/>
              </a:rPr>
              <a:t>de </a:t>
            </a:r>
            <a:r>
              <a:rPr dirty="0" sz="1150" spc="-45" b="1">
                <a:latin typeface="Arial"/>
                <a:cs typeface="Arial"/>
              </a:rPr>
              <a:t>las</a:t>
            </a:r>
            <a:r>
              <a:rPr dirty="0" sz="1150" spc="-20" b="1">
                <a:latin typeface="Arial"/>
                <a:cs typeface="Arial"/>
              </a:rPr>
              <a:t> </a:t>
            </a:r>
            <a:r>
              <a:rPr dirty="0" sz="1150" spc="-80" b="1">
                <a:latin typeface="Arial"/>
                <a:cs typeface="Arial"/>
              </a:rPr>
              <a:t>cuentas</a:t>
            </a:r>
            <a:r>
              <a:rPr dirty="0" sz="1150" b="1">
                <a:latin typeface="Arial"/>
                <a:cs typeface="Arial"/>
              </a:rPr>
              <a:t> </a:t>
            </a:r>
            <a:r>
              <a:rPr dirty="0" sz="1150" spc="-60" b="1">
                <a:latin typeface="Arial"/>
                <a:cs typeface="Arial"/>
              </a:rPr>
              <a:t>anuales</a:t>
            </a:r>
            <a:r>
              <a:rPr dirty="0" sz="1150" spc="-20" b="1">
                <a:latin typeface="Arial"/>
                <a:cs typeface="Arial"/>
              </a:rPr>
              <a:t> </a:t>
            </a:r>
            <a:r>
              <a:rPr dirty="0" sz="1150" spc="-25" b="1">
                <a:latin typeface="Arial"/>
                <a:cs typeface="Arial"/>
              </a:rPr>
              <a:t>de </a:t>
            </a:r>
            <a:r>
              <a:rPr dirty="0" sz="1150" spc="-10" b="1">
                <a:latin typeface="Arial"/>
                <a:cs typeface="Arial"/>
              </a:rPr>
              <a:t>pymes</a:t>
            </a:r>
            <a:endParaRPr sz="1150">
              <a:latin typeface="Arial"/>
              <a:cs typeface="Arial"/>
            </a:endParaRPr>
          </a:p>
          <a:p>
            <a:pPr algn="just" marL="12700" marR="5080">
              <a:lnSpc>
                <a:spcPct val="105200"/>
              </a:lnSpc>
              <a:spcBef>
                <a:spcPts val="1165"/>
              </a:spcBef>
            </a:pPr>
            <a:r>
              <a:rPr dirty="0" sz="1150" spc="-60">
                <a:latin typeface="Arial"/>
                <a:cs typeface="Arial"/>
              </a:rPr>
              <a:t>Nuestros</a:t>
            </a:r>
            <a:r>
              <a:rPr dirty="0" sz="1150" spc="-55">
                <a:latin typeface="Arial"/>
                <a:cs typeface="Arial"/>
              </a:rPr>
              <a:t> </a:t>
            </a:r>
            <a:r>
              <a:rPr dirty="0" sz="1150" spc="-35">
                <a:latin typeface="Arial"/>
                <a:cs typeface="Arial"/>
              </a:rPr>
              <a:t>objetivos</a:t>
            </a:r>
            <a:r>
              <a:rPr dirty="0" sz="1150" spc="-55">
                <a:latin typeface="Arial"/>
                <a:cs typeface="Arial"/>
              </a:rPr>
              <a:t> </a:t>
            </a:r>
            <a:r>
              <a:rPr dirty="0" sz="1150" spc="-80">
                <a:latin typeface="Arial"/>
                <a:cs typeface="Arial"/>
              </a:rPr>
              <a:t>son</a:t>
            </a:r>
            <a:r>
              <a:rPr dirty="0" sz="1150" spc="-55">
                <a:latin typeface="Arial"/>
                <a:cs typeface="Arial"/>
              </a:rPr>
              <a:t> </a:t>
            </a:r>
            <a:r>
              <a:rPr dirty="0" sz="1150" spc="-65">
                <a:latin typeface="Arial"/>
                <a:cs typeface="Arial"/>
              </a:rPr>
              <a:t>obtener</a:t>
            </a:r>
            <a:r>
              <a:rPr dirty="0" sz="1150" spc="-55">
                <a:latin typeface="Arial"/>
                <a:cs typeface="Arial"/>
              </a:rPr>
              <a:t> </a:t>
            </a:r>
            <a:r>
              <a:rPr dirty="0" sz="1150" spc="-85">
                <a:latin typeface="Arial"/>
                <a:cs typeface="Arial"/>
              </a:rPr>
              <a:t>una</a:t>
            </a:r>
            <a:r>
              <a:rPr dirty="0" sz="1150" spc="-65">
                <a:latin typeface="Arial"/>
                <a:cs typeface="Arial"/>
              </a:rPr>
              <a:t> </a:t>
            </a:r>
            <a:r>
              <a:rPr dirty="0" sz="1150" spc="-60">
                <a:latin typeface="Arial"/>
                <a:cs typeface="Arial"/>
              </a:rPr>
              <a:t>seguridad</a:t>
            </a:r>
            <a:r>
              <a:rPr dirty="0" sz="1150" spc="-65">
                <a:latin typeface="Arial"/>
                <a:cs typeface="Arial"/>
              </a:rPr>
              <a:t> </a:t>
            </a:r>
            <a:r>
              <a:rPr dirty="0" sz="1150" spc="-60">
                <a:latin typeface="Arial"/>
                <a:cs typeface="Arial"/>
              </a:rPr>
              <a:t>razonable </a:t>
            </a:r>
            <a:r>
              <a:rPr dirty="0" sz="1150" spc="-85">
                <a:latin typeface="Arial"/>
                <a:cs typeface="Arial"/>
              </a:rPr>
              <a:t>de</a:t>
            </a:r>
            <a:r>
              <a:rPr dirty="0" sz="1150" spc="-65">
                <a:latin typeface="Arial"/>
                <a:cs typeface="Arial"/>
              </a:rPr>
              <a:t> </a:t>
            </a:r>
            <a:r>
              <a:rPr dirty="0" sz="1150" spc="-80">
                <a:latin typeface="Arial"/>
                <a:cs typeface="Arial"/>
              </a:rPr>
              <a:t>que</a:t>
            </a:r>
            <a:r>
              <a:rPr dirty="0" sz="1150" spc="-70">
                <a:latin typeface="Arial"/>
                <a:cs typeface="Arial"/>
              </a:rPr>
              <a:t> </a:t>
            </a:r>
            <a:r>
              <a:rPr dirty="0" sz="1150" spc="-55">
                <a:latin typeface="Arial"/>
                <a:cs typeface="Arial"/>
              </a:rPr>
              <a:t>las</a:t>
            </a:r>
            <a:r>
              <a:rPr dirty="0" sz="1150" spc="-65">
                <a:latin typeface="Arial"/>
                <a:cs typeface="Arial"/>
              </a:rPr>
              <a:t> </a:t>
            </a:r>
            <a:r>
              <a:rPr dirty="0" sz="1150" spc="-80">
                <a:latin typeface="Arial"/>
                <a:cs typeface="Arial"/>
              </a:rPr>
              <a:t>cuentas</a:t>
            </a:r>
            <a:r>
              <a:rPr dirty="0" sz="1150" spc="-40">
                <a:latin typeface="Arial"/>
                <a:cs typeface="Arial"/>
              </a:rPr>
              <a:t> </a:t>
            </a:r>
            <a:r>
              <a:rPr dirty="0" sz="1150" spc="-80">
                <a:latin typeface="Arial"/>
                <a:cs typeface="Arial"/>
              </a:rPr>
              <a:t>anuales</a:t>
            </a:r>
            <a:r>
              <a:rPr dirty="0" sz="1150" spc="-65">
                <a:latin typeface="Arial"/>
                <a:cs typeface="Arial"/>
              </a:rPr>
              <a:t> </a:t>
            </a:r>
            <a:r>
              <a:rPr dirty="0" sz="1150" spc="-85">
                <a:latin typeface="Arial"/>
                <a:cs typeface="Arial"/>
              </a:rPr>
              <a:t>de</a:t>
            </a:r>
            <a:r>
              <a:rPr dirty="0" sz="1150" spc="-65">
                <a:latin typeface="Arial"/>
                <a:cs typeface="Arial"/>
              </a:rPr>
              <a:t> </a:t>
            </a:r>
            <a:r>
              <a:rPr dirty="0" sz="1150" spc="-75">
                <a:latin typeface="Arial"/>
                <a:cs typeface="Arial"/>
              </a:rPr>
              <a:t>pymes</a:t>
            </a:r>
            <a:r>
              <a:rPr dirty="0" sz="1150" spc="-70">
                <a:latin typeface="Arial"/>
                <a:cs typeface="Arial"/>
              </a:rPr>
              <a:t> </a:t>
            </a:r>
            <a:r>
              <a:rPr dirty="0" sz="1150" spc="-90">
                <a:latin typeface="Arial"/>
                <a:cs typeface="Arial"/>
              </a:rPr>
              <a:t>en</a:t>
            </a:r>
            <a:r>
              <a:rPr dirty="0" sz="1150" spc="110">
                <a:latin typeface="Arial"/>
                <a:cs typeface="Arial"/>
              </a:rPr>
              <a:t> </a:t>
            </a:r>
            <a:r>
              <a:rPr dirty="0" sz="1150" spc="-90">
                <a:latin typeface="Arial"/>
                <a:cs typeface="Arial"/>
              </a:rPr>
              <a:t>su</a:t>
            </a:r>
            <a:r>
              <a:rPr dirty="0" sz="1150" spc="110">
                <a:latin typeface="Arial"/>
                <a:cs typeface="Arial"/>
              </a:rPr>
              <a:t> </a:t>
            </a:r>
            <a:r>
              <a:rPr dirty="0" sz="1150" spc="-40">
                <a:latin typeface="Arial"/>
                <a:cs typeface="Arial"/>
              </a:rPr>
              <a:t>conjunto</a:t>
            </a:r>
            <a:r>
              <a:rPr dirty="0" sz="1150" spc="120">
                <a:latin typeface="Arial"/>
                <a:cs typeface="Arial"/>
              </a:rPr>
              <a:t> </a:t>
            </a:r>
            <a:r>
              <a:rPr dirty="0" sz="1150" spc="-90">
                <a:latin typeface="Arial"/>
                <a:cs typeface="Arial"/>
              </a:rPr>
              <a:t>están</a:t>
            </a:r>
            <a:r>
              <a:rPr dirty="0" sz="1150" spc="100">
                <a:latin typeface="Arial"/>
                <a:cs typeface="Arial"/>
              </a:rPr>
              <a:t> </a:t>
            </a:r>
            <a:r>
              <a:rPr dirty="0" sz="1150" spc="-30">
                <a:latin typeface="Arial"/>
                <a:cs typeface="Arial"/>
              </a:rPr>
              <a:t>libres</a:t>
            </a:r>
            <a:r>
              <a:rPr dirty="0" sz="1150" spc="120">
                <a:latin typeface="Arial"/>
                <a:cs typeface="Arial"/>
              </a:rPr>
              <a:t> </a:t>
            </a:r>
            <a:r>
              <a:rPr dirty="0" sz="1150" spc="-100">
                <a:latin typeface="Arial"/>
                <a:cs typeface="Arial"/>
              </a:rPr>
              <a:t>de</a:t>
            </a:r>
            <a:r>
              <a:rPr dirty="0" sz="1150" spc="110">
                <a:latin typeface="Arial"/>
                <a:cs typeface="Arial"/>
              </a:rPr>
              <a:t> </a:t>
            </a:r>
            <a:r>
              <a:rPr dirty="0" sz="1150" spc="-35">
                <a:latin typeface="Arial"/>
                <a:cs typeface="Arial"/>
              </a:rPr>
              <a:t>incorrección</a:t>
            </a:r>
            <a:r>
              <a:rPr dirty="0" sz="1150" spc="110">
                <a:latin typeface="Arial"/>
                <a:cs typeface="Arial"/>
              </a:rPr>
              <a:t> </a:t>
            </a:r>
            <a:r>
              <a:rPr dirty="0" sz="1150" spc="-40">
                <a:latin typeface="Arial"/>
                <a:cs typeface="Arial"/>
              </a:rPr>
              <a:t>material,</a:t>
            </a:r>
            <a:r>
              <a:rPr dirty="0" sz="1150" spc="110">
                <a:latin typeface="Arial"/>
                <a:cs typeface="Arial"/>
              </a:rPr>
              <a:t> </a:t>
            </a:r>
            <a:r>
              <a:rPr dirty="0" sz="1150" spc="-60">
                <a:latin typeface="Arial"/>
                <a:cs typeface="Arial"/>
              </a:rPr>
              <a:t>debida</a:t>
            </a:r>
            <a:r>
              <a:rPr dirty="0" sz="1150" spc="100">
                <a:latin typeface="Arial"/>
                <a:cs typeface="Arial"/>
              </a:rPr>
              <a:t> </a:t>
            </a:r>
            <a:r>
              <a:rPr dirty="0" sz="1150" spc="-125">
                <a:latin typeface="Arial"/>
                <a:cs typeface="Arial"/>
              </a:rPr>
              <a:t>a</a:t>
            </a:r>
            <a:r>
              <a:rPr dirty="0" sz="1150" spc="114">
                <a:latin typeface="Arial"/>
                <a:cs typeface="Arial"/>
              </a:rPr>
              <a:t> </a:t>
            </a:r>
            <a:r>
              <a:rPr dirty="0" sz="1150" spc="-50">
                <a:latin typeface="Arial"/>
                <a:cs typeface="Arial"/>
              </a:rPr>
              <a:t>fraude</a:t>
            </a:r>
            <a:r>
              <a:rPr dirty="0" sz="1150" spc="95">
                <a:latin typeface="Arial"/>
                <a:cs typeface="Arial"/>
              </a:rPr>
              <a:t> </a:t>
            </a:r>
            <a:r>
              <a:rPr dirty="0" sz="1150" spc="-60">
                <a:latin typeface="Arial"/>
                <a:cs typeface="Arial"/>
              </a:rPr>
              <a:t>o</a:t>
            </a:r>
            <a:r>
              <a:rPr dirty="0" sz="1150" spc="110">
                <a:latin typeface="Arial"/>
                <a:cs typeface="Arial"/>
              </a:rPr>
              <a:t> </a:t>
            </a:r>
            <a:r>
              <a:rPr dirty="0" sz="1150" spc="-35">
                <a:latin typeface="Arial"/>
                <a:cs typeface="Arial"/>
              </a:rPr>
              <a:t>error,</a:t>
            </a:r>
            <a:r>
              <a:rPr dirty="0" sz="1150" spc="100">
                <a:latin typeface="Arial"/>
                <a:cs typeface="Arial"/>
              </a:rPr>
              <a:t> </a:t>
            </a:r>
            <a:r>
              <a:rPr dirty="0" sz="1150" spc="5">
                <a:latin typeface="Arial"/>
                <a:cs typeface="Arial"/>
              </a:rPr>
              <a:t>y</a:t>
            </a:r>
            <a:r>
              <a:rPr dirty="0" sz="1150" spc="110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emitir</a:t>
            </a:r>
            <a:r>
              <a:rPr dirty="0" sz="1150" spc="120">
                <a:latin typeface="Arial"/>
                <a:cs typeface="Arial"/>
              </a:rPr>
              <a:t> </a:t>
            </a:r>
            <a:r>
              <a:rPr dirty="0" sz="1150" spc="-65">
                <a:latin typeface="Arial"/>
                <a:cs typeface="Arial"/>
              </a:rPr>
              <a:t>un</a:t>
            </a:r>
            <a:r>
              <a:rPr dirty="0" sz="1150" spc="-30">
                <a:latin typeface="Arial"/>
                <a:cs typeface="Arial"/>
              </a:rPr>
              <a:t> </a:t>
            </a:r>
            <a:r>
              <a:rPr dirty="0" sz="1150" spc="-25">
                <a:latin typeface="Arial"/>
                <a:cs typeface="Arial"/>
              </a:rPr>
              <a:t>informe</a:t>
            </a:r>
            <a:r>
              <a:rPr dirty="0" sz="1150" spc="5">
                <a:latin typeface="Arial"/>
                <a:cs typeface="Arial"/>
              </a:rPr>
              <a:t> </a:t>
            </a:r>
            <a:r>
              <a:rPr dirty="0" sz="1150" spc="-90">
                <a:latin typeface="Arial"/>
                <a:cs typeface="Arial"/>
              </a:rPr>
              <a:t>de</a:t>
            </a:r>
            <a:r>
              <a:rPr dirty="0" sz="1150">
                <a:latin typeface="Arial"/>
                <a:cs typeface="Arial"/>
              </a:rPr>
              <a:t> </a:t>
            </a:r>
            <a:r>
              <a:rPr dirty="0" sz="1150" spc="-45">
                <a:latin typeface="Arial"/>
                <a:cs typeface="Arial"/>
              </a:rPr>
              <a:t>auditoría</a:t>
            </a:r>
            <a:r>
              <a:rPr dirty="0" sz="1150" spc="5">
                <a:latin typeface="Arial"/>
                <a:cs typeface="Arial"/>
              </a:rPr>
              <a:t> </a:t>
            </a:r>
            <a:r>
              <a:rPr dirty="0" sz="1150" spc="-80">
                <a:latin typeface="Arial"/>
                <a:cs typeface="Arial"/>
              </a:rPr>
              <a:t>que</a:t>
            </a:r>
            <a:r>
              <a:rPr dirty="0" sz="1150" spc="15">
                <a:latin typeface="Arial"/>
                <a:cs typeface="Arial"/>
              </a:rPr>
              <a:t> </a:t>
            </a:r>
            <a:r>
              <a:rPr dirty="0" sz="1150" spc="-55">
                <a:latin typeface="Arial"/>
                <a:cs typeface="Arial"/>
              </a:rPr>
              <a:t>contiene</a:t>
            </a:r>
            <a:r>
              <a:rPr dirty="0" sz="1150">
                <a:latin typeface="Arial"/>
                <a:cs typeface="Arial"/>
              </a:rPr>
              <a:t> </a:t>
            </a:r>
            <a:r>
              <a:rPr dirty="0" sz="1150" spc="-70">
                <a:latin typeface="Arial"/>
                <a:cs typeface="Arial"/>
              </a:rPr>
              <a:t>nuestra</a:t>
            </a:r>
            <a:r>
              <a:rPr dirty="0" sz="1150">
                <a:latin typeface="Arial"/>
                <a:cs typeface="Arial"/>
              </a:rPr>
              <a:t> </a:t>
            </a:r>
            <a:r>
              <a:rPr dirty="0" sz="1150" spc="-25">
                <a:latin typeface="Arial"/>
                <a:cs typeface="Arial"/>
              </a:rPr>
              <a:t>opinión.</a:t>
            </a:r>
            <a:r>
              <a:rPr dirty="0" sz="1150" spc="5">
                <a:latin typeface="Arial"/>
                <a:cs typeface="Arial"/>
              </a:rPr>
              <a:t> </a:t>
            </a:r>
            <a:r>
              <a:rPr dirty="0" sz="1150" spc="-60">
                <a:latin typeface="Arial"/>
                <a:cs typeface="Arial"/>
              </a:rPr>
              <a:t>Seguridad</a:t>
            </a:r>
            <a:r>
              <a:rPr dirty="0" sz="1150" spc="-5">
                <a:latin typeface="Arial"/>
                <a:cs typeface="Arial"/>
              </a:rPr>
              <a:t> </a:t>
            </a:r>
            <a:r>
              <a:rPr dirty="0" sz="1150" spc="-65">
                <a:latin typeface="Arial"/>
                <a:cs typeface="Arial"/>
              </a:rPr>
              <a:t>razonable</a:t>
            </a:r>
            <a:r>
              <a:rPr dirty="0" sz="1150" spc="15">
                <a:latin typeface="Arial"/>
                <a:cs typeface="Arial"/>
              </a:rPr>
              <a:t> </a:t>
            </a:r>
            <a:r>
              <a:rPr dirty="0" sz="1150" spc="-125">
                <a:latin typeface="Arial"/>
                <a:cs typeface="Arial"/>
              </a:rPr>
              <a:t>es</a:t>
            </a:r>
            <a:r>
              <a:rPr dirty="0" sz="1150" spc="15">
                <a:latin typeface="Arial"/>
                <a:cs typeface="Arial"/>
              </a:rPr>
              <a:t> </a:t>
            </a:r>
            <a:r>
              <a:rPr dirty="0" sz="1150" spc="-60">
                <a:latin typeface="Arial"/>
                <a:cs typeface="Arial"/>
              </a:rPr>
              <a:t>un</a:t>
            </a:r>
            <a:r>
              <a:rPr dirty="0" sz="1150" spc="5">
                <a:latin typeface="Arial"/>
                <a:cs typeface="Arial"/>
              </a:rPr>
              <a:t> </a:t>
            </a:r>
            <a:r>
              <a:rPr dirty="0" sz="1150" spc="-30">
                <a:latin typeface="Arial"/>
                <a:cs typeface="Arial"/>
              </a:rPr>
              <a:t>alto</a:t>
            </a:r>
            <a:r>
              <a:rPr dirty="0" sz="1150" spc="5">
                <a:latin typeface="Arial"/>
                <a:cs typeface="Arial"/>
              </a:rPr>
              <a:t> </a:t>
            </a:r>
            <a:r>
              <a:rPr dirty="0" sz="1150" spc="-60">
                <a:latin typeface="Arial"/>
                <a:cs typeface="Arial"/>
              </a:rPr>
              <a:t>grado</a:t>
            </a:r>
            <a:r>
              <a:rPr dirty="0" sz="1150" spc="5">
                <a:latin typeface="Arial"/>
                <a:cs typeface="Arial"/>
              </a:rPr>
              <a:t> </a:t>
            </a:r>
            <a:r>
              <a:rPr dirty="0" sz="1150" spc="-90">
                <a:latin typeface="Arial"/>
                <a:cs typeface="Arial"/>
              </a:rPr>
              <a:t>de</a:t>
            </a:r>
            <a:r>
              <a:rPr dirty="0" sz="1150" spc="-65">
                <a:latin typeface="Arial"/>
                <a:cs typeface="Arial"/>
              </a:rPr>
              <a:t> </a:t>
            </a:r>
            <a:r>
              <a:rPr dirty="0" sz="1150" spc="-60">
                <a:latin typeface="Arial"/>
                <a:cs typeface="Arial"/>
              </a:rPr>
              <a:t>seguridad,</a:t>
            </a:r>
            <a:r>
              <a:rPr dirty="0" sz="1150" spc="50">
                <a:latin typeface="Arial"/>
                <a:cs typeface="Arial"/>
              </a:rPr>
              <a:t> </a:t>
            </a:r>
            <a:r>
              <a:rPr dirty="0" sz="1150" spc="-65">
                <a:latin typeface="Arial"/>
                <a:cs typeface="Arial"/>
              </a:rPr>
              <a:t>pero</a:t>
            </a:r>
            <a:r>
              <a:rPr dirty="0" sz="1150" spc="65">
                <a:latin typeface="Arial"/>
                <a:cs typeface="Arial"/>
              </a:rPr>
              <a:t> </a:t>
            </a:r>
            <a:r>
              <a:rPr dirty="0" sz="1150" spc="-60">
                <a:latin typeface="Arial"/>
                <a:cs typeface="Arial"/>
              </a:rPr>
              <a:t>no</a:t>
            </a:r>
            <a:r>
              <a:rPr dirty="0" sz="1150" spc="65">
                <a:latin typeface="Arial"/>
                <a:cs typeface="Arial"/>
              </a:rPr>
              <a:t> </a:t>
            </a:r>
            <a:r>
              <a:rPr dirty="0" sz="1150" spc="-55">
                <a:latin typeface="Arial"/>
                <a:cs typeface="Arial"/>
              </a:rPr>
              <a:t>garantiza</a:t>
            </a:r>
            <a:r>
              <a:rPr dirty="0" sz="1150" spc="65">
                <a:latin typeface="Arial"/>
                <a:cs typeface="Arial"/>
              </a:rPr>
              <a:t> </a:t>
            </a:r>
            <a:r>
              <a:rPr dirty="0" sz="1150" spc="-80">
                <a:latin typeface="Arial"/>
                <a:cs typeface="Arial"/>
              </a:rPr>
              <a:t>que</a:t>
            </a:r>
            <a:r>
              <a:rPr dirty="0" sz="1150" spc="50">
                <a:latin typeface="Arial"/>
                <a:cs typeface="Arial"/>
              </a:rPr>
              <a:t> </a:t>
            </a:r>
            <a:r>
              <a:rPr dirty="0" sz="1150" spc="-80">
                <a:latin typeface="Arial"/>
                <a:cs typeface="Arial"/>
              </a:rPr>
              <a:t>una</a:t>
            </a:r>
            <a:r>
              <a:rPr dirty="0" sz="1150" spc="65">
                <a:latin typeface="Arial"/>
                <a:cs typeface="Arial"/>
              </a:rPr>
              <a:t> </a:t>
            </a:r>
            <a:r>
              <a:rPr dirty="0" sz="1150" spc="-45">
                <a:latin typeface="Arial"/>
                <a:cs typeface="Arial"/>
              </a:rPr>
              <a:t>auditoría</a:t>
            </a:r>
            <a:r>
              <a:rPr dirty="0" sz="1150" spc="65">
                <a:latin typeface="Arial"/>
                <a:cs typeface="Arial"/>
              </a:rPr>
              <a:t> </a:t>
            </a:r>
            <a:r>
              <a:rPr dirty="0" sz="1150" spc="-55">
                <a:latin typeface="Arial"/>
                <a:cs typeface="Arial"/>
              </a:rPr>
              <a:t>realizada</a:t>
            </a:r>
            <a:r>
              <a:rPr dirty="0" sz="1150" spc="50">
                <a:latin typeface="Arial"/>
                <a:cs typeface="Arial"/>
              </a:rPr>
              <a:t> </a:t>
            </a:r>
            <a:r>
              <a:rPr dirty="0" sz="1150" spc="-85">
                <a:latin typeface="Arial"/>
                <a:cs typeface="Arial"/>
              </a:rPr>
              <a:t>de</a:t>
            </a:r>
            <a:r>
              <a:rPr dirty="0" sz="1150" spc="50">
                <a:latin typeface="Arial"/>
                <a:cs typeface="Arial"/>
              </a:rPr>
              <a:t> </a:t>
            </a:r>
            <a:r>
              <a:rPr dirty="0" sz="1150" spc="-40">
                <a:latin typeface="Arial"/>
                <a:cs typeface="Arial"/>
              </a:rPr>
              <a:t>conformidad</a:t>
            </a:r>
            <a:r>
              <a:rPr dirty="0" sz="1150" spc="65">
                <a:latin typeface="Arial"/>
                <a:cs typeface="Arial"/>
              </a:rPr>
              <a:t> </a:t>
            </a:r>
            <a:r>
              <a:rPr dirty="0" sz="1150" spc="-60">
                <a:latin typeface="Arial"/>
                <a:cs typeface="Arial"/>
              </a:rPr>
              <a:t>con</a:t>
            </a:r>
            <a:r>
              <a:rPr dirty="0" sz="1150" spc="50">
                <a:latin typeface="Arial"/>
                <a:cs typeface="Arial"/>
              </a:rPr>
              <a:t> </a:t>
            </a:r>
            <a:r>
              <a:rPr dirty="0" sz="1150" spc="-20">
                <a:latin typeface="Arial"/>
                <a:cs typeface="Arial"/>
              </a:rPr>
              <a:t>la</a:t>
            </a:r>
            <a:r>
              <a:rPr dirty="0" sz="1150" spc="65">
                <a:latin typeface="Arial"/>
                <a:cs typeface="Arial"/>
              </a:rPr>
              <a:t> </a:t>
            </a:r>
            <a:r>
              <a:rPr dirty="0" sz="1150" spc="-40">
                <a:latin typeface="Arial"/>
                <a:cs typeface="Arial"/>
              </a:rPr>
              <a:t>normativa</a:t>
            </a:r>
            <a:r>
              <a:rPr dirty="0" sz="1150" spc="-65">
                <a:latin typeface="Arial"/>
                <a:cs typeface="Arial"/>
              </a:rPr>
              <a:t> </a:t>
            </a:r>
            <a:r>
              <a:rPr dirty="0" sz="1150" spc="-55">
                <a:latin typeface="Arial"/>
                <a:cs typeface="Arial"/>
              </a:rPr>
              <a:t>reguladora</a:t>
            </a:r>
            <a:r>
              <a:rPr dirty="0" sz="1150" spc="75">
                <a:latin typeface="Arial"/>
                <a:cs typeface="Arial"/>
              </a:rPr>
              <a:t> </a:t>
            </a:r>
            <a:r>
              <a:rPr dirty="0" sz="1150" spc="-90">
                <a:latin typeface="Arial"/>
                <a:cs typeface="Arial"/>
              </a:rPr>
              <a:t>de</a:t>
            </a:r>
            <a:r>
              <a:rPr dirty="0" sz="1150" spc="75">
                <a:latin typeface="Arial"/>
                <a:cs typeface="Arial"/>
              </a:rPr>
              <a:t> </a:t>
            </a:r>
            <a:r>
              <a:rPr dirty="0" sz="1150" spc="-20">
                <a:latin typeface="Arial"/>
                <a:cs typeface="Arial"/>
              </a:rPr>
              <a:t>la</a:t>
            </a:r>
            <a:r>
              <a:rPr dirty="0" sz="1150" spc="80">
                <a:latin typeface="Arial"/>
                <a:cs typeface="Arial"/>
              </a:rPr>
              <a:t> </a:t>
            </a:r>
            <a:r>
              <a:rPr dirty="0" sz="1150" spc="-30">
                <a:latin typeface="Arial"/>
                <a:cs typeface="Arial"/>
              </a:rPr>
              <a:t>actividad</a:t>
            </a:r>
            <a:r>
              <a:rPr dirty="0" sz="1150" spc="85">
                <a:latin typeface="Arial"/>
                <a:cs typeface="Arial"/>
              </a:rPr>
              <a:t> </a:t>
            </a:r>
            <a:r>
              <a:rPr dirty="0" sz="1150" spc="-90">
                <a:latin typeface="Arial"/>
                <a:cs typeface="Arial"/>
              </a:rPr>
              <a:t>de</a:t>
            </a:r>
            <a:r>
              <a:rPr dirty="0" sz="1150" spc="75">
                <a:latin typeface="Arial"/>
                <a:cs typeface="Arial"/>
              </a:rPr>
              <a:t> </a:t>
            </a:r>
            <a:r>
              <a:rPr dirty="0" sz="1150" spc="-40">
                <a:latin typeface="Arial"/>
                <a:cs typeface="Arial"/>
              </a:rPr>
              <a:t>auditoría</a:t>
            </a:r>
            <a:r>
              <a:rPr dirty="0" sz="1150" spc="85">
                <a:latin typeface="Arial"/>
                <a:cs typeface="Arial"/>
              </a:rPr>
              <a:t> </a:t>
            </a:r>
            <a:r>
              <a:rPr dirty="0" sz="1150" spc="-85">
                <a:latin typeface="Arial"/>
                <a:cs typeface="Arial"/>
              </a:rPr>
              <a:t>de</a:t>
            </a:r>
            <a:r>
              <a:rPr dirty="0" sz="1150" spc="70">
                <a:latin typeface="Arial"/>
                <a:cs typeface="Arial"/>
              </a:rPr>
              <a:t> </a:t>
            </a:r>
            <a:r>
              <a:rPr dirty="0" sz="1150" spc="-80">
                <a:latin typeface="Arial"/>
                <a:cs typeface="Arial"/>
              </a:rPr>
              <a:t>cuentas</a:t>
            </a:r>
            <a:r>
              <a:rPr dirty="0" sz="1150" spc="85">
                <a:latin typeface="Arial"/>
                <a:cs typeface="Arial"/>
              </a:rPr>
              <a:t> </a:t>
            </a:r>
            <a:r>
              <a:rPr dirty="0" sz="1150" spc="-45">
                <a:latin typeface="Arial"/>
                <a:cs typeface="Arial"/>
              </a:rPr>
              <a:t>vigente</a:t>
            </a:r>
            <a:r>
              <a:rPr dirty="0" sz="1150" spc="80">
                <a:latin typeface="Arial"/>
                <a:cs typeface="Arial"/>
              </a:rPr>
              <a:t> </a:t>
            </a:r>
            <a:r>
              <a:rPr dirty="0" sz="1150" spc="-90">
                <a:latin typeface="Arial"/>
                <a:cs typeface="Arial"/>
              </a:rPr>
              <a:t>en</a:t>
            </a:r>
            <a:r>
              <a:rPr dirty="0" sz="1150" spc="75">
                <a:latin typeface="Arial"/>
                <a:cs typeface="Arial"/>
              </a:rPr>
              <a:t> </a:t>
            </a:r>
            <a:r>
              <a:rPr dirty="0" sz="1150" spc="-90">
                <a:latin typeface="Arial"/>
                <a:cs typeface="Arial"/>
              </a:rPr>
              <a:t>España</a:t>
            </a:r>
            <a:r>
              <a:rPr dirty="0" sz="1150" spc="85">
                <a:latin typeface="Arial"/>
                <a:cs typeface="Arial"/>
              </a:rPr>
              <a:t> </a:t>
            </a:r>
            <a:r>
              <a:rPr dirty="0" sz="1150" spc="-60">
                <a:latin typeface="Arial"/>
                <a:cs typeface="Arial"/>
              </a:rPr>
              <a:t>siempre</a:t>
            </a:r>
            <a:r>
              <a:rPr dirty="0" sz="1150" spc="75">
                <a:latin typeface="Arial"/>
                <a:cs typeface="Arial"/>
              </a:rPr>
              <a:t> </a:t>
            </a:r>
            <a:r>
              <a:rPr dirty="0" sz="1150" spc="-70">
                <a:latin typeface="Arial"/>
                <a:cs typeface="Arial"/>
              </a:rPr>
              <a:t>detecte</a:t>
            </a:r>
            <a:r>
              <a:rPr dirty="0" sz="1150" spc="85">
                <a:latin typeface="Arial"/>
                <a:cs typeface="Arial"/>
              </a:rPr>
              <a:t> </a:t>
            </a:r>
            <a:r>
              <a:rPr dirty="0" sz="1150" spc="-85">
                <a:latin typeface="Arial"/>
                <a:cs typeface="Arial"/>
              </a:rPr>
              <a:t>una</a:t>
            </a:r>
            <a:r>
              <a:rPr dirty="0" sz="1150" spc="-65">
                <a:latin typeface="Arial"/>
                <a:cs typeface="Arial"/>
              </a:rPr>
              <a:t> </a:t>
            </a:r>
            <a:r>
              <a:rPr dirty="0" sz="1150" spc="-35">
                <a:latin typeface="Arial"/>
                <a:cs typeface="Arial"/>
              </a:rPr>
              <a:t>incorrección</a:t>
            </a:r>
            <a:r>
              <a:rPr dirty="0" sz="1150" spc="-40">
                <a:latin typeface="Arial"/>
                <a:cs typeface="Arial"/>
              </a:rPr>
              <a:t> material </a:t>
            </a:r>
            <a:r>
              <a:rPr dirty="0" sz="1150" spc="-70">
                <a:latin typeface="Arial"/>
                <a:cs typeface="Arial"/>
              </a:rPr>
              <a:t>cuando</a:t>
            </a:r>
            <a:r>
              <a:rPr dirty="0" sz="1150" spc="-40">
                <a:latin typeface="Arial"/>
                <a:cs typeface="Arial"/>
              </a:rPr>
              <a:t> </a:t>
            </a:r>
            <a:r>
              <a:rPr dirty="0" sz="1150" spc="-50">
                <a:latin typeface="Arial"/>
                <a:cs typeface="Arial"/>
              </a:rPr>
              <a:t>existe.</a:t>
            </a:r>
            <a:r>
              <a:rPr dirty="0" sz="1150" spc="-40">
                <a:latin typeface="Arial"/>
                <a:cs typeface="Arial"/>
              </a:rPr>
              <a:t> </a:t>
            </a:r>
            <a:r>
              <a:rPr dirty="0" sz="1150" spc="-60">
                <a:latin typeface="Arial"/>
                <a:cs typeface="Arial"/>
              </a:rPr>
              <a:t>Las</a:t>
            </a:r>
            <a:r>
              <a:rPr dirty="0" sz="1150" spc="-55">
                <a:latin typeface="Arial"/>
                <a:cs typeface="Arial"/>
              </a:rPr>
              <a:t> </a:t>
            </a:r>
            <a:r>
              <a:rPr dirty="0" sz="1150" spc="-45">
                <a:latin typeface="Arial"/>
                <a:cs typeface="Arial"/>
              </a:rPr>
              <a:t>incorrecciones</a:t>
            </a:r>
            <a:r>
              <a:rPr dirty="0" sz="1150" spc="-55">
                <a:latin typeface="Arial"/>
                <a:cs typeface="Arial"/>
              </a:rPr>
              <a:t> </a:t>
            </a:r>
            <a:r>
              <a:rPr dirty="0" sz="1150" spc="-80">
                <a:latin typeface="Arial"/>
                <a:cs typeface="Arial"/>
              </a:rPr>
              <a:t>pueden</a:t>
            </a:r>
            <a:r>
              <a:rPr dirty="0" sz="1150" spc="-55">
                <a:latin typeface="Arial"/>
                <a:cs typeface="Arial"/>
              </a:rPr>
              <a:t> </a:t>
            </a:r>
            <a:r>
              <a:rPr dirty="0" sz="1150" spc="-90">
                <a:latin typeface="Arial"/>
                <a:cs typeface="Arial"/>
              </a:rPr>
              <a:t>deberse</a:t>
            </a:r>
            <a:r>
              <a:rPr dirty="0" sz="1150" spc="-40">
                <a:latin typeface="Arial"/>
                <a:cs typeface="Arial"/>
              </a:rPr>
              <a:t> </a:t>
            </a:r>
            <a:r>
              <a:rPr dirty="0" sz="1150" spc="-125">
                <a:latin typeface="Arial"/>
                <a:cs typeface="Arial"/>
              </a:rPr>
              <a:t>a</a:t>
            </a:r>
            <a:r>
              <a:rPr dirty="0" sz="1150" spc="-55">
                <a:latin typeface="Arial"/>
                <a:cs typeface="Arial"/>
              </a:rPr>
              <a:t> </a:t>
            </a:r>
            <a:r>
              <a:rPr dirty="0" sz="1150" spc="-50">
                <a:latin typeface="Arial"/>
                <a:cs typeface="Arial"/>
              </a:rPr>
              <a:t>fraude</a:t>
            </a:r>
            <a:r>
              <a:rPr dirty="0" sz="1150" spc="-45">
                <a:latin typeface="Arial"/>
                <a:cs typeface="Arial"/>
              </a:rPr>
              <a:t> </a:t>
            </a:r>
            <a:r>
              <a:rPr dirty="0" sz="1150" spc="-60">
                <a:latin typeface="Arial"/>
                <a:cs typeface="Arial"/>
              </a:rPr>
              <a:t>o</a:t>
            </a:r>
            <a:r>
              <a:rPr dirty="0" sz="1150" spc="-40">
                <a:latin typeface="Arial"/>
                <a:cs typeface="Arial"/>
              </a:rPr>
              <a:t> error</a:t>
            </a:r>
            <a:r>
              <a:rPr dirty="0" sz="1150" spc="-55">
                <a:latin typeface="Arial"/>
                <a:cs typeface="Arial"/>
              </a:rPr>
              <a:t> </a:t>
            </a:r>
            <a:r>
              <a:rPr dirty="0" sz="1150" spc="5">
                <a:latin typeface="Arial"/>
                <a:cs typeface="Arial"/>
              </a:rPr>
              <a:t>y</a:t>
            </a:r>
            <a:r>
              <a:rPr dirty="0" sz="1150" spc="-40">
                <a:latin typeface="Arial"/>
                <a:cs typeface="Arial"/>
              </a:rPr>
              <a:t> </a:t>
            </a:r>
            <a:r>
              <a:rPr dirty="0" sz="1150" spc="-125">
                <a:latin typeface="Arial"/>
                <a:cs typeface="Arial"/>
              </a:rPr>
              <a:t>se</a:t>
            </a:r>
            <a:r>
              <a:rPr dirty="0" sz="1150" spc="-65">
                <a:latin typeface="Arial"/>
                <a:cs typeface="Arial"/>
              </a:rPr>
              <a:t> consideran</a:t>
            </a:r>
            <a:r>
              <a:rPr dirty="0" sz="1150" spc="670">
                <a:latin typeface="Arial"/>
                <a:cs typeface="Arial"/>
              </a:rPr>
              <a:t> </a:t>
            </a:r>
            <a:r>
              <a:rPr dirty="0" sz="1150" spc="-55">
                <a:latin typeface="Arial"/>
                <a:cs typeface="Arial"/>
              </a:rPr>
              <a:t>materiales</a:t>
            </a:r>
            <a:r>
              <a:rPr dirty="0" sz="1150" spc="670">
                <a:latin typeface="Arial"/>
                <a:cs typeface="Arial"/>
              </a:rPr>
              <a:t> </a:t>
            </a:r>
            <a:r>
              <a:rPr dirty="0" sz="1150" spc="-30">
                <a:latin typeface="Arial"/>
                <a:cs typeface="Arial"/>
              </a:rPr>
              <a:t>si,</a:t>
            </a:r>
            <a:r>
              <a:rPr dirty="0" sz="1150" spc="660">
                <a:latin typeface="Arial"/>
                <a:cs typeface="Arial"/>
              </a:rPr>
              <a:t> </a:t>
            </a:r>
            <a:r>
              <a:rPr dirty="0" sz="1150" spc="-30">
                <a:latin typeface="Arial"/>
                <a:cs typeface="Arial"/>
              </a:rPr>
              <a:t>individualmente</a:t>
            </a:r>
            <a:r>
              <a:rPr dirty="0" sz="1150" spc="665">
                <a:latin typeface="Arial"/>
                <a:cs typeface="Arial"/>
              </a:rPr>
              <a:t> </a:t>
            </a:r>
            <a:r>
              <a:rPr dirty="0" sz="1150" spc="-60">
                <a:latin typeface="Arial"/>
                <a:cs typeface="Arial"/>
              </a:rPr>
              <a:t>o</a:t>
            </a:r>
            <a:r>
              <a:rPr dirty="0" sz="1150" spc="645">
                <a:latin typeface="Arial"/>
                <a:cs typeface="Arial"/>
              </a:rPr>
              <a:t> </a:t>
            </a:r>
            <a:r>
              <a:rPr dirty="0" sz="1150" spc="-85">
                <a:latin typeface="Arial"/>
                <a:cs typeface="Arial"/>
              </a:rPr>
              <a:t>de</a:t>
            </a:r>
            <a:r>
              <a:rPr dirty="0" sz="1150" spc="660">
                <a:latin typeface="Arial"/>
                <a:cs typeface="Arial"/>
              </a:rPr>
              <a:t> </a:t>
            </a:r>
            <a:r>
              <a:rPr dirty="0" sz="1150" spc="-40">
                <a:latin typeface="Arial"/>
                <a:cs typeface="Arial"/>
              </a:rPr>
              <a:t>forma</a:t>
            </a:r>
            <a:r>
              <a:rPr dirty="0" sz="1150" spc="670">
                <a:latin typeface="Arial"/>
                <a:cs typeface="Arial"/>
              </a:rPr>
              <a:t> </a:t>
            </a:r>
            <a:r>
              <a:rPr dirty="0" sz="1150" spc="-85">
                <a:latin typeface="Arial"/>
                <a:cs typeface="Arial"/>
              </a:rPr>
              <a:t>agregada,</a:t>
            </a:r>
            <a:r>
              <a:rPr dirty="0" sz="1150" spc="680">
                <a:latin typeface="Arial"/>
                <a:cs typeface="Arial"/>
              </a:rPr>
              <a:t> </a:t>
            </a:r>
            <a:r>
              <a:rPr dirty="0" sz="1150" spc="-90">
                <a:latin typeface="Arial"/>
                <a:cs typeface="Arial"/>
              </a:rPr>
              <a:t>puede</a:t>
            </a:r>
            <a:r>
              <a:rPr dirty="0" sz="1150" spc="665">
                <a:latin typeface="Arial"/>
                <a:cs typeface="Arial"/>
              </a:rPr>
              <a:t> </a:t>
            </a:r>
            <a:r>
              <a:rPr dirty="0" sz="1150" spc="-80">
                <a:latin typeface="Arial"/>
                <a:cs typeface="Arial"/>
              </a:rPr>
              <a:t>preverse</a:t>
            </a:r>
            <a:endParaRPr sz="115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655827" y="9462331"/>
            <a:ext cx="4257040" cy="2565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835"/>
              </a:lnSpc>
            </a:pPr>
            <a:r>
              <a:rPr dirty="0" sz="750" spc="-20">
                <a:solidFill>
                  <a:srgbClr val="BEBEBE"/>
                </a:solidFill>
                <a:latin typeface="Arial"/>
                <a:cs typeface="Arial"/>
              </a:rPr>
              <a:t>Netadia</a:t>
            </a:r>
            <a:r>
              <a:rPr dirty="0" sz="750" spc="-1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 spc="-30">
                <a:solidFill>
                  <a:srgbClr val="BEBEBE"/>
                </a:solidFill>
                <a:latin typeface="Arial"/>
                <a:cs typeface="Arial"/>
              </a:rPr>
              <a:t>Europa,</a:t>
            </a:r>
            <a:r>
              <a:rPr dirty="0" sz="750" spc="-1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 spc="-75">
                <a:solidFill>
                  <a:srgbClr val="BEBEBE"/>
                </a:solidFill>
                <a:latin typeface="Arial"/>
                <a:cs typeface="Arial"/>
              </a:rPr>
              <a:t>S.LP.</a:t>
            </a:r>
            <a:r>
              <a:rPr dirty="0" sz="75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 spc="-30">
                <a:solidFill>
                  <a:srgbClr val="BEBEBE"/>
                </a:solidFill>
                <a:latin typeface="Arial"/>
                <a:cs typeface="Arial"/>
              </a:rPr>
              <a:t>–</a:t>
            </a:r>
            <a:r>
              <a:rPr dirty="0" sz="75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 spc="-55">
                <a:solidFill>
                  <a:srgbClr val="BEBEBE"/>
                </a:solidFill>
                <a:latin typeface="Arial"/>
                <a:cs typeface="Arial"/>
              </a:rPr>
              <a:t>C.I.F.</a:t>
            </a:r>
            <a:r>
              <a:rPr dirty="0" sz="750" spc="-2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 spc="-35">
                <a:solidFill>
                  <a:srgbClr val="BEBEBE"/>
                </a:solidFill>
                <a:latin typeface="Arial"/>
                <a:cs typeface="Arial"/>
              </a:rPr>
              <a:t>B91857870</a:t>
            </a:r>
            <a:r>
              <a:rPr dirty="0" sz="750" spc="-1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>
                <a:solidFill>
                  <a:srgbClr val="BEBEBE"/>
                </a:solidFill>
                <a:latin typeface="Arial"/>
                <a:cs typeface="Arial"/>
              </a:rPr>
              <a:t>-</a:t>
            </a:r>
            <a:r>
              <a:rPr dirty="0" sz="750" spc="-1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 spc="-25">
                <a:solidFill>
                  <a:srgbClr val="BEBEBE"/>
                </a:solidFill>
                <a:latin typeface="Arial"/>
                <a:cs typeface="Arial"/>
              </a:rPr>
              <a:t>Inscrita</a:t>
            </a:r>
            <a:r>
              <a:rPr dirty="0" sz="750" spc="-3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 spc="-20">
                <a:solidFill>
                  <a:srgbClr val="BEBEBE"/>
                </a:solidFill>
                <a:latin typeface="Arial"/>
                <a:cs typeface="Arial"/>
              </a:rPr>
              <a:t>en</a:t>
            </a:r>
            <a:r>
              <a:rPr dirty="0" sz="750" spc="-3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 spc="-40">
                <a:solidFill>
                  <a:srgbClr val="BEBEBE"/>
                </a:solidFill>
                <a:latin typeface="Arial"/>
                <a:cs typeface="Arial"/>
              </a:rPr>
              <a:t>RM</a:t>
            </a:r>
            <a:r>
              <a:rPr dirty="0" sz="750" spc="-20">
                <a:solidFill>
                  <a:srgbClr val="BEBEBE"/>
                </a:solidFill>
                <a:latin typeface="Arial"/>
                <a:cs typeface="Arial"/>
              </a:rPr>
              <a:t> de</a:t>
            </a:r>
            <a:r>
              <a:rPr dirty="0" sz="75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 spc="-30">
                <a:solidFill>
                  <a:srgbClr val="BEBEBE"/>
                </a:solidFill>
                <a:latin typeface="Arial"/>
                <a:cs typeface="Arial"/>
              </a:rPr>
              <a:t>Sevilla,</a:t>
            </a:r>
            <a:r>
              <a:rPr dirty="0" sz="75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 spc="-30">
                <a:solidFill>
                  <a:srgbClr val="BEBEBE"/>
                </a:solidFill>
                <a:latin typeface="Arial"/>
                <a:cs typeface="Arial"/>
              </a:rPr>
              <a:t>Tomo </a:t>
            </a:r>
            <a:r>
              <a:rPr dirty="0" sz="750" spc="-20">
                <a:solidFill>
                  <a:srgbClr val="BEBEBE"/>
                </a:solidFill>
                <a:latin typeface="Arial"/>
                <a:cs typeface="Arial"/>
              </a:rPr>
              <a:t>5420,</a:t>
            </a:r>
            <a:r>
              <a:rPr dirty="0" sz="750">
                <a:solidFill>
                  <a:srgbClr val="BEBEBE"/>
                </a:solidFill>
                <a:latin typeface="Arial"/>
                <a:cs typeface="Arial"/>
              </a:rPr>
              <a:t> folio</a:t>
            </a:r>
            <a:r>
              <a:rPr dirty="0" sz="750" spc="-1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 spc="-25">
                <a:solidFill>
                  <a:srgbClr val="BEBEBE"/>
                </a:solidFill>
                <a:latin typeface="Arial"/>
                <a:cs typeface="Arial"/>
              </a:rPr>
              <a:t>131.</a:t>
            </a:r>
            <a:r>
              <a:rPr dirty="0" sz="75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 spc="-10">
                <a:solidFill>
                  <a:srgbClr val="BEBEBE"/>
                </a:solidFill>
                <a:latin typeface="Arial"/>
                <a:cs typeface="Arial"/>
              </a:rPr>
              <a:t>hoja</a:t>
            </a:r>
            <a:r>
              <a:rPr dirty="0" sz="750" spc="-2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 spc="-105">
                <a:solidFill>
                  <a:srgbClr val="BEBEBE"/>
                </a:solidFill>
                <a:latin typeface="Arial"/>
                <a:cs typeface="Arial"/>
              </a:rPr>
              <a:t>SE-</a:t>
            </a:r>
            <a:r>
              <a:rPr dirty="0" sz="750" spc="-10">
                <a:solidFill>
                  <a:srgbClr val="BEBEBE"/>
                </a:solidFill>
                <a:latin typeface="Arial"/>
                <a:cs typeface="Arial"/>
              </a:rPr>
              <a:t>90843.</a:t>
            </a:r>
            <a:endParaRPr sz="7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dirty="0" sz="750" spc="-25">
                <a:solidFill>
                  <a:srgbClr val="BEBEBE"/>
                </a:solidFill>
                <a:latin typeface="Arial"/>
                <a:cs typeface="Arial"/>
              </a:rPr>
              <a:t>Inscrita</a:t>
            </a:r>
            <a:r>
              <a:rPr dirty="0" sz="750" spc="-20">
                <a:solidFill>
                  <a:srgbClr val="BEBEBE"/>
                </a:solidFill>
                <a:latin typeface="Arial"/>
                <a:cs typeface="Arial"/>
              </a:rPr>
              <a:t> en</a:t>
            </a:r>
            <a:r>
              <a:rPr dirty="0" sz="750" spc="-1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>
                <a:solidFill>
                  <a:srgbClr val="BEBEBE"/>
                </a:solidFill>
                <a:latin typeface="Arial"/>
                <a:cs typeface="Arial"/>
              </a:rPr>
              <a:t>el</a:t>
            </a:r>
            <a:r>
              <a:rPr dirty="0" sz="75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 spc="-30">
                <a:solidFill>
                  <a:srgbClr val="BEBEBE"/>
                </a:solidFill>
                <a:latin typeface="Arial"/>
                <a:cs typeface="Arial"/>
              </a:rPr>
              <a:t>Registro</a:t>
            </a:r>
            <a:r>
              <a:rPr dirty="0" sz="750" spc="-1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 spc="-20">
                <a:solidFill>
                  <a:srgbClr val="BEBEBE"/>
                </a:solidFill>
                <a:latin typeface="Arial"/>
                <a:cs typeface="Arial"/>
              </a:rPr>
              <a:t>Oficial</a:t>
            </a:r>
            <a:r>
              <a:rPr dirty="0" sz="750" spc="-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 spc="-20">
                <a:solidFill>
                  <a:srgbClr val="BEBEBE"/>
                </a:solidFill>
                <a:latin typeface="Arial"/>
                <a:cs typeface="Arial"/>
              </a:rPr>
              <a:t>de </a:t>
            </a:r>
            <a:r>
              <a:rPr dirty="0" sz="750" spc="-10">
                <a:solidFill>
                  <a:srgbClr val="BEBEBE"/>
                </a:solidFill>
                <a:latin typeface="Arial"/>
                <a:cs typeface="Arial"/>
              </a:rPr>
              <a:t>Auditores</a:t>
            </a:r>
            <a:r>
              <a:rPr dirty="0" sz="75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 spc="-20">
                <a:solidFill>
                  <a:srgbClr val="BEBEBE"/>
                </a:solidFill>
                <a:latin typeface="Arial"/>
                <a:cs typeface="Arial"/>
              </a:rPr>
              <a:t>de</a:t>
            </a:r>
            <a:r>
              <a:rPr dirty="0" sz="75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 spc="-40">
                <a:solidFill>
                  <a:srgbClr val="BEBEBE"/>
                </a:solidFill>
                <a:latin typeface="Arial"/>
                <a:cs typeface="Arial"/>
              </a:rPr>
              <a:t>Cuentas</a:t>
            </a:r>
            <a:r>
              <a:rPr dirty="0" sz="750" spc="-20">
                <a:solidFill>
                  <a:srgbClr val="BEBEBE"/>
                </a:solidFill>
                <a:latin typeface="Arial"/>
                <a:cs typeface="Arial"/>
              </a:rPr>
              <a:t> con</a:t>
            </a:r>
            <a:r>
              <a:rPr dirty="0" sz="750" spc="-3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 spc="-10">
                <a:solidFill>
                  <a:srgbClr val="BEBEBE"/>
                </a:solidFill>
                <a:latin typeface="Arial"/>
                <a:cs typeface="Arial"/>
              </a:rPr>
              <a:t>número</a:t>
            </a:r>
            <a:r>
              <a:rPr dirty="0" sz="750" spc="-2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 spc="-80">
                <a:solidFill>
                  <a:srgbClr val="BEBEBE"/>
                </a:solidFill>
                <a:latin typeface="Arial"/>
                <a:cs typeface="Arial"/>
              </a:rPr>
              <a:t>S-</a:t>
            </a:r>
            <a:r>
              <a:rPr dirty="0" sz="750" spc="-20">
                <a:solidFill>
                  <a:srgbClr val="BEBEBE"/>
                </a:solidFill>
                <a:latin typeface="Arial"/>
                <a:cs typeface="Arial"/>
              </a:rPr>
              <a:t>2114.</a:t>
            </a:r>
            <a:endParaRPr sz="75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412992" y="9705857"/>
            <a:ext cx="152400" cy="163830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3937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z="950" spc="-50">
                <a:latin typeface="Arial"/>
                <a:cs typeface="Arial"/>
              </a:rPr>
              <a:t>4</a:t>
            </a:fld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 spc="-10"/>
              <a:t>-</a:t>
            </a:r>
            <a:r>
              <a:rPr dirty="0" spc="-30"/>
              <a:t>8</a:t>
            </a:r>
            <a:r>
              <a:rPr dirty="0" spc="-30"/>
              <a:t>-</a:t>
            </a:r>
          </a:p>
        </p:txBody>
      </p:sp>
      <p:sp>
        <p:nvSpPr>
          <p:cNvPr id="2" name="object 2" descr=""/>
          <p:cNvSpPr txBox="1"/>
          <p:nvPr/>
        </p:nvSpPr>
        <p:spPr>
          <a:xfrm>
            <a:off x="706627" y="436875"/>
            <a:ext cx="6327775" cy="91109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ts val="1175"/>
              </a:lnSpc>
              <a:spcBef>
                <a:spcPts val="95"/>
              </a:spcBef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MEMORIA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PYMES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2023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ts val="1175"/>
              </a:lnSpc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CENTRO</a:t>
            </a:r>
            <a:r>
              <a:rPr dirty="0" u="sng" sz="1000" spc="-3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ESTUDIOS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MASTER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ANUSCHEH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CANARIAS,S.L.UNIPERSONAL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Arial"/>
              <a:cs typeface="Arial"/>
            </a:endParaRPr>
          </a:p>
          <a:p>
            <a:pPr algn="just" marL="372110" marR="6350">
              <a:lnSpc>
                <a:spcPts val="1150"/>
              </a:lnSpc>
            </a:pPr>
            <a:r>
              <a:rPr dirty="0" sz="1000">
                <a:latin typeface="Arial"/>
                <a:cs typeface="Arial"/>
              </a:rPr>
              <a:t>afecta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ni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resultado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fiscal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ni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resultado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contable.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resto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activos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impuestos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diferidos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(bases </a:t>
            </a:r>
            <a:r>
              <a:rPr dirty="0" sz="1000">
                <a:latin typeface="Arial"/>
                <a:cs typeface="Arial"/>
              </a:rPr>
              <a:t>imponibles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negativas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deducciones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pendientes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compensar)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solamente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reconocen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caso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1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considere</a:t>
            </a:r>
            <a:r>
              <a:rPr dirty="0" sz="1000" spc="1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probable</a:t>
            </a:r>
            <a:r>
              <a:rPr dirty="0" sz="1000" spc="1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Sociedad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vaya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tener</a:t>
            </a:r>
            <a:r>
              <a:rPr dirty="0" sz="1000" spc="1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futuro</a:t>
            </a:r>
            <a:r>
              <a:rPr dirty="0" sz="1000" spc="1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suficientes</a:t>
            </a:r>
            <a:r>
              <a:rPr dirty="0" sz="1000" spc="1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ganancias</a:t>
            </a:r>
            <a:r>
              <a:rPr dirty="0" sz="1000" spc="19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fiscales </a:t>
            </a:r>
            <a:r>
              <a:rPr dirty="0" sz="1000">
                <a:latin typeface="Arial"/>
                <a:cs typeface="Arial"/>
              </a:rPr>
              <a:t>contra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poder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hacerlos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efectivos.</a:t>
            </a:r>
            <a:endParaRPr sz="1000">
              <a:latin typeface="Arial"/>
              <a:cs typeface="Arial"/>
            </a:endParaRPr>
          </a:p>
          <a:p>
            <a:pPr algn="just" marL="372110" marR="6985">
              <a:lnSpc>
                <a:spcPct val="96500"/>
              </a:lnSpc>
              <a:spcBef>
                <a:spcPts val="955"/>
              </a:spcBef>
            </a:pP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ocasión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cada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cierre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contable,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revisan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impuestos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diferidos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registrados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(tanto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activos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como </a:t>
            </a:r>
            <a:r>
              <a:rPr dirty="0" sz="1000">
                <a:latin typeface="Arial"/>
                <a:cs typeface="Arial"/>
              </a:rPr>
              <a:t>pasivos)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objeto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comprobar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mantienen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vigentes,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efectuándose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oportunas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correcciones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mismos,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acuerdo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resultados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análisis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realizados.</a:t>
            </a:r>
            <a:endParaRPr sz="1000">
              <a:latin typeface="Arial"/>
              <a:cs typeface="Arial"/>
            </a:endParaRPr>
          </a:p>
          <a:p>
            <a:pPr algn="just" marL="372110" marR="5715">
              <a:lnSpc>
                <a:spcPct val="96000"/>
              </a:lnSpc>
              <a:spcBef>
                <a:spcPts val="985"/>
              </a:spcBef>
            </a:pP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gasto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ingreso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impuesto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diferido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corresponde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reconocimiento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cancelación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los </a:t>
            </a:r>
            <a:r>
              <a:rPr dirty="0" sz="1000">
                <a:latin typeface="Arial"/>
                <a:cs typeface="Arial"/>
              </a:rPr>
              <a:t>pasivos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activos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impuesto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diferido,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así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como,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caso,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reconocimiento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imputación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la </a:t>
            </a:r>
            <a:r>
              <a:rPr dirty="0" sz="1000">
                <a:latin typeface="Arial"/>
                <a:cs typeface="Arial"/>
              </a:rPr>
              <a:t>cuenta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pérdidas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ganancias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ingreso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directamente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imputado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patrimonio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neto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pueda</a:t>
            </a:r>
            <a:r>
              <a:rPr dirty="0" sz="1000" spc="-10">
                <a:latin typeface="Arial"/>
                <a:cs typeface="Arial"/>
              </a:rPr>
              <a:t> resultar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3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3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contabilización</a:t>
            </a:r>
            <a:r>
              <a:rPr dirty="0" sz="1000" spc="3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3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aquellas</a:t>
            </a:r>
            <a:r>
              <a:rPr dirty="0" sz="1000" spc="3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deducciones</a:t>
            </a:r>
            <a:r>
              <a:rPr dirty="0" sz="1000" spc="3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3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otras</a:t>
            </a:r>
            <a:r>
              <a:rPr dirty="0" sz="1000" spc="3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ventajas</a:t>
            </a:r>
            <a:r>
              <a:rPr dirty="0" sz="1000" spc="3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fiscales</a:t>
            </a:r>
            <a:r>
              <a:rPr dirty="0" sz="1000" spc="3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3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tengan</a:t>
            </a:r>
            <a:r>
              <a:rPr dirty="0" sz="1000" spc="3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3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naturaleza </a:t>
            </a:r>
            <a:r>
              <a:rPr dirty="0" sz="1000">
                <a:latin typeface="Arial"/>
                <a:cs typeface="Arial"/>
              </a:rPr>
              <a:t>económica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subvención.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1000" i="1">
                <a:solidFill>
                  <a:srgbClr val="492F31"/>
                </a:solidFill>
                <a:latin typeface="Arial"/>
                <a:cs typeface="Arial"/>
              </a:rPr>
              <a:t>3.</a:t>
            </a:r>
            <a:r>
              <a:rPr dirty="0" sz="1000" i="1">
                <a:latin typeface="Arial"/>
                <a:cs typeface="Arial"/>
              </a:rPr>
              <a:t>9.</a:t>
            </a:r>
            <a:r>
              <a:rPr dirty="0" sz="1000" spc="-2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Ingresos</a:t>
            </a:r>
            <a:r>
              <a:rPr dirty="0" sz="1000" spc="-1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y</a:t>
            </a:r>
            <a:r>
              <a:rPr dirty="0" sz="1000" spc="-10" i="1">
                <a:latin typeface="Arial"/>
                <a:cs typeface="Arial"/>
              </a:rPr>
              <a:t> gastos.</a:t>
            </a:r>
            <a:endParaRPr sz="1000">
              <a:latin typeface="Arial"/>
              <a:cs typeface="Arial"/>
            </a:endParaRPr>
          </a:p>
          <a:p>
            <a:pPr algn="just" marL="372110" marR="8255">
              <a:lnSpc>
                <a:spcPts val="1150"/>
              </a:lnSpc>
              <a:spcBef>
                <a:spcPts val="1015"/>
              </a:spcBef>
            </a:pP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ingresos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gastos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 imputan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función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criterio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devengo con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independencia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 momento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en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produce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monetaria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 financiera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derivada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ellos.</a:t>
            </a:r>
            <a:endParaRPr sz="1000">
              <a:latin typeface="Arial"/>
              <a:cs typeface="Arial"/>
            </a:endParaRPr>
          </a:p>
          <a:p>
            <a:pPr algn="just" marL="372110" marR="6350">
              <a:lnSpc>
                <a:spcPts val="1150"/>
              </a:lnSpc>
              <a:spcBef>
                <a:spcPts val="1000"/>
              </a:spcBef>
            </a:pP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229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obstante,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Sociedad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únicamente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contabiliza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beneficios</a:t>
            </a:r>
            <a:r>
              <a:rPr dirty="0" sz="1000" spc="2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realizados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fecha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cierre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del </a:t>
            </a:r>
            <a:r>
              <a:rPr dirty="0" sz="1000">
                <a:latin typeface="Arial"/>
                <a:cs typeface="Arial"/>
              </a:rPr>
              <a:t>ejercicio,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tanto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riesgos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pérdidas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previsibles,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siendo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eventuales,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contabilizan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tan </a:t>
            </a:r>
            <a:r>
              <a:rPr dirty="0" sz="1000">
                <a:latin typeface="Arial"/>
                <a:cs typeface="Arial"/>
              </a:rPr>
              <a:t>pronto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conocidos.</a:t>
            </a:r>
            <a:endParaRPr sz="1000">
              <a:latin typeface="Arial"/>
              <a:cs typeface="Arial"/>
            </a:endParaRPr>
          </a:p>
          <a:p>
            <a:pPr algn="just" marL="372110" marR="5715">
              <a:lnSpc>
                <a:spcPct val="95800"/>
              </a:lnSpc>
              <a:spcBef>
                <a:spcPts val="975"/>
              </a:spcBef>
            </a:pP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ingresos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venta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bienes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servicios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reconocen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valor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razonable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contrapartida </a:t>
            </a:r>
            <a:r>
              <a:rPr dirty="0" sz="1000">
                <a:latin typeface="Arial"/>
                <a:cs typeface="Arial"/>
              </a:rPr>
              <a:t>recibida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recibir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derivada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mismos.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descuentos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pronto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pago,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volumen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otro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tipo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 </a:t>
            </a:r>
            <a:r>
              <a:rPr dirty="0" sz="1000">
                <a:latin typeface="Arial"/>
                <a:cs typeface="Arial"/>
              </a:rPr>
              <a:t>descuentos,</a:t>
            </a:r>
            <a:r>
              <a:rPr dirty="0" sz="1000" spc="1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así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como</a:t>
            </a:r>
            <a:r>
              <a:rPr dirty="0" sz="1000" spc="2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intereses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incorporados</a:t>
            </a:r>
            <a:r>
              <a:rPr dirty="0" sz="1000" spc="2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nominal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créditos,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1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registran</a:t>
            </a:r>
            <a:r>
              <a:rPr dirty="0" sz="1000" spc="1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como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una </a:t>
            </a:r>
            <a:r>
              <a:rPr dirty="0" sz="1000">
                <a:latin typeface="Arial"/>
                <a:cs typeface="Arial"/>
              </a:rPr>
              <a:t>minoración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mismos.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obstante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Sociedad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incluye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intereses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incorporados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créditos </a:t>
            </a:r>
            <a:r>
              <a:rPr dirty="0" sz="1000">
                <a:latin typeface="Arial"/>
                <a:cs typeface="Arial"/>
              </a:rPr>
              <a:t>comerciales con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vencimiento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superior 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año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 tienen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tipo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interés contractual,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cuando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el </a:t>
            </a:r>
            <a:r>
              <a:rPr dirty="0" sz="1000">
                <a:latin typeface="Arial"/>
                <a:cs typeface="Arial"/>
              </a:rPr>
              <a:t>efecto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actualizar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flujos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 efectivo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 es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significativo.</a:t>
            </a:r>
            <a:endParaRPr sz="1000">
              <a:latin typeface="Arial"/>
              <a:cs typeface="Arial"/>
            </a:endParaRPr>
          </a:p>
          <a:p>
            <a:pPr algn="just" marL="372110" marR="6350">
              <a:lnSpc>
                <a:spcPts val="1150"/>
              </a:lnSpc>
              <a:spcBef>
                <a:spcPts val="1025"/>
              </a:spcBef>
            </a:pP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descuentos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concedidos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clientes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reconocen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momento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probable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van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a </a:t>
            </a:r>
            <a:r>
              <a:rPr dirty="0" sz="1000">
                <a:latin typeface="Arial"/>
                <a:cs typeface="Arial"/>
              </a:rPr>
              <a:t>cumplir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condiciones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determinan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concesión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reducción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ingresos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ventas</a:t>
            </a:r>
            <a:r>
              <a:rPr dirty="0" sz="1000" spc="-10">
                <a:solidFill>
                  <a:srgbClr val="492F31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algn="just" marL="372110">
              <a:lnSpc>
                <a:spcPct val="100000"/>
              </a:lnSpc>
              <a:spcBef>
                <a:spcPts val="935"/>
              </a:spcBef>
            </a:pPr>
            <a:r>
              <a:rPr dirty="0" sz="1000" b="1">
                <a:solidFill>
                  <a:srgbClr val="492F31"/>
                </a:solidFill>
                <a:latin typeface="Arial"/>
                <a:cs typeface="Arial"/>
              </a:rPr>
              <a:t>Los</a:t>
            </a:r>
            <a:r>
              <a:rPr dirty="0" sz="1000" spc="-25" b="1">
                <a:solidFill>
                  <a:srgbClr val="492F31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492F31"/>
                </a:solidFill>
                <a:latin typeface="Arial"/>
                <a:cs typeface="Arial"/>
              </a:rPr>
              <a:t>anticipos</a:t>
            </a:r>
            <a:r>
              <a:rPr dirty="0" sz="1000" spc="-5" b="1">
                <a:solidFill>
                  <a:srgbClr val="492F31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492F31"/>
                </a:solidFill>
                <a:latin typeface="Arial"/>
                <a:cs typeface="Arial"/>
              </a:rPr>
              <a:t>a</a:t>
            </a:r>
            <a:r>
              <a:rPr dirty="0" sz="1000" spc="-25" b="1">
                <a:solidFill>
                  <a:srgbClr val="492F31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492F31"/>
                </a:solidFill>
                <a:latin typeface="Arial"/>
                <a:cs typeface="Arial"/>
              </a:rPr>
              <a:t>cuenta</a:t>
            </a:r>
            <a:r>
              <a:rPr dirty="0" sz="1000" spc="-15" b="1">
                <a:solidFill>
                  <a:srgbClr val="492F31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492F31"/>
                </a:solidFill>
                <a:latin typeface="Arial"/>
                <a:cs typeface="Arial"/>
              </a:rPr>
              <a:t>de</a:t>
            </a:r>
            <a:r>
              <a:rPr dirty="0" sz="1000" spc="-5" b="1">
                <a:solidFill>
                  <a:srgbClr val="492F31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492F31"/>
                </a:solidFill>
                <a:latin typeface="Arial"/>
                <a:cs typeface="Arial"/>
              </a:rPr>
              <a:t>ventas</a:t>
            </a:r>
            <a:r>
              <a:rPr dirty="0" sz="1000" spc="-25" b="1">
                <a:solidFill>
                  <a:srgbClr val="492F31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492F31"/>
                </a:solidFill>
                <a:latin typeface="Arial"/>
                <a:cs typeface="Arial"/>
              </a:rPr>
              <a:t>futuras</a:t>
            </a:r>
            <a:r>
              <a:rPr dirty="0" sz="1000" spc="-20" b="1">
                <a:solidFill>
                  <a:srgbClr val="492F31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492F31"/>
                </a:solidFill>
                <a:latin typeface="Arial"/>
                <a:cs typeface="Arial"/>
              </a:rPr>
              <a:t>figuran</a:t>
            </a:r>
            <a:r>
              <a:rPr dirty="0" sz="1000" spc="-5" b="1">
                <a:solidFill>
                  <a:srgbClr val="492F31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492F31"/>
                </a:solidFill>
                <a:latin typeface="Arial"/>
                <a:cs typeface="Arial"/>
              </a:rPr>
              <a:t>valorados</a:t>
            </a:r>
            <a:r>
              <a:rPr dirty="0" sz="1000" spc="-20" b="1">
                <a:solidFill>
                  <a:srgbClr val="492F31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492F31"/>
                </a:solidFill>
                <a:latin typeface="Arial"/>
                <a:cs typeface="Arial"/>
              </a:rPr>
              <a:t>por</a:t>
            </a:r>
            <a:r>
              <a:rPr dirty="0" sz="1000" spc="-10" b="1">
                <a:solidFill>
                  <a:srgbClr val="492F31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492F31"/>
                </a:solidFill>
                <a:latin typeface="Arial"/>
                <a:cs typeface="Arial"/>
              </a:rPr>
              <a:t>el</a:t>
            </a:r>
            <a:r>
              <a:rPr dirty="0" sz="1000" spc="-5" b="1">
                <a:solidFill>
                  <a:srgbClr val="492F31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492F31"/>
                </a:solidFill>
                <a:latin typeface="Arial"/>
                <a:cs typeface="Arial"/>
              </a:rPr>
              <a:t>valor</a:t>
            </a:r>
            <a:r>
              <a:rPr dirty="0" sz="1000" spc="-20" b="1">
                <a:solidFill>
                  <a:srgbClr val="492F31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492F31"/>
                </a:solidFill>
                <a:latin typeface="Arial"/>
                <a:cs typeface="Arial"/>
              </a:rPr>
              <a:t>recibido.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000" i="1">
                <a:solidFill>
                  <a:srgbClr val="492F31"/>
                </a:solidFill>
                <a:latin typeface="Arial"/>
                <a:cs typeface="Arial"/>
              </a:rPr>
              <a:t>3.</a:t>
            </a:r>
            <a:r>
              <a:rPr dirty="0" sz="1000" i="1">
                <a:latin typeface="Arial"/>
                <a:cs typeface="Arial"/>
              </a:rPr>
              <a:t>10.</a:t>
            </a:r>
            <a:r>
              <a:rPr dirty="0" sz="1000" spc="-1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Provisiones</a:t>
            </a:r>
            <a:r>
              <a:rPr dirty="0" sz="1000" spc="-1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y</a:t>
            </a:r>
            <a:r>
              <a:rPr dirty="0" sz="1000" spc="-25" i="1">
                <a:latin typeface="Arial"/>
                <a:cs typeface="Arial"/>
              </a:rPr>
              <a:t> </a:t>
            </a:r>
            <a:r>
              <a:rPr dirty="0" sz="1000" spc="-10" i="1">
                <a:latin typeface="Arial"/>
                <a:cs typeface="Arial"/>
              </a:rPr>
              <a:t>contingencias.</a:t>
            </a:r>
            <a:endParaRPr sz="1000">
              <a:latin typeface="Arial"/>
              <a:cs typeface="Arial"/>
            </a:endParaRPr>
          </a:p>
          <a:p>
            <a:pPr algn="just" marL="372110" marR="6985">
              <a:lnSpc>
                <a:spcPts val="1150"/>
              </a:lnSpc>
              <a:spcBef>
                <a:spcPts val="1015"/>
              </a:spcBef>
            </a:pP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obligaciones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existentes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fecha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balance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situación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surgidas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como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consecuencia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sucesos </a:t>
            </a:r>
            <a:r>
              <a:rPr dirty="0" sz="1000">
                <a:latin typeface="Arial"/>
                <a:cs typeface="Arial"/>
              </a:rPr>
              <a:t>pasados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pueden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derivarse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perjuicios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patrimoniales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 la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Sociedad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cuyo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importe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momento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cancelación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son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indeterminados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registran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balance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situación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como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provisiones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valor </a:t>
            </a:r>
            <a:r>
              <a:rPr dirty="0" sz="1000">
                <a:latin typeface="Arial"/>
                <a:cs typeface="Arial"/>
              </a:rPr>
              <a:t>actual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importe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más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probable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 se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estima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 la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Sociedad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tendrá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desembolsar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 cancelar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la </a:t>
            </a:r>
            <a:r>
              <a:rPr dirty="0" sz="1000" spc="-10">
                <a:latin typeface="Arial"/>
                <a:cs typeface="Arial"/>
              </a:rPr>
              <a:t>obligación.</a:t>
            </a:r>
            <a:endParaRPr sz="1000">
              <a:latin typeface="Arial"/>
              <a:cs typeface="Arial"/>
            </a:endParaRPr>
          </a:p>
          <a:p>
            <a:pPr algn="just" marL="372110" marR="5080">
              <a:lnSpc>
                <a:spcPct val="95700"/>
              </a:lnSpc>
              <a:spcBef>
                <a:spcPts val="975"/>
              </a:spcBef>
            </a:pP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compensación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recibir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tercero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momento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liquidar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obligación,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supone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una </a:t>
            </a:r>
            <a:r>
              <a:rPr dirty="0" sz="1000">
                <a:latin typeface="Arial"/>
                <a:cs typeface="Arial"/>
              </a:rPr>
              <a:t>minoración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importe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deuda,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sin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perjuicio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reconocimiento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activo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Sociedad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del </a:t>
            </a:r>
            <a:r>
              <a:rPr dirty="0" sz="1000">
                <a:latin typeface="Arial"/>
                <a:cs typeface="Arial"/>
              </a:rPr>
              <a:t>correspondiente</a:t>
            </a:r>
            <a:r>
              <a:rPr dirty="0" sz="1000" spc="3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derecho</a:t>
            </a:r>
            <a:r>
              <a:rPr dirty="0" sz="1000" spc="3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3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cobro,</a:t>
            </a:r>
            <a:r>
              <a:rPr dirty="0" sz="1000" spc="3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siempre</a:t>
            </a:r>
            <a:r>
              <a:rPr dirty="0" sz="1000" spc="3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3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3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existan</a:t>
            </a:r>
            <a:r>
              <a:rPr dirty="0" sz="1000" spc="3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dudas</a:t>
            </a:r>
            <a:r>
              <a:rPr dirty="0" sz="1000" spc="3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3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3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dicho</a:t>
            </a:r>
            <a:r>
              <a:rPr dirty="0" sz="1000" spc="3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reembolso</a:t>
            </a:r>
            <a:r>
              <a:rPr dirty="0" sz="1000" spc="33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será </a:t>
            </a:r>
            <a:r>
              <a:rPr dirty="0" sz="1000">
                <a:latin typeface="Arial"/>
                <a:cs typeface="Arial"/>
              </a:rPr>
              <a:t>percibido,</a:t>
            </a:r>
            <a:r>
              <a:rPr dirty="0" sz="1000" spc="120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registrándose</a:t>
            </a:r>
            <a:r>
              <a:rPr dirty="0" sz="1000" spc="135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dicho</a:t>
            </a:r>
            <a:r>
              <a:rPr dirty="0" sz="1000" spc="130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activo</a:t>
            </a:r>
            <a:r>
              <a:rPr dirty="0" sz="1000" spc="125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135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125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importe</a:t>
            </a:r>
            <a:r>
              <a:rPr dirty="0" sz="1000" spc="125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120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superior</a:t>
            </a:r>
            <a:r>
              <a:rPr dirty="0" sz="1000" spc="130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30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30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obligación</a:t>
            </a:r>
            <a:r>
              <a:rPr dirty="0" sz="1000" spc="125">
                <a:latin typeface="Arial"/>
                <a:cs typeface="Arial"/>
              </a:rPr>
              <a:t>  </a:t>
            </a:r>
            <a:r>
              <a:rPr dirty="0" sz="1000" spc="-10">
                <a:latin typeface="Arial"/>
                <a:cs typeface="Arial"/>
              </a:rPr>
              <a:t>registrada contablemente.</a:t>
            </a:r>
            <a:endParaRPr sz="1000">
              <a:latin typeface="Arial"/>
              <a:cs typeface="Arial"/>
            </a:endParaRPr>
          </a:p>
          <a:p>
            <a:pPr algn="just" marL="372110">
              <a:lnSpc>
                <a:spcPct val="100000"/>
              </a:lnSpc>
              <a:spcBef>
                <a:spcPts val="960"/>
              </a:spcBef>
            </a:pPr>
            <a:r>
              <a:rPr dirty="0" sz="1000">
                <a:latin typeface="Arial"/>
                <a:cs typeface="Arial"/>
              </a:rPr>
              <a:t>(Descripción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general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método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 estimación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cálculo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cada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uno de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riesgos).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000">
              <a:latin typeface="Arial"/>
              <a:cs typeface="Arial"/>
            </a:endParaRPr>
          </a:p>
          <a:p>
            <a:pPr marL="361315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03.11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Subvenciones,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donaciones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10">
                <a:latin typeface="Arial"/>
                <a:cs typeface="Arial"/>
              </a:rPr>
              <a:t> legados.</a:t>
            </a:r>
            <a:endParaRPr sz="1000">
              <a:latin typeface="Arial"/>
              <a:cs typeface="Arial"/>
            </a:endParaRPr>
          </a:p>
          <a:p>
            <a:pPr algn="just" marL="372110" marR="5715">
              <a:lnSpc>
                <a:spcPts val="1150"/>
              </a:lnSpc>
              <a:spcBef>
                <a:spcPts val="1020"/>
              </a:spcBef>
            </a:pP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2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subvenciones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29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capital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229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reintegrables</a:t>
            </a:r>
            <a:r>
              <a:rPr dirty="0" sz="1000" spc="229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2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valoran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importe</a:t>
            </a:r>
            <a:r>
              <a:rPr dirty="0" sz="1000" spc="2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concedido,</a:t>
            </a:r>
            <a:r>
              <a:rPr dirty="0" sz="1000" spc="229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reconociéndose </a:t>
            </a:r>
            <a:r>
              <a:rPr dirty="0" sz="1000">
                <a:latin typeface="Arial"/>
                <a:cs typeface="Arial"/>
              </a:rPr>
              <a:t>inicialmente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como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ingresos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directamente</a:t>
            </a:r>
            <a:r>
              <a:rPr dirty="0" sz="1000" spc="1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imputados</a:t>
            </a:r>
            <a:r>
              <a:rPr dirty="0" sz="1000" spc="1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patrimonio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neto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imputan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resultados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en </a:t>
            </a:r>
            <a:r>
              <a:rPr dirty="0" sz="1000">
                <a:latin typeface="Arial"/>
                <a:cs typeface="Arial"/>
              </a:rPr>
              <a:t>proporción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depreciación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experimentada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durante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período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activos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financiados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dichas </a:t>
            </a:r>
            <a:r>
              <a:rPr dirty="0" sz="1000">
                <a:latin typeface="Arial"/>
                <a:cs typeface="Arial"/>
              </a:rPr>
              <a:t>subvenciones,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salvo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trate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activos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depreciables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cuyo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caso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imputarán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resultado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del </a:t>
            </a:r>
            <a:r>
              <a:rPr dirty="0" sz="1000">
                <a:latin typeface="Arial"/>
                <a:cs typeface="Arial"/>
              </a:rPr>
              <a:t>ejercicio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produzca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enajenación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baja en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inventario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 </a:t>
            </a:r>
            <a:r>
              <a:rPr dirty="0" sz="1000" spc="-10">
                <a:latin typeface="Arial"/>
                <a:cs typeface="Arial"/>
              </a:rPr>
              <a:t>mismos.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 spc="-10"/>
              <a:t>-</a:t>
            </a:r>
            <a:r>
              <a:rPr dirty="0" spc="-30"/>
              <a:t>9</a:t>
            </a:r>
            <a:r>
              <a:rPr dirty="0" spc="-30"/>
              <a:t>-</a:t>
            </a:r>
          </a:p>
        </p:txBody>
      </p:sp>
      <p:sp>
        <p:nvSpPr>
          <p:cNvPr id="2" name="object 2" descr=""/>
          <p:cNvSpPr txBox="1"/>
          <p:nvPr/>
        </p:nvSpPr>
        <p:spPr>
          <a:xfrm>
            <a:off x="706627" y="436875"/>
            <a:ext cx="6327140" cy="9011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ts val="1175"/>
              </a:lnSpc>
              <a:spcBef>
                <a:spcPts val="95"/>
              </a:spcBef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MEMORIA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PYMES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2023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ts val="1175"/>
              </a:lnSpc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CENTRO</a:t>
            </a:r>
            <a:r>
              <a:rPr dirty="0" u="sng" sz="1000" spc="-3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ESTUDIOS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MASTER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ANUSCHEH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CANARIAS,S.L.UNIPERSONAL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Arial"/>
              <a:cs typeface="Arial"/>
            </a:endParaRPr>
          </a:p>
          <a:p>
            <a:pPr algn="just" marL="372110" marR="5080">
              <a:lnSpc>
                <a:spcPts val="1150"/>
              </a:lnSpc>
            </a:pPr>
            <a:r>
              <a:rPr dirty="0" sz="1000">
                <a:latin typeface="Arial"/>
                <a:cs typeface="Arial"/>
              </a:rPr>
              <a:t>Mientras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tienen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carácter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subvenciones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reintegrables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contabilizan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como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deudas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largo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plazo </a:t>
            </a:r>
            <a:r>
              <a:rPr dirty="0" sz="1000">
                <a:latin typeface="Arial"/>
                <a:cs typeface="Arial"/>
              </a:rPr>
              <a:t>transformables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subvenciones.</a:t>
            </a:r>
            <a:endParaRPr sz="1000">
              <a:latin typeface="Arial"/>
              <a:cs typeface="Arial"/>
            </a:endParaRPr>
          </a:p>
          <a:p>
            <a:pPr algn="just" marL="372110" marR="5715">
              <a:lnSpc>
                <a:spcPts val="1150"/>
              </a:lnSpc>
              <a:spcBef>
                <a:spcPts val="1000"/>
              </a:spcBef>
            </a:pPr>
            <a:r>
              <a:rPr dirty="0" sz="1000">
                <a:latin typeface="Arial"/>
                <a:cs typeface="Arial"/>
              </a:rPr>
              <a:t>Cuando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subvenciones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concedan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financiar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gastos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específicos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imputarán como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ingresos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en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ejercicio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devenguen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 gastos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están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financiando.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dirty="0" sz="1000" i="1">
                <a:latin typeface="Arial"/>
                <a:cs typeface="Arial"/>
              </a:rPr>
              <a:t>03.12.</a:t>
            </a:r>
            <a:r>
              <a:rPr dirty="0" sz="1000" spc="-1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02</a:t>
            </a:r>
            <a:r>
              <a:rPr dirty="0" sz="1000" spc="-2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Negocios</a:t>
            </a:r>
            <a:r>
              <a:rPr dirty="0" sz="1000" spc="-10" i="1">
                <a:latin typeface="Arial"/>
                <a:cs typeface="Arial"/>
              </a:rPr>
              <a:t> conjuntos.</a:t>
            </a:r>
            <a:endParaRPr sz="1000">
              <a:latin typeface="Arial"/>
              <a:cs typeface="Arial"/>
            </a:endParaRPr>
          </a:p>
          <a:p>
            <a:pPr algn="just" marL="372110" marR="5080">
              <a:lnSpc>
                <a:spcPts val="1150"/>
              </a:lnSpc>
              <a:spcBef>
                <a:spcPts val="1015"/>
              </a:spcBef>
            </a:pPr>
            <a:r>
              <a:rPr dirty="0" sz="1000">
                <a:latin typeface="Arial"/>
                <a:cs typeface="Arial"/>
              </a:rPr>
              <a:t>La Sociedad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reconoce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balance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cuenta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pérdidas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ganancias la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parte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proporcional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 </a:t>
            </a:r>
            <a:r>
              <a:rPr dirty="0" sz="1000" spc="-25">
                <a:latin typeface="Arial"/>
                <a:cs typeface="Arial"/>
              </a:rPr>
              <a:t>le </a:t>
            </a:r>
            <a:r>
              <a:rPr dirty="0" sz="1000">
                <a:latin typeface="Arial"/>
                <a:cs typeface="Arial"/>
              </a:rPr>
              <a:t>corresponde,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2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función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porcentaje</a:t>
            </a:r>
            <a:r>
              <a:rPr dirty="0" sz="1000" spc="229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participación,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activos,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pasivos,</a:t>
            </a:r>
            <a:r>
              <a:rPr dirty="0" sz="1000" spc="2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gastos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</a:t>
            </a:r>
            <a:r>
              <a:rPr dirty="0" sz="1000" spc="2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ingresos </a:t>
            </a:r>
            <a:r>
              <a:rPr dirty="0" sz="1000">
                <a:latin typeface="Arial"/>
                <a:cs typeface="Arial"/>
              </a:rPr>
              <a:t>incurridos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negocio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conjunto.</a:t>
            </a:r>
            <a:endParaRPr sz="1000">
              <a:latin typeface="Arial"/>
              <a:cs typeface="Arial"/>
            </a:endParaRPr>
          </a:p>
          <a:p>
            <a:pPr algn="just" marL="372110" marR="5080">
              <a:lnSpc>
                <a:spcPts val="1150"/>
              </a:lnSpc>
              <a:spcBef>
                <a:spcPts val="1000"/>
              </a:spcBef>
            </a:pPr>
            <a:r>
              <a:rPr dirty="0" sz="1000">
                <a:latin typeface="Arial"/>
                <a:cs typeface="Arial"/>
              </a:rPr>
              <a:t>Asimismo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estado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cambios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patrimonio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neto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estado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flujos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efectivo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Sociedad </a:t>
            </a:r>
            <a:r>
              <a:rPr dirty="0" sz="1000">
                <a:latin typeface="Arial"/>
                <a:cs typeface="Arial"/>
              </a:rPr>
              <a:t>están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integrados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igualmente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parte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proporcional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importes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partidas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negocio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conjunto </a:t>
            </a:r>
            <a:r>
              <a:rPr dirty="0" sz="1000">
                <a:latin typeface="Arial"/>
                <a:cs typeface="Arial"/>
              </a:rPr>
              <a:t>que le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corresponda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función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porcentaje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participación</a:t>
            </a:r>
            <a:r>
              <a:rPr dirty="0" sz="1000" spc="-10">
                <a:solidFill>
                  <a:srgbClr val="492F31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algn="just" marL="372110" marR="5080">
              <a:lnSpc>
                <a:spcPts val="1150"/>
              </a:lnSpc>
              <a:spcBef>
                <a:spcPts val="1005"/>
              </a:spcBef>
            </a:pP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eliminado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resultados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realizados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existen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 transacciones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negocios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conjuntos,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proporción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2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participación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corresponde</a:t>
            </a:r>
            <a:r>
              <a:rPr dirty="0" sz="1000" spc="2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</a:t>
            </a:r>
            <a:r>
              <a:rPr dirty="0" sz="1000" spc="2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Sociedad.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Igualmente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han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sido</a:t>
            </a:r>
            <a:r>
              <a:rPr dirty="0" sz="1000" spc="2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objeto</a:t>
            </a:r>
            <a:r>
              <a:rPr dirty="0" sz="1000" spc="26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 </a:t>
            </a:r>
            <a:r>
              <a:rPr dirty="0" sz="1000">
                <a:latin typeface="Arial"/>
                <a:cs typeface="Arial"/>
              </a:rPr>
              <a:t>eliminación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importes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activos,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pasivos,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ingresos,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gastos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flujos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efectivo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recíprocos.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dirty="0" sz="1000" spc="-20" i="1">
                <a:latin typeface="Verdana"/>
                <a:cs typeface="Verdana"/>
              </a:rPr>
              <a:t>3</a:t>
            </a:r>
            <a:r>
              <a:rPr dirty="0" sz="1000" spc="-20" i="1">
                <a:latin typeface="Arial"/>
                <a:cs typeface="Arial"/>
              </a:rPr>
              <a:t>.13.</a:t>
            </a:r>
            <a:r>
              <a:rPr dirty="0" sz="1000" spc="-1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Criterios</a:t>
            </a:r>
            <a:r>
              <a:rPr dirty="0" sz="1000" spc="-2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empleados</a:t>
            </a:r>
            <a:r>
              <a:rPr dirty="0" sz="1000" spc="-1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en</a:t>
            </a:r>
            <a:r>
              <a:rPr dirty="0" sz="1000" spc="-3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transacciones</a:t>
            </a:r>
            <a:r>
              <a:rPr dirty="0" sz="1000" spc="-2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entre</a:t>
            </a:r>
            <a:r>
              <a:rPr dirty="0" sz="1000" spc="-3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partes</a:t>
            </a:r>
            <a:r>
              <a:rPr dirty="0" sz="1000" spc="-20" i="1">
                <a:latin typeface="Arial"/>
                <a:cs typeface="Arial"/>
              </a:rPr>
              <a:t> </a:t>
            </a:r>
            <a:r>
              <a:rPr dirty="0" sz="1000" spc="-10" i="1">
                <a:latin typeface="Arial"/>
                <a:cs typeface="Arial"/>
              </a:rPr>
              <a:t>vinculadas.</a:t>
            </a:r>
            <a:endParaRPr sz="1000">
              <a:latin typeface="Arial"/>
              <a:cs typeface="Arial"/>
            </a:endParaRPr>
          </a:p>
          <a:p>
            <a:pPr algn="just" marL="372110" marR="5715">
              <a:lnSpc>
                <a:spcPct val="96000"/>
              </a:lnSpc>
              <a:spcBef>
                <a:spcPts val="1040"/>
              </a:spcBef>
            </a:pP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supuesto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existir, las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operaciones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entre empresas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mismo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grupo,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 independencia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grado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vinculación,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229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contabilizan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acuerdo</a:t>
            </a:r>
            <a:r>
              <a:rPr dirty="0" sz="1000" spc="2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229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normas</a:t>
            </a:r>
            <a:r>
              <a:rPr dirty="0" sz="1000" spc="229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generales.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2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elementos</a:t>
            </a:r>
            <a:r>
              <a:rPr dirty="0" sz="1000" spc="229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objeto</a:t>
            </a:r>
            <a:r>
              <a:rPr dirty="0" sz="1000" spc="2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2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las </a:t>
            </a:r>
            <a:r>
              <a:rPr dirty="0" sz="1000">
                <a:latin typeface="Arial"/>
                <a:cs typeface="Arial"/>
              </a:rPr>
              <a:t>transacciones</a:t>
            </a:r>
            <a:r>
              <a:rPr dirty="0" sz="1000" spc="2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2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2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realicen</a:t>
            </a:r>
            <a:r>
              <a:rPr dirty="0" sz="1000" spc="2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2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contabilizarán</a:t>
            </a:r>
            <a:r>
              <a:rPr dirty="0" sz="1000" spc="2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2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2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momento</a:t>
            </a:r>
            <a:r>
              <a:rPr dirty="0" sz="1000" spc="2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inicial</a:t>
            </a:r>
            <a:r>
              <a:rPr dirty="0" sz="1000" spc="2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3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</a:t>
            </a:r>
            <a:r>
              <a:rPr dirty="0" sz="1000" spc="2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valor</a:t>
            </a:r>
            <a:r>
              <a:rPr dirty="0" sz="1000" spc="2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razonable.</a:t>
            </a:r>
            <a:r>
              <a:rPr dirty="0" sz="1000" spc="29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La </a:t>
            </a:r>
            <a:r>
              <a:rPr dirty="0" sz="1000">
                <a:latin typeface="Arial"/>
                <a:cs typeface="Arial"/>
              </a:rPr>
              <a:t>valoración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posterior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realiza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acuerdo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previsto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normas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particulares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cuentas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corresponda.</a:t>
            </a:r>
            <a:endParaRPr sz="1000">
              <a:latin typeface="Arial"/>
              <a:cs typeface="Arial"/>
            </a:endParaRPr>
          </a:p>
          <a:p>
            <a:pPr algn="just" marL="372110" marR="6350">
              <a:lnSpc>
                <a:spcPts val="1150"/>
              </a:lnSpc>
              <a:spcBef>
                <a:spcPts val="1030"/>
              </a:spcBef>
            </a:pPr>
            <a:r>
              <a:rPr dirty="0" sz="1000">
                <a:latin typeface="Arial"/>
                <a:cs typeface="Arial"/>
              </a:rPr>
              <a:t>Esta norma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valoración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afecta a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partes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vinculadas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 se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explicitan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 la Norma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 elaboración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 </a:t>
            </a:r>
            <a:r>
              <a:rPr dirty="0" sz="1000">
                <a:latin typeface="Arial"/>
                <a:cs typeface="Arial"/>
              </a:rPr>
              <a:t>cuentas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anuales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13ª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Plan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General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 Contabilidad.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sentido:</a:t>
            </a:r>
            <a:endParaRPr sz="1000">
              <a:latin typeface="Arial"/>
              <a:cs typeface="Arial"/>
            </a:endParaRPr>
          </a:p>
          <a:p>
            <a:pPr algn="just" marL="848994" marR="5080" indent="-226695">
              <a:lnSpc>
                <a:spcPts val="1150"/>
              </a:lnSpc>
              <a:spcBef>
                <a:spcPts val="1000"/>
              </a:spcBef>
              <a:buAutoNum type="alphaLcParenR"/>
              <a:tabLst>
                <a:tab pos="850900" algn="l"/>
              </a:tabLst>
            </a:pP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entenderá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empresa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forma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parte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grupo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cuando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ambas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estén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vinculadas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una </a:t>
            </a:r>
            <a:r>
              <a:rPr dirty="0" sz="1000" spc="-25">
                <a:latin typeface="Arial"/>
                <a:cs typeface="Arial"/>
              </a:rPr>
              <a:t>	</a:t>
            </a:r>
            <a:r>
              <a:rPr dirty="0" sz="1000">
                <a:latin typeface="Arial"/>
                <a:cs typeface="Arial"/>
              </a:rPr>
              <a:t>relación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control,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directa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indirecta,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análoga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prevista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artículo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42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Código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 </a:t>
            </a:r>
            <a:r>
              <a:rPr dirty="0" sz="1000" spc="-25">
                <a:latin typeface="Arial"/>
                <a:cs typeface="Arial"/>
              </a:rPr>
              <a:t>	</a:t>
            </a:r>
            <a:r>
              <a:rPr dirty="0" sz="1000">
                <a:latin typeface="Arial"/>
                <a:cs typeface="Arial"/>
              </a:rPr>
              <a:t>Comercio,</a:t>
            </a:r>
            <a:r>
              <a:rPr dirty="0" sz="1000" spc="229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2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cuando</a:t>
            </a:r>
            <a:r>
              <a:rPr dirty="0" sz="1000" spc="2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empresas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estén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controladas</a:t>
            </a:r>
            <a:r>
              <a:rPr dirty="0" sz="1000" spc="229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2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cualquier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medio</a:t>
            </a:r>
            <a:r>
              <a:rPr dirty="0" sz="1000" spc="229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2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2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2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varias </a:t>
            </a:r>
            <a:r>
              <a:rPr dirty="0" sz="1000" spc="-10">
                <a:latin typeface="Arial"/>
                <a:cs typeface="Arial"/>
              </a:rPr>
              <a:t>	</a:t>
            </a:r>
            <a:r>
              <a:rPr dirty="0" sz="1000">
                <a:latin typeface="Arial"/>
                <a:cs typeface="Arial"/>
              </a:rPr>
              <a:t>personas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jurídicas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actúen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conjuntamente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hallen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bajo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dirección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única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acuerdos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o </a:t>
            </a:r>
            <a:r>
              <a:rPr dirty="0" sz="1000" spc="-50">
                <a:latin typeface="Arial"/>
                <a:cs typeface="Arial"/>
              </a:rPr>
              <a:t>	</a:t>
            </a:r>
            <a:r>
              <a:rPr dirty="0" sz="1000">
                <a:latin typeface="Arial"/>
                <a:cs typeface="Arial"/>
              </a:rPr>
              <a:t>cláusulas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estatutarias.</a:t>
            </a:r>
            <a:endParaRPr sz="1000">
              <a:latin typeface="Arial"/>
              <a:cs typeface="Arial"/>
            </a:endParaRPr>
          </a:p>
          <a:p>
            <a:pPr algn="just" marL="772795" marR="5080" indent="-150495">
              <a:lnSpc>
                <a:spcPct val="96000"/>
              </a:lnSpc>
              <a:spcBef>
                <a:spcPts val="960"/>
              </a:spcBef>
              <a:buAutoNum type="alphaLcParenR"/>
              <a:tabLst>
                <a:tab pos="774700" algn="l"/>
              </a:tabLst>
            </a:pP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entenderá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empresa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asociada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cuando,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trate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empresa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grupo </a:t>
            </a:r>
            <a:r>
              <a:rPr dirty="0" sz="1000" spc="-10">
                <a:latin typeface="Arial"/>
                <a:cs typeface="Arial"/>
              </a:rPr>
              <a:t>	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sentido señalado, la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empresa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 las personas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físicas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dominantes, ejerzan sobre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esa</a:t>
            </a:r>
            <a:r>
              <a:rPr dirty="0" sz="1000" spc="-10">
                <a:latin typeface="Arial"/>
                <a:cs typeface="Arial"/>
              </a:rPr>
              <a:t> empresa </a:t>
            </a:r>
            <a:r>
              <a:rPr dirty="0" sz="1000" spc="-10">
                <a:latin typeface="Arial"/>
                <a:cs typeface="Arial"/>
              </a:rPr>
              <a:t>	</a:t>
            </a:r>
            <a:r>
              <a:rPr dirty="0" sz="1000">
                <a:latin typeface="Arial"/>
                <a:cs typeface="Arial"/>
              </a:rPr>
              <a:t>asociada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influencia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significativa,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tal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como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desarrolla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detenidamente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citada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Norma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 </a:t>
            </a:r>
            <a:r>
              <a:rPr dirty="0" sz="1000" spc="-25">
                <a:latin typeface="Arial"/>
                <a:cs typeface="Arial"/>
              </a:rPr>
              <a:t>	</a:t>
            </a:r>
            <a:r>
              <a:rPr dirty="0" sz="1000">
                <a:latin typeface="Arial"/>
                <a:cs typeface="Arial"/>
              </a:rPr>
              <a:t>elaboración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cuentas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anuales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13ª.</a:t>
            </a:r>
            <a:endParaRPr sz="1000">
              <a:latin typeface="Arial"/>
              <a:cs typeface="Arial"/>
            </a:endParaRPr>
          </a:p>
          <a:p>
            <a:pPr algn="just" marL="772795" marR="5080" indent="-150495">
              <a:lnSpc>
                <a:spcPts val="1150"/>
              </a:lnSpc>
              <a:spcBef>
                <a:spcPts val="1030"/>
              </a:spcBef>
              <a:buAutoNum type="alphaLcParenR"/>
              <a:tabLst>
                <a:tab pos="774700" algn="l"/>
              </a:tabLst>
            </a:pP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parte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considera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vinculada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otra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cuando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1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ellas</a:t>
            </a:r>
            <a:r>
              <a:rPr dirty="0" sz="1000" spc="1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ejerce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tiene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posibilidad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 </a:t>
            </a:r>
            <a:r>
              <a:rPr dirty="0" sz="1000" spc="-25">
                <a:latin typeface="Arial"/>
                <a:cs typeface="Arial"/>
              </a:rPr>
              <a:t>	</a:t>
            </a:r>
            <a:r>
              <a:rPr dirty="0" sz="1000">
                <a:latin typeface="Arial"/>
                <a:cs typeface="Arial"/>
              </a:rPr>
              <a:t>ejercer directa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indirectamente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virtud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pactos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acuerdos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entre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accionistas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partícipes,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el </a:t>
            </a:r>
            <a:r>
              <a:rPr dirty="0" sz="1000" spc="-25">
                <a:latin typeface="Arial"/>
                <a:cs typeface="Arial"/>
              </a:rPr>
              <a:t>	</a:t>
            </a:r>
            <a:r>
              <a:rPr dirty="0" sz="1000">
                <a:latin typeface="Arial"/>
                <a:cs typeface="Arial"/>
              </a:rPr>
              <a:t>control</a:t>
            </a:r>
            <a:r>
              <a:rPr dirty="0" sz="1000" spc="3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sobre</a:t>
            </a:r>
            <a:r>
              <a:rPr dirty="0" sz="1000" spc="3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otra</a:t>
            </a:r>
            <a:r>
              <a:rPr dirty="0" sz="1000" spc="3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3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3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influencia</a:t>
            </a:r>
            <a:r>
              <a:rPr dirty="0" sz="1000" spc="3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significativa</a:t>
            </a:r>
            <a:r>
              <a:rPr dirty="0" sz="1000" spc="3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3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3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toma</a:t>
            </a:r>
            <a:r>
              <a:rPr dirty="0" sz="1000" spc="3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3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decisiones</a:t>
            </a:r>
            <a:r>
              <a:rPr dirty="0" sz="1000" spc="3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financieras</a:t>
            </a:r>
            <a:r>
              <a:rPr dirty="0" sz="1000" spc="3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31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 </a:t>
            </a:r>
            <a:r>
              <a:rPr dirty="0" sz="1000" spc="-25">
                <a:latin typeface="Arial"/>
                <a:cs typeface="Arial"/>
              </a:rPr>
              <a:t>	</a:t>
            </a:r>
            <a:r>
              <a:rPr dirty="0" sz="1000">
                <a:latin typeface="Arial"/>
                <a:cs typeface="Arial"/>
              </a:rPr>
              <a:t>explotación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otra,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tal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como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detalla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detenidamente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Norma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elaboración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cuentas </a:t>
            </a:r>
            <a:r>
              <a:rPr dirty="0" sz="1000" spc="-10">
                <a:latin typeface="Arial"/>
                <a:cs typeface="Arial"/>
              </a:rPr>
              <a:t>	</a:t>
            </a:r>
            <a:r>
              <a:rPr dirty="0" sz="1000">
                <a:latin typeface="Arial"/>
                <a:cs typeface="Arial"/>
              </a:rPr>
              <a:t>anuales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15ª.</a:t>
            </a:r>
            <a:endParaRPr sz="1000">
              <a:latin typeface="Arial"/>
              <a:cs typeface="Arial"/>
            </a:endParaRPr>
          </a:p>
          <a:p>
            <a:pPr algn="just" marL="372110" marR="5080">
              <a:lnSpc>
                <a:spcPct val="95900"/>
              </a:lnSpc>
              <a:spcBef>
                <a:spcPts val="965"/>
              </a:spcBef>
            </a:pP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consideran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partes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vinculadas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Sociedad,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adicionalmente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empresas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grupo,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asociadas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y </a:t>
            </a:r>
            <a:r>
              <a:rPr dirty="0" sz="1000">
                <a:latin typeface="Arial"/>
                <a:cs typeface="Arial"/>
              </a:rPr>
              <a:t>multigrupo,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personas</a:t>
            </a:r>
            <a:r>
              <a:rPr dirty="0" sz="1000" spc="2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físicas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posean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directa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indirectamente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alguna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participación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los </a:t>
            </a:r>
            <a:r>
              <a:rPr dirty="0" sz="1000">
                <a:latin typeface="Arial"/>
                <a:cs typeface="Arial"/>
              </a:rPr>
              <a:t>derechos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voto de la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Sociedad,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 en su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dominante, de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manera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 les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permita ejercer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sobre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 u </a:t>
            </a:r>
            <a:r>
              <a:rPr dirty="0" sz="1000" spc="-20">
                <a:latin typeface="Arial"/>
                <a:cs typeface="Arial"/>
              </a:rPr>
              <a:t>otra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influencia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significativa,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así como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sus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familiares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próximos,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personal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clave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Sociedad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su </a:t>
            </a:r>
            <a:r>
              <a:rPr dirty="0" sz="1000">
                <a:latin typeface="Arial"/>
                <a:cs typeface="Arial"/>
              </a:rPr>
              <a:t>dominante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(personas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físicas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autoridad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responsabilidad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sobre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planificación,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dirección y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control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3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actividades</a:t>
            </a:r>
            <a:r>
              <a:rPr dirty="0" sz="1000" spc="3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3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4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empresa,</a:t>
            </a:r>
            <a:r>
              <a:rPr dirty="0" sz="1000" spc="3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ya</a:t>
            </a:r>
            <a:r>
              <a:rPr dirty="0" sz="1000" spc="4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sea</a:t>
            </a:r>
            <a:r>
              <a:rPr dirty="0" sz="1000" spc="3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directa</a:t>
            </a:r>
            <a:r>
              <a:rPr dirty="0" sz="1000" spc="4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3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indirectamente),</a:t>
            </a:r>
            <a:r>
              <a:rPr dirty="0" sz="1000" spc="3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entre</a:t>
            </a:r>
            <a:r>
              <a:rPr dirty="0" sz="1000" spc="409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4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4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3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incluyen</a:t>
            </a:r>
            <a:r>
              <a:rPr dirty="0" sz="1000" spc="39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los </a:t>
            </a:r>
            <a:r>
              <a:rPr dirty="0" sz="1000">
                <a:latin typeface="Arial"/>
                <a:cs typeface="Arial"/>
              </a:rPr>
              <a:t>Administradores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Directivos,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junto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 sus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familiares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próximos,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así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como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entidades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sobre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que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personas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mencionadas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anteriormente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puedan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ejercer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influencia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significativa.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Asimismo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tienen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la </a:t>
            </a:r>
            <a:r>
              <a:rPr dirty="0" sz="1000">
                <a:latin typeface="Arial"/>
                <a:cs typeface="Arial"/>
              </a:rPr>
              <a:t>consideración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parte</a:t>
            </a:r>
            <a:r>
              <a:rPr dirty="0" sz="1000" spc="2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vinculadas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empresas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compartan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algún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consejero</a:t>
            </a:r>
            <a:r>
              <a:rPr dirty="0" sz="1000" spc="2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directivo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la </a:t>
            </a:r>
            <a:r>
              <a:rPr dirty="0" sz="1000">
                <a:latin typeface="Arial"/>
                <a:cs typeface="Arial"/>
              </a:rPr>
              <a:t>Sociedad,</a:t>
            </a:r>
            <a:r>
              <a:rPr dirty="0" sz="1000" spc="2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salvo</a:t>
            </a:r>
            <a:r>
              <a:rPr dirty="0" sz="1000" spc="2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cuando</a:t>
            </a:r>
            <a:r>
              <a:rPr dirty="0" sz="1000" spc="2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éste</a:t>
            </a:r>
            <a:r>
              <a:rPr dirty="0" sz="1000" spc="2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2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ejerza</a:t>
            </a:r>
            <a:r>
              <a:rPr dirty="0" sz="1000" spc="2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2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influencia</a:t>
            </a:r>
            <a:r>
              <a:rPr dirty="0" sz="1000" spc="2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significativa</a:t>
            </a:r>
            <a:r>
              <a:rPr dirty="0" sz="1000" spc="2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2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2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políticas</a:t>
            </a:r>
            <a:r>
              <a:rPr dirty="0" sz="1000" spc="2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financiera</a:t>
            </a:r>
            <a:r>
              <a:rPr dirty="0" sz="1000" spc="2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27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 </a:t>
            </a:r>
            <a:r>
              <a:rPr dirty="0" sz="1000">
                <a:latin typeface="Arial"/>
                <a:cs typeface="Arial"/>
              </a:rPr>
              <a:t>explotación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ambas,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y,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caso,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familiares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próximos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representante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persona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física</a:t>
            </a:r>
            <a:r>
              <a:rPr dirty="0" sz="1000" spc="26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del </a:t>
            </a:r>
            <a:r>
              <a:rPr dirty="0" sz="1000">
                <a:latin typeface="Arial"/>
                <a:cs typeface="Arial"/>
              </a:rPr>
              <a:t>Administrador,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persona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jurídica,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Sociedad.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 spc="-10"/>
              <a:t>-</a:t>
            </a:r>
            <a:r>
              <a:rPr dirty="0" spc="-30"/>
              <a:t>10</a:t>
            </a:r>
            <a:r>
              <a:rPr dirty="0" spc="-30"/>
              <a:t>-</a:t>
            </a:r>
          </a:p>
        </p:txBody>
      </p:sp>
      <p:sp>
        <p:nvSpPr>
          <p:cNvPr id="2" name="object 2" descr=""/>
          <p:cNvSpPr txBox="1"/>
          <p:nvPr/>
        </p:nvSpPr>
        <p:spPr>
          <a:xfrm>
            <a:off x="706627" y="436875"/>
            <a:ext cx="6326505" cy="4505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ts val="1175"/>
              </a:lnSpc>
              <a:spcBef>
                <a:spcPts val="95"/>
              </a:spcBef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MEMORIA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PYMES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2023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ts val="1175"/>
              </a:lnSpc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CENTRO</a:t>
            </a:r>
            <a:r>
              <a:rPr dirty="0" u="sng" sz="1000" spc="-3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ESTUDIOS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MASTER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ANUSCHEH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CANARIAS,S.L.UNIPERSONAL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sz="1000" i="1">
                <a:latin typeface="Arial"/>
                <a:cs typeface="Arial"/>
              </a:rPr>
              <a:t>3.14.</a:t>
            </a:r>
            <a:r>
              <a:rPr dirty="0" sz="1000" spc="-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Derechos</a:t>
            </a:r>
            <a:r>
              <a:rPr dirty="0" sz="1000" spc="-1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de emisión</a:t>
            </a:r>
            <a:r>
              <a:rPr dirty="0" sz="1000" spc="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de</a:t>
            </a:r>
            <a:r>
              <a:rPr dirty="0" sz="1000" spc="-2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gases</a:t>
            </a:r>
            <a:r>
              <a:rPr dirty="0" sz="1000" spc="-1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de</a:t>
            </a:r>
            <a:r>
              <a:rPr dirty="0" sz="1000" spc="-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efecto</a:t>
            </a:r>
            <a:r>
              <a:rPr dirty="0" sz="1000" spc="-5" i="1">
                <a:latin typeface="Arial"/>
                <a:cs typeface="Arial"/>
              </a:rPr>
              <a:t> </a:t>
            </a:r>
            <a:r>
              <a:rPr dirty="0" sz="1000" spc="-10" i="1">
                <a:latin typeface="Arial"/>
                <a:cs typeface="Arial"/>
              </a:rPr>
              <a:t>invernadero</a:t>
            </a:r>
            <a:endParaRPr sz="1000">
              <a:latin typeface="Arial"/>
              <a:cs typeface="Arial"/>
            </a:endParaRPr>
          </a:p>
          <a:p>
            <a:pPr algn="just" marL="372110" marR="5080">
              <a:lnSpc>
                <a:spcPts val="1150"/>
              </a:lnSpc>
              <a:spcBef>
                <a:spcPts val="1015"/>
              </a:spcBef>
            </a:pPr>
            <a:r>
              <a:rPr dirty="0" sz="1000">
                <a:latin typeface="Arial"/>
                <a:cs typeface="Arial"/>
              </a:rPr>
              <a:t>Estos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derechos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reconocen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precio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adquisición.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Cuando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tratan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derechos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adquiridos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sin </a:t>
            </a:r>
            <a:r>
              <a:rPr dirty="0" sz="1000">
                <a:latin typeface="Arial"/>
                <a:cs typeface="Arial"/>
              </a:rPr>
              <a:t>contraprestación</a:t>
            </a:r>
            <a:r>
              <a:rPr dirty="0" sz="1000" spc="2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229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2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2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importe</a:t>
            </a:r>
            <a:r>
              <a:rPr dirty="0" sz="1000" spc="2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sustancialmente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inferior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</a:t>
            </a:r>
            <a:r>
              <a:rPr dirty="0" sz="1000" spc="2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valor</a:t>
            </a:r>
            <a:r>
              <a:rPr dirty="0" sz="1000" spc="2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mercado,</a:t>
            </a:r>
            <a:r>
              <a:rPr dirty="0" sz="1000" spc="2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229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reconoce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un </a:t>
            </a:r>
            <a:r>
              <a:rPr dirty="0" sz="1000">
                <a:latin typeface="Arial"/>
                <a:cs typeface="Arial"/>
              </a:rPr>
              <a:t>ingreso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directamente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imputado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patrimonio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neto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comienzo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ejercicio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natural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corresponden,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2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3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objeto</a:t>
            </a:r>
            <a:r>
              <a:rPr dirty="0" sz="1000" spc="2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transferencia</a:t>
            </a:r>
            <a:r>
              <a:rPr dirty="0" sz="1000" spc="2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2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2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cuenta</a:t>
            </a:r>
            <a:r>
              <a:rPr dirty="0" sz="1000" spc="2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pérdidas</a:t>
            </a:r>
            <a:r>
              <a:rPr dirty="0" sz="1000" spc="2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2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ganancias</a:t>
            </a:r>
            <a:r>
              <a:rPr dirty="0" sz="1000" spc="2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3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medida</a:t>
            </a:r>
            <a:r>
              <a:rPr dirty="0" sz="1000" spc="2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2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3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realiza</a:t>
            </a:r>
            <a:r>
              <a:rPr dirty="0" sz="1000" spc="29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la </a:t>
            </a:r>
            <a:r>
              <a:rPr dirty="0" sz="1000">
                <a:latin typeface="Arial"/>
                <a:cs typeface="Arial"/>
              </a:rPr>
              <a:t>imputación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gastos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 las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emisiones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asociadas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derechos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recibidos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contraprestación.</a:t>
            </a:r>
            <a:endParaRPr sz="1000">
              <a:latin typeface="Arial"/>
              <a:cs typeface="Arial"/>
            </a:endParaRPr>
          </a:p>
          <a:p>
            <a:pPr algn="just" marL="372110" marR="5080">
              <a:lnSpc>
                <a:spcPts val="1160"/>
              </a:lnSpc>
              <a:spcBef>
                <a:spcPts val="985"/>
              </a:spcBef>
            </a:pP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derechos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emisión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amortizan.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están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sujetos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correcciones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valorativas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deterioro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sean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necesarias.</a:t>
            </a:r>
            <a:endParaRPr sz="1000">
              <a:latin typeface="Arial"/>
              <a:cs typeface="Arial"/>
            </a:endParaRPr>
          </a:p>
          <a:p>
            <a:pPr algn="just" marL="372110" marR="5080">
              <a:lnSpc>
                <a:spcPct val="96500"/>
              </a:lnSpc>
              <a:spcBef>
                <a:spcPts val="950"/>
              </a:spcBef>
            </a:pP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emisión</a:t>
            </a:r>
            <a:r>
              <a:rPr dirty="0" sz="1000" spc="1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gastos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efecto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invernadero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origina</a:t>
            </a:r>
            <a:r>
              <a:rPr dirty="0" sz="1000" spc="2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reconocimiento</a:t>
            </a:r>
            <a:r>
              <a:rPr dirty="0" sz="1000" spc="1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gasto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cuenta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 </a:t>
            </a:r>
            <a:r>
              <a:rPr dirty="0" sz="1000">
                <a:latin typeface="Arial"/>
                <a:cs typeface="Arial"/>
              </a:rPr>
              <a:t>pérdidas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ganancias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ejercicio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correspondiente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provisión,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dado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fecha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cierre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es </a:t>
            </a:r>
            <a:r>
              <a:rPr dirty="0" sz="1000">
                <a:latin typeface="Arial"/>
                <a:cs typeface="Arial"/>
              </a:rPr>
              <a:t>indeterminado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cuanto 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importe</a:t>
            </a:r>
            <a:r>
              <a:rPr dirty="0" sz="1000" spc="-10">
                <a:latin typeface="Arial"/>
                <a:cs typeface="Arial"/>
              </a:rPr>
              <a:t> exacto.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9"/>
              </a:spcBef>
            </a:pPr>
            <a:endParaRPr sz="1000">
              <a:latin typeface="Arial"/>
              <a:cs typeface="Arial"/>
            </a:endParaRPr>
          </a:p>
          <a:p>
            <a:pPr marL="294640" indent="-281940">
              <a:lnSpc>
                <a:spcPct val="100000"/>
              </a:lnSpc>
              <a:spcBef>
                <a:spcPts val="5"/>
              </a:spcBef>
              <a:buAutoNum type="arabicPeriod" startAt="4"/>
              <a:tabLst>
                <a:tab pos="294640" algn="l"/>
              </a:tabLst>
            </a:pPr>
            <a:r>
              <a:rPr dirty="0" sz="1600" b="1">
                <a:latin typeface="Arial"/>
                <a:cs typeface="Arial"/>
              </a:rPr>
              <a:t>Inmovilizado</a:t>
            </a:r>
            <a:r>
              <a:rPr dirty="0" sz="1600" spc="-4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material,</a:t>
            </a:r>
            <a:r>
              <a:rPr dirty="0" sz="1600" spc="-5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intangible</a:t>
            </a:r>
            <a:r>
              <a:rPr dirty="0" sz="1600" spc="-5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e</a:t>
            </a:r>
            <a:r>
              <a:rPr dirty="0" sz="1600" spc="-5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inversiones</a:t>
            </a:r>
            <a:r>
              <a:rPr dirty="0" sz="1600" spc="-5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inmobiliarias</a:t>
            </a:r>
            <a:endParaRPr sz="1600">
              <a:latin typeface="Arial"/>
              <a:cs typeface="Arial"/>
            </a:endParaRPr>
          </a:p>
          <a:p>
            <a:pPr lvl="1" marL="328930" indent="-327025">
              <a:lnSpc>
                <a:spcPct val="100000"/>
              </a:lnSpc>
              <a:spcBef>
                <a:spcPts val="1100"/>
              </a:spcBef>
              <a:buAutoNum type="arabicPeriod"/>
              <a:tabLst>
                <a:tab pos="328930" algn="l"/>
              </a:tabLst>
            </a:pPr>
            <a:r>
              <a:rPr dirty="0" u="sng" sz="1000" spc="-3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Análisis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movimiento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inmovilizado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material</a:t>
            </a:r>
            <a:endParaRPr sz="1000">
              <a:latin typeface="Arial"/>
              <a:cs typeface="Arial"/>
            </a:endParaRPr>
          </a:p>
          <a:p>
            <a:pPr lvl="2" marL="538480" indent="-525780">
              <a:lnSpc>
                <a:spcPct val="100000"/>
              </a:lnSpc>
              <a:spcBef>
                <a:spcPts val="1095"/>
              </a:spcBef>
              <a:buAutoNum type="arabicPeriod"/>
              <a:tabLst>
                <a:tab pos="538480" algn="l"/>
              </a:tabLst>
            </a:pPr>
            <a:r>
              <a:rPr dirty="0" sz="1000">
                <a:latin typeface="Arial"/>
                <a:cs typeface="Arial"/>
              </a:rPr>
              <a:t>Análisis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movimiento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bruto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inmovilizado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material</a:t>
            </a:r>
            <a:endParaRPr sz="100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  <a:spcBef>
                <a:spcPts val="1105"/>
              </a:spcBef>
            </a:pPr>
            <a:r>
              <a:rPr dirty="0" sz="1000">
                <a:latin typeface="Arial"/>
                <a:cs typeface="Arial"/>
              </a:rPr>
              <a:t>Durante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ejercicio,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habido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movimiento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partida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 inmovilizado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material.</a:t>
            </a:r>
            <a:endParaRPr sz="1000">
              <a:latin typeface="Arial"/>
              <a:cs typeface="Arial"/>
            </a:endParaRPr>
          </a:p>
          <a:p>
            <a:pPr lvl="2" marL="538480" indent="-525780">
              <a:lnSpc>
                <a:spcPct val="100000"/>
              </a:lnSpc>
              <a:spcBef>
                <a:spcPts val="1100"/>
              </a:spcBef>
              <a:buAutoNum type="arabicPeriod" startAt="2"/>
              <a:tabLst>
                <a:tab pos="538480" algn="l"/>
              </a:tabLst>
            </a:pPr>
            <a:r>
              <a:rPr dirty="0" sz="1000">
                <a:latin typeface="Arial"/>
                <a:cs typeface="Arial"/>
              </a:rPr>
              <a:t>Análisis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amortización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inmovilizado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material</a:t>
            </a:r>
            <a:endParaRPr sz="100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  <a:spcBef>
                <a:spcPts val="1095"/>
              </a:spcBef>
            </a:pP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detalla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continuación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movimiento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amortización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inmovilizado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material: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714756" y="5077967"/>
          <a:ext cx="6202680" cy="12331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6430"/>
                <a:gridCol w="1465580"/>
                <a:gridCol w="1464310"/>
              </a:tblGrid>
              <a:tr h="301625">
                <a:tc>
                  <a:txBody>
                    <a:bodyPr/>
                    <a:lstStyle/>
                    <a:p>
                      <a:pPr marL="45085" marR="920750">
                        <a:lnSpc>
                          <a:spcPts val="1150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MOVIMIENTOS</a:t>
                      </a:r>
                      <a:r>
                        <a:rPr dirty="0" sz="1000" spc="-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AMORTIZACIÓN</a:t>
                      </a:r>
                      <a:r>
                        <a:rPr dirty="0" sz="10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DEL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INMOVILIZADO</a:t>
                      </a:r>
                      <a:r>
                        <a:rPr dirty="0" sz="1000" spc="-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MATERIAL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8100">
                        <a:lnSpc>
                          <a:spcPts val="1170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IMPORTE</a:t>
                      </a:r>
                      <a:r>
                        <a:rPr dirty="0" sz="10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6830">
                        <a:lnSpc>
                          <a:spcPts val="1170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IMPORTE</a:t>
                      </a:r>
                      <a:r>
                        <a:rPr dirty="0" sz="10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00000"/>
                    </a:solidFill>
                  </a:tcPr>
                </a:tc>
              </a:tr>
              <a:tr h="154940">
                <a:tc>
                  <a:txBody>
                    <a:bodyPr/>
                    <a:lstStyle/>
                    <a:p>
                      <a:pPr marL="45085">
                        <a:lnSpc>
                          <a:spcPts val="1125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SALDO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INICIAL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BRUTO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7465">
                        <a:lnSpc>
                          <a:spcPts val="1125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89.290,23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5560">
                        <a:lnSpc>
                          <a:spcPts val="1125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85.353,39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4940">
                <a:tc>
                  <a:txBody>
                    <a:bodyPr/>
                    <a:lstStyle/>
                    <a:p>
                      <a:pPr marL="45085">
                        <a:lnSpc>
                          <a:spcPts val="1125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(+)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Aumento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por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dotaciones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7465">
                        <a:lnSpc>
                          <a:spcPts val="1125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2.801,02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6195">
                        <a:lnSpc>
                          <a:spcPts val="1125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3.936,84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4940">
                <a:tc>
                  <a:txBody>
                    <a:bodyPr/>
                    <a:lstStyle/>
                    <a:p>
                      <a:pPr marL="45085">
                        <a:lnSpc>
                          <a:spcPts val="1125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(+)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Aum.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amort.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acum.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por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efecto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actualización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4940">
                <a:tc>
                  <a:txBody>
                    <a:bodyPr/>
                    <a:lstStyle/>
                    <a:p>
                      <a:pPr marL="45085">
                        <a:lnSpc>
                          <a:spcPts val="1125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(+)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Aumentos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por adquisiciones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traspasos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marL="45085">
                        <a:lnSpc>
                          <a:spcPts val="1135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(-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)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Disminuciones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por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salidas,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bajas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traspasos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4940">
                <a:tc>
                  <a:txBody>
                    <a:bodyPr/>
                    <a:lstStyle/>
                    <a:p>
                      <a:pPr marL="45085">
                        <a:lnSpc>
                          <a:spcPts val="1125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SALDO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FINAL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BRUTO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7465">
                        <a:lnSpc>
                          <a:spcPts val="1125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92.091,25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5560">
                        <a:lnSpc>
                          <a:spcPts val="1125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89.290,23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 descr=""/>
          <p:cNvSpPr txBox="1"/>
          <p:nvPr/>
        </p:nvSpPr>
        <p:spPr>
          <a:xfrm>
            <a:off x="706627" y="6593835"/>
            <a:ext cx="5406390" cy="3098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Arial"/>
                <a:cs typeface="Arial"/>
              </a:rPr>
              <a:t>04.01.03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Análisis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correcciones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valorativas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deterioro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valor</a:t>
            </a:r>
            <a:endParaRPr sz="100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  <a:spcBef>
                <a:spcPts val="1105"/>
              </a:spcBef>
            </a:pPr>
            <a:r>
              <a:rPr dirty="0" sz="1000">
                <a:latin typeface="Arial"/>
                <a:cs typeface="Arial"/>
              </a:rPr>
              <a:t>Durante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ejercicio,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producido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correcciones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valorativas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deterioro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valor.</a:t>
            </a:r>
            <a:endParaRPr sz="1000">
              <a:latin typeface="Arial"/>
              <a:cs typeface="Arial"/>
            </a:endParaRPr>
          </a:p>
          <a:p>
            <a:pPr lvl="1" marL="328930" indent="-327025">
              <a:lnSpc>
                <a:spcPct val="100000"/>
              </a:lnSpc>
              <a:spcBef>
                <a:spcPts val="1105"/>
              </a:spcBef>
              <a:buAutoNum type="arabicPeriod" startAt="2"/>
              <a:tabLst>
                <a:tab pos="328930" algn="l"/>
              </a:tabLst>
            </a:pPr>
            <a:r>
              <a:rPr dirty="0" u="sng" sz="1000" spc="-3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Análisis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movimiento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inmovilizado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intangible</a:t>
            </a:r>
            <a:endParaRPr sz="1000">
              <a:latin typeface="Arial"/>
              <a:cs typeface="Arial"/>
            </a:endParaRPr>
          </a:p>
          <a:p>
            <a:pPr lvl="2" marL="538480" indent="-525780">
              <a:lnSpc>
                <a:spcPct val="100000"/>
              </a:lnSpc>
              <a:spcBef>
                <a:spcPts val="1090"/>
              </a:spcBef>
              <a:buAutoNum type="arabicPeriod"/>
              <a:tabLst>
                <a:tab pos="538480" algn="l"/>
              </a:tabLst>
            </a:pPr>
            <a:r>
              <a:rPr dirty="0" sz="1000">
                <a:latin typeface="Arial"/>
                <a:cs typeface="Arial"/>
              </a:rPr>
              <a:t>Análisis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movimiento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bruto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inmovilizado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intangible</a:t>
            </a:r>
            <a:endParaRPr sz="100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  <a:spcBef>
                <a:spcPts val="1105"/>
              </a:spcBef>
            </a:pPr>
            <a:r>
              <a:rPr dirty="0" sz="1000">
                <a:latin typeface="Arial"/>
                <a:cs typeface="Arial"/>
              </a:rPr>
              <a:t>Durante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ejercicio,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habido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movimiento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partida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 inmovilizado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intangible.</a:t>
            </a:r>
            <a:endParaRPr sz="1000">
              <a:latin typeface="Arial"/>
              <a:cs typeface="Arial"/>
            </a:endParaRPr>
          </a:p>
          <a:p>
            <a:pPr lvl="2" marL="538480" indent="-525780">
              <a:lnSpc>
                <a:spcPct val="100000"/>
              </a:lnSpc>
              <a:spcBef>
                <a:spcPts val="1105"/>
              </a:spcBef>
              <a:buAutoNum type="arabicPeriod" startAt="2"/>
              <a:tabLst>
                <a:tab pos="538480" algn="l"/>
              </a:tabLst>
            </a:pPr>
            <a:r>
              <a:rPr dirty="0" sz="1000">
                <a:latin typeface="Arial"/>
                <a:cs typeface="Arial"/>
              </a:rPr>
              <a:t>Análisis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amortización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inmovilizado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intangible</a:t>
            </a:r>
            <a:endParaRPr sz="100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  <a:spcBef>
                <a:spcPts val="1090"/>
              </a:spcBef>
            </a:pP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realizado amortizaciones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durante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presente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ejercicio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inmovilizado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intangible.</a:t>
            </a:r>
            <a:endParaRPr sz="1000">
              <a:latin typeface="Arial"/>
              <a:cs typeface="Arial"/>
            </a:endParaRPr>
          </a:p>
          <a:p>
            <a:pPr lvl="2" marL="538480" indent="-525780">
              <a:lnSpc>
                <a:spcPct val="100000"/>
              </a:lnSpc>
              <a:spcBef>
                <a:spcPts val="1105"/>
              </a:spcBef>
              <a:buAutoNum type="arabicPeriod" startAt="3"/>
              <a:tabLst>
                <a:tab pos="538480" algn="l"/>
              </a:tabLst>
            </a:pPr>
            <a:r>
              <a:rPr dirty="0" sz="1000">
                <a:latin typeface="Arial"/>
                <a:cs typeface="Arial"/>
              </a:rPr>
              <a:t>Análisis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correcciones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valorativas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deterioro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valor</a:t>
            </a:r>
            <a:endParaRPr sz="100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  <a:spcBef>
                <a:spcPts val="1105"/>
              </a:spcBef>
            </a:pPr>
            <a:r>
              <a:rPr dirty="0" sz="1000">
                <a:latin typeface="Arial"/>
                <a:cs typeface="Arial"/>
              </a:rPr>
              <a:t>Durante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ejercicio,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producido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correcciones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valorativas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deterioro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valor.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04.03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Análisis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movimiento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inversiones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inmobiliarias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sz="1000">
                <a:latin typeface="Arial"/>
                <a:cs typeface="Arial"/>
              </a:rPr>
              <a:t>04.03.01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Análisis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movimiento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bruto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inversiones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inmobiliarias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 spc="-10"/>
              <a:t>-</a:t>
            </a:r>
            <a:r>
              <a:rPr dirty="0" spc="-30"/>
              <a:t>11</a:t>
            </a:r>
            <a:r>
              <a:rPr dirty="0" spc="-30"/>
              <a:t>-</a:t>
            </a:r>
          </a:p>
        </p:txBody>
      </p:sp>
      <p:sp>
        <p:nvSpPr>
          <p:cNvPr id="2" name="object 2" descr=""/>
          <p:cNvSpPr txBox="1"/>
          <p:nvPr/>
        </p:nvSpPr>
        <p:spPr>
          <a:xfrm>
            <a:off x="706627" y="436875"/>
            <a:ext cx="5581015" cy="341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743585">
              <a:lnSpc>
                <a:spcPts val="1175"/>
              </a:lnSpc>
              <a:spcBef>
                <a:spcPts val="95"/>
              </a:spcBef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MEMORIA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PYMES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2023</a:t>
            </a:r>
            <a:endParaRPr sz="1000">
              <a:latin typeface="Arial"/>
              <a:cs typeface="Arial"/>
            </a:endParaRPr>
          </a:p>
          <a:p>
            <a:pPr algn="ctr" marL="743585">
              <a:lnSpc>
                <a:spcPts val="1175"/>
              </a:lnSpc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CENTRO</a:t>
            </a:r>
            <a:r>
              <a:rPr dirty="0" u="sng" sz="1000" spc="-3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ESTUDIOS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MASTER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ANUSCHEH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CANARIAS,S.L.UNIPERSONAL</a:t>
            </a:r>
            <a:endParaRPr sz="100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  <a:spcBef>
                <a:spcPts val="1090"/>
              </a:spcBef>
            </a:pPr>
            <a:r>
              <a:rPr dirty="0" sz="1000">
                <a:latin typeface="Arial"/>
                <a:cs typeface="Arial"/>
              </a:rPr>
              <a:t>Durante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ejercicio,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 habido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movimiento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partida de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inversiones</a:t>
            </a:r>
            <a:r>
              <a:rPr dirty="0" sz="1000" spc="-10">
                <a:latin typeface="Arial"/>
                <a:cs typeface="Arial"/>
              </a:rPr>
              <a:t> inmobiliarias.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sz="1000">
                <a:latin typeface="Arial"/>
                <a:cs typeface="Arial"/>
              </a:rPr>
              <a:t>04.03.02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Análisis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amortización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inversiones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inmobiliarias</a:t>
            </a:r>
            <a:endParaRPr sz="100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  <a:spcBef>
                <a:spcPts val="1105"/>
              </a:spcBef>
            </a:pP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realizado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amortizaciones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durante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presente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ejercicio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inversiones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inmobiliarias.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dirty="0" sz="1000">
                <a:latin typeface="Arial"/>
                <a:cs typeface="Arial"/>
              </a:rPr>
              <a:t>04.03.03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Análisis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correcciones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valorativas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deterioro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valor</a:t>
            </a:r>
            <a:endParaRPr sz="100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  <a:spcBef>
                <a:spcPts val="1105"/>
              </a:spcBef>
            </a:pPr>
            <a:r>
              <a:rPr dirty="0" sz="1000">
                <a:latin typeface="Arial"/>
                <a:cs typeface="Arial"/>
              </a:rPr>
              <a:t>Durante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ejercicio,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producido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correcciones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valorativas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deterioro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valor.</a:t>
            </a:r>
            <a:endParaRPr sz="1000">
              <a:latin typeface="Arial"/>
              <a:cs typeface="Arial"/>
            </a:endParaRPr>
          </a:p>
          <a:p>
            <a:pPr lvl="1" marL="328930" indent="-327025">
              <a:lnSpc>
                <a:spcPct val="100000"/>
              </a:lnSpc>
              <a:spcBef>
                <a:spcPts val="1105"/>
              </a:spcBef>
              <a:buAutoNum type="arabicPeriod" startAt="3"/>
              <a:tabLst>
                <a:tab pos="328930" algn="l"/>
              </a:tabLst>
            </a:pPr>
            <a:r>
              <a:rPr dirty="0" u="sng" sz="1000" spc="-3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Arrendamientos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financieros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y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operaciones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análogas</a:t>
            </a:r>
            <a:endParaRPr sz="100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  <a:spcBef>
                <a:spcPts val="1090"/>
              </a:spcBef>
            </a:pP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existen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arrendamientos financieros u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operaciones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análogas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sobre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activos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corrientes.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15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b="1">
                <a:latin typeface="Arial"/>
                <a:cs typeface="Arial"/>
              </a:rPr>
              <a:t>05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Activos</a:t>
            </a:r>
            <a:r>
              <a:rPr dirty="0" sz="1600" spc="-2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financieros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05.01</a:t>
            </a:r>
            <a:r>
              <a:rPr dirty="0" u="sng" sz="1000" spc="-3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Análisis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activos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financieros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el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balance</a:t>
            </a:r>
            <a:endParaRPr sz="100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  <a:spcBef>
                <a:spcPts val="1100"/>
              </a:spcBef>
            </a:pP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continuación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detalla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movimiento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 los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activos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financieros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largo</a:t>
            </a:r>
            <a:r>
              <a:rPr dirty="0" sz="1000" spc="-10">
                <a:latin typeface="Arial"/>
                <a:cs typeface="Arial"/>
              </a:rPr>
              <a:t> plazo: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714756" y="4283964"/>
          <a:ext cx="6202680" cy="1084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6430"/>
                <a:gridCol w="1465580"/>
                <a:gridCol w="1464310"/>
              </a:tblGrid>
              <a:tr h="154940">
                <a:tc>
                  <a:txBody>
                    <a:bodyPr/>
                    <a:lstStyle/>
                    <a:p>
                      <a:pPr marL="45085">
                        <a:lnSpc>
                          <a:spcPts val="1125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CRÉDITOS,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DERIVADOS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0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OTROS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LP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8100">
                        <a:lnSpc>
                          <a:spcPts val="1125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IMPORTE</a:t>
                      </a:r>
                      <a:r>
                        <a:rPr dirty="0" sz="10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6830">
                        <a:lnSpc>
                          <a:spcPts val="1125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IMPORTE</a:t>
                      </a:r>
                      <a:r>
                        <a:rPr dirty="0" sz="10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00000"/>
                    </a:solidFill>
                  </a:tcPr>
                </a:tc>
              </a:tr>
              <a:tr h="154940">
                <a:tc>
                  <a:txBody>
                    <a:bodyPr/>
                    <a:lstStyle/>
                    <a:p>
                      <a:pPr marL="45085">
                        <a:lnSpc>
                          <a:spcPts val="1125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SALDO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INICIAL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7465">
                        <a:lnSpc>
                          <a:spcPts val="1125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2.374,00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6195">
                        <a:lnSpc>
                          <a:spcPts val="1125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2.374,00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4940">
                <a:tc>
                  <a:txBody>
                    <a:bodyPr/>
                    <a:lstStyle/>
                    <a:p>
                      <a:pPr marL="45085">
                        <a:lnSpc>
                          <a:spcPts val="1125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(+)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Altas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4940">
                <a:tc>
                  <a:txBody>
                    <a:bodyPr/>
                    <a:lstStyle/>
                    <a:p>
                      <a:pPr marL="45085">
                        <a:lnSpc>
                          <a:spcPts val="1125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(+)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Traspasos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otras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variaciones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4940">
                <a:tc>
                  <a:txBody>
                    <a:bodyPr/>
                    <a:lstStyle/>
                    <a:p>
                      <a:pPr marL="45085">
                        <a:lnSpc>
                          <a:spcPts val="1125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(-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)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Salidas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reducciones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4940">
                <a:tc>
                  <a:txBody>
                    <a:bodyPr/>
                    <a:lstStyle/>
                    <a:p>
                      <a:pPr marL="45085">
                        <a:lnSpc>
                          <a:spcPts val="1125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(-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)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Traspasos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otras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variaciones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4940">
                <a:tc>
                  <a:txBody>
                    <a:bodyPr/>
                    <a:lstStyle/>
                    <a:p>
                      <a:pPr marL="45085">
                        <a:lnSpc>
                          <a:spcPts val="1125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SALDO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FINAL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7465">
                        <a:lnSpc>
                          <a:spcPts val="1125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2.374,00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6195">
                        <a:lnSpc>
                          <a:spcPts val="1125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2.374,00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 descr=""/>
          <p:cNvSpPr txBox="1"/>
          <p:nvPr/>
        </p:nvSpPr>
        <p:spPr>
          <a:xfrm>
            <a:off x="886460" y="5653526"/>
            <a:ext cx="32950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Arial"/>
                <a:cs typeface="Arial"/>
              </a:rPr>
              <a:t>El importe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total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activos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financieros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largo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plazo </a:t>
            </a:r>
            <a:r>
              <a:rPr dirty="0" sz="1000" spc="-25">
                <a:latin typeface="Arial"/>
                <a:cs typeface="Arial"/>
              </a:rPr>
              <a:t>es: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714756" y="5966460"/>
          <a:ext cx="6202680" cy="1084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6430"/>
                <a:gridCol w="1465580"/>
                <a:gridCol w="1464310"/>
              </a:tblGrid>
              <a:tr h="154940">
                <a:tc>
                  <a:txBody>
                    <a:bodyPr/>
                    <a:lstStyle/>
                    <a:p>
                      <a:pPr marL="45085">
                        <a:lnSpc>
                          <a:spcPts val="1125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r>
                        <a:rPr dirty="0" sz="10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ACTIVOS</a:t>
                      </a:r>
                      <a:r>
                        <a:rPr dirty="0" sz="10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FINANCIEROS</a:t>
                      </a:r>
                      <a:r>
                        <a:rPr dirty="0" sz="10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LP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8100">
                        <a:lnSpc>
                          <a:spcPts val="1125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IMPORTE</a:t>
                      </a:r>
                      <a:r>
                        <a:rPr dirty="0" sz="10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6830">
                        <a:lnSpc>
                          <a:spcPts val="1125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IMPORTE</a:t>
                      </a:r>
                      <a:r>
                        <a:rPr dirty="0" sz="10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00000"/>
                    </a:solidFill>
                  </a:tcPr>
                </a:tc>
              </a:tr>
              <a:tr h="154940">
                <a:tc>
                  <a:txBody>
                    <a:bodyPr/>
                    <a:lstStyle/>
                    <a:p>
                      <a:pPr marL="45085">
                        <a:lnSpc>
                          <a:spcPts val="1125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SALDO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INICIAL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7465">
                        <a:lnSpc>
                          <a:spcPts val="1125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2.374,00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6195">
                        <a:lnSpc>
                          <a:spcPts val="1125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2.374,00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4940">
                <a:tc>
                  <a:txBody>
                    <a:bodyPr/>
                    <a:lstStyle/>
                    <a:p>
                      <a:pPr marL="45085">
                        <a:lnSpc>
                          <a:spcPts val="1125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(+)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Altas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4940">
                <a:tc>
                  <a:txBody>
                    <a:bodyPr/>
                    <a:lstStyle/>
                    <a:p>
                      <a:pPr marL="45085">
                        <a:lnSpc>
                          <a:spcPts val="1125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(+)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Traspasos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otras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variaciones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4940">
                <a:tc>
                  <a:txBody>
                    <a:bodyPr/>
                    <a:lstStyle/>
                    <a:p>
                      <a:pPr marL="45085">
                        <a:lnSpc>
                          <a:spcPts val="1125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(-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)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Salidas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reducciones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4940">
                <a:tc>
                  <a:txBody>
                    <a:bodyPr/>
                    <a:lstStyle/>
                    <a:p>
                      <a:pPr marL="45085">
                        <a:lnSpc>
                          <a:spcPts val="1125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(-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)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Traspasos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otras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variaciones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4940">
                <a:tc>
                  <a:txBody>
                    <a:bodyPr/>
                    <a:lstStyle/>
                    <a:p>
                      <a:pPr marL="45085">
                        <a:lnSpc>
                          <a:spcPts val="1125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SALDO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FINAL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7465">
                        <a:lnSpc>
                          <a:spcPts val="1125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2.374,00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6195">
                        <a:lnSpc>
                          <a:spcPts val="1125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2.374,00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 descr=""/>
          <p:cNvSpPr txBox="1"/>
          <p:nvPr/>
        </p:nvSpPr>
        <p:spPr>
          <a:xfrm>
            <a:off x="706627" y="7336022"/>
            <a:ext cx="6329045" cy="2513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lvl="1" marL="328930" indent="-327025">
              <a:lnSpc>
                <a:spcPct val="100000"/>
              </a:lnSpc>
              <a:spcBef>
                <a:spcPts val="95"/>
              </a:spcBef>
              <a:buAutoNum type="arabicPeriod" startAt="2"/>
              <a:tabLst>
                <a:tab pos="328930" algn="l"/>
              </a:tabLst>
            </a:pP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Correcciones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por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deterioro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del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valor originadas por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el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riesgo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crédito</a:t>
            </a:r>
            <a:endParaRPr sz="1000">
              <a:latin typeface="Arial"/>
              <a:cs typeface="Arial"/>
            </a:endParaRPr>
          </a:p>
          <a:p>
            <a:pPr lvl="2" marL="538480" indent="-525780">
              <a:lnSpc>
                <a:spcPct val="100000"/>
              </a:lnSpc>
              <a:spcBef>
                <a:spcPts val="1105"/>
              </a:spcBef>
              <a:buAutoNum type="arabicPeriod"/>
              <a:tabLst>
                <a:tab pos="538480" algn="l"/>
              </a:tabLst>
            </a:pPr>
            <a:r>
              <a:rPr dirty="0" sz="1000">
                <a:latin typeface="Arial"/>
                <a:cs typeface="Arial"/>
              </a:rPr>
              <a:t>Valores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representativos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deuda</a:t>
            </a:r>
            <a:endParaRPr sz="10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20"/>
              </a:spcBef>
              <a:buFont typeface="Arial"/>
              <a:buAutoNum type="arabicPeriod"/>
            </a:pPr>
            <a:endParaRPr sz="1000">
              <a:latin typeface="Arial"/>
              <a:cs typeface="Arial"/>
            </a:endParaRPr>
          </a:p>
          <a:p>
            <a:pPr marL="12700" marR="7620" indent="179705">
              <a:lnSpc>
                <a:spcPts val="1150"/>
              </a:lnSpc>
            </a:pP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han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registrado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correcciones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deterioro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riesgo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crédito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valores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representativos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 </a:t>
            </a:r>
            <a:r>
              <a:rPr dirty="0" sz="1000" spc="-10">
                <a:latin typeface="Arial"/>
                <a:cs typeface="Arial"/>
              </a:rPr>
              <a:t>deuda.</a:t>
            </a:r>
            <a:endParaRPr sz="1000">
              <a:latin typeface="Arial"/>
              <a:cs typeface="Arial"/>
            </a:endParaRPr>
          </a:p>
          <a:p>
            <a:pPr lvl="2" marL="538480" indent="-525780">
              <a:lnSpc>
                <a:spcPct val="100000"/>
              </a:lnSpc>
              <a:spcBef>
                <a:spcPts val="1075"/>
              </a:spcBef>
              <a:buAutoNum type="arabicPeriod" startAt="2"/>
              <a:tabLst>
                <a:tab pos="538480" algn="l"/>
              </a:tabLst>
            </a:pPr>
            <a:r>
              <a:rPr dirty="0" sz="1000">
                <a:latin typeface="Arial"/>
                <a:cs typeface="Arial"/>
              </a:rPr>
              <a:t>Créditos,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derivados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otros</a:t>
            </a:r>
            <a:endParaRPr sz="100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  <a:spcBef>
                <a:spcPts val="1095"/>
              </a:spcBef>
            </a:pP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registrado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correcciones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deterioro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riesgo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crédito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 los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créditos,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derivados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otros.</a:t>
            </a:r>
            <a:endParaRPr sz="1000">
              <a:latin typeface="Arial"/>
              <a:cs typeface="Arial"/>
            </a:endParaRPr>
          </a:p>
          <a:p>
            <a:pPr lvl="1" marL="328930" indent="-327025">
              <a:lnSpc>
                <a:spcPct val="100000"/>
              </a:lnSpc>
              <a:spcBef>
                <a:spcPts val="1105"/>
              </a:spcBef>
              <a:buAutoNum type="arabicPeriod" startAt="3"/>
              <a:tabLst>
                <a:tab pos="328930" algn="l"/>
              </a:tabLst>
            </a:pP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Activos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financieros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valorados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valor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razonable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1000">
                <a:latin typeface="Arial"/>
                <a:cs typeface="Arial"/>
              </a:rPr>
              <a:t>05.03.02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Variaciones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valor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registradas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cuenta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pérdidas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10">
                <a:latin typeface="Arial"/>
                <a:cs typeface="Arial"/>
              </a:rPr>
              <a:t> ganancias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Arial"/>
              <a:cs typeface="Arial"/>
            </a:endParaRPr>
          </a:p>
          <a:p>
            <a:pPr marL="12700" marR="5080" indent="179705">
              <a:lnSpc>
                <a:spcPts val="1150"/>
              </a:lnSpc>
            </a:pPr>
            <a:r>
              <a:rPr dirty="0" sz="1000">
                <a:latin typeface="Arial"/>
                <a:cs typeface="Arial"/>
              </a:rPr>
              <a:t>Durante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 ejercicio,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han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producido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variaciones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valor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activos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financieros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valorados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valor razonable.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 spc="-10"/>
              <a:t>-</a:t>
            </a:r>
            <a:r>
              <a:rPr dirty="0" spc="-30"/>
              <a:t>12</a:t>
            </a:r>
            <a:r>
              <a:rPr dirty="0" spc="-30"/>
              <a:t>-</a:t>
            </a:r>
          </a:p>
        </p:txBody>
      </p:sp>
      <p:sp>
        <p:nvSpPr>
          <p:cNvPr id="2" name="object 2" descr=""/>
          <p:cNvSpPr txBox="1"/>
          <p:nvPr/>
        </p:nvSpPr>
        <p:spPr>
          <a:xfrm>
            <a:off x="706627" y="436875"/>
            <a:ext cx="6327775" cy="37115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ts val="1175"/>
              </a:lnSpc>
              <a:spcBef>
                <a:spcPts val="95"/>
              </a:spcBef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MEMORIA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PYMES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2023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ts val="1175"/>
              </a:lnSpc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CENTRO</a:t>
            </a:r>
            <a:r>
              <a:rPr dirty="0" u="sng" sz="1000" spc="-3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ESTUDIOS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MASTER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ANUSCHEH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CANARIAS,S.L.UNIPERSONAL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95"/>
              </a:spcBef>
            </a:pPr>
            <a:endParaRPr sz="1000">
              <a:latin typeface="Arial"/>
              <a:cs typeface="Arial"/>
            </a:endParaRPr>
          </a:p>
          <a:p>
            <a:pPr lvl="1" marL="328930" indent="-327025">
              <a:lnSpc>
                <a:spcPct val="100000"/>
              </a:lnSpc>
              <a:buAutoNum type="arabicPeriod" startAt="4"/>
              <a:tabLst>
                <a:tab pos="328930" algn="l"/>
              </a:tabLst>
            </a:pPr>
            <a:r>
              <a:rPr dirty="0" u="sng" sz="1000" spc="-3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Empresas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del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grupo,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multigrupo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y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asociadas</a:t>
            </a:r>
            <a:endParaRPr sz="1000">
              <a:latin typeface="Arial"/>
              <a:cs typeface="Arial"/>
            </a:endParaRPr>
          </a:p>
          <a:p>
            <a:pPr lvl="2" marL="538480" indent="-525780">
              <a:lnSpc>
                <a:spcPct val="100000"/>
              </a:lnSpc>
              <a:spcBef>
                <a:spcPts val="1105"/>
              </a:spcBef>
              <a:buAutoNum type="arabicPeriod"/>
              <a:tabLst>
                <a:tab pos="538480" algn="l"/>
              </a:tabLst>
            </a:pPr>
            <a:r>
              <a:rPr dirty="0" sz="1000">
                <a:latin typeface="Arial"/>
                <a:cs typeface="Arial"/>
              </a:rPr>
              <a:t>Empresas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grupo</a:t>
            </a:r>
            <a:endParaRPr sz="1000">
              <a:latin typeface="Arial"/>
              <a:cs typeface="Arial"/>
            </a:endParaRPr>
          </a:p>
          <a:p>
            <a:pPr marL="192405">
              <a:lnSpc>
                <a:spcPts val="1175"/>
              </a:lnSpc>
              <a:spcBef>
                <a:spcPts val="1090"/>
              </a:spcBef>
            </a:pP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empresa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CENTRO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ESTUDIOS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MASTER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ANUSCHEH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CANARIAS,S.L.UNIPERSONAL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tiene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75"/>
              </a:lnSpc>
            </a:pPr>
            <a:r>
              <a:rPr dirty="0" sz="1000">
                <a:latin typeface="Arial"/>
                <a:cs typeface="Arial"/>
              </a:rPr>
              <a:t>acciones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participaciones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entidades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puedan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ser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consideradas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empresas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grupo.</a:t>
            </a:r>
            <a:endParaRPr sz="1000">
              <a:latin typeface="Arial"/>
              <a:cs typeface="Arial"/>
            </a:endParaRPr>
          </a:p>
          <a:p>
            <a:pPr lvl="2" marL="538480" indent="-525780">
              <a:lnSpc>
                <a:spcPct val="100000"/>
              </a:lnSpc>
              <a:spcBef>
                <a:spcPts val="1105"/>
              </a:spcBef>
              <a:buAutoNum type="arabicPeriod" startAt="2"/>
              <a:tabLst>
                <a:tab pos="538480" algn="l"/>
              </a:tabLst>
            </a:pPr>
            <a:r>
              <a:rPr dirty="0" sz="1000">
                <a:latin typeface="Arial"/>
                <a:cs typeface="Arial"/>
              </a:rPr>
              <a:t>Empresas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multigrupo,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asociadas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otras</a:t>
            </a:r>
            <a:endParaRPr sz="100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  <a:spcBef>
                <a:spcPts val="1105"/>
              </a:spcBef>
            </a:pP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empresa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dispone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acciones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participaciones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empresas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multigrupo,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asociadas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otras.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dirty="0" sz="1000">
                <a:latin typeface="Arial"/>
                <a:cs typeface="Arial"/>
              </a:rPr>
              <a:t>05.04.05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Importe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correcciones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valorativas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deterioro</a:t>
            </a:r>
            <a:endParaRPr sz="100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  <a:spcBef>
                <a:spcPts val="1105"/>
              </a:spcBef>
            </a:pP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registrado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correcciones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valorativas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deterioro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diferentes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participaciones.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b="1">
                <a:latin typeface="Arial"/>
                <a:cs typeface="Arial"/>
              </a:rPr>
              <a:t>06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Pasivos</a:t>
            </a:r>
            <a:r>
              <a:rPr dirty="0" sz="1600" spc="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financieros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06.02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Información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sobre: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sz="1000">
                <a:latin typeface="Arial"/>
                <a:cs typeface="Arial"/>
              </a:rPr>
              <a:t>06.02.01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Deudas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vencen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próximos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5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años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716946" y="4280058"/>
          <a:ext cx="6414135" cy="15684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9445"/>
                <a:gridCol w="811530"/>
                <a:gridCol w="589914"/>
                <a:gridCol w="544829"/>
                <a:gridCol w="488950"/>
                <a:gridCol w="589914"/>
                <a:gridCol w="539114"/>
                <a:gridCol w="856614"/>
              </a:tblGrid>
              <a:tr h="1308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750" spc="-50">
                          <a:latin typeface="Calibri"/>
                          <a:cs typeface="Calibri"/>
                        </a:rPr>
                        <a:t>1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750" spc="-50">
                          <a:latin typeface="Calibri"/>
                          <a:cs typeface="Calibri"/>
                        </a:rPr>
                        <a:t>2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750" spc="-50">
                          <a:latin typeface="Calibri"/>
                          <a:cs typeface="Calibri"/>
                        </a:rPr>
                        <a:t>3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750" spc="-50">
                          <a:latin typeface="Calibri"/>
                          <a:cs typeface="Calibri"/>
                        </a:rPr>
                        <a:t>4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750" spc="-50">
                          <a:latin typeface="Calibri"/>
                          <a:cs typeface="Calibri"/>
                        </a:rPr>
                        <a:t>5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750" spc="-50">
                          <a:latin typeface="Calibri"/>
                          <a:cs typeface="Calibri"/>
                        </a:rPr>
                        <a:t>Más</a:t>
                      </a:r>
                      <a:r>
                        <a:rPr dirty="0" sz="75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5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50">
                          <a:latin typeface="Calibri"/>
                          <a:cs typeface="Calibri"/>
                        </a:rPr>
                        <a:t>5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750" spc="-10">
                          <a:latin typeface="Calibri"/>
                          <a:cs typeface="Calibri"/>
                        </a:rPr>
                        <a:t>TOTAL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0175">
                <a:tc>
                  <a:txBody>
                    <a:bodyPr/>
                    <a:lstStyle/>
                    <a:p>
                      <a:pPr marL="15240">
                        <a:lnSpc>
                          <a:spcPts val="900"/>
                        </a:lnSpc>
                        <a:spcBef>
                          <a:spcPts val="25"/>
                        </a:spcBef>
                      </a:pPr>
                      <a:r>
                        <a:rPr dirty="0" sz="750" spc="-40">
                          <a:latin typeface="Calibri"/>
                          <a:cs typeface="Calibri"/>
                        </a:rPr>
                        <a:t>Deudas</a:t>
                      </a:r>
                      <a:r>
                        <a:rPr dirty="0" sz="7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35">
                          <a:latin typeface="Calibri"/>
                          <a:cs typeface="Calibri"/>
                        </a:rPr>
                        <a:t>con</a:t>
                      </a:r>
                      <a:r>
                        <a:rPr dirty="0" sz="7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40">
                          <a:latin typeface="Calibri"/>
                          <a:cs typeface="Calibri"/>
                        </a:rPr>
                        <a:t>entidades</a:t>
                      </a:r>
                      <a:r>
                        <a:rPr dirty="0" sz="75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crédito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97155">
                        <a:lnSpc>
                          <a:spcPts val="900"/>
                        </a:lnSpc>
                        <a:spcBef>
                          <a:spcPts val="25"/>
                        </a:spcBef>
                      </a:pPr>
                      <a:r>
                        <a:rPr dirty="0" sz="750" spc="-10">
                          <a:latin typeface="Calibri"/>
                          <a:cs typeface="Calibri"/>
                        </a:rPr>
                        <a:t>100.000,00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97155">
                        <a:lnSpc>
                          <a:spcPts val="900"/>
                        </a:lnSpc>
                        <a:spcBef>
                          <a:spcPts val="25"/>
                        </a:spcBef>
                      </a:pPr>
                      <a:r>
                        <a:rPr dirty="0" sz="750" spc="-10">
                          <a:latin typeface="Calibri"/>
                          <a:cs typeface="Calibri"/>
                        </a:rPr>
                        <a:t>100.000,00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0810">
                <a:tc>
                  <a:txBody>
                    <a:bodyPr/>
                    <a:lstStyle/>
                    <a:p>
                      <a:pPr marL="15240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dirty="0" sz="750" spc="-40">
                          <a:latin typeface="Calibri"/>
                          <a:cs typeface="Calibri"/>
                        </a:rPr>
                        <a:t>Acreedores</a:t>
                      </a:r>
                      <a:r>
                        <a:rPr dirty="0" sz="75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45">
                          <a:latin typeface="Calibri"/>
                          <a:cs typeface="Calibri"/>
                        </a:rPr>
                        <a:t>por</a:t>
                      </a:r>
                      <a:r>
                        <a:rPr dirty="0" sz="75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45">
                          <a:latin typeface="Calibri"/>
                          <a:cs typeface="Calibri"/>
                        </a:rPr>
                        <a:t>arrendamiento</a:t>
                      </a:r>
                      <a:r>
                        <a:rPr dirty="0" sz="75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financiero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86055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dirty="0" sz="750" spc="-50">
                          <a:latin typeface="Calibri"/>
                          <a:cs typeface="Calibri"/>
                        </a:rPr>
                        <a:t>-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0810">
                <a:tc>
                  <a:txBody>
                    <a:bodyPr/>
                    <a:lstStyle/>
                    <a:p>
                      <a:pPr marL="15240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dirty="0" sz="750" spc="-40">
                          <a:latin typeface="Calibri"/>
                          <a:cs typeface="Calibri"/>
                        </a:rPr>
                        <a:t>Otras</a:t>
                      </a:r>
                      <a:r>
                        <a:rPr dirty="0" sz="75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deudas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0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dirty="0" sz="750" spc="-10">
                          <a:latin typeface="Calibri"/>
                          <a:cs typeface="Calibri"/>
                        </a:rPr>
                        <a:t>1.201.603,00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97155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dirty="0" sz="750" spc="-10">
                          <a:latin typeface="Calibri"/>
                          <a:cs typeface="Calibri"/>
                        </a:rPr>
                        <a:t>1.201.603,00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0810"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750" spc="-40">
                          <a:latin typeface="Calibri"/>
                          <a:cs typeface="Calibri"/>
                        </a:rPr>
                        <a:t>Deudas</a:t>
                      </a:r>
                      <a:r>
                        <a:rPr dirty="0" sz="7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35">
                          <a:latin typeface="Calibri"/>
                          <a:cs typeface="Calibri"/>
                        </a:rPr>
                        <a:t>con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40">
                          <a:latin typeface="Calibri"/>
                          <a:cs typeface="Calibri"/>
                        </a:rPr>
                        <a:t>empresas</a:t>
                      </a:r>
                      <a:r>
                        <a:rPr dirty="0" sz="75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45">
                          <a:latin typeface="Calibri"/>
                          <a:cs typeface="Calibri"/>
                        </a:rPr>
                        <a:t>del</a:t>
                      </a:r>
                      <a:r>
                        <a:rPr dirty="0" sz="75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50">
                          <a:latin typeface="Calibri"/>
                          <a:cs typeface="Calibri"/>
                        </a:rPr>
                        <a:t>grupo</a:t>
                      </a:r>
                      <a:r>
                        <a:rPr dirty="0" sz="75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40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75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asociadas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8605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750" spc="-50">
                          <a:latin typeface="Calibri"/>
                          <a:cs typeface="Calibri"/>
                        </a:rPr>
                        <a:t>-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0810"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750" spc="-40">
                          <a:latin typeface="Calibri"/>
                          <a:cs typeface="Calibri"/>
                        </a:rPr>
                        <a:t>Acreedores</a:t>
                      </a:r>
                      <a:r>
                        <a:rPr dirty="0" sz="75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40">
                          <a:latin typeface="Calibri"/>
                          <a:cs typeface="Calibri"/>
                        </a:rPr>
                        <a:t>comerciales</a:t>
                      </a:r>
                      <a:r>
                        <a:rPr dirty="0" sz="75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50">
                          <a:latin typeface="Calibri"/>
                          <a:cs typeface="Calibri"/>
                        </a:rPr>
                        <a:t>no</a:t>
                      </a:r>
                      <a:r>
                        <a:rPr dirty="0" sz="75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corrientes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8605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750" spc="-50">
                          <a:latin typeface="Calibri"/>
                          <a:cs typeface="Calibri"/>
                        </a:rPr>
                        <a:t>-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0810"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750" spc="-40">
                          <a:latin typeface="Calibri"/>
                          <a:cs typeface="Calibri"/>
                        </a:rPr>
                        <a:t>Acreedores</a:t>
                      </a:r>
                      <a:r>
                        <a:rPr dirty="0" sz="75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40">
                          <a:latin typeface="Calibri"/>
                          <a:cs typeface="Calibri"/>
                        </a:rPr>
                        <a:t>comerciales</a:t>
                      </a:r>
                      <a:r>
                        <a:rPr dirty="0" sz="75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75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30">
                          <a:latin typeface="Calibri"/>
                          <a:cs typeface="Calibri"/>
                        </a:rPr>
                        <a:t>otras</a:t>
                      </a:r>
                      <a:r>
                        <a:rPr dirty="0" sz="75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40">
                          <a:latin typeface="Calibri"/>
                          <a:cs typeface="Calibri"/>
                        </a:rPr>
                        <a:t>cuentas</a:t>
                      </a:r>
                      <a:r>
                        <a:rPr dirty="0" sz="75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4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75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pagar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30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750" spc="-30">
                          <a:latin typeface="Calibri"/>
                          <a:cs typeface="Calibri"/>
                        </a:rPr>
                        <a:t>79.178,03</a:t>
                      </a:r>
                      <a:r>
                        <a:rPr dirty="0" sz="75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50">
                          <a:latin typeface="Calibri"/>
                          <a:cs typeface="Calibri"/>
                        </a:rPr>
                        <a:t>€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9715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750" spc="-10">
                          <a:latin typeface="Calibri"/>
                          <a:cs typeface="Calibri"/>
                        </a:rPr>
                        <a:t>79.178,03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0810">
                <a:tc>
                  <a:txBody>
                    <a:bodyPr/>
                    <a:lstStyle/>
                    <a:p>
                      <a:pPr marL="52260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750" spc="-10">
                          <a:latin typeface="Calibri"/>
                          <a:cs typeface="Calibri"/>
                        </a:rPr>
                        <a:t>Proveedores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0810">
                <a:tc>
                  <a:txBody>
                    <a:bodyPr/>
                    <a:lstStyle/>
                    <a:p>
                      <a:pPr marL="52260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750" spc="-35">
                          <a:latin typeface="Calibri"/>
                          <a:cs typeface="Calibri"/>
                        </a:rPr>
                        <a:t>Otros</a:t>
                      </a:r>
                      <a:r>
                        <a:rPr dirty="0" sz="75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acreedores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30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750" spc="-30">
                          <a:latin typeface="Calibri"/>
                          <a:cs typeface="Calibri"/>
                        </a:rPr>
                        <a:t>79.178,03</a:t>
                      </a:r>
                      <a:r>
                        <a:rPr dirty="0" sz="75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50">
                          <a:latin typeface="Calibri"/>
                          <a:cs typeface="Calibri"/>
                        </a:rPr>
                        <a:t>€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30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750" spc="-30">
                          <a:latin typeface="Calibri"/>
                          <a:cs typeface="Calibri"/>
                        </a:rPr>
                        <a:t>79.178,03</a:t>
                      </a:r>
                      <a:r>
                        <a:rPr dirty="0" sz="75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50">
                          <a:latin typeface="Calibri"/>
                          <a:cs typeface="Calibri"/>
                        </a:rPr>
                        <a:t>€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0175">
                <a:tc>
                  <a:txBody>
                    <a:bodyPr/>
                    <a:lstStyle/>
                    <a:p>
                      <a:pPr marL="15240">
                        <a:lnSpc>
                          <a:spcPts val="894"/>
                        </a:lnSpc>
                        <a:spcBef>
                          <a:spcPts val="25"/>
                        </a:spcBef>
                      </a:pPr>
                      <a:r>
                        <a:rPr dirty="0" sz="750" spc="-45">
                          <a:latin typeface="Calibri"/>
                          <a:cs typeface="Calibri"/>
                        </a:rPr>
                        <a:t>Deuda</a:t>
                      </a:r>
                      <a:r>
                        <a:rPr dirty="0" sz="75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40">
                          <a:latin typeface="Calibri"/>
                          <a:cs typeface="Calibri"/>
                        </a:rPr>
                        <a:t>con</a:t>
                      </a:r>
                      <a:r>
                        <a:rPr dirty="0" sz="75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35">
                          <a:latin typeface="Calibri"/>
                          <a:cs typeface="Calibri"/>
                        </a:rPr>
                        <a:t>características</a:t>
                      </a:r>
                      <a:r>
                        <a:rPr dirty="0" sz="75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especiales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86055">
                        <a:lnSpc>
                          <a:spcPts val="894"/>
                        </a:lnSpc>
                        <a:spcBef>
                          <a:spcPts val="25"/>
                        </a:spcBef>
                      </a:pPr>
                      <a:r>
                        <a:rPr dirty="0" sz="750" spc="-50">
                          <a:latin typeface="Calibri"/>
                          <a:cs typeface="Calibri"/>
                        </a:rPr>
                        <a:t>-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08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0810">
                <a:tc>
                  <a:txBody>
                    <a:bodyPr/>
                    <a:lstStyle/>
                    <a:p>
                      <a:pPr marL="15240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dirty="0" sz="750" spc="-10" b="1">
                          <a:latin typeface="Calibri"/>
                          <a:cs typeface="Calibri"/>
                        </a:rPr>
                        <a:t>TOTAL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3020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dirty="0" sz="750" spc="-30">
                          <a:latin typeface="Calibri"/>
                          <a:cs typeface="Calibri"/>
                        </a:rPr>
                        <a:t>1.380.781,03</a:t>
                      </a:r>
                      <a:r>
                        <a:rPr dirty="0" sz="75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50">
                          <a:latin typeface="Calibri"/>
                          <a:cs typeface="Calibri"/>
                        </a:rPr>
                        <a:t>€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935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dirty="0" sz="750" spc="-50">
                          <a:latin typeface="Calibri"/>
                          <a:cs typeface="Calibri"/>
                        </a:rPr>
                        <a:t>-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2080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dirty="0" sz="750" spc="-50">
                          <a:latin typeface="Calibri"/>
                          <a:cs typeface="Calibri"/>
                        </a:rPr>
                        <a:t>-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970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dirty="0" sz="750" spc="-50">
                          <a:latin typeface="Calibri"/>
                          <a:cs typeface="Calibri"/>
                        </a:rPr>
                        <a:t>-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935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dirty="0" sz="750" spc="-50">
                          <a:latin typeface="Calibri"/>
                          <a:cs typeface="Calibri"/>
                        </a:rPr>
                        <a:t>-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5730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dirty="0" sz="750" spc="-50">
                          <a:latin typeface="Calibri"/>
                          <a:cs typeface="Calibri"/>
                        </a:rPr>
                        <a:t>-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97155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dirty="0" sz="750" spc="-10">
                          <a:latin typeface="Calibri"/>
                          <a:cs typeface="Calibri"/>
                        </a:rPr>
                        <a:t>1.380.781,03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 descr=""/>
          <p:cNvSpPr txBox="1"/>
          <p:nvPr/>
        </p:nvSpPr>
        <p:spPr>
          <a:xfrm>
            <a:off x="706627" y="6135110"/>
            <a:ext cx="6327140" cy="341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Arial"/>
                <a:cs typeface="Arial"/>
              </a:rPr>
              <a:t>06.02.02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Deudas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garantía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real</a:t>
            </a:r>
            <a:endParaRPr sz="100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  <a:spcBef>
                <a:spcPts val="1090"/>
              </a:spcBef>
            </a:pP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existen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deudas con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garantía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real.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15"/>
              </a:spcBef>
            </a:pPr>
            <a:endParaRPr sz="1000">
              <a:latin typeface="Arial"/>
              <a:cs typeface="Arial"/>
            </a:endParaRPr>
          </a:p>
          <a:p>
            <a:pPr marL="294640" indent="-281940">
              <a:lnSpc>
                <a:spcPct val="100000"/>
              </a:lnSpc>
              <a:buAutoNum type="arabicPeriod" startAt="7"/>
              <a:tabLst>
                <a:tab pos="294640" algn="l"/>
              </a:tabLst>
            </a:pPr>
            <a:r>
              <a:rPr dirty="0" sz="1600" b="1">
                <a:latin typeface="Arial"/>
                <a:cs typeface="Arial"/>
              </a:rPr>
              <a:t>Fondos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propios</a:t>
            </a:r>
            <a:endParaRPr sz="1600">
              <a:latin typeface="Arial"/>
              <a:cs typeface="Arial"/>
            </a:endParaRPr>
          </a:p>
          <a:p>
            <a:pPr lvl="1" marL="328930" indent="-327025">
              <a:lnSpc>
                <a:spcPct val="100000"/>
              </a:lnSpc>
              <a:spcBef>
                <a:spcPts val="1105"/>
              </a:spcBef>
              <a:buAutoNum type="arabicPeriod"/>
              <a:tabLst>
                <a:tab pos="328930" algn="l"/>
              </a:tabLst>
            </a:pP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Capital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autorizado</a:t>
            </a:r>
            <a:endParaRPr sz="1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Font typeface="Arial"/>
              <a:buAutoNum type="arabicPeriod"/>
            </a:pPr>
            <a:endParaRPr sz="1000">
              <a:latin typeface="Arial"/>
              <a:cs typeface="Arial"/>
            </a:endParaRPr>
          </a:p>
          <a:p>
            <a:pPr marL="12700" marR="5715" indent="179705">
              <a:lnSpc>
                <a:spcPts val="1150"/>
              </a:lnSpc>
            </a:pP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existe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ninguna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autorización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administradores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 parte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Junta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General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aumentar el</a:t>
            </a:r>
            <a:r>
              <a:rPr dirty="0" sz="1000" spc="-10">
                <a:latin typeface="Arial"/>
                <a:cs typeface="Arial"/>
              </a:rPr>
              <a:t> capital,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virtud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dispuesto en el artículo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297.b)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Texto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Refundido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 la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Ley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Sociedades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 </a:t>
            </a:r>
            <a:r>
              <a:rPr dirty="0" sz="1000" spc="-10">
                <a:latin typeface="Arial"/>
                <a:cs typeface="Arial"/>
              </a:rPr>
              <a:t>Capital.</a:t>
            </a:r>
            <a:endParaRPr sz="1000">
              <a:latin typeface="Arial"/>
              <a:cs typeface="Arial"/>
            </a:endParaRPr>
          </a:p>
          <a:p>
            <a:pPr lvl="1" marL="328930" indent="-327025">
              <a:lnSpc>
                <a:spcPct val="100000"/>
              </a:lnSpc>
              <a:spcBef>
                <a:spcPts val="1080"/>
              </a:spcBef>
              <a:buAutoNum type="arabicPeriod" startAt="2"/>
              <a:tabLst>
                <a:tab pos="328930" algn="l"/>
              </a:tabLst>
            </a:pP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Acciones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participaciones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propias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Arial"/>
              <a:cs typeface="Arial"/>
            </a:endParaRPr>
          </a:p>
          <a:p>
            <a:pPr marL="12700" marR="5080" indent="179705">
              <a:lnSpc>
                <a:spcPts val="1150"/>
              </a:lnSpc>
            </a:pP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empresa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tenía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principio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ejercicio,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adquirido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durante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mismo,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acciones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participaciones propias.</a:t>
            </a:r>
            <a:endParaRPr sz="100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  <a:spcBef>
                <a:spcPts val="1075"/>
              </a:spcBef>
            </a:pP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poseen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acciones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participaciones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propias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cartera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final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ejercicio.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07.05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Movimiento,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durante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el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ejercicio,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cuenta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"Reserva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revalorización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Ley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16/2012"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Arial"/>
              <a:cs typeface="Arial"/>
            </a:endParaRPr>
          </a:p>
          <a:p>
            <a:pPr marL="12700" marR="5080" indent="179705">
              <a:lnSpc>
                <a:spcPts val="1150"/>
              </a:lnSpc>
            </a:pPr>
            <a:r>
              <a:rPr dirty="0" sz="1000">
                <a:latin typeface="Arial"/>
                <a:cs typeface="Arial"/>
              </a:rPr>
              <a:t>Durante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ejercicio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habido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ningún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movimiento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cuenta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"Reserva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revalorización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Ley </a:t>
            </a:r>
            <a:r>
              <a:rPr dirty="0" sz="1000" spc="-10">
                <a:latin typeface="Arial"/>
                <a:cs typeface="Arial"/>
              </a:rPr>
              <a:t>16/2012".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 spc="-10"/>
              <a:t>-</a:t>
            </a:r>
            <a:r>
              <a:rPr dirty="0" spc="-30"/>
              <a:t>13</a:t>
            </a:r>
            <a:r>
              <a:rPr dirty="0" spc="-30"/>
              <a:t>-</a:t>
            </a:r>
          </a:p>
        </p:txBody>
      </p:sp>
      <p:sp>
        <p:nvSpPr>
          <p:cNvPr id="2" name="object 2" descr=""/>
          <p:cNvSpPr txBox="1"/>
          <p:nvPr/>
        </p:nvSpPr>
        <p:spPr>
          <a:xfrm>
            <a:off x="706627" y="436875"/>
            <a:ext cx="6326505" cy="17259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ts val="1175"/>
              </a:lnSpc>
              <a:spcBef>
                <a:spcPts val="95"/>
              </a:spcBef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MEMORIA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PYMES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2023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ts val="1175"/>
              </a:lnSpc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CENTRO</a:t>
            </a:r>
            <a:r>
              <a:rPr dirty="0" u="sng" sz="1000" spc="-3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ESTUDIOS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MASTER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ANUSCHEH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CANARIAS,S.L.UNIPERSONAL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dirty="0" sz="1600" b="1">
                <a:latin typeface="Arial"/>
                <a:cs typeface="Arial"/>
              </a:rPr>
              <a:t>08</a:t>
            </a:r>
            <a:r>
              <a:rPr dirty="0" sz="1600" spc="-4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Situación</a:t>
            </a:r>
            <a:r>
              <a:rPr dirty="0" sz="1600" spc="-2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fiscal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08.01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Gasto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por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impuesto</a:t>
            </a:r>
            <a:r>
              <a:rPr dirty="0" u="sng" sz="1000" spc="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corriente</a:t>
            </a:r>
            <a:endParaRPr sz="1000">
              <a:latin typeface="Arial"/>
              <a:cs typeface="Arial"/>
            </a:endParaRPr>
          </a:p>
          <a:p>
            <a:pPr marL="192405" marR="5080">
              <a:lnSpc>
                <a:spcPct val="192000"/>
              </a:lnSpc>
            </a:pP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ejercicio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actual el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importe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contabilizado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impuesto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asciende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 0,00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(0,00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2022)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euros.</a:t>
            </a:r>
            <a:r>
              <a:rPr dirty="0" sz="1000" spc="5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ejercicio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actual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importe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contabilizado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impuesto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diferido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asciende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4.426,10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€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(4.178,44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€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en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50"/>
              </a:lnSpc>
            </a:pPr>
            <a:r>
              <a:rPr dirty="0" sz="1000" spc="-10">
                <a:latin typeface="Arial"/>
                <a:cs typeface="Arial"/>
              </a:rPr>
              <a:t>2022)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987551" y="2442972"/>
          <a:ext cx="5320665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7645"/>
                <a:gridCol w="1211580"/>
                <a:gridCol w="1278889"/>
              </a:tblGrid>
              <a:tr h="152400">
                <a:tc>
                  <a:txBody>
                    <a:bodyPr/>
                    <a:lstStyle/>
                    <a:p>
                      <a:pPr marL="67945">
                        <a:lnSpc>
                          <a:spcPts val="1100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Descripción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1594">
                        <a:lnSpc>
                          <a:spcPts val="1100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Aumentos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8795">
                        <a:lnSpc>
                          <a:spcPts val="1100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Disminución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67945">
                        <a:lnSpc>
                          <a:spcPts val="11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Impuesto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diferido.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Cuenta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6301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2230">
                        <a:lnSpc>
                          <a:spcPts val="1100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4.426,10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marR="60960">
                        <a:lnSpc>
                          <a:spcPts val="1100"/>
                        </a:lnSpc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TOTAL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1594">
                        <a:lnSpc>
                          <a:spcPts val="1100"/>
                        </a:lnSpc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4.426,10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 descr=""/>
          <p:cNvSpPr txBox="1"/>
          <p:nvPr/>
        </p:nvSpPr>
        <p:spPr>
          <a:xfrm>
            <a:off x="886460" y="3120639"/>
            <a:ext cx="148590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Arial"/>
                <a:cs typeface="Arial"/>
              </a:rPr>
              <a:t>Diferencias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Permanentes: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987551" y="3432047"/>
          <a:ext cx="5320665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7645"/>
                <a:gridCol w="1211580"/>
                <a:gridCol w="1278889"/>
              </a:tblGrid>
              <a:tr h="152400">
                <a:tc>
                  <a:txBody>
                    <a:bodyPr/>
                    <a:lstStyle/>
                    <a:p>
                      <a:pPr marL="67945">
                        <a:lnSpc>
                          <a:spcPts val="1100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Descripción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1594">
                        <a:lnSpc>
                          <a:spcPts val="1100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Aumentos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8795">
                        <a:lnSpc>
                          <a:spcPts val="1100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Disminución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67945">
                        <a:lnSpc>
                          <a:spcPts val="11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Gastos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deducibles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1594">
                        <a:lnSpc>
                          <a:spcPts val="1100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1.432,42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67945">
                        <a:lnSpc>
                          <a:spcPts val="1100"/>
                        </a:lnSpc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TOTAL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2230">
                        <a:lnSpc>
                          <a:spcPts val="1100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1.432,42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 descr=""/>
          <p:cNvSpPr txBox="1"/>
          <p:nvPr/>
        </p:nvSpPr>
        <p:spPr>
          <a:xfrm>
            <a:off x="706627" y="4313930"/>
            <a:ext cx="6328410" cy="4266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08.02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Otros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aspectos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 la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situación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fiscal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dirty="0" sz="1000">
                <a:latin typeface="Arial"/>
                <a:cs typeface="Arial"/>
              </a:rPr>
              <a:t>08.02.01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Reinversión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beneficios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extraordinarios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Arial"/>
              <a:cs typeface="Arial"/>
            </a:endParaRPr>
          </a:p>
          <a:p>
            <a:pPr algn="just" marL="12700" marR="7620" indent="179705">
              <a:lnSpc>
                <a:spcPts val="1150"/>
              </a:lnSpc>
            </a:pPr>
            <a:r>
              <a:rPr dirty="0" sz="1000">
                <a:latin typeface="Arial"/>
                <a:cs typeface="Arial"/>
              </a:rPr>
              <a:t>Durante</a:t>
            </a:r>
            <a:r>
              <a:rPr dirty="0" sz="1000" spc="2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2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presente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ejercicio,</a:t>
            </a:r>
            <a:r>
              <a:rPr dirty="0" sz="1000" spc="2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empresa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realizado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reinversión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beneficios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extraordinarios,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y </a:t>
            </a:r>
            <a:r>
              <a:rPr dirty="0" sz="1000">
                <a:latin typeface="Arial"/>
                <a:cs typeface="Arial"/>
              </a:rPr>
              <a:t>tampoco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queda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renta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 incorporar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 la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base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imponible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procedente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otros </a:t>
            </a:r>
            <a:r>
              <a:rPr dirty="0" sz="1000" spc="-10">
                <a:latin typeface="Arial"/>
                <a:cs typeface="Arial"/>
              </a:rPr>
              <a:t>ejercicios.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dirty="0" sz="1000">
                <a:latin typeface="Arial"/>
                <a:cs typeface="Arial"/>
              </a:rPr>
              <a:t>08.02.05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Reservas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especiales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Arial"/>
              <a:cs typeface="Arial"/>
            </a:endParaRPr>
          </a:p>
          <a:p>
            <a:pPr algn="just" marL="12700" marR="5080" indent="179705">
              <a:lnSpc>
                <a:spcPts val="1150"/>
              </a:lnSpc>
            </a:pP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cuenta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reservas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especiales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experimentado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movimiento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durante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ejercicio,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siendo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saldo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al </a:t>
            </a:r>
            <a:r>
              <a:rPr dirty="0" sz="1000">
                <a:latin typeface="Arial"/>
                <a:cs typeface="Arial"/>
              </a:rPr>
              <a:t>inicio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este de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0,00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(0,00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2022).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dirty="0" sz="1000">
                <a:latin typeface="Arial"/>
                <a:cs typeface="Arial"/>
              </a:rPr>
              <a:t>08.02.06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Corrección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tipo</a:t>
            </a:r>
            <a:r>
              <a:rPr dirty="0" sz="1000" spc="-10">
                <a:latin typeface="Arial"/>
                <a:cs typeface="Arial"/>
              </a:rPr>
              <a:t> impositivo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Arial"/>
              <a:cs typeface="Arial"/>
            </a:endParaRPr>
          </a:p>
          <a:p>
            <a:pPr algn="just" marL="12700" marR="5080" indent="179705">
              <a:lnSpc>
                <a:spcPts val="1150"/>
              </a:lnSpc>
            </a:pP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empresa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procedido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contabilización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cambios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efecto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impositivo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estimar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variable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tipo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gravamen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afectará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activos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diferencias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temporarias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deducibles,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pasivos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diferencias </a:t>
            </a:r>
            <a:r>
              <a:rPr dirty="0" sz="1000">
                <a:latin typeface="Arial"/>
                <a:cs typeface="Arial"/>
              </a:rPr>
              <a:t>temporarias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imponibles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créditos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fiscales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derivados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bases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imponibles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negativas.</a:t>
            </a:r>
            <a:endParaRPr sz="1000">
              <a:latin typeface="Arial"/>
              <a:cs typeface="Arial"/>
            </a:endParaRPr>
          </a:p>
          <a:p>
            <a:pPr lvl="1" marL="328930" indent="-327025">
              <a:lnSpc>
                <a:spcPct val="100000"/>
              </a:lnSpc>
              <a:spcBef>
                <a:spcPts val="1080"/>
              </a:spcBef>
              <a:buAutoNum type="arabicPeriod" startAt="3"/>
              <a:tabLst>
                <a:tab pos="328930" algn="l"/>
              </a:tabLst>
            </a:pP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Incentivos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fiscales</a:t>
            </a:r>
            <a:endParaRPr sz="1000">
              <a:latin typeface="Arial"/>
              <a:cs typeface="Arial"/>
            </a:endParaRPr>
          </a:p>
          <a:p>
            <a:pPr lvl="2" marL="538480" indent="-525780">
              <a:lnSpc>
                <a:spcPct val="100000"/>
              </a:lnSpc>
              <a:spcBef>
                <a:spcPts val="1090"/>
              </a:spcBef>
              <a:buAutoNum type="arabicPeriod"/>
              <a:tabLst>
                <a:tab pos="538480" algn="l"/>
              </a:tabLst>
            </a:pPr>
            <a:r>
              <a:rPr dirty="0" sz="1000">
                <a:latin typeface="Arial"/>
                <a:cs typeface="Arial"/>
              </a:rPr>
              <a:t>Detalle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situación 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-10">
                <a:latin typeface="Arial"/>
                <a:cs typeface="Arial"/>
              </a:rPr>
              <a:t> incentivos</a:t>
            </a:r>
            <a:endParaRPr sz="10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35"/>
              </a:spcBef>
              <a:buFont typeface="Arial"/>
              <a:buAutoNum type="arabicPeriod"/>
            </a:pPr>
            <a:endParaRPr sz="1000">
              <a:latin typeface="Arial"/>
              <a:cs typeface="Arial"/>
            </a:endParaRPr>
          </a:p>
          <a:p>
            <a:pPr algn="just" marL="12700" marR="7620" indent="179705">
              <a:lnSpc>
                <a:spcPts val="1150"/>
              </a:lnSpc>
            </a:pP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presente</a:t>
            </a:r>
            <a:r>
              <a:rPr dirty="0" sz="1000" spc="1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ejercicio</a:t>
            </a:r>
            <a:r>
              <a:rPr dirty="0" sz="1000" spc="1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1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1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han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aplicado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incentivos</a:t>
            </a:r>
            <a:r>
              <a:rPr dirty="0" sz="1000" spc="1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propios</a:t>
            </a:r>
            <a:r>
              <a:rPr dirty="0" sz="1000" spc="1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1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ejercicio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ni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correspondientes</a:t>
            </a:r>
            <a:r>
              <a:rPr dirty="0" sz="1000" spc="1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otros ejercicios.</a:t>
            </a:r>
            <a:endParaRPr sz="1000">
              <a:latin typeface="Arial"/>
              <a:cs typeface="Arial"/>
            </a:endParaRPr>
          </a:p>
          <a:p>
            <a:pPr lvl="2" marL="538480" indent="-525780">
              <a:lnSpc>
                <a:spcPct val="100000"/>
              </a:lnSpc>
              <a:spcBef>
                <a:spcPts val="1065"/>
              </a:spcBef>
              <a:buAutoNum type="arabicPeriod" startAt="2"/>
              <a:tabLst>
                <a:tab pos="538480" algn="l"/>
              </a:tabLst>
            </a:pPr>
            <a:r>
              <a:rPr dirty="0" sz="1000">
                <a:latin typeface="Arial"/>
                <a:cs typeface="Arial"/>
              </a:rPr>
              <a:t>Detalle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cuenta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"Derechos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 deducciones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 </a:t>
            </a:r>
            <a:r>
              <a:rPr dirty="0" sz="1000" spc="-10">
                <a:latin typeface="Arial"/>
                <a:cs typeface="Arial"/>
              </a:rPr>
              <a:t>bonificaciones"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Arial"/>
              <a:cs typeface="Arial"/>
            </a:endParaRPr>
          </a:p>
          <a:p>
            <a:pPr algn="just" marL="12700" marR="5715" indent="179705">
              <a:lnSpc>
                <a:spcPts val="1150"/>
              </a:lnSpc>
            </a:pP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cuenta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"Derechos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deducciones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bonificaciones"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inicio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ejercicio</a:t>
            </a:r>
            <a:r>
              <a:rPr dirty="0" sz="1000" spc="2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presentaba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saldo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 </a:t>
            </a:r>
            <a:r>
              <a:rPr dirty="0" sz="1000">
                <a:latin typeface="Arial"/>
                <a:cs typeface="Arial"/>
              </a:rPr>
              <a:t>9.563,03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(9.449,28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2022) siendo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saldo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final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9.563,03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(9.563,03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2022).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 spc="-10"/>
              <a:t>-</a:t>
            </a:r>
            <a:r>
              <a:rPr dirty="0" spc="-30"/>
              <a:t>14</a:t>
            </a:r>
            <a:r>
              <a:rPr dirty="0" spc="-30"/>
              <a:t>-</a:t>
            </a:r>
          </a:p>
        </p:txBody>
      </p:sp>
      <p:sp>
        <p:nvSpPr>
          <p:cNvPr id="2" name="object 2" descr=""/>
          <p:cNvSpPr txBox="1"/>
          <p:nvPr/>
        </p:nvSpPr>
        <p:spPr>
          <a:xfrm>
            <a:off x="886460" y="436875"/>
            <a:ext cx="5401310" cy="614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563880">
              <a:lnSpc>
                <a:spcPts val="1175"/>
              </a:lnSpc>
              <a:spcBef>
                <a:spcPts val="95"/>
              </a:spcBef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MEMORIA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PYMES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2023</a:t>
            </a:r>
            <a:endParaRPr sz="1000">
              <a:latin typeface="Arial"/>
              <a:cs typeface="Arial"/>
            </a:endParaRPr>
          </a:p>
          <a:p>
            <a:pPr algn="ctr" marL="563880">
              <a:lnSpc>
                <a:spcPts val="1175"/>
              </a:lnSpc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CENTRO</a:t>
            </a:r>
            <a:r>
              <a:rPr dirty="0" u="sng" sz="1000" spc="-3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ESTUDIOS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MASTER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ANUSCHEH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CANARIAS,S.L.UNIPERSONAL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dirty="0" sz="1000">
                <a:latin typeface="Arial"/>
                <a:cs typeface="Arial"/>
              </a:rPr>
              <a:t>El movimiento habido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ejercicio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detalla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 </a:t>
            </a:r>
            <a:r>
              <a:rPr dirty="0" sz="1000" spc="-10">
                <a:latin typeface="Arial"/>
                <a:cs typeface="Arial"/>
              </a:rPr>
              <a:t>continuación: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670560" y="1187195"/>
          <a:ext cx="5890260" cy="9232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4890"/>
                <a:gridCol w="1259839"/>
                <a:gridCol w="764539"/>
                <a:gridCol w="1483994"/>
              </a:tblGrid>
              <a:tr h="301625">
                <a:tc>
                  <a:txBody>
                    <a:bodyPr/>
                    <a:lstStyle/>
                    <a:p>
                      <a:pPr marL="43815">
                        <a:lnSpc>
                          <a:spcPts val="1170"/>
                        </a:lnSpc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CONCEPTO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43815" marR="441325">
                        <a:lnSpc>
                          <a:spcPts val="1150"/>
                        </a:lnSpc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DEDUCCIÓN GENERADA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ts val="1170"/>
                        </a:lnSpc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APLICADO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43815" marR="664845">
                        <a:lnSpc>
                          <a:spcPts val="1150"/>
                        </a:lnSpc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DEDUCCIÓN PENDIENTE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00000"/>
                    </a:solidFill>
                  </a:tcPr>
                </a:tc>
              </a:tr>
              <a:tr h="154940">
                <a:tc>
                  <a:txBody>
                    <a:bodyPr/>
                    <a:lstStyle/>
                    <a:p>
                      <a:pPr marL="43815">
                        <a:lnSpc>
                          <a:spcPts val="1125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Donac.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ent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sin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fines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lucro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2022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7465">
                        <a:lnSpc>
                          <a:spcPts val="1125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113,75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8100">
                        <a:lnSpc>
                          <a:spcPts val="1125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113,75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4940">
                <a:tc>
                  <a:txBody>
                    <a:bodyPr/>
                    <a:lstStyle/>
                    <a:p>
                      <a:pPr marL="43815">
                        <a:lnSpc>
                          <a:spcPts val="1125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Activos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Fijos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Nuevos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2014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7465">
                        <a:lnSpc>
                          <a:spcPts val="1125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187,52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8100">
                        <a:lnSpc>
                          <a:spcPts val="1125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187,52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4940">
                <a:tc>
                  <a:txBody>
                    <a:bodyPr/>
                    <a:lstStyle/>
                    <a:p>
                      <a:pPr marL="43815">
                        <a:lnSpc>
                          <a:spcPts val="1125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Activos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Fijos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Nuevos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2013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7465">
                        <a:lnSpc>
                          <a:spcPts val="1125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9.160,81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7465">
                        <a:lnSpc>
                          <a:spcPts val="1125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9.160,81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marL="43815">
                        <a:lnSpc>
                          <a:spcPts val="1135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Activos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Fijos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Nuevos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2012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7465">
                        <a:lnSpc>
                          <a:spcPts val="1135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100,95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8100">
                        <a:lnSpc>
                          <a:spcPts val="1135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100,95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 descr=""/>
          <p:cNvSpPr txBox="1"/>
          <p:nvPr/>
        </p:nvSpPr>
        <p:spPr>
          <a:xfrm>
            <a:off x="706627" y="2392167"/>
            <a:ext cx="5020310" cy="163766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08.04</a:t>
            </a:r>
            <a:r>
              <a:rPr dirty="0" u="sng" sz="1000" spc="-3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Diferencias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temporarias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sz="1000">
                <a:latin typeface="Arial"/>
                <a:cs typeface="Arial"/>
              </a:rPr>
              <a:t>08.04.01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Diferencias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temporarias</a:t>
            </a:r>
            <a:endParaRPr sz="100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  <a:spcBef>
                <a:spcPts val="1090"/>
              </a:spcBef>
            </a:pPr>
            <a:r>
              <a:rPr dirty="0" sz="1000">
                <a:latin typeface="Arial"/>
                <a:cs typeface="Arial"/>
              </a:rPr>
              <a:t>Durante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ejercicio,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producido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diferencias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temporarias.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08.05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Bases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imponibles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negativas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sz="1000">
                <a:latin typeface="Arial"/>
                <a:cs typeface="Arial"/>
              </a:rPr>
              <a:t>08.05.01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Detalle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bases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imponibles</a:t>
            </a:r>
            <a:r>
              <a:rPr dirty="0" sz="1000" spc="-10">
                <a:latin typeface="Arial"/>
                <a:cs typeface="Arial"/>
              </a:rPr>
              <a:t> negativas</a:t>
            </a:r>
            <a:endParaRPr sz="100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  <a:spcBef>
                <a:spcPts val="1090"/>
              </a:spcBef>
            </a:pP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detallan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continuación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bases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imponibles negativas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pendientes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compensar: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714756" y="4165091"/>
          <a:ext cx="5846445" cy="12414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0950"/>
                <a:gridCol w="1080770"/>
                <a:gridCol w="1079500"/>
                <a:gridCol w="1080770"/>
              </a:tblGrid>
              <a:tr h="154940">
                <a:tc>
                  <a:txBody>
                    <a:bodyPr/>
                    <a:lstStyle/>
                    <a:p>
                      <a:pPr marL="45085">
                        <a:lnSpc>
                          <a:spcPts val="1125"/>
                        </a:lnSpc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CONCEPTO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7465">
                        <a:lnSpc>
                          <a:spcPts val="1125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COMPENSAR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6830">
                        <a:lnSpc>
                          <a:spcPts val="1125"/>
                        </a:lnSpc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APLICADO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4925">
                        <a:lnSpc>
                          <a:spcPts val="1125"/>
                        </a:lnSpc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PENDIENTE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00000"/>
                    </a:solidFill>
                  </a:tcPr>
                </a:tc>
              </a:tr>
              <a:tr h="154940">
                <a:tc>
                  <a:txBody>
                    <a:bodyPr/>
                    <a:lstStyle/>
                    <a:p>
                      <a:pPr marL="45085">
                        <a:lnSpc>
                          <a:spcPts val="1125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B.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I. Neg.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Rég.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General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Ejer.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2016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7465">
                        <a:lnSpc>
                          <a:spcPts val="1125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5.293,59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6195">
                        <a:lnSpc>
                          <a:spcPts val="1125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5.293,59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4940">
                <a:tc>
                  <a:txBody>
                    <a:bodyPr/>
                    <a:lstStyle/>
                    <a:p>
                      <a:pPr marL="45085">
                        <a:lnSpc>
                          <a:spcPts val="1125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B.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I. Neg.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Rég.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General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Ejer.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2015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7465">
                        <a:lnSpc>
                          <a:spcPts val="1125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5.304,06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6195">
                        <a:lnSpc>
                          <a:spcPts val="1125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5.304,06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4940">
                <a:tc>
                  <a:txBody>
                    <a:bodyPr/>
                    <a:lstStyle/>
                    <a:p>
                      <a:pPr marL="45085">
                        <a:lnSpc>
                          <a:spcPts val="1125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B.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I. Neg.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Rég.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General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Ejer.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2014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6830">
                        <a:lnSpc>
                          <a:spcPts val="1125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40.470,80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5560">
                        <a:lnSpc>
                          <a:spcPts val="1125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40.470,80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marL="45085">
                        <a:lnSpc>
                          <a:spcPts val="1135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B.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I. Neg.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Rég.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General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Ejer.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2013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6830">
                        <a:lnSpc>
                          <a:spcPts val="1135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14.997,79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5560">
                        <a:lnSpc>
                          <a:spcPts val="1135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14.997,79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4940">
                <a:tc>
                  <a:txBody>
                    <a:bodyPr/>
                    <a:lstStyle/>
                    <a:p>
                      <a:pPr marL="45085">
                        <a:lnSpc>
                          <a:spcPts val="1125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B.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I. Neg.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Rég.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General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Ejer.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2012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6830">
                        <a:lnSpc>
                          <a:spcPts val="1125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58.585,30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5560">
                        <a:lnSpc>
                          <a:spcPts val="1125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58.585,30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4940">
                <a:tc>
                  <a:txBody>
                    <a:bodyPr/>
                    <a:lstStyle/>
                    <a:p>
                      <a:pPr marL="45085">
                        <a:lnSpc>
                          <a:spcPts val="1125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B.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I. Neg.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Rég.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General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Ejer.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2009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6830">
                        <a:lnSpc>
                          <a:spcPts val="1125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47.380,67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5560">
                        <a:lnSpc>
                          <a:spcPts val="1125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17.704,41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5560">
                        <a:lnSpc>
                          <a:spcPts val="1125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29.676,26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4940">
                <a:tc>
                  <a:txBody>
                    <a:bodyPr/>
                    <a:lstStyle/>
                    <a:p>
                      <a:pPr marL="45085">
                        <a:lnSpc>
                          <a:spcPts val="1125"/>
                        </a:lnSpc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Total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8100">
                        <a:lnSpc>
                          <a:spcPts val="1125"/>
                        </a:lnSpc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172.032,21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5560">
                        <a:lnSpc>
                          <a:spcPts val="1125"/>
                        </a:lnSpc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17.704,41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6195">
                        <a:lnSpc>
                          <a:spcPts val="1125"/>
                        </a:lnSpc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154.327,80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sp>
        <p:nvSpPr>
          <p:cNvPr id="6" name="object 6" descr=""/>
          <p:cNvSpPr txBox="1"/>
          <p:nvPr/>
        </p:nvSpPr>
        <p:spPr>
          <a:xfrm>
            <a:off x="706627" y="5545323"/>
            <a:ext cx="6325870" cy="9074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Arial"/>
                <a:cs typeface="Arial"/>
              </a:rPr>
              <a:t>08.05.02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Detalle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cuenta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crédito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fiscal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 compensación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pérdidas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Arial"/>
              <a:cs typeface="Arial"/>
            </a:endParaRPr>
          </a:p>
          <a:p>
            <a:pPr marL="12700" marR="5080" indent="179705">
              <a:lnSpc>
                <a:spcPts val="1150"/>
              </a:lnSpc>
            </a:pP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cuenta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crédito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fiscal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compensación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pérdidas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inicio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ejercicio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presentaba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saldo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 </a:t>
            </a:r>
            <a:r>
              <a:rPr dirty="0" sz="1000">
                <a:latin typeface="Arial"/>
                <a:cs typeface="Arial"/>
              </a:rPr>
              <a:t>31.975,12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(36.267,31 en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2022)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siendo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saldo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final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27.549,02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(31.975,12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 </a:t>
            </a:r>
            <a:r>
              <a:rPr dirty="0" sz="1000" spc="-10">
                <a:latin typeface="Arial"/>
                <a:cs typeface="Arial"/>
              </a:rPr>
              <a:t>2022).</a:t>
            </a:r>
            <a:endParaRPr sz="100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  <a:spcBef>
                <a:spcPts val="1080"/>
              </a:spcBef>
            </a:pP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detalla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continuación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movimiento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durante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 </a:t>
            </a:r>
            <a:r>
              <a:rPr dirty="0" sz="1000" spc="-10">
                <a:latin typeface="Arial"/>
                <a:cs typeface="Arial"/>
              </a:rPr>
              <a:t>ejercicio: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708659" y="6733032"/>
          <a:ext cx="5581015" cy="17233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7900"/>
                <a:gridCol w="938530"/>
                <a:gridCol w="977899"/>
                <a:gridCol w="1332864"/>
              </a:tblGrid>
              <a:tr h="197485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CONCEPTO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790000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683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CREDITO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790000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556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APLICADO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790000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302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PEND</a:t>
                      </a:r>
                      <a:r>
                        <a:rPr dirty="0" sz="11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APLICACIÓN,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790000"/>
                    </a:solidFill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43815">
                        <a:lnSpc>
                          <a:spcPct val="100000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CREDITO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PERD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COMP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EJERC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2009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r" marR="36195">
                        <a:lnSpc>
                          <a:spcPct val="100000"/>
                        </a:lnSpc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6.514,92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41935">
                        <a:lnSpc>
                          <a:spcPct val="100000"/>
                        </a:lnSpc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4.426,10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r" marR="34290">
                        <a:lnSpc>
                          <a:spcPct val="100000"/>
                        </a:lnSpc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2.088,82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6215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CREDITO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PERD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COMP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EJERC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2012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58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556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11.717,06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58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429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11.717,06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58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6215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CREDITO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PERD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COMP.EJERC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2013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58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619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2.999,56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58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429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2.999,56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58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6215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CREDITO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PERD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COMP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EJERC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2014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58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619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8.094,16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58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429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8.094,16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58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6215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CREDITO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PERD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COMP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EJERC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2015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61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1.326,02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429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1.326,02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6215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CREDITO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PERD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COMP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EJERC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2016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58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619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1.323,40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58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429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1.323,40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58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7485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100" spc="-10" b="1">
                          <a:latin typeface="Calibri"/>
                          <a:cs typeface="Calibri"/>
                        </a:rPr>
                        <a:t>TOTALES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619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100" spc="-10" b="1">
                          <a:latin typeface="Calibri"/>
                          <a:cs typeface="Calibri"/>
                        </a:rPr>
                        <a:t>31.975,12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556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100" spc="-10" b="1">
                          <a:latin typeface="Calibri"/>
                          <a:cs typeface="Calibri"/>
                        </a:rPr>
                        <a:t>4.426,10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429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100" spc="-10" b="1">
                          <a:latin typeface="Calibri"/>
                          <a:cs typeface="Calibri"/>
                        </a:rPr>
                        <a:t>27.549,02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 spc="-10"/>
              <a:t>-</a:t>
            </a:r>
            <a:r>
              <a:rPr dirty="0" spc="-30"/>
              <a:t>15</a:t>
            </a:r>
            <a:r>
              <a:rPr dirty="0" spc="-30"/>
              <a:t>-</a:t>
            </a:r>
          </a:p>
        </p:txBody>
      </p:sp>
      <p:sp>
        <p:nvSpPr>
          <p:cNvPr id="2" name="object 2" descr=""/>
          <p:cNvSpPr txBox="1"/>
          <p:nvPr/>
        </p:nvSpPr>
        <p:spPr>
          <a:xfrm>
            <a:off x="706627" y="436875"/>
            <a:ext cx="6328410" cy="2456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ts val="1175"/>
              </a:lnSpc>
              <a:spcBef>
                <a:spcPts val="95"/>
              </a:spcBef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MEMORIA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PYMES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2023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ts val="1175"/>
              </a:lnSpc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CENTRO</a:t>
            </a:r>
            <a:r>
              <a:rPr dirty="0" u="sng" sz="1000" spc="-3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ESTUDIOS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MASTER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ANUSCHEH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CANARIAS,S.L.UNIPERSONAL</a:t>
            </a:r>
            <a:endParaRPr sz="10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1055"/>
              </a:spcBef>
            </a:pPr>
            <a:r>
              <a:rPr dirty="0" sz="1600" b="1">
                <a:latin typeface="Arial"/>
                <a:cs typeface="Arial"/>
              </a:rPr>
              <a:t>09</a:t>
            </a:r>
            <a:r>
              <a:rPr dirty="0" sz="1600" spc="-3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Operaciones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con</a:t>
            </a:r>
            <a:r>
              <a:rPr dirty="0" sz="1600" spc="-2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partes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vinculadas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09.01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Identificación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las</a:t>
            </a:r>
            <a:r>
              <a:rPr dirty="0" u="sng" sz="1000" spc="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partes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vinculadas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Arial"/>
              <a:cs typeface="Arial"/>
            </a:endParaRPr>
          </a:p>
          <a:p>
            <a:pPr algn="just" marL="12700" marR="5080">
              <a:lnSpc>
                <a:spcPct val="95700"/>
              </a:lnSpc>
            </a:pP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efectos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presentación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Cuentas</a:t>
            </a:r>
            <a:r>
              <a:rPr dirty="0" sz="1000" spc="1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Anuales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empresa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1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sociedad</a:t>
            </a:r>
            <a:r>
              <a:rPr dirty="0" sz="1000" spc="1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entenderá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19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otra </a:t>
            </a:r>
            <a:r>
              <a:rPr dirty="0" sz="1000">
                <a:latin typeface="Arial"/>
                <a:cs typeface="Arial"/>
              </a:rPr>
              <a:t>empresa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forma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parte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grupo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cuando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ambas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estén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vinculadas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relación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 control,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directa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indirecta, </a:t>
            </a:r>
            <a:r>
              <a:rPr dirty="0" sz="1000">
                <a:latin typeface="Arial"/>
                <a:cs typeface="Arial"/>
              </a:rPr>
              <a:t>análoga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prevista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artículo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42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Código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Comercio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grupos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sociedades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cuando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las </a:t>
            </a:r>
            <a:r>
              <a:rPr dirty="0" sz="1000">
                <a:latin typeface="Arial"/>
                <a:cs typeface="Arial"/>
              </a:rPr>
              <a:t>empresas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estén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controladas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cualquier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medio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varias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personas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físicas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jurídicas,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actúen </a:t>
            </a:r>
            <a:r>
              <a:rPr dirty="0" sz="1000">
                <a:latin typeface="Arial"/>
                <a:cs typeface="Arial"/>
              </a:rPr>
              <a:t>conjuntamente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hallen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bajo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dirección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única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 acuerdos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cláusulas</a:t>
            </a:r>
            <a:r>
              <a:rPr dirty="0" sz="1000" spc="-10">
                <a:latin typeface="Arial"/>
                <a:cs typeface="Arial"/>
              </a:rPr>
              <a:t> estatutarias.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Arial"/>
              <a:cs typeface="Arial"/>
            </a:endParaRPr>
          </a:p>
          <a:p>
            <a:pPr algn="just" marL="12700" marR="5715">
              <a:lnSpc>
                <a:spcPts val="1150"/>
              </a:lnSpc>
            </a:pP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efectos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facilitar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información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suficiente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comprender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operaciones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partes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vinculadas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se </a:t>
            </a:r>
            <a:r>
              <a:rPr dirty="0" sz="1000">
                <a:latin typeface="Arial"/>
                <a:cs typeface="Arial"/>
              </a:rPr>
              <a:t>han efectuado, en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siguiente listado,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identifican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personas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 empresas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han realizado </a:t>
            </a:r>
            <a:r>
              <a:rPr dirty="0" sz="1000" spc="-20">
                <a:latin typeface="Arial"/>
                <a:cs typeface="Arial"/>
              </a:rPr>
              <a:t>este </a:t>
            </a:r>
            <a:r>
              <a:rPr dirty="0" sz="1000">
                <a:latin typeface="Arial"/>
                <a:cs typeface="Arial"/>
              </a:rPr>
              <a:t>tipo de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operaciones,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expresando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naturaleza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relación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cada parte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implicada: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716946" y="3170586"/>
          <a:ext cx="6353175" cy="720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09570"/>
                <a:gridCol w="1751330"/>
                <a:gridCol w="1606550"/>
              </a:tblGrid>
              <a:tr h="144145">
                <a:tc gridSpan="3">
                  <a:txBody>
                    <a:bodyPr/>
                    <a:lstStyle/>
                    <a:p>
                      <a:pPr algn="ctr" marL="3175">
                        <a:lnSpc>
                          <a:spcPts val="975"/>
                        </a:lnSpc>
                        <a:spcBef>
                          <a:spcPts val="65"/>
                        </a:spcBef>
                      </a:pPr>
                      <a:r>
                        <a:rPr dirty="0" sz="850" spc="-20" b="1">
                          <a:latin typeface="Calibri"/>
                          <a:cs typeface="Calibri"/>
                        </a:rPr>
                        <a:t>ENTIDADES</a:t>
                      </a:r>
                      <a:r>
                        <a:rPr dirty="0" sz="850" b="1">
                          <a:latin typeface="Calibri"/>
                          <a:cs typeface="Calibri"/>
                        </a:rPr>
                        <a:t> Y</a:t>
                      </a:r>
                      <a:r>
                        <a:rPr dirty="0" sz="850" spc="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-10" b="1">
                          <a:latin typeface="Calibri"/>
                          <a:cs typeface="Calibri"/>
                        </a:rPr>
                        <a:t>PERSONAS</a:t>
                      </a:r>
                      <a:r>
                        <a:rPr dirty="0" sz="850" spc="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-10" b="1">
                          <a:latin typeface="Calibri"/>
                          <a:cs typeface="Calibri"/>
                        </a:rPr>
                        <a:t>VINCULADAS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43510">
                <a:tc>
                  <a:txBody>
                    <a:bodyPr/>
                    <a:lstStyle/>
                    <a:p>
                      <a:pPr marL="18415">
                        <a:lnSpc>
                          <a:spcPts val="980"/>
                        </a:lnSpc>
                        <a:spcBef>
                          <a:spcPts val="55"/>
                        </a:spcBef>
                      </a:pPr>
                      <a:r>
                        <a:rPr dirty="0" sz="850" spc="-25" b="1">
                          <a:latin typeface="Calibri"/>
                          <a:cs typeface="Calibri"/>
                        </a:rPr>
                        <a:t>NIF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ts val="980"/>
                        </a:lnSpc>
                        <a:spcBef>
                          <a:spcPts val="55"/>
                        </a:spcBef>
                      </a:pPr>
                      <a:r>
                        <a:rPr dirty="0" sz="850" spc="-10" b="1">
                          <a:latin typeface="Calibri"/>
                          <a:cs typeface="Calibri"/>
                        </a:rPr>
                        <a:t>IDENTIFICACIÓN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ts val="980"/>
                        </a:lnSpc>
                        <a:spcBef>
                          <a:spcPts val="55"/>
                        </a:spcBef>
                      </a:pPr>
                      <a:r>
                        <a:rPr dirty="0" sz="850" spc="-10" b="1">
                          <a:latin typeface="Calibri"/>
                          <a:cs typeface="Calibri"/>
                        </a:rPr>
                        <a:t>NATURALEZA</a:t>
                      </a:r>
                      <a:r>
                        <a:rPr dirty="0" sz="85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-1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85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-10" b="1">
                          <a:latin typeface="Calibri"/>
                          <a:cs typeface="Calibri"/>
                        </a:rPr>
                        <a:t>LA</a:t>
                      </a:r>
                      <a:r>
                        <a:rPr dirty="0" sz="85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-10" b="1">
                          <a:latin typeface="Calibri"/>
                          <a:cs typeface="Calibri"/>
                        </a:rPr>
                        <a:t>RELACIÓN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 marL="18415">
                        <a:lnSpc>
                          <a:spcPts val="980"/>
                        </a:lnSpc>
                        <a:spcBef>
                          <a:spcPts val="60"/>
                        </a:spcBef>
                      </a:pPr>
                      <a:r>
                        <a:rPr dirty="0" sz="850" spc="-10">
                          <a:latin typeface="Calibri"/>
                          <a:cs typeface="Calibri"/>
                        </a:rPr>
                        <a:t>B35851989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ts val="980"/>
                        </a:lnSpc>
                        <a:spcBef>
                          <a:spcPts val="60"/>
                        </a:spcBef>
                      </a:pPr>
                      <a:r>
                        <a:rPr dirty="0" sz="850">
                          <a:latin typeface="Calibri"/>
                          <a:cs typeface="Calibri"/>
                        </a:rPr>
                        <a:t>SADAF</a:t>
                      </a:r>
                      <a:r>
                        <a:rPr dirty="0" sz="85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CANARIAS,</a:t>
                      </a:r>
                      <a:r>
                        <a:rPr dirty="0" sz="850" spc="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-25">
                          <a:latin typeface="Calibri"/>
                          <a:cs typeface="Calibri"/>
                        </a:rPr>
                        <a:t>SL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ts val="980"/>
                        </a:lnSpc>
                        <a:spcBef>
                          <a:spcPts val="60"/>
                        </a:spcBef>
                      </a:pPr>
                      <a:r>
                        <a:rPr dirty="0" sz="850" spc="-10">
                          <a:latin typeface="Calibri"/>
                          <a:cs typeface="Calibri"/>
                        </a:rPr>
                        <a:t>ADMINISTRADORA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 marL="18415">
                        <a:lnSpc>
                          <a:spcPts val="975"/>
                        </a:lnSpc>
                        <a:spcBef>
                          <a:spcPts val="60"/>
                        </a:spcBef>
                      </a:pPr>
                      <a:r>
                        <a:rPr dirty="0" sz="850" spc="-10">
                          <a:latin typeface="Calibri"/>
                          <a:cs typeface="Calibri"/>
                        </a:rPr>
                        <a:t>B76078906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ts val="975"/>
                        </a:lnSpc>
                        <a:spcBef>
                          <a:spcPts val="60"/>
                        </a:spcBef>
                      </a:pPr>
                      <a:r>
                        <a:rPr dirty="0" sz="850" spc="-25">
                          <a:latin typeface="Calibri"/>
                          <a:cs typeface="Calibri"/>
                        </a:rPr>
                        <a:t>RUGH</a:t>
                      </a:r>
                      <a:r>
                        <a:rPr dirty="0" sz="85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GESTIONES,</a:t>
                      </a:r>
                      <a:r>
                        <a:rPr dirty="0" sz="8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-25">
                          <a:latin typeface="Calibri"/>
                          <a:cs typeface="Calibri"/>
                        </a:rPr>
                        <a:t>SL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ts val="975"/>
                        </a:lnSpc>
                        <a:spcBef>
                          <a:spcPts val="60"/>
                        </a:spcBef>
                      </a:pPr>
                      <a:r>
                        <a:rPr dirty="0" sz="850" spc="-10">
                          <a:latin typeface="Calibri"/>
                          <a:cs typeface="Calibri"/>
                        </a:rPr>
                        <a:t>ADMINISTRADORA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 marL="18415">
                        <a:lnSpc>
                          <a:spcPts val="975"/>
                        </a:lnSpc>
                        <a:spcBef>
                          <a:spcPts val="60"/>
                        </a:spcBef>
                      </a:pPr>
                      <a:r>
                        <a:rPr dirty="0" sz="850">
                          <a:latin typeface="Calibri"/>
                          <a:cs typeface="Calibri"/>
                        </a:rPr>
                        <a:t>X-</a:t>
                      </a:r>
                      <a:r>
                        <a:rPr dirty="0" sz="850" spc="-35">
                          <a:latin typeface="Calibri"/>
                          <a:cs typeface="Calibri"/>
                        </a:rPr>
                        <a:t>1085381-</a:t>
                      </a:r>
                      <a:r>
                        <a:rPr dirty="0" sz="850" spc="-50">
                          <a:latin typeface="Calibri"/>
                          <a:cs typeface="Calibri"/>
                        </a:rPr>
                        <a:t>B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ts val="975"/>
                        </a:lnSpc>
                        <a:spcBef>
                          <a:spcPts val="60"/>
                        </a:spcBef>
                      </a:pPr>
                      <a:r>
                        <a:rPr dirty="0" sz="850" spc="-10">
                          <a:latin typeface="Calibri"/>
                          <a:cs typeface="Calibri"/>
                        </a:rPr>
                        <a:t>ANUSCHEH</a:t>
                      </a:r>
                      <a:r>
                        <a:rPr dirty="0" sz="8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MISSAGHIAN</a:t>
                      </a:r>
                      <a:r>
                        <a:rPr dirty="0" sz="85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-10">
                          <a:latin typeface="Calibri"/>
                          <a:cs typeface="Calibri"/>
                        </a:rPr>
                        <a:t>SCHIRAZI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ts val="975"/>
                        </a:lnSpc>
                        <a:spcBef>
                          <a:spcPts val="60"/>
                        </a:spcBef>
                      </a:pPr>
                      <a:r>
                        <a:rPr dirty="0" sz="850" spc="-10">
                          <a:latin typeface="Calibri"/>
                          <a:cs typeface="Calibri"/>
                        </a:rPr>
                        <a:t>ADMINISTRADORA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 descr=""/>
          <p:cNvSpPr txBox="1"/>
          <p:nvPr/>
        </p:nvSpPr>
        <p:spPr>
          <a:xfrm>
            <a:off x="706627" y="4176771"/>
            <a:ext cx="6328410" cy="400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09.02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Detalle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 la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operación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y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cuantificación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dirty="0" sz="1000">
                <a:latin typeface="Arial"/>
                <a:cs typeface="Arial"/>
              </a:rPr>
              <a:t>09.02.01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Detalle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10">
                <a:latin typeface="Arial"/>
                <a:cs typeface="Arial"/>
              </a:rPr>
              <a:t> cuantificación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Arial"/>
              <a:cs typeface="Arial"/>
            </a:endParaRPr>
          </a:p>
          <a:p>
            <a:pPr algn="just" marL="12700" marR="6350" indent="179705">
              <a:lnSpc>
                <a:spcPts val="1150"/>
              </a:lnSpc>
            </a:pP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continuación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detallan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operaciones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partes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vinculadas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ejercicio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actual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separadamente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para </a:t>
            </a:r>
            <a:r>
              <a:rPr dirty="0" sz="1000">
                <a:latin typeface="Arial"/>
                <a:cs typeface="Arial"/>
              </a:rPr>
              <a:t>cada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 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 diferentes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categorías.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información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presenta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forma agregada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 aquellas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partidas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 </a:t>
            </a:r>
            <a:r>
              <a:rPr dirty="0" sz="1000">
                <a:latin typeface="Arial"/>
                <a:cs typeface="Arial"/>
              </a:rPr>
              <a:t>naturaleza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similar:</a:t>
            </a:r>
            <a:endParaRPr sz="1000">
              <a:latin typeface="Arial"/>
              <a:cs typeface="Arial"/>
            </a:endParaRPr>
          </a:p>
          <a:p>
            <a:pPr lvl="1" marL="328930" indent="-327025">
              <a:lnSpc>
                <a:spcPct val="100000"/>
              </a:lnSpc>
              <a:spcBef>
                <a:spcPts val="1065"/>
              </a:spcBef>
              <a:buAutoNum type="arabicPeriod" startAt="5"/>
              <a:tabLst>
                <a:tab pos="328930" algn="l"/>
              </a:tabLst>
            </a:pP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Anticipos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y/o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créditos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concedidos</a:t>
            </a:r>
            <a:endParaRPr sz="1000">
              <a:latin typeface="Arial"/>
              <a:cs typeface="Arial"/>
            </a:endParaRPr>
          </a:p>
          <a:p>
            <a:pPr lvl="2" marL="538480" indent="-525780">
              <a:lnSpc>
                <a:spcPct val="100000"/>
              </a:lnSpc>
              <a:spcBef>
                <a:spcPts val="1105"/>
              </a:spcBef>
              <a:buAutoNum type="arabicPeriod"/>
              <a:tabLst>
                <a:tab pos="538480" algn="l"/>
              </a:tabLst>
            </a:pPr>
            <a:r>
              <a:rPr dirty="0" sz="1000">
                <a:latin typeface="Arial"/>
                <a:cs typeface="Arial"/>
              </a:rPr>
              <a:t>Personal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alta </a:t>
            </a:r>
            <a:r>
              <a:rPr dirty="0" sz="1000" spc="-10">
                <a:latin typeface="Arial"/>
                <a:cs typeface="Arial"/>
              </a:rPr>
              <a:t>dirección</a:t>
            </a:r>
            <a:endParaRPr sz="10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20"/>
              </a:spcBef>
              <a:buFont typeface="Arial"/>
              <a:buAutoNum type="arabicPeriod"/>
            </a:pPr>
            <a:endParaRPr sz="1000">
              <a:latin typeface="Arial"/>
              <a:cs typeface="Arial"/>
            </a:endParaRPr>
          </a:p>
          <a:p>
            <a:pPr algn="just" marL="12700" marR="6350" indent="179705">
              <a:lnSpc>
                <a:spcPts val="1150"/>
              </a:lnSpc>
              <a:spcBef>
                <a:spcPts val="5"/>
              </a:spcBef>
            </a:pPr>
            <a:r>
              <a:rPr dirty="0" sz="1000">
                <a:latin typeface="Arial"/>
                <a:cs typeface="Arial"/>
              </a:rPr>
              <a:t>Durante</a:t>
            </a:r>
            <a:r>
              <a:rPr dirty="0" sz="1000" spc="1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ejercicio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económico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1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1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refiere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memoria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1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</a:t>
            </a:r>
            <a:r>
              <a:rPr dirty="0" sz="1000" spc="1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sido</a:t>
            </a:r>
            <a:r>
              <a:rPr dirty="0" sz="1000" spc="1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satisfecho</a:t>
            </a:r>
            <a:r>
              <a:rPr dirty="0" sz="1000" spc="1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importe</a:t>
            </a:r>
            <a:r>
              <a:rPr dirty="0" sz="1000" spc="1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alguno</a:t>
            </a:r>
            <a:r>
              <a:rPr dirty="0" sz="1000" spc="18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al </a:t>
            </a:r>
            <a:r>
              <a:rPr dirty="0" sz="1000">
                <a:latin typeface="Arial"/>
                <a:cs typeface="Arial"/>
              </a:rPr>
              <a:t>personal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alta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dirección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concepto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anticipo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y/o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crédito.</a:t>
            </a:r>
            <a:endParaRPr sz="1000">
              <a:latin typeface="Arial"/>
              <a:cs typeface="Arial"/>
            </a:endParaRPr>
          </a:p>
          <a:p>
            <a:pPr lvl="2" marL="538480" indent="-525780">
              <a:lnSpc>
                <a:spcPct val="100000"/>
              </a:lnSpc>
              <a:spcBef>
                <a:spcPts val="1075"/>
              </a:spcBef>
              <a:buAutoNum type="arabicPeriod" startAt="2"/>
              <a:tabLst>
                <a:tab pos="538480" algn="l"/>
              </a:tabLst>
            </a:pPr>
            <a:r>
              <a:rPr dirty="0" sz="1000">
                <a:latin typeface="Arial"/>
                <a:cs typeface="Arial"/>
              </a:rPr>
              <a:t>Miembros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órgano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administración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Arial"/>
              <a:cs typeface="Arial"/>
            </a:endParaRPr>
          </a:p>
          <a:p>
            <a:pPr algn="just" marL="12700" marR="5080" indent="168910">
              <a:lnSpc>
                <a:spcPct val="95500"/>
              </a:lnSpc>
            </a:pPr>
            <a:r>
              <a:rPr dirty="0" sz="1000">
                <a:latin typeface="Arial"/>
                <a:cs typeface="Arial"/>
              </a:rPr>
              <a:t>Durante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ejercicio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económico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refiere</a:t>
            </a:r>
            <a:r>
              <a:rPr dirty="0" sz="1000" spc="1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memoria,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administradora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Anuscheh</a:t>
            </a:r>
            <a:r>
              <a:rPr dirty="0" sz="1000" spc="18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Missaghian </a:t>
            </a:r>
            <a:r>
              <a:rPr dirty="0" sz="1000">
                <a:latin typeface="Arial"/>
                <a:cs typeface="Arial"/>
              </a:rPr>
              <a:t>Schirazi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como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profesional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autónoma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facturado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Centro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Estudios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Master,S.L.U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durante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presente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ejercicio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concepto de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prestación 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servicios un importe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íntegro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asciende 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20.900,00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€.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15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b="1">
                <a:latin typeface="Arial"/>
                <a:cs typeface="Arial"/>
              </a:rPr>
              <a:t>10</a:t>
            </a:r>
            <a:r>
              <a:rPr dirty="0" sz="1600" spc="-2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Otra</a:t>
            </a:r>
            <a:r>
              <a:rPr dirty="0" sz="1600" spc="-2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información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10.01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Número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medio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personas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empleadas</a:t>
            </a:r>
            <a:endParaRPr sz="100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  <a:spcBef>
                <a:spcPts val="1090"/>
              </a:spcBef>
            </a:pP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continuación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detalla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número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medio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personas empleadas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curso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ejercicio: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714756" y="8314943"/>
          <a:ext cx="5486400" cy="6026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0950"/>
                <a:gridCol w="1440179"/>
                <a:gridCol w="1440179"/>
              </a:tblGrid>
              <a:tr h="447675">
                <a:tc>
                  <a:txBody>
                    <a:bodyPr/>
                    <a:lstStyle/>
                    <a:p>
                      <a:pPr algn="just" marL="45085" marR="478790">
                        <a:lnSpc>
                          <a:spcPts val="1150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NÚMERO</a:t>
                      </a:r>
                      <a:r>
                        <a:rPr dirty="0" sz="10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MEDIO</a:t>
                      </a:r>
                      <a:r>
                        <a:rPr dirty="0" sz="10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PERSONAS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EMPLEADAS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EL</a:t>
                      </a:r>
                      <a:r>
                        <a:rPr dirty="0" sz="10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CURSO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DEL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EJERCICIO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dirty="0" sz="10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dirty="0" sz="10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00000"/>
                    </a:solidFill>
                  </a:tcPr>
                </a:tc>
              </a:tr>
              <a:tr h="154940">
                <a:tc>
                  <a:txBody>
                    <a:bodyPr/>
                    <a:lstStyle/>
                    <a:p>
                      <a:pPr marL="45085">
                        <a:lnSpc>
                          <a:spcPts val="1125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TOTAL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EMPLEO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MEDIO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13,23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13,72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 descr=""/>
          <p:cNvSpPr txBox="1"/>
          <p:nvPr/>
        </p:nvSpPr>
        <p:spPr>
          <a:xfrm>
            <a:off x="706627" y="9199874"/>
            <a:ext cx="3609975" cy="4686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10.03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Ingresos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y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gastos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cuantía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 incidencia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excepcionales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dirty="0" sz="1000">
                <a:latin typeface="Arial"/>
                <a:cs typeface="Arial"/>
              </a:rPr>
              <a:t>10.03.01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Subvenciones,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donaciones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 legados</a:t>
            </a:r>
            <a:r>
              <a:rPr dirty="0" sz="1000" spc="-10">
                <a:latin typeface="Arial"/>
                <a:cs typeface="Arial"/>
              </a:rPr>
              <a:t> recibidos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7873" y="1227423"/>
            <a:ext cx="6168802" cy="705292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34369" y="5321784"/>
            <a:ext cx="2424440" cy="1122056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4033096" y="1740364"/>
            <a:ext cx="2818765" cy="0"/>
          </a:xfrm>
          <a:custGeom>
            <a:avLst/>
            <a:gdLst/>
            <a:ahLst/>
            <a:cxnLst/>
            <a:rect l="l" t="t" r="r" b="b"/>
            <a:pathLst>
              <a:path w="2818765" h="0">
                <a:moveTo>
                  <a:pt x="0" y="0"/>
                </a:moveTo>
                <a:lnTo>
                  <a:pt x="2818584" y="0"/>
                </a:lnTo>
              </a:path>
            </a:pathLst>
          </a:custGeom>
          <a:ln w="915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6054227" y="5990439"/>
            <a:ext cx="545465" cy="0"/>
          </a:xfrm>
          <a:custGeom>
            <a:avLst/>
            <a:gdLst/>
            <a:ahLst/>
            <a:cxnLst/>
            <a:rect l="l" t="t" r="r" b="b"/>
            <a:pathLst>
              <a:path w="545465" h="0">
                <a:moveTo>
                  <a:pt x="0" y="0"/>
                </a:moveTo>
                <a:lnTo>
                  <a:pt x="545384" y="0"/>
                </a:lnTo>
              </a:path>
            </a:pathLst>
          </a:custGeom>
          <a:ln w="915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749106" y="373053"/>
            <a:ext cx="6346825" cy="7556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4604">
              <a:lnSpc>
                <a:spcPts val="1195"/>
              </a:lnSpc>
              <a:spcBef>
                <a:spcPts val="100"/>
              </a:spcBef>
            </a:pPr>
            <a:r>
              <a:rPr dirty="0" u="heavy" sz="100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MEMORIA</a:t>
            </a:r>
            <a:r>
              <a:rPr dirty="0" u="heavy" sz="1000" spc="-2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>
                <a:solidFill>
                  <a:srgbClr val="111111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PYMES</a:t>
            </a:r>
            <a:r>
              <a:rPr dirty="0" u="heavy" sz="1000" spc="-30">
                <a:solidFill>
                  <a:srgbClr val="111111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2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2023</a:t>
            </a:r>
            <a:endParaRPr sz="1000">
              <a:latin typeface="Arial"/>
              <a:cs typeface="Arial"/>
            </a:endParaRPr>
          </a:p>
          <a:p>
            <a:pPr algn="ctr" marL="20955">
              <a:lnSpc>
                <a:spcPts val="1195"/>
              </a:lnSpc>
            </a:pPr>
            <a:r>
              <a:rPr dirty="0" u="heavy" sz="100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CENTRO</a:t>
            </a:r>
            <a:r>
              <a:rPr dirty="0" u="heavy" sz="1000" spc="-2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DE</a:t>
            </a:r>
            <a:r>
              <a:rPr dirty="0" u="heavy" sz="1000" spc="-75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>
                <a:solidFill>
                  <a:srgbClr val="111111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ESTUDIOS</a:t>
            </a:r>
            <a:r>
              <a:rPr dirty="0" u="heavy" sz="1000" spc="5">
                <a:solidFill>
                  <a:srgbClr val="111111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MASTER</a:t>
            </a:r>
            <a:r>
              <a:rPr dirty="0" u="heavy" sz="1000" spc="1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1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ANUSCHEH</a:t>
            </a:r>
            <a:r>
              <a:rPr dirty="0" u="heavy" sz="1000" spc="-25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>
                <a:solidFill>
                  <a:srgbClr val="111111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DE</a:t>
            </a:r>
            <a:r>
              <a:rPr dirty="0" u="heavy" sz="1000" spc="-55">
                <a:solidFill>
                  <a:srgbClr val="111111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CANARIAS</a:t>
            </a:r>
            <a:r>
              <a:rPr dirty="0" u="heavy" sz="1000" spc="5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1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S.L.UNIPERSONAL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1000">
              <a:latin typeface="Arial"/>
              <a:cs typeface="Arial"/>
            </a:endParaRPr>
          </a:p>
          <a:p>
            <a:pPr marL="12700" marR="5080" indent="186690">
              <a:lnSpc>
                <a:spcPts val="1050"/>
              </a:lnSpc>
              <a:spcBef>
                <a:spcPts val="5"/>
              </a:spcBef>
            </a:pP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dirty="0" sz="1000" spc="6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continuación</a:t>
            </a:r>
            <a:r>
              <a:rPr dirty="0" sz="1000" spc="1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se</a:t>
            </a:r>
            <a:r>
              <a:rPr dirty="0" sz="1000" spc="4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detallan</a:t>
            </a:r>
            <a:r>
              <a:rPr dirty="0" sz="1000" spc="9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las</a:t>
            </a:r>
            <a:r>
              <a:rPr dirty="0" sz="1000" spc="4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212121"/>
                </a:solidFill>
                <a:latin typeface="Arial"/>
                <a:cs typeface="Arial"/>
              </a:rPr>
              <a:t>subvenciones,</a:t>
            </a:r>
            <a:r>
              <a:rPr dirty="0" sz="1000" spc="17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donaciones</a:t>
            </a:r>
            <a:r>
              <a:rPr dirty="0" sz="1000" spc="16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y</a:t>
            </a:r>
            <a:r>
              <a:rPr dirty="0" sz="1000" spc="3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11111"/>
                </a:solidFill>
                <a:latin typeface="Arial"/>
                <a:cs typeface="Arial"/>
              </a:rPr>
              <a:t>legados</a:t>
            </a:r>
            <a:r>
              <a:rPr dirty="0" sz="1000" spc="75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que</a:t>
            </a:r>
            <a:r>
              <a:rPr dirty="0" sz="1000" spc="8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aparecen</a:t>
            </a:r>
            <a:r>
              <a:rPr dirty="0" sz="1000" spc="7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 spc="50">
                <a:solidFill>
                  <a:srgbClr val="212121"/>
                </a:solidFill>
                <a:latin typeface="Arial"/>
                <a:cs typeface="Arial"/>
              </a:rPr>
              <a:t>en</a:t>
            </a:r>
            <a:r>
              <a:rPr dirty="0" sz="1000" spc="-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el</a:t>
            </a:r>
            <a:r>
              <a:rPr dirty="0" sz="1000" spc="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balance,</a:t>
            </a:r>
            <a:r>
              <a:rPr dirty="0" sz="1000" spc="9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así</a:t>
            </a:r>
            <a:r>
              <a:rPr dirty="0" sz="1000" spc="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212121"/>
                </a:solidFill>
                <a:latin typeface="Arial"/>
                <a:cs typeface="Arial"/>
              </a:rPr>
              <a:t>como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los</a:t>
            </a:r>
            <a:r>
              <a:rPr dirty="0" sz="1000" spc="-6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11111"/>
                </a:solidFill>
                <a:latin typeface="Arial"/>
                <a:cs typeface="Arial"/>
              </a:rPr>
              <a:t>importes</a:t>
            </a:r>
            <a:r>
              <a:rPr dirty="0" sz="1000" spc="45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11111"/>
                </a:solidFill>
                <a:latin typeface="Arial"/>
                <a:cs typeface="Arial"/>
              </a:rPr>
              <a:t>imputados</a:t>
            </a:r>
            <a:r>
              <a:rPr dirty="0" sz="1000" spc="2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000" spc="50">
                <a:solidFill>
                  <a:srgbClr val="212121"/>
                </a:solidFill>
                <a:latin typeface="Arial"/>
                <a:cs typeface="Arial"/>
              </a:rPr>
              <a:t>en</a:t>
            </a:r>
            <a:r>
              <a:rPr dirty="0" sz="1000" spc="-6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11111"/>
                </a:solidFill>
                <a:latin typeface="Arial"/>
                <a:cs typeface="Arial"/>
              </a:rPr>
              <a:t>la</a:t>
            </a:r>
            <a:r>
              <a:rPr dirty="0" sz="1000" spc="-15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cuenta</a:t>
            </a:r>
            <a:r>
              <a:rPr dirty="0" sz="1000" spc="2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de</a:t>
            </a:r>
            <a:r>
              <a:rPr dirty="0" sz="1000" spc="-7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pérdidas</a:t>
            </a:r>
            <a:r>
              <a:rPr dirty="0" sz="1000" spc="6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y</a:t>
            </a:r>
            <a:r>
              <a:rPr dirty="0" sz="1000" spc="-2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212121"/>
                </a:solidFill>
                <a:latin typeface="Arial"/>
                <a:cs typeface="Arial"/>
              </a:rPr>
              <a:t>ganancias: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25415" y="9963735"/>
            <a:ext cx="281940" cy="182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20"/>
              </a:lnSpc>
            </a:pPr>
            <a:r>
              <a:rPr dirty="0" sz="1100">
                <a:solidFill>
                  <a:srgbClr val="111111"/>
                </a:solidFill>
                <a:latin typeface="Arial"/>
                <a:cs typeface="Arial"/>
              </a:rPr>
              <a:t>-</a:t>
            </a:r>
            <a:r>
              <a:rPr dirty="0" sz="1100" spc="-25">
                <a:solidFill>
                  <a:srgbClr val="111111"/>
                </a:solidFill>
                <a:latin typeface="Arial"/>
                <a:cs typeface="Arial"/>
              </a:rPr>
              <a:t>16-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38922" y="1728680"/>
            <a:ext cx="6358890" cy="38284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93745">
              <a:lnSpc>
                <a:spcPct val="100000"/>
              </a:lnSpc>
              <a:spcBef>
                <a:spcPts val="100"/>
              </a:spcBef>
              <a:tabLst>
                <a:tab pos="3903345" algn="l"/>
                <a:tab pos="5370195" algn="l"/>
              </a:tabLst>
            </a:pPr>
            <a:r>
              <a:rPr dirty="0" u="sng" baseline="2777" sz="1500">
                <a:solidFill>
                  <a:srgbClr val="11111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sng" baseline="2777" sz="1500" spc="-15">
                <a:solidFill>
                  <a:srgbClr val="11111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1.162.949,55</a:t>
            </a:r>
            <a:r>
              <a:rPr dirty="0" u="sng" baseline="2777" sz="1500">
                <a:solidFill>
                  <a:srgbClr val="11111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sng" sz="1000" spc="-10">
                <a:solidFill>
                  <a:srgbClr val="21212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1.205.889,14</a:t>
            </a:r>
            <a:endParaRPr sz="1000">
              <a:latin typeface="Arial"/>
              <a:cs typeface="Arial"/>
            </a:endParaRPr>
          </a:p>
          <a:p>
            <a:pPr algn="just" marL="17780" marR="5080" indent="2540">
              <a:lnSpc>
                <a:spcPct val="95200"/>
              </a:lnSpc>
              <a:spcBef>
                <a:spcPts val="1130"/>
              </a:spcBef>
            </a:pPr>
            <a:r>
              <a:rPr dirty="0" sz="1000">
                <a:solidFill>
                  <a:srgbClr val="111111"/>
                </a:solidFill>
                <a:latin typeface="Arial"/>
                <a:cs typeface="Arial"/>
              </a:rPr>
              <a:t>Dentro</a:t>
            </a:r>
            <a:r>
              <a:rPr dirty="0" sz="1000" spc="-35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de</a:t>
            </a:r>
            <a:r>
              <a:rPr dirty="0" sz="1000" spc="-3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la</a:t>
            </a:r>
            <a:r>
              <a:rPr dirty="0" sz="1000" spc="-4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actividad</a:t>
            </a:r>
            <a:r>
              <a:rPr dirty="0" sz="1000" spc="1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de</a:t>
            </a:r>
            <a:r>
              <a:rPr dirty="0" sz="1000" spc="-3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11111"/>
                </a:solidFill>
                <a:latin typeface="Arial"/>
                <a:cs typeface="Arial"/>
              </a:rPr>
              <a:t>la</a:t>
            </a:r>
            <a:r>
              <a:rPr dirty="0" sz="1000" spc="-45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empresa,</a:t>
            </a:r>
            <a:r>
              <a:rPr dirty="0" sz="1000" spc="2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la</a:t>
            </a:r>
            <a:r>
              <a:rPr dirty="0" sz="1000" spc="-3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mayor parte</a:t>
            </a:r>
            <a:r>
              <a:rPr dirty="0" sz="1000" spc="-2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11111"/>
                </a:solidFill>
                <a:latin typeface="Arial"/>
                <a:cs typeface="Arial"/>
              </a:rPr>
              <a:t>del</a:t>
            </a:r>
            <a:r>
              <a:rPr dirty="0" sz="1000" spc="-4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negocio</a:t>
            </a:r>
            <a:r>
              <a:rPr dirty="0" sz="1000" spc="2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se</a:t>
            </a:r>
            <a:r>
              <a:rPr dirty="0" sz="1000" spc="-3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desarrolla</a:t>
            </a:r>
            <a:r>
              <a:rPr dirty="0" sz="1000" spc="5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11111"/>
                </a:solidFill>
                <a:latin typeface="Arial"/>
                <a:cs typeface="Arial"/>
              </a:rPr>
              <a:t>mediante</a:t>
            </a:r>
            <a:r>
              <a:rPr dirty="0" sz="1000" spc="7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11111"/>
                </a:solidFill>
                <a:latin typeface="Arial"/>
                <a:cs typeface="Arial"/>
              </a:rPr>
              <a:t>la</a:t>
            </a:r>
            <a:r>
              <a:rPr dirty="0" sz="1000" spc="-35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ejercución</a:t>
            </a:r>
            <a:r>
              <a:rPr dirty="0" sz="1000" spc="1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de</a:t>
            </a:r>
            <a:r>
              <a:rPr dirty="0" sz="1000" spc="-4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212121"/>
                </a:solidFill>
                <a:latin typeface="Arial"/>
                <a:cs typeface="Arial"/>
              </a:rPr>
              <a:t>cursos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de</a:t>
            </a:r>
            <a:r>
              <a:rPr dirty="0" sz="1000" spc="5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formación</a:t>
            </a:r>
            <a:r>
              <a:rPr dirty="0" sz="1000" spc="14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para</a:t>
            </a:r>
            <a:r>
              <a:rPr dirty="0" sz="1000" spc="8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el</a:t>
            </a:r>
            <a:r>
              <a:rPr dirty="0" sz="1000" spc="114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empleo,</a:t>
            </a:r>
            <a:r>
              <a:rPr dirty="0" sz="1000" spc="14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que,</a:t>
            </a:r>
            <a:r>
              <a:rPr dirty="0" sz="1000" spc="10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en</a:t>
            </a:r>
            <a:r>
              <a:rPr dirty="0" sz="1000" spc="8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su</a:t>
            </a:r>
            <a:r>
              <a:rPr dirty="0" sz="1000" spc="3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11111"/>
                </a:solidFill>
                <a:latin typeface="Arial"/>
                <a:cs typeface="Arial"/>
              </a:rPr>
              <a:t>mayoría,</a:t>
            </a:r>
            <a:r>
              <a:rPr dirty="0" sz="1000" spc="17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son</a:t>
            </a:r>
            <a:r>
              <a:rPr dirty="0" sz="1000" spc="5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subvenciones</a:t>
            </a:r>
            <a:r>
              <a:rPr dirty="0" sz="1000" spc="19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por</a:t>
            </a:r>
            <a:r>
              <a:rPr dirty="0" sz="1000" spc="1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distintas</a:t>
            </a:r>
            <a:r>
              <a:rPr dirty="0" sz="1000" spc="13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administraciones</a:t>
            </a:r>
            <a:r>
              <a:rPr dirty="0" sz="1000" spc="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212121"/>
                </a:solidFill>
                <a:latin typeface="Arial"/>
                <a:cs typeface="Arial"/>
              </a:rPr>
              <a:t>públicas.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Aunque</a:t>
            </a:r>
            <a:r>
              <a:rPr dirty="0" sz="1000" spc="3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11111"/>
                </a:solidFill>
                <a:latin typeface="Arial"/>
                <a:cs typeface="Arial"/>
              </a:rPr>
              <a:t>realmente</a:t>
            </a:r>
            <a:r>
              <a:rPr dirty="0" sz="1000" spc="55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es</a:t>
            </a:r>
            <a:r>
              <a:rPr dirty="0" sz="1000" spc="3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el</a:t>
            </a:r>
            <a:r>
              <a:rPr dirty="0" sz="1000" spc="3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alumno,</a:t>
            </a:r>
            <a:r>
              <a:rPr dirty="0" sz="1000" spc="6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al ser</a:t>
            </a:r>
            <a:r>
              <a:rPr dirty="0" sz="1000" spc="3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11111"/>
                </a:solidFill>
                <a:latin typeface="Arial"/>
                <a:cs typeface="Arial"/>
              </a:rPr>
              <a:t>la</a:t>
            </a:r>
            <a:r>
              <a:rPr dirty="0" sz="1000" spc="15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empresa</a:t>
            </a:r>
            <a:r>
              <a:rPr dirty="0" sz="1000" spc="12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formalmente</a:t>
            </a:r>
            <a:r>
              <a:rPr dirty="0" sz="1000" spc="8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11111"/>
                </a:solidFill>
                <a:latin typeface="Arial"/>
                <a:cs typeface="Arial"/>
              </a:rPr>
              <a:t>la</a:t>
            </a:r>
            <a:r>
              <a:rPr dirty="0" sz="1000" spc="25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beneficiaria</a:t>
            </a:r>
            <a:r>
              <a:rPr dirty="0" sz="1000" spc="10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11111"/>
                </a:solidFill>
                <a:latin typeface="Arial"/>
                <a:cs typeface="Arial"/>
              </a:rPr>
              <a:t>de</a:t>
            </a:r>
            <a:r>
              <a:rPr dirty="0" sz="1000" spc="35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11111"/>
                </a:solidFill>
                <a:latin typeface="Arial"/>
                <a:cs typeface="Arial"/>
              </a:rPr>
              <a:t>las</a:t>
            </a:r>
            <a:r>
              <a:rPr dirty="0" sz="1000" spc="45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subvenciones.,</a:t>
            </a:r>
            <a:r>
              <a:rPr dirty="0" sz="1000" spc="2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estás</a:t>
            </a:r>
            <a:r>
              <a:rPr dirty="0" sz="1000" spc="7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212121"/>
                </a:solidFill>
                <a:latin typeface="Arial"/>
                <a:cs typeface="Arial"/>
              </a:rPr>
              <a:t>se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registran</a:t>
            </a:r>
            <a:r>
              <a:rPr dirty="0" sz="1000" spc="24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como</a:t>
            </a:r>
            <a:r>
              <a:rPr dirty="0" sz="1000" spc="25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11111"/>
                </a:solidFill>
                <a:latin typeface="Arial"/>
                <a:cs typeface="Arial"/>
              </a:rPr>
              <a:t>deudas</a:t>
            </a:r>
            <a:r>
              <a:rPr dirty="0" sz="1000" spc="28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transformables</a:t>
            </a:r>
            <a:r>
              <a:rPr dirty="0" sz="1000" spc="18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en</a:t>
            </a:r>
            <a:r>
              <a:rPr dirty="0" sz="1000" spc="22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subvenciones</a:t>
            </a:r>
            <a:r>
              <a:rPr dirty="0" sz="1000" spc="32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dirty="0" sz="1000" spc="30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11111"/>
                </a:solidFill>
                <a:latin typeface="Arial"/>
                <a:cs typeface="Arial"/>
              </a:rPr>
              <a:t>la</a:t>
            </a:r>
            <a:r>
              <a:rPr dirty="0" sz="1000" spc="229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explotación,</a:t>
            </a:r>
            <a:r>
              <a:rPr dirty="0" sz="1000" spc="32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se</a:t>
            </a:r>
            <a:r>
              <a:rPr dirty="0" sz="1000" spc="24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11111"/>
                </a:solidFill>
                <a:latin typeface="Arial"/>
                <a:cs typeface="Arial"/>
              </a:rPr>
              <a:t>reconocen</a:t>
            </a:r>
            <a:r>
              <a:rPr dirty="0" sz="1000" spc="32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en</a:t>
            </a:r>
            <a:r>
              <a:rPr dirty="0" sz="1000" spc="254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11111"/>
                </a:solidFill>
                <a:latin typeface="Arial"/>
                <a:cs typeface="Arial"/>
              </a:rPr>
              <a:t>la</a:t>
            </a:r>
            <a:r>
              <a:rPr dirty="0" sz="1000" spc="225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cuenta</a:t>
            </a:r>
            <a:r>
              <a:rPr dirty="0" sz="1000" spc="29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212121"/>
                </a:solidFill>
                <a:latin typeface="Arial"/>
                <a:cs typeface="Arial"/>
              </a:rPr>
              <a:t>de</a:t>
            </a:r>
            <a:endParaRPr sz="1000">
              <a:latin typeface="Arial"/>
              <a:cs typeface="Arial"/>
            </a:endParaRPr>
          </a:p>
          <a:p>
            <a:pPr algn="just" marL="17780" marR="8255" indent="3810">
              <a:lnSpc>
                <a:spcPts val="969"/>
              </a:lnSpc>
              <a:spcBef>
                <a:spcPts val="180"/>
              </a:spcBef>
            </a:pP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pérdidas</a:t>
            </a:r>
            <a:r>
              <a:rPr dirty="0" sz="1000" spc="7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y</a:t>
            </a:r>
            <a:r>
              <a:rPr dirty="0" sz="1000" spc="8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ganancias</a:t>
            </a:r>
            <a:r>
              <a:rPr dirty="0" sz="1000" spc="5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dirty="0" sz="1000" spc="7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11111"/>
                </a:solidFill>
                <a:latin typeface="Arial"/>
                <a:cs typeface="Arial"/>
              </a:rPr>
              <a:t>medida</a:t>
            </a:r>
            <a:r>
              <a:rPr dirty="0" sz="1000" spc="35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que</a:t>
            </a:r>
            <a:r>
              <a:rPr dirty="0" sz="1000" spc="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se</a:t>
            </a:r>
            <a:r>
              <a:rPr dirty="0" sz="1000" spc="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va</a:t>
            </a:r>
            <a:r>
              <a:rPr dirty="0" sz="1000" spc="2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desarrolando</a:t>
            </a:r>
            <a:r>
              <a:rPr dirty="0" sz="1000" spc="7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11111"/>
                </a:solidFill>
                <a:latin typeface="Arial"/>
                <a:cs typeface="Arial"/>
              </a:rPr>
              <a:t>la</a:t>
            </a:r>
            <a:r>
              <a:rPr dirty="0" sz="1000" spc="-3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actividad</a:t>
            </a:r>
            <a:r>
              <a:rPr dirty="0" sz="1000" spc="8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y</a:t>
            </a:r>
            <a:r>
              <a:rPr dirty="0" sz="1000" spc="1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se</a:t>
            </a:r>
            <a:r>
              <a:rPr dirty="0" sz="1000" spc="-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soportan</a:t>
            </a:r>
            <a:r>
              <a:rPr dirty="0" sz="1000" spc="4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11111"/>
                </a:solidFill>
                <a:latin typeface="Arial"/>
                <a:cs typeface="Arial"/>
              </a:rPr>
              <a:t>los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gastos</a:t>
            </a:r>
            <a:r>
              <a:rPr dirty="0" sz="1000" spc="2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11111"/>
                </a:solidFill>
                <a:latin typeface="Arial"/>
                <a:cs typeface="Arial"/>
              </a:rPr>
              <a:t>relacionados</a:t>
            </a:r>
            <a:r>
              <a:rPr dirty="0" sz="1000" spc="114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212121"/>
                </a:solidFill>
                <a:latin typeface="Arial"/>
                <a:cs typeface="Arial"/>
              </a:rPr>
              <a:t>con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la</a:t>
            </a:r>
            <a:r>
              <a:rPr dirty="0" sz="1000" spc="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212121"/>
                </a:solidFill>
                <a:latin typeface="Arial"/>
                <a:cs typeface="Arial"/>
              </a:rPr>
              <a:t>misma.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0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</a:pP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10.03.02 Otros</a:t>
            </a:r>
            <a:r>
              <a:rPr dirty="0" sz="1000" spc="5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11111"/>
                </a:solidFill>
                <a:latin typeface="Arial"/>
                <a:cs typeface="Arial"/>
              </a:rPr>
              <a:t>ingresos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y</a:t>
            </a:r>
            <a:r>
              <a:rPr dirty="0" sz="1000" spc="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gastos</a:t>
            </a:r>
            <a:r>
              <a:rPr dirty="0" sz="1000" spc="-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con</a:t>
            </a:r>
            <a:r>
              <a:rPr dirty="0" sz="1000" spc="-6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cuantía</a:t>
            </a:r>
            <a:r>
              <a:rPr dirty="0" sz="1000" spc="-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 spc="55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dirty="0" sz="1000" spc="-4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111111"/>
                </a:solidFill>
                <a:latin typeface="Arial"/>
                <a:cs typeface="Arial"/>
              </a:rPr>
              <a:t>incidencia</a:t>
            </a:r>
            <a:r>
              <a:rPr dirty="0" sz="1000" spc="5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212121"/>
                </a:solidFill>
                <a:latin typeface="Arial"/>
                <a:cs typeface="Arial"/>
              </a:rPr>
              <a:t>excepcionales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5"/>
              </a:spcBef>
            </a:pPr>
            <a:endParaRPr sz="1000">
              <a:latin typeface="Arial"/>
              <a:cs typeface="Arial"/>
            </a:endParaRPr>
          </a:p>
          <a:p>
            <a:pPr marL="17145" marR="12065" indent="177165">
              <a:lnSpc>
                <a:spcPts val="1010"/>
              </a:lnSpc>
            </a:pP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Durante</a:t>
            </a:r>
            <a:r>
              <a:rPr dirty="0" sz="1000" spc="1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el</a:t>
            </a:r>
            <a:r>
              <a:rPr dirty="0" sz="1000" spc="1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ejercicio</a:t>
            </a:r>
            <a:r>
              <a:rPr dirty="0" sz="1000" spc="1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no</a:t>
            </a:r>
            <a:r>
              <a:rPr dirty="0" sz="1000" spc="-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se</a:t>
            </a:r>
            <a:r>
              <a:rPr dirty="0" sz="1000" spc="-1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11111"/>
                </a:solidFill>
                <a:latin typeface="Arial"/>
                <a:cs typeface="Arial"/>
              </a:rPr>
              <a:t>han</a:t>
            </a:r>
            <a:r>
              <a:rPr dirty="0" sz="1000" spc="-7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registrado</a:t>
            </a:r>
            <a:r>
              <a:rPr dirty="0" sz="1000" spc="2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otros</a:t>
            </a:r>
            <a:r>
              <a:rPr dirty="0" sz="1000" spc="2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11111"/>
                </a:solidFill>
                <a:latin typeface="Arial"/>
                <a:cs typeface="Arial"/>
              </a:rPr>
              <a:t>ingresos</a:t>
            </a:r>
            <a:r>
              <a:rPr dirty="0" sz="1000" spc="2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y/o</a:t>
            </a:r>
            <a:r>
              <a:rPr dirty="0" sz="1000" spc="-3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gastos</a:t>
            </a:r>
            <a:r>
              <a:rPr dirty="0" sz="1000" spc="-2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con</a:t>
            </a:r>
            <a:r>
              <a:rPr dirty="0" sz="1000" spc="-3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cuantía</a:t>
            </a:r>
            <a:r>
              <a:rPr dirty="0" sz="1000" spc="4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dirty="0" sz="1000" spc="3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11111"/>
                </a:solidFill>
                <a:latin typeface="Arial"/>
                <a:cs typeface="Arial"/>
              </a:rPr>
              <a:t>incidencia</a:t>
            </a:r>
            <a:r>
              <a:rPr dirty="0" sz="1000" spc="6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excepcional</a:t>
            </a:r>
            <a:r>
              <a:rPr dirty="0" sz="1000" spc="4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212121"/>
                </a:solidFill>
                <a:latin typeface="Arial"/>
                <a:cs typeface="Arial"/>
              </a:rPr>
              <a:t>que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deba ser</a:t>
            </a:r>
            <a:r>
              <a:rPr dirty="0" sz="1000" spc="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212121"/>
                </a:solidFill>
                <a:latin typeface="Arial"/>
                <a:cs typeface="Arial"/>
              </a:rPr>
              <a:t>mencionado.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</a:pPr>
            <a:r>
              <a:rPr dirty="0" u="heavy" sz="100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10.04</a:t>
            </a:r>
            <a:r>
              <a:rPr dirty="0" u="heavy" sz="1000" spc="-45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Compromisos</a:t>
            </a:r>
            <a:r>
              <a:rPr dirty="0" u="heavy" sz="1000" spc="55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financieros,</a:t>
            </a:r>
            <a:r>
              <a:rPr dirty="0" u="heavy" sz="1000" spc="4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garantías</a:t>
            </a:r>
            <a:r>
              <a:rPr dirty="0" u="heavy" sz="1000" spc="35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55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o</a:t>
            </a:r>
            <a:r>
              <a:rPr dirty="0" u="heavy" sz="1000" spc="-6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contingencias</a:t>
            </a:r>
            <a:r>
              <a:rPr dirty="0" u="heavy" sz="1000" spc="6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que</a:t>
            </a:r>
            <a:r>
              <a:rPr dirty="0" u="heavy" sz="1000" spc="-2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no</a:t>
            </a:r>
            <a:r>
              <a:rPr dirty="0" u="heavy" sz="1000" spc="-5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figuran</a:t>
            </a:r>
            <a:r>
              <a:rPr dirty="0" u="heavy" sz="1000" spc="-35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en</a:t>
            </a:r>
            <a:r>
              <a:rPr dirty="0" u="heavy" sz="1000" spc="-4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el</a:t>
            </a:r>
            <a:r>
              <a:rPr dirty="0" u="heavy" sz="1000" spc="-35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1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balance</a:t>
            </a:r>
            <a:endParaRPr sz="1000">
              <a:latin typeface="Arial"/>
              <a:cs typeface="Arial"/>
            </a:endParaRPr>
          </a:p>
          <a:p>
            <a:pPr marL="194945">
              <a:lnSpc>
                <a:spcPct val="100000"/>
              </a:lnSpc>
              <a:spcBef>
                <a:spcPts val="1110"/>
              </a:spcBef>
            </a:pP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No</a:t>
            </a:r>
            <a:r>
              <a:rPr dirty="0" sz="1000" spc="-7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existen</a:t>
            </a:r>
            <a:r>
              <a:rPr dirty="0" sz="1000" spc="3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compromisos</a:t>
            </a:r>
            <a:r>
              <a:rPr dirty="0" sz="1000" spc="6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financieros</a:t>
            </a:r>
            <a:r>
              <a:rPr dirty="0" sz="1000" spc="3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11111"/>
                </a:solidFill>
                <a:latin typeface="Arial"/>
                <a:cs typeface="Arial"/>
              </a:rPr>
              <a:t>ni</a:t>
            </a:r>
            <a:r>
              <a:rPr dirty="0" sz="1000" spc="-75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garantías</a:t>
            </a:r>
            <a:r>
              <a:rPr dirty="0" sz="1000" spc="5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11111"/>
                </a:solidFill>
                <a:latin typeface="Arial"/>
                <a:cs typeface="Arial"/>
              </a:rPr>
              <a:t>ni</a:t>
            </a:r>
            <a:r>
              <a:rPr dirty="0" sz="1000" spc="-85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contingencias</a:t>
            </a:r>
            <a:r>
              <a:rPr dirty="0" sz="1000" spc="7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que</a:t>
            </a:r>
            <a:r>
              <a:rPr dirty="0" sz="1000" spc="-4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11111"/>
                </a:solidFill>
                <a:latin typeface="Arial"/>
                <a:cs typeface="Arial"/>
              </a:rPr>
              <a:t>no</a:t>
            </a:r>
            <a:r>
              <a:rPr dirty="0" sz="1000" spc="-4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11111"/>
                </a:solidFill>
                <a:latin typeface="Arial"/>
                <a:cs typeface="Arial"/>
              </a:rPr>
              <a:t>figuren</a:t>
            </a:r>
            <a:r>
              <a:rPr dirty="0" sz="1000" spc="15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en</a:t>
            </a:r>
            <a:r>
              <a:rPr dirty="0" sz="1000" spc="-2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el</a:t>
            </a:r>
            <a:r>
              <a:rPr dirty="0" sz="1000" spc="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212121"/>
                </a:solidFill>
                <a:latin typeface="Arial"/>
                <a:cs typeface="Arial"/>
              </a:rPr>
              <a:t>balance.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dirty="0" u="heavy" sz="100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10.05</a:t>
            </a:r>
            <a:r>
              <a:rPr dirty="0" u="heavy" sz="1000" spc="-5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>
                <a:solidFill>
                  <a:srgbClr val="111111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Hechos</a:t>
            </a:r>
            <a:r>
              <a:rPr dirty="0" u="heavy" sz="1000" spc="50">
                <a:solidFill>
                  <a:srgbClr val="111111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posteriores</a:t>
            </a:r>
            <a:r>
              <a:rPr dirty="0" u="heavy" sz="1000" spc="65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al</a:t>
            </a:r>
            <a:r>
              <a:rPr dirty="0" u="heavy" sz="1000" spc="-75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1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cierre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5"/>
              </a:spcBef>
            </a:pPr>
            <a:endParaRPr sz="1000">
              <a:latin typeface="Arial"/>
              <a:cs typeface="Arial"/>
            </a:endParaRPr>
          </a:p>
          <a:p>
            <a:pPr marL="13335" marR="27305" indent="182245">
              <a:lnSpc>
                <a:spcPts val="1080"/>
              </a:lnSpc>
            </a:pP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dirty="0" sz="1000" spc="13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juicio</a:t>
            </a:r>
            <a:r>
              <a:rPr dirty="0" sz="1000" spc="15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de</a:t>
            </a:r>
            <a:r>
              <a:rPr dirty="0" sz="1000" spc="15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11111"/>
                </a:solidFill>
                <a:latin typeface="Arial"/>
                <a:cs typeface="Arial"/>
              </a:rPr>
              <a:t>la</a:t>
            </a:r>
            <a:r>
              <a:rPr dirty="0" sz="1000" spc="18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Administración</a:t>
            </a:r>
            <a:r>
              <a:rPr dirty="0" sz="1000" spc="1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de</a:t>
            </a:r>
            <a:r>
              <a:rPr dirty="0" sz="1000" spc="114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11111"/>
                </a:solidFill>
                <a:latin typeface="Arial"/>
                <a:cs typeface="Arial"/>
              </a:rPr>
              <a:t>la</a:t>
            </a:r>
            <a:r>
              <a:rPr dirty="0" sz="1000" spc="14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empresa</a:t>
            </a:r>
            <a:r>
              <a:rPr dirty="0" sz="1000" spc="21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con</a:t>
            </a:r>
            <a:r>
              <a:rPr dirty="0" sz="1000" spc="14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11111"/>
                </a:solidFill>
                <a:latin typeface="Arial"/>
                <a:cs typeface="Arial"/>
              </a:rPr>
              <a:t>posterioridad</a:t>
            </a:r>
            <a:r>
              <a:rPr dirty="0" sz="1000" spc="25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950" b="1">
                <a:solidFill>
                  <a:srgbClr val="212121"/>
                </a:solidFill>
                <a:latin typeface="Arial"/>
                <a:cs typeface="Arial"/>
              </a:rPr>
              <a:t>al</a:t>
            </a:r>
            <a:r>
              <a:rPr dirty="0" sz="950" spc="125" b="1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cierre</a:t>
            </a:r>
            <a:r>
              <a:rPr dirty="0" sz="1000" spc="18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del</a:t>
            </a:r>
            <a:r>
              <a:rPr dirty="0" sz="1000" spc="12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ejercicio</a:t>
            </a:r>
            <a:r>
              <a:rPr dirty="0" sz="1000" spc="229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no</a:t>
            </a:r>
            <a:r>
              <a:rPr dirty="0" sz="1000" spc="12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se</a:t>
            </a:r>
            <a:r>
              <a:rPr dirty="0" sz="1000" spc="7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ha</a:t>
            </a:r>
            <a:r>
              <a:rPr dirty="0" sz="1000" spc="18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212121"/>
                </a:solidFill>
                <a:latin typeface="Arial"/>
                <a:cs typeface="Arial"/>
              </a:rPr>
              <a:t>producido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ningún</a:t>
            </a:r>
            <a:r>
              <a:rPr dirty="0" sz="1000" spc="-2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hecho</a:t>
            </a:r>
            <a:r>
              <a:rPr dirty="0" sz="1000" spc="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significativo</a:t>
            </a:r>
            <a:r>
              <a:rPr dirty="0" sz="1000" spc="8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que</a:t>
            </a:r>
            <a:r>
              <a:rPr dirty="0" sz="1000" spc="-2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no</a:t>
            </a:r>
            <a:r>
              <a:rPr dirty="0" sz="1000" spc="-7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esté </a:t>
            </a:r>
            <a:r>
              <a:rPr dirty="0" sz="1000">
                <a:solidFill>
                  <a:srgbClr val="111111"/>
                </a:solidFill>
                <a:latin typeface="Arial"/>
                <a:cs typeface="Arial"/>
              </a:rPr>
              <a:t>reflejado</a:t>
            </a:r>
            <a:r>
              <a:rPr dirty="0" sz="1000" spc="4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en</a:t>
            </a:r>
            <a:r>
              <a:rPr dirty="0" sz="1000" spc="-5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11111"/>
                </a:solidFill>
                <a:latin typeface="Arial"/>
                <a:cs typeface="Arial"/>
              </a:rPr>
              <a:t>los</a:t>
            </a:r>
            <a:r>
              <a:rPr dirty="0" sz="1000" spc="-3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estados</a:t>
            </a:r>
            <a:r>
              <a:rPr dirty="0" sz="1000" spc="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111111"/>
                </a:solidFill>
                <a:latin typeface="Arial"/>
                <a:cs typeface="Arial"/>
              </a:rPr>
              <a:t>financieros.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000">
              <a:latin typeface="Arial"/>
              <a:cs typeface="Arial"/>
            </a:endParaRPr>
          </a:p>
          <a:p>
            <a:pPr algn="r" marR="71120">
              <a:lnSpc>
                <a:spcPct val="100000"/>
              </a:lnSpc>
            </a:pP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Marzo</a:t>
            </a:r>
            <a:r>
              <a:rPr dirty="0" sz="1000" spc="-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de</a:t>
            </a:r>
            <a:r>
              <a:rPr dirty="0" sz="1000" spc="-2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212121"/>
                </a:solidFill>
                <a:latin typeface="Arial"/>
                <a:cs typeface="Arial"/>
              </a:rPr>
              <a:t>2024.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2731" y="629412"/>
            <a:ext cx="5337875" cy="604622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038860" y="1478782"/>
            <a:ext cx="5489575" cy="756475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algn="just" marL="12700" marR="6985">
              <a:lnSpc>
                <a:spcPct val="104299"/>
              </a:lnSpc>
              <a:spcBef>
                <a:spcPts val="55"/>
              </a:spcBef>
            </a:pPr>
            <a:r>
              <a:rPr dirty="0" sz="1150" spc="-70">
                <a:latin typeface="Arial"/>
                <a:cs typeface="Arial"/>
              </a:rPr>
              <a:t>razonablemente</a:t>
            </a:r>
            <a:r>
              <a:rPr dirty="0" sz="1150" spc="-15">
                <a:latin typeface="Arial"/>
                <a:cs typeface="Arial"/>
              </a:rPr>
              <a:t> </a:t>
            </a:r>
            <a:r>
              <a:rPr dirty="0" sz="1150" spc="-125">
                <a:latin typeface="Arial"/>
                <a:cs typeface="Arial"/>
              </a:rPr>
              <a:t>que</a:t>
            </a:r>
            <a:r>
              <a:rPr dirty="0" sz="1150" spc="45">
                <a:latin typeface="Arial"/>
                <a:cs typeface="Arial"/>
              </a:rPr>
              <a:t> </a:t>
            </a:r>
            <a:r>
              <a:rPr dirty="0" sz="1150" spc="-20">
                <a:latin typeface="Arial"/>
                <a:cs typeface="Arial"/>
              </a:rPr>
              <a:t>influyan</a:t>
            </a:r>
            <a:r>
              <a:rPr dirty="0" sz="1150" spc="-60">
                <a:latin typeface="Arial"/>
                <a:cs typeface="Arial"/>
              </a:rPr>
              <a:t> </a:t>
            </a:r>
            <a:r>
              <a:rPr dirty="0" sz="1150" spc="-200">
                <a:latin typeface="Arial"/>
                <a:cs typeface="Arial"/>
              </a:rPr>
              <a:t>en</a:t>
            </a:r>
            <a:r>
              <a:rPr dirty="0" sz="1150" spc="120">
                <a:latin typeface="Arial"/>
                <a:cs typeface="Arial"/>
              </a:rPr>
              <a:t> </a:t>
            </a:r>
            <a:r>
              <a:rPr dirty="0" sz="1150" spc="-90">
                <a:latin typeface="Arial"/>
                <a:cs typeface="Arial"/>
              </a:rPr>
              <a:t>las</a:t>
            </a:r>
            <a:r>
              <a:rPr dirty="0" sz="1150" spc="5">
                <a:latin typeface="Arial"/>
                <a:cs typeface="Arial"/>
              </a:rPr>
              <a:t> </a:t>
            </a:r>
            <a:r>
              <a:rPr dirty="0" sz="1150" spc="-65">
                <a:latin typeface="Arial"/>
                <a:cs typeface="Arial"/>
              </a:rPr>
              <a:t>decisiones</a:t>
            </a:r>
            <a:r>
              <a:rPr dirty="0" sz="1150" spc="40">
                <a:latin typeface="Arial"/>
                <a:cs typeface="Arial"/>
              </a:rPr>
              <a:t> </a:t>
            </a:r>
            <a:r>
              <a:rPr dirty="0" sz="1150" spc="-75">
                <a:latin typeface="Arial"/>
                <a:cs typeface="Arial"/>
              </a:rPr>
              <a:t>económicas</a:t>
            </a:r>
            <a:r>
              <a:rPr dirty="0" sz="1150" spc="20">
                <a:latin typeface="Arial"/>
                <a:cs typeface="Arial"/>
              </a:rPr>
              <a:t> </a:t>
            </a:r>
            <a:r>
              <a:rPr dirty="0" sz="1150" spc="-130">
                <a:latin typeface="Arial"/>
                <a:cs typeface="Arial"/>
              </a:rPr>
              <a:t>que</a:t>
            </a:r>
            <a:r>
              <a:rPr dirty="0" sz="1150" spc="45">
                <a:latin typeface="Arial"/>
                <a:cs typeface="Arial"/>
              </a:rPr>
              <a:t> </a:t>
            </a:r>
            <a:r>
              <a:rPr dirty="0" sz="1150" spc="-50">
                <a:latin typeface="Arial"/>
                <a:cs typeface="Arial"/>
              </a:rPr>
              <a:t>los</a:t>
            </a:r>
            <a:r>
              <a:rPr dirty="0" sz="1150" spc="45">
                <a:latin typeface="Arial"/>
                <a:cs typeface="Arial"/>
              </a:rPr>
              <a:t> </a:t>
            </a:r>
            <a:r>
              <a:rPr dirty="0" sz="1150" spc="-75">
                <a:latin typeface="Arial"/>
                <a:cs typeface="Arial"/>
              </a:rPr>
              <a:t>usuarios</a:t>
            </a:r>
            <a:r>
              <a:rPr dirty="0" sz="1150" spc="20">
                <a:latin typeface="Arial"/>
                <a:cs typeface="Arial"/>
              </a:rPr>
              <a:t> </a:t>
            </a:r>
            <a:r>
              <a:rPr dirty="0" sz="1150" spc="-80">
                <a:latin typeface="Arial"/>
                <a:cs typeface="Arial"/>
              </a:rPr>
              <a:t>toman</a:t>
            </a:r>
            <a:r>
              <a:rPr dirty="0" sz="1150" spc="25">
                <a:latin typeface="Arial"/>
                <a:cs typeface="Arial"/>
              </a:rPr>
              <a:t> </a:t>
            </a:r>
            <a:r>
              <a:rPr dirty="0" sz="1150" spc="-80">
                <a:latin typeface="Arial"/>
                <a:cs typeface="Arial"/>
              </a:rPr>
              <a:t>basándose </a:t>
            </a:r>
            <a:r>
              <a:rPr dirty="0" sz="1150" spc="-95">
                <a:latin typeface="Arial"/>
                <a:cs typeface="Arial"/>
              </a:rPr>
              <a:t>en</a:t>
            </a:r>
            <a:r>
              <a:rPr dirty="0" sz="1150" spc="-10">
                <a:latin typeface="Arial"/>
                <a:cs typeface="Arial"/>
              </a:rPr>
              <a:t> </a:t>
            </a:r>
            <a:r>
              <a:rPr dirty="0" sz="1150" spc="-65">
                <a:latin typeface="Arial"/>
                <a:cs typeface="Arial"/>
              </a:rPr>
              <a:t>las</a:t>
            </a:r>
            <a:r>
              <a:rPr dirty="0" sz="1150" spc="-20">
                <a:latin typeface="Arial"/>
                <a:cs typeface="Arial"/>
              </a:rPr>
              <a:t> </a:t>
            </a:r>
            <a:r>
              <a:rPr dirty="0" sz="1150" spc="-85">
                <a:latin typeface="Arial"/>
                <a:cs typeface="Arial"/>
              </a:rPr>
              <a:t>cuentas</a:t>
            </a:r>
            <a:r>
              <a:rPr dirty="0" sz="1150" spc="15">
                <a:latin typeface="Arial"/>
                <a:cs typeface="Arial"/>
              </a:rPr>
              <a:t> </a:t>
            </a:r>
            <a:r>
              <a:rPr dirty="0" sz="1150" spc="-80">
                <a:latin typeface="Arial"/>
                <a:cs typeface="Arial"/>
              </a:rPr>
              <a:t>anuales</a:t>
            </a:r>
            <a:r>
              <a:rPr dirty="0" sz="1150" spc="-20">
                <a:latin typeface="Arial"/>
                <a:cs typeface="Arial"/>
              </a:rPr>
              <a:t> </a:t>
            </a:r>
            <a:r>
              <a:rPr dirty="0" sz="1150" spc="-85">
                <a:latin typeface="Arial"/>
                <a:cs typeface="Arial"/>
              </a:rPr>
              <a:t>de</a:t>
            </a:r>
            <a:r>
              <a:rPr dirty="0" sz="1150" spc="-10">
                <a:latin typeface="Arial"/>
                <a:cs typeface="Arial"/>
              </a:rPr>
              <a:t> pymes.</a:t>
            </a:r>
            <a:endParaRPr sz="1150">
              <a:latin typeface="Arial"/>
              <a:cs typeface="Arial"/>
            </a:endParaRPr>
          </a:p>
          <a:p>
            <a:pPr algn="just" marL="12700" marR="5080">
              <a:lnSpc>
                <a:spcPct val="105200"/>
              </a:lnSpc>
              <a:spcBef>
                <a:spcPts val="1165"/>
              </a:spcBef>
            </a:pPr>
            <a:r>
              <a:rPr dirty="0" sz="1150" spc="-55">
                <a:latin typeface="Arial"/>
                <a:cs typeface="Arial"/>
              </a:rPr>
              <a:t>Como</a:t>
            </a:r>
            <a:r>
              <a:rPr dirty="0" sz="1150" spc="-30">
                <a:latin typeface="Arial"/>
                <a:cs typeface="Arial"/>
              </a:rPr>
              <a:t> </a:t>
            </a:r>
            <a:r>
              <a:rPr dirty="0" sz="1150" spc="-70">
                <a:latin typeface="Arial"/>
                <a:cs typeface="Arial"/>
              </a:rPr>
              <a:t>parte</a:t>
            </a:r>
            <a:r>
              <a:rPr dirty="0" sz="1150" spc="-10">
                <a:latin typeface="Arial"/>
                <a:cs typeface="Arial"/>
              </a:rPr>
              <a:t> </a:t>
            </a:r>
            <a:r>
              <a:rPr dirty="0" sz="1150" spc="-114">
                <a:latin typeface="Arial"/>
                <a:cs typeface="Arial"/>
              </a:rPr>
              <a:t>de</a:t>
            </a:r>
            <a:r>
              <a:rPr dirty="0" sz="1150" spc="35">
                <a:latin typeface="Arial"/>
                <a:cs typeface="Arial"/>
              </a:rPr>
              <a:t> </a:t>
            </a:r>
            <a:r>
              <a:rPr dirty="0" sz="1150" spc="-100">
                <a:latin typeface="Arial"/>
                <a:cs typeface="Arial"/>
              </a:rPr>
              <a:t>una</a:t>
            </a:r>
            <a:r>
              <a:rPr dirty="0" sz="1150" spc="20">
                <a:latin typeface="Arial"/>
                <a:cs typeface="Arial"/>
              </a:rPr>
              <a:t> </a:t>
            </a:r>
            <a:r>
              <a:rPr dirty="0" sz="1150" spc="-40">
                <a:latin typeface="Arial"/>
                <a:cs typeface="Arial"/>
              </a:rPr>
              <a:t>auditoría</a:t>
            </a:r>
            <a:r>
              <a:rPr dirty="0" sz="1150" spc="-45">
                <a:latin typeface="Arial"/>
                <a:cs typeface="Arial"/>
              </a:rPr>
              <a:t> </a:t>
            </a:r>
            <a:r>
              <a:rPr dirty="0" sz="1150" spc="-125">
                <a:latin typeface="Arial"/>
                <a:cs typeface="Arial"/>
              </a:rPr>
              <a:t>de</a:t>
            </a:r>
            <a:r>
              <a:rPr dirty="0" sz="1150" spc="45">
                <a:latin typeface="Arial"/>
                <a:cs typeface="Arial"/>
              </a:rPr>
              <a:t> </a:t>
            </a:r>
            <a:r>
              <a:rPr dirty="0" sz="1150" spc="-40">
                <a:latin typeface="Arial"/>
                <a:cs typeface="Arial"/>
              </a:rPr>
              <a:t>conformidad </a:t>
            </a:r>
            <a:r>
              <a:rPr dirty="0" sz="1150" spc="-50">
                <a:latin typeface="Arial"/>
                <a:cs typeface="Arial"/>
              </a:rPr>
              <a:t>con</a:t>
            </a:r>
            <a:r>
              <a:rPr dirty="0" sz="1150" spc="-3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la</a:t>
            </a:r>
            <a:r>
              <a:rPr dirty="0" sz="1150" spc="-30">
                <a:latin typeface="Arial"/>
                <a:cs typeface="Arial"/>
              </a:rPr>
              <a:t> </a:t>
            </a:r>
            <a:r>
              <a:rPr dirty="0" sz="1150" spc="-40">
                <a:latin typeface="Arial"/>
                <a:cs typeface="Arial"/>
              </a:rPr>
              <a:t>normativa</a:t>
            </a:r>
            <a:r>
              <a:rPr dirty="0" sz="1150" spc="-15">
                <a:latin typeface="Arial"/>
                <a:cs typeface="Arial"/>
              </a:rPr>
              <a:t> </a:t>
            </a:r>
            <a:r>
              <a:rPr dirty="0" sz="1150" spc="-55">
                <a:latin typeface="Arial"/>
                <a:cs typeface="Arial"/>
              </a:rPr>
              <a:t>reguladora</a:t>
            </a:r>
            <a:r>
              <a:rPr dirty="0" sz="1150" spc="10">
                <a:latin typeface="Arial"/>
                <a:cs typeface="Arial"/>
              </a:rPr>
              <a:t> </a:t>
            </a:r>
            <a:r>
              <a:rPr dirty="0" sz="1150" spc="-145">
                <a:latin typeface="Arial"/>
                <a:cs typeface="Arial"/>
              </a:rPr>
              <a:t>de</a:t>
            </a:r>
            <a:r>
              <a:rPr dirty="0" sz="1150" spc="6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la</a:t>
            </a:r>
            <a:r>
              <a:rPr dirty="0" sz="1150" spc="-10">
                <a:latin typeface="Arial"/>
                <a:cs typeface="Arial"/>
              </a:rPr>
              <a:t> </a:t>
            </a:r>
            <a:r>
              <a:rPr dirty="0" sz="1150" spc="-30">
                <a:latin typeface="Arial"/>
                <a:cs typeface="Arial"/>
              </a:rPr>
              <a:t>actividad</a:t>
            </a:r>
            <a:r>
              <a:rPr dirty="0" sz="1150" spc="-5">
                <a:latin typeface="Arial"/>
                <a:cs typeface="Arial"/>
              </a:rPr>
              <a:t> </a:t>
            </a:r>
            <a:r>
              <a:rPr dirty="0" sz="1150" spc="-25">
                <a:latin typeface="Arial"/>
                <a:cs typeface="Arial"/>
              </a:rPr>
              <a:t>de </a:t>
            </a:r>
            <a:r>
              <a:rPr dirty="0" sz="1150" spc="-20">
                <a:latin typeface="Arial"/>
                <a:cs typeface="Arial"/>
              </a:rPr>
              <a:t>auditoría</a:t>
            </a:r>
            <a:r>
              <a:rPr dirty="0" sz="1150" spc="2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de</a:t>
            </a:r>
            <a:r>
              <a:rPr dirty="0" sz="1150" spc="15">
                <a:latin typeface="Arial"/>
                <a:cs typeface="Arial"/>
              </a:rPr>
              <a:t> </a:t>
            </a:r>
            <a:r>
              <a:rPr dirty="0" sz="1150" spc="-55">
                <a:latin typeface="Arial"/>
                <a:cs typeface="Arial"/>
              </a:rPr>
              <a:t>cuentas</a:t>
            </a:r>
            <a:r>
              <a:rPr dirty="0" sz="1150" spc="2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en</a:t>
            </a:r>
            <a:r>
              <a:rPr dirty="0" sz="1150" spc="15">
                <a:latin typeface="Arial"/>
                <a:cs typeface="Arial"/>
              </a:rPr>
              <a:t> </a:t>
            </a:r>
            <a:r>
              <a:rPr dirty="0" sz="1150" spc="-65">
                <a:latin typeface="Arial"/>
                <a:cs typeface="Arial"/>
              </a:rPr>
              <a:t>España,</a:t>
            </a:r>
            <a:r>
              <a:rPr dirty="0" sz="1150" spc="10">
                <a:latin typeface="Arial"/>
                <a:cs typeface="Arial"/>
              </a:rPr>
              <a:t> </a:t>
            </a:r>
            <a:r>
              <a:rPr dirty="0" sz="1150" spc="-30">
                <a:latin typeface="Arial"/>
                <a:cs typeface="Arial"/>
              </a:rPr>
              <a:t>aplicamos</a:t>
            </a:r>
            <a:r>
              <a:rPr dirty="0" sz="1150" spc="30">
                <a:latin typeface="Arial"/>
                <a:cs typeface="Arial"/>
              </a:rPr>
              <a:t> </a:t>
            </a:r>
            <a:r>
              <a:rPr dirty="0" sz="1150" spc="-35">
                <a:latin typeface="Arial"/>
                <a:cs typeface="Arial"/>
              </a:rPr>
              <a:t>nuestro</a:t>
            </a:r>
            <a:r>
              <a:rPr dirty="0" sz="1150" spc="2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juicio</a:t>
            </a:r>
            <a:r>
              <a:rPr dirty="0" sz="1150" spc="15">
                <a:latin typeface="Arial"/>
                <a:cs typeface="Arial"/>
              </a:rPr>
              <a:t> </a:t>
            </a:r>
            <a:r>
              <a:rPr dirty="0" sz="1150" spc="-20">
                <a:latin typeface="Arial"/>
                <a:cs typeface="Arial"/>
              </a:rPr>
              <a:t>profesional</a:t>
            </a:r>
            <a:r>
              <a:rPr dirty="0" sz="1150" spc="2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y</a:t>
            </a:r>
            <a:r>
              <a:rPr dirty="0" sz="1150" spc="10">
                <a:latin typeface="Arial"/>
                <a:cs typeface="Arial"/>
              </a:rPr>
              <a:t> </a:t>
            </a:r>
            <a:r>
              <a:rPr dirty="0" sz="1150" spc="-60">
                <a:latin typeface="Arial"/>
                <a:cs typeface="Arial"/>
              </a:rPr>
              <a:t>mantenemos</a:t>
            </a:r>
            <a:r>
              <a:rPr dirty="0" sz="1150" spc="30">
                <a:latin typeface="Arial"/>
                <a:cs typeface="Arial"/>
              </a:rPr>
              <a:t> </a:t>
            </a:r>
            <a:r>
              <a:rPr dirty="0" sz="1150" spc="-30">
                <a:latin typeface="Arial"/>
                <a:cs typeface="Arial"/>
              </a:rPr>
              <a:t>una </a:t>
            </a:r>
            <a:r>
              <a:rPr dirty="0" sz="1150" spc="-35">
                <a:latin typeface="Arial"/>
                <a:cs typeface="Arial"/>
              </a:rPr>
              <a:t>actitud</a:t>
            </a:r>
            <a:r>
              <a:rPr dirty="0" sz="1150" spc="-25">
                <a:latin typeface="Arial"/>
                <a:cs typeface="Arial"/>
              </a:rPr>
              <a:t> </a:t>
            </a:r>
            <a:r>
              <a:rPr dirty="0" sz="1150" spc="-90">
                <a:latin typeface="Arial"/>
                <a:cs typeface="Arial"/>
              </a:rPr>
              <a:t>de</a:t>
            </a:r>
            <a:r>
              <a:rPr dirty="0" sz="1150" spc="-35">
                <a:latin typeface="Arial"/>
                <a:cs typeface="Arial"/>
              </a:rPr>
              <a:t> </a:t>
            </a:r>
            <a:r>
              <a:rPr dirty="0" sz="1150" spc="-55">
                <a:latin typeface="Arial"/>
                <a:cs typeface="Arial"/>
              </a:rPr>
              <a:t>escepticismo</a:t>
            </a:r>
            <a:r>
              <a:rPr dirty="0" sz="1150" spc="-15">
                <a:latin typeface="Arial"/>
                <a:cs typeface="Arial"/>
              </a:rPr>
              <a:t> </a:t>
            </a:r>
            <a:r>
              <a:rPr dirty="0" sz="1150" spc="-40">
                <a:latin typeface="Arial"/>
                <a:cs typeface="Arial"/>
              </a:rPr>
              <a:t>profesional</a:t>
            </a:r>
            <a:r>
              <a:rPr dirty="0" sz="1150" spc="-25">
                <a:latin typeface="Arial"/>
                <a:cs typeface="Arial"/>
              </a:rPr>
              <a:t> </a:t>
            </a:r>
            <a:r>
              <a:rPr dirty="0" sz="1150" spc="-60">
                <a:latin typeface="Arial"/>
                <a:cs typeface="Arial"/>
              </a:rPr>
              <a:t>durante</a:t>
            </a:r>
            <a:r>
              <a:rPr dirty="0" sz="1150" spc="-30">
                <a:latin typeface="Arial"/>
                <a:cs typeface="Arial"/>
              </a:rPr>
              <a:t> </a:t>
            </a:r>
            <a:r>
              <a:rPr dirty="0" sz="1150" spc="-65">
                <a:latin typeface="Arial"/>
                <a:cs typeface="Arial"/>
              </a:rPr>
              <a:t>toda</a:t>
            </a:r>
            <a:r>
              <a:rPr dirty="0" sz="1150" spc="-3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la</a:t>
            </a:r>
            <a:r>
              <a:rPr dirty="0" sz="1150" spc="-20">
                <a:latin typeface="Arial"/>
                <a:cs typeface="Arial"/>
              </a:rPr>
              <a:t> </a:t>
            </a:r>
            <a:r>
              <a:rPr dirty="0" sz="1150" spc="-40">
                <a:latin typeface="Arial"/>
                <a:cs typeface="Arial"/>
              </a:rPr>
              <a:t>auditoría.</a:t>
            </a:r>
            <a:r>
              <a:rPr dirty="0" sz="1150" spc="-25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También:</a:t>
            </a:r>
            <a:endParaRPr sz="1150">
              <a:latin typeface="Arial"/>
              <a:cs typeface="Arial"/>
            </a:endParaRPr>
          </a:p>
          <a:p>
            <a:pPr algn="just" marL="362585" marR="5080" indent="-262255">
              <a:lnSpc>
                <a:spcPct val="97300"/>
              </a:lnSpc>
              <a:spcBef>
                <a:spcPts val="975"/>
              </a:spcBef>
              <a:buChar char="•"/>
              <a:tabLst>
                <a:tab pos="362585" algn="l"/>
                <a:tab pos="365125" algn="l"/>
              </a:tabLst>
            </a:pP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35">
                <a:latin typeface="Arial"/>
                <a:cs typeface="Arial"/>
              </a:rPr>
              <a:t>Identificamos</a:t>
            </a:r>
            <a:r>
              <a:rPr dirty="0" sz="1150" spc="5">
                <a:latin typeface="Arial"/>
                <a:cs typeface="Arial"/>
              </a:rPr>
              <a:t> y </a:t>
            </a:r>
            <a:r>
              <a:rPr dirty="0" sz="1150" spc="-55">
                <a:latin typeface="Arial"/>
                <a:cs typeface="Arial"/>
              </a:rPr>
              <a:t>valoramos</a:t>
            </a:r>
            <a:r>
              <a:rPr dirty="0" sz="1150" spc="15">
                <a:latin typeface="Arial"/>
                <a:cs typeface="Arial"/>
              </a:rPr>
              <a:t> </a:t>
            </a:r>
            <a:r>
              <a:rPr dirty="0" sz="1150" spc="-45">
                <a:latin typeface="Arial"/>
                <a:cs typeface="Arial"/>
              </a:rPr>
              <a:t>los</a:t>
            </a:r>
            <a:r>
              <a:rPr dirty="0" sz="1150" spc="15">
                <a:latin typeface="Arial"/>
                <a:cs typeface="Arial"/>
              </a:rPr>
              <a:t> </a:t>
            </a:r>
            <a:r>
              <a:rPr dirty="0" sz="1150" spc="-60">
                <a:latin typeface="Arial"/>
                <a:cs typeface="Arial"/>
              </a:rPr>
              <a:t>riesgos</a:t>
            </a:r>
            <a:r>
              <a:rPr dirty="0" sz="1150" spc="5">
                <a:latin typeface="Arial"/>
                <a:cs typeface="Arial"/>
              </a:rPr>
              <a:t> </a:t>
            </a:r>
            <a:r>
              <a:rPr dirty="0" sz="1150" spc="-90">
                <a:latin typeface="Arial"/>
                <a:cs typeface="Arial"/>
              </a:rPr>
              <a:t>de</a:t>
            </a:r>
            <a:r>
              <a:rPr dirty="0" sz="1150" spc="-5">
                <a:latin typeface="Arial"/>
                <a:cs typeface="Arial"/>
              </a:rPr>
              <a:t> </a:t>
            </a:r>
            <a:r>
              <a:rPr dirty="0" sz="1150" spc="-35">
                <a:latin typeface="Arial"/>
                <a:cs typeface="Arial"/>
              </a:rPr>
              <a:t>incorrección</a:t>
            </a:r>
            <a:r>
              <a:rPr dirty="0" sz="1150" spc="5">
                <a:latin typeface="Arial"/>
                <a:cs typeface="Arial"/>
              </a:rPr>
              <a:t> </a:t>
            </a:r>
            <a:r>
              <a:rPr dirty="0" sz="1150" spc="-40">
                <a:latin typeface="Arial"/>
                <a:cs typeface="Arial"/>
              </a:rPr>
              <a:t>material</a:t>
            </a:r>
            <a:r>
              <a:rPr dirty="0" sz="1150" spc="10">
                <a:latin typeface="Arial"/>
                <a:cs typeface="Arial"/>
              </a:rPr>
              <a:t> </a:t>
            </a:r>
            <a:r>
              <a:rPr dirty="0" sz="1150" spc="-100">
                <a:latin typeface="Arial"/>
                <a:cs typeface="Arial"/>
              </a:rPr>
              <a:t>en</a:t>
            </a:r>
            <a:r>
              <a:rPr dirty="0" sz="1150" spc="5">
                <a:latin typeface="Arial"/>
                <a:cs typeface="Arial"/>
              </a:rPr>
              <a:t> </a:t>
            </a:r>
            <a:r>
              <a:rPr dirty="0" sz="1150" spc="-60">
                <a:latin typeface="Arial"/>
                <a:cs typeface="Arial"/>
              </a:rPr>
              <a:t>las</a:t>
            </a:r>
            <a:r>
              <a:rPr dirty="0" sz="1150" spc="15">
                <a:latin typeface="Arial"/>
                <a:cs typeface="Arial"/>
              </a:rPr>
              <a:t> </a:t>
            </a:r>
            <a:r>
              <a:rPr dirty="0" sz="1150" spc="-80">
                <a:latin typeface="Arial"/>
                <a:cs typeface="Arial"/>
              </a:rPr>
              <a:t>cuentas</a:t>
            </a:r>
            <a:r>
              <a:rPr dirty="0" sz="1150" spc="-5">
                <a:latin typeface="Arial"/>
                <a:cs typeface="Arial"/>
              </a:rPr>
              <a:t> </a:t>
            </a:r>
            <a:r>
              <a:rPr dirty="0" sz="1150" spc="-80">
                <a:latin typeface="Arial"/>
                <a:cs typeface="Arial"/>
              </a:rPr>
              <a:t>anuales</a:t>
            </a:r>
            <a:r>
              <a:rPr dirty="0" sz="1150" spc="-70">
                <a:latin typeface="Arial"/>
                <a:cs typeface="Arial"/>
              </a:rPr>
              <a:t> </a:t>
            </a:r>
            <a:r>
              <a:rPr dirty="0" sz="1150" spc="-90">
                <a:latin typeface="Arial"/>
                <a:cs typeface="Arial"/>
              </a:rPr>
              <a:t>de</a:t>
            </a:r>
            <a:r>
              <a:rPr dirty="0" sz="1150" spc="-45">
                <a:latin typeface="Arial"/>
                <a:cs typeface="Arial"/>
              </a:rPr>
              <a:t> </a:t>
            </a:r>
            <a:r>
              <a:rPr dirty="0" sz="1150" spc="-70">
                <a:latin typeface="Arial"/>
                <a:cs typeface="Arial"/>
              </a:rPr>
              <a:t>pymes,</a:t>
            </a:r>
            <a:r>
              <a:rPr dirty="0" sz="1150" spc="-55">
                <a:latin typeface="Arial"/>
                <a:cs typeface="Arial"/>
              </a:rPr>
              <a:t> </a:t>
            </a:r>
            <a:r>
              <a:rPr dirty="0" sz="1150" spc="-60">
                <a:latin typeface="Arial"/>
                <a:cs typeface="Arial"/>
              </a:rPr>
              <a:t>debida</a:t>
            </a:r>
            <a:r>
              <a:rPr dirty="0" sz="1150" spc="-30">
                <a:latin typeface="Arial"/>
                <a:cs typeface="Arial"/>
              </a:rPr>
              <a:t> </a:t>
            </a:r>
            <a:r>
              <a:rPr dirty="0" sz="1150" spc="-125">
                <a:latin typeface="Arial"/>
                <a:cs typeface="Arial"/>
              </a:rPr>
              <a:t>a</a:t>
            </a:r>
            <a:r>
              <a:rPr dirty="0" sz="1150" spc="-55">
                <a:latin typeface="Arial"/>
                <a:cs typeface="Arial"/>
              </a:rPr>
              <a:t> </a:t>
            </a:r>
            <a:r>
              <a:rPr dirty="0" sz="1150" spc="-50">
                <a:latin typeface="Arial"/>
                <a:cs typeface="Arial"/>
              </a:rPr>
              <a:t>fraude</a:t>
            </a:r>
            <a:r>
              <a:rPr dirty="0" sz="1150" spc="-55">
                <a:latin typeface="Arial"/>
                <a:cs typeface="Arial"/>
              </a:rPr>
              <a:t> </a:t>
            </a:r>
            <a:r>
              <a:rPr dirty="0" sz="1150" spc="-60">
                <a:latin typeface="Arial"/>
                <a:cs typeface="Arial"/>
              </a:rPr>
              <a:t>o</a:t>
            </a:r>
            <a:r>
              <a:rPr dirty="0" sz="1150" spc="-40">
                <a:latin typeface="Arial"/>
                <a:cs typeface="Arial"/>
              </a:rPr>
              <a:t> error,</a:t>
            </a:r>
            <a:r>
              <a:rPr dirty="0" sz="1150" spc="-30">
                <a:latin typeface="Arial"/>
                <a:cs typeface="Arial"/>
              </a:rPr>
              <a:t> </a:t>
            </a:r>
            <a:r>
              <a:rPr dirty="0" sz="1150" spc="-75">
                <a:latin typeface="Arial"/>
                <a:cs typeface="Arial"/>
              </a:rPr>
              <a:t>diseñamos</a:t>
            </a:r>
            <a:r>
              <a:rPr dirty="0" sz="1150" spc="-55">
                <a:latin typeface="Arial"/>
                <a:cs typeface="Arial"/>
              </a:rPr>
              <a:t> </a:t>
            </a:r>
            <a:r>
              <a:rPr dirty="0" sz="1150" spc="5">
                <a:latin typeface="Arial"/>
                <a:cs typeface="Arial"/>
              </a:rPr>
              <a:t>y</a:t>
            </a:r>
            <a:r>
              <a:rPr dirty="0" sz="1150" spc="-40">
                <a:latin typeface="Arial"/>
                <a:cs typeface="Arial"/>
              </a:rPr>
              <a:t> </a:t>
            </a:r>
            <a:r>
              <a:rPr dirty="0" sz="1150" spc="-50">
                <a:latin typeface="Arial"/>
                <a:cs typeface="Arial"/>
              </a:rPr>
              <a:t>aplicamos</a:t>
            </a:r>
            <a:r>
              <a:rPr dirty="0" sz="1150" spc="-30">
                <a:latin typeface="Arial"/>
                <a:cs typeface="Arial"/>
              </a:rPr>
              <a:t> </a:t>
            </a:r>
            <a:r>
              <a:rPr dirty="0" sz="1150" spc="-50">
                <a:latin typeface="Arial"/>
                <a:cs typeface="Arial"/>
              </a:rPr>
              <a:t>procedimientos</a:t>
            </a:r>
            <a:r>
              <a:rPr dirty="0" sz="1150" spc="-30">
                <a:latin typeface="Arial"/>
                <a:cs typeface="Arial"/>
              </a:rPr>
              <a:t> </a:t>
            </a:r>
            <a:r>
              <a:rPr dirty="0" sz="1150" spc="-100">
                <a:latin typeface="Arial"/>
                <a:cs typeface="Arial"/>
              </a:rPr>
              <a:t>de</a:t>
            </a:r>
            <a:r>
              <a:rPr dirty="0" sz="1150" spc="-45">
                <a:latin typeface="Arial"/>
                <a:cs typeface="Arial"/>
              </a:rPr>
              <a:t> </a:t>
            </a:r>
            <a:r>
              <a:rPr dirty="0" sz="1150" spc="-40">
                <a:latin typeface="Arial"/>
                <a:cs typeface="Arial"/>
              </a:rPr>
              <a:t>auditoría</a:t>
            </a:r>
            <a:r>
              <a:rPr dirty="0" sz="1150" spc="-65">
                <a:latin typeface="Arial"/>
                <a:cs typeface="Arial"/>
              </a:rPr>
              <a:t> </a:t>
            </a:r>
            <a:r>
              <a:rPr dirty="0" sz="1150" spc="-80">
                <a:latin typeface="Arial"/>
                <a:cs typeface="Arial"/>
              </a:rPr>
              <a:t>para</a:t>
            </a:r>
            <a:r>
              <a:rPr dirty="0" sz="1150" spc="254">
                <a:latin typeface="Arial"/>
                <a:cs typeface="Arial"/>
              </a:rPr>
              <a:t> </a:t>
            </a:r>
            <a:r>
              <a:rPr dirty="0" sz="1150" spc="-70">
                <a:latin typeface="Arial"/>
                <a:cs typeface="Arial"/>
              </a:rPr>
              <a:t>responder</a:t>
            </a:r>
            <a:r>
              <a:rPr dirty="0" sz="1150" spc="254">
                <a:latin typeface="Arial"/>
                <a:cs typeface="Arial"/>
              </a:rPr>
              <a:t> </a:t>
            </a:r>
            <a:r>
              <a:rPr dirty="0" sz="1150" spc="-125">
                <a:latin typeface="Arial"/>
                <a:cs typeface="Arial"/>
              </a:rPr>
              <a:t>a</a:t>
            </a:r>
            <a:r>
              <a:rPr dirty="0" sz="1150" spc="265">
                <a:latin typeface="Arial"/>
                <a:cs typeface="Arial"/>
              </a:rPr>
              <a:t> </a:t>
            </a:r>
            <a:r>
              <a:rPr dirty="0" sz="1150" spc="-50">
                <a:latin typeface="Arial"/>
                <a:cs typeface="Arial"/>
              </a:rPr>
              <a:t>dichos</a:t>
            </a:r>
            <a:r>
              <a:rPr dirty="0" sz="1150" spc="254">
                <a:latin typeface="Arial"/>
                <a:cs typeface="Arial"/>
              </a:rPr>
              <a:t> </a:t>
            </a:r>
            <a:r>
              <a:rPr dirty="0" sz="1150" spc="-60">
                <a:latin typeface="Arial"/>
                <a:cs typeface="Arial"/>
              </a:rPr>
              <a:t>riesgos</a:t>
            </a:r>
            <a:r>
              <a:rPr dirty="0" sz="1150" spc="254">
                <a:latin typeface="Arial"/>
                <a:cs typeface="Arial"/>
              </a:rPr>
              <a:t> </a:t>
            </a:r>
            <a:r>
              <a:rPr dirty="0" sz="1150" spc="5">
                <a:latin typeface="Arial"/>
                <a:cs typeface="Arial"/>
              </a:rPr>
              <a:t>y</a:t>
            </a:r>
            <a:r>
              <a:rPr dirty="0" sz="1150" spc="254">
                <a:latin typeface="Arial"/>
                <a:cs typeface="Arial"/>
              </a:rPr>
              <a:t> </a:t>
            </a:r>
            <a:r>
              <a:rPr dirty="0" sz="1150" spc="-80">
                <a:latin typeface="Arial"/>
                <a:cs typeface="Arial"/>
              </a:rPr>
              <a:t>obtenemos</a:t>
            </a:r>
            <a:r>
              <a:rPr dirty="0" sz="1150" spc="270">
                <a:latin typeface="Arial"/>
                <a:cs typeface="Arial"/>
              </a:rPr>
              <a:t> </a:t>
            </a:r>
            <a:r>
              <a:rPr dirty="0" sz="1150" spc="-45">
                <a:latin typeface="Arial"/>
                <a:cs typeface="Arial"/>
              </a:rPr>
              <a:t>evidencia</a:t>
            </a:r>
            <a:r>
              <a:rPr dirty="0" sz="1150" spc="265">
                <a:latin typeface="Arial"/>
                <a:cs typeface="Arial"/>
              </a:rPr>
              <a:t> </a:t>
            </a:r>
            <a:r>
              <a:rPr dirty="0" sz="1150" spc="-100">
                <a:latin typeface="Arial"/>
                <a:cs typeface="Arial"/>
              </a:rPr>
              <a:t>de</a:t>
            </a:r>
            <a:r>
              <a:rPr dirty="0" sz="1150" spc="254">
                <a:latin typeface="Arial"/>
                <a:cs typeface="Arial"/>
              </a:rPr>
              <a:t> </a:t>
            </a:r>
            <a:r>
              <a:rPr dirty="0" sz="1150" spc="-40">
                <a:latin typeface="Arial"/>
                <a:cs typeface="Arial"/>
              </a:rPr>
              <a:t>auditoría</a:t>
            </a:r>
            <a:r>
              <a:rPr dirty="0" sz="1150" spc="254">
                <a:latin typeface="Arial"/>
                <a:cs typeface="Arial"/>
              </a:rPr>
              <a:t> </a:t>
            </a:r>
            <a:r>
              <a:rPr dirty="0" sz="1150" spc="-35">
                <a:latin typeface="Arial"/>
                <a:cs typeface="Arial"/>
              </a:rPr>
              <a:t>suficiente</a:t>
            </a:r>
            <a:r>
              <a:rPr dirty="0" sz="1150" spc="250">
                <a:latin typeface="Arial"/>
                <a:cs typeface="Arial"/>
              </a:rPr>
              <a:t> </a:t>
            </a:r>
            <a:r>
              <a:rPr dirty="0" sz="1150" spc="5">
                <a:latin typeface="Arial"/>
                <a:cs typeface="Arial"/>
              </a:rPr>
              <a:t>y</a:t>
            </a:r>
            <a:r>
              <a:rPr dirty="0" sz="1150">
                <a:latin typeface="Arial"/>
                <a:cs typeface="Arial"/>
              </a:rPr>
              <a:t> </a:t>
            </a:r>
            <a:r>
              <a:rPr dirty="0" sz="1150" spc="-95">
                <a:latin typeface="Arial"/>
                <a:cs typeface="Arial"/>
              </a:rPr>
              <a:t>adecuada</a:t>
            </a:r>
            <a:r>
              <a:rPr dirty="0" sz="1150" spc="-75">
                <a:latin typeface="Arial"/>
                <a:cs typeface="Arial"/>
              </a:rPr>
              <a:t> para </a:t>
            </a:r>
            <a:r>
              <a:rPr dirty="0" sz="1150" spc="-40">
                <a:latin typeface="Arial"/>
                <a:cs typeface="Arial"/>
              </a:rPr>
              <a:t>proporcionar</a:t>
            </a:r>
            <a:r>
              <a:rPr dirty="0" sz="1150" spc="-70">
                <a:latin typeface="Arial"/>
                <a:cs typeface="Arial"/>
              </a:rPr>
              <a:t> </a:t>
            </a:r>
            <a:r>
              <a:rPr dirty="0" sz="1150" spc="-85">
                <a:latin typeface="Arial"/>
                <a:cs typeface="Arial"/>
              </a:rPr>
              <a:t>una</a:t>
            </a:r>
            <a:r>
              <a:rPr dirty="0" sz="1150" spc="-70">
                <a:latin typeface="Arial"/>
                <a:cs typeface="Arial"/>
              </a:rPr>
              <a:t> </a:t>
            </a:r>
            <a:r>
              <a:rPr dirty="0" sz="1150" spc="-110">
                <a:latin typeface="Arial"/>
                <a:cs typeface="Arial"/>
              </a:rPr>
              <a:t>base</a:t>
            </a:r>
            <a:r>
              <a:rPr dirty="0" sz="1150" spc="-70">
                <a:latin typeface="Arial"/>
                <a:cs typeface="Arial"/>
              </a:rPr>
              <a:t> </a:t>
            </a:r>
            <a:r>
              <a:rPr dirty="0" sz="1150" spc="-75">
                <a:latin typeface="Arial"/>
                <a:cs typeface="Arial"/>
              </a:rPr>
              <a:t>para</a:t>
            </a:r>
            <a:r>
              <a:rPr dirty="0" sz="1150" spc="-70">
                <a:latin typeface="Arial"/>
                <a:cs typeface="Arial"/>
              </a:rPr>
              <a:t> nuestra</a:t>
            </a:r>
            <a:r>
              <a:rPr dirty="0" sz="1150" spc="-55">
                <a:latin typeface="Arial"/>
                <a:cs typeface="Arial"/>
              </a:rPr>
              <a:t> </a:t>
            </a:r>
            <a:r>
              <a:rPr dirty="0" sz="1150" spc="-25">
                <a:latin typeface="Arial"/>
                <a:cs typeface="Arial"/>
              </a:rPr>
              <a:t>opinión.</a:t>
            </a:r>
            <a:r>
              <a:rPr dirty="0" sz="1150" spc="-65">
                <a:latin typeface="Arial"/>
                <a:cs typeface="Arial"/>
              </a:rPr>
              <a:t> </a:t>
            </a:r>
            <a:r>
              <a:rPr dirty="0" sz="1150" spc="10">
                <a:latin typeface="Arial"/>
                <a:cs typeface="Arial"/>
              </a:rPr>
              <a:t>El</a:t>
            </a:r>
            <a:r>
              <a:rPr dirty="0" sz="1150" spc="-75">
                <a:latin typeface="Arial"/>
                <a:cs typeface="Arial"/>
              </a:rPr>
              <a:t> </a:t>
            </a:r>
            <a:r>
              <a:rPr dirty="0" sz="1150" spc="-50">
                <a:latin typeface="Arial"/>
                <a:cs typeface="Arial"/>
              </a:rPr>
              <a:t>riesgo</a:t>
            </a:r>
            <a:r>
              <a:rPr dirty="0" sz="1150" spc="-65">
                <a:latin typeface="Arial"/>
                <a:cs typeface="Arial"/>
              </a:rPr>
              <a:t> </a:t>
            </a:r>
            <a:r>
              <a:rPr dirty="0" sz="1150" spc="-85">
                <a:latin typeface="Arial"/>
                <a:cs typeface="Arial"/>
              </a:rPr>
              <a:t>de</a:t>
            </a:r>
            <a:r>
              <a:rPr dirty="0" sz="1150" spc="-75">
                <a:latin typeface="Arial"/>
                <a:cs typeface="Arial"/>
              </a:rPr>
              <a:t> </a:t>
            </a:r>
            <a:r>
              <a:rPr dirty="0" sz="1150" spc="-60">
                <a:latin typeface="Arial"/>
                <a:cs typeface="Arial"/>
              </a:rPr>
              <a:t>no</a:t>
            </a:r>
            <a:r>
              <a:rPr dirty="0" sz="1150" spc="-65">
                <a:latin typeface="Arial"/>
                <a:cs typeface="Arial"/>
              </a:rPr>
              <a:t> detectar</a:t>
            </a:r>
            <a:r>
              <a:rPr dirty="0" sz="1150" spc="-70">
                <a:latin typeface="Arial"/>
                <a:cs typeface="Arial"/>
              </a:rPr>
              <a:t> </a:t>
            </a:r>
            <a:r>
              <a:rPr dirty="0" sz="1150" spc="-80">
                <a:latin typeface="Arial"/>
                <a:cs typeface="Arial"/>
              </a:rPr>
              <a:t>una</a:t>
            </a:r>
            <a:r>
              <a:rPr dirty="0" sz="1150" spc="-65">
                <a:latin typeface="Arial"/>
                <a:cs typeface="Arial"/>
              </a:rPr>
              <a:t> </a:t>
            </a:r>
            <a:r>
              <a:rPr dirty="0" sz="1150" spc="-35">
                <a:latin typeface="Arial"/>
                <a:cs typeface="Arial"/>
              </a:rPr>
              <a:t>incorrección</a:t>
            </a:r>
            <a:r>
              <a:rPr dirty="0" sz="1150" spc="-100">
                <a:latin typeface="Arial"/>
                <a:cs typeface="Arial"/>
              </a:rPr>
              <a:t> </a:t>
            </a:r>
            <a:r>
              <a:rPr dirty="0" sz="1150" spc="-35">
                <a:latin typeface="Arial"/>
                <a:cs typeface="Arial"/>
              </a:rPr>
              <a:t>material</a:t>
            </a:r>
            <a:r>
              <a:rPr dirty="0" sz="1150" spc="-100">
                <a:latin typeface="Arial"/>
                <a:cs typeface="Arial"/>
              </a:rPr>
              <a:t> </a:t>
            </a:r>
            <a:r>
              <a:rPr dirty="0" sz="1150" spc="-60">
                <a:latin typeface="Arial"/>
                <a:cs typeface="Arial"/>
              </a:rPr>
              <a:t>debida</a:t>
            </a:r>
            <a:r>
              <a:rPr dirty="0" sz="1150" spc="-110">
                <a:latin typeface="Arial"/>
                <a:cs typeface="Arial"/>
              </a:rPr>
              <a:t> </a:t>
            </a:r>
            <a:r>
              <a:rPr dirty="0" sz="1150" spc="-125">
                <a:latin typeface="Arial"/>
                <a:cs typeface="Arial"/>
              </a:rPr>
              <a:t>a</a:t>
            </a:r>
            <a:r>
              <a:rPr dirty="0" sz="1150" spc="-110">
                <a:latin typeface="Arial"/>
                <a:cs typeface="Arial"/>
              </a:rPr>
              <a:t> </a:t>
            </a:r>
            <a:r>
              <a:rPr dirty="0" sz="1150" spc="-50">
                <a:latin typeface="Arial"/>
                <a:cs typeface="Arial"/>
              </a:rPr>
              <a:t>fraude</a:t>
            </a:r>
            <a:r>
              <a:rPr dirty="0" sz="1150" spc="-105">
                <a:latin typeface="Arial"/>
                <a:cs typeface="Arial"/>
              </a:rPr>
              <a:t> </a:t>
            </a:r>
            <a:r>
              <a:rPr dirty="0" sz="1150" spc="-125">
                <a:latin typeface="Arial"/>
                <a:cs typeface="Arial"/>
              </a:rPr>
              <a:t>es</a:t>
            </a:r>
            <a:r>
              <a:rPr dirty="0" sz="1150" spc="-110">
                <a:latin typeface="Arial"/>
                <a:cs typeface="Arial"/>
              </a:rPr>
              <a:t> </a:t>
            </a:r>
            <a:r>
              <a:rPr dirty="0" sz="1150" spc="-95">
                <a:latin typeface="Arial"/>
                <a:cs typeface="Arial"/>
              </a:rPr>
              <a:t>más</a:t>
            </a:r>
            <a:r>
              <a:rPr dirty="0" sz="1150" spc="-100">
                <a:latin typeface="Arial"/>
                <a:cs typeface="Arial"/>
              </a:rPr>
              <a:t> </a:t>
            </a:r>
            <a:r>
              <a:rPr dirty="0" sz="1150" spc="-60">
                <a:latin typeface="Arial"/>
                <a:cs typeface="Arial"/>
              </a:rPr>
              <a:t>elevado</a:t>
            </a:r>
            <a:r>
              <a:rPr dirty="0" sz="1150" spc="-100">
                <a:latin typeface="Arial"/>
                <a:cs typeface="Arial"/>
              </a:rPr>
              <a:t> </a:t>
            </a:r>
            <a:r>
              <a:rPr dirty="0" sz="1150" spc="-85">
                <a:latin typeface="Arial"/>
                <a:cs typeface="Arial"/>
              </a:rPr>
              <a:t>que</a:t>
            </a:r>
            <a:r>
              <a:rPr dirty="0" sz="1150" spc="-105">
                <a:latin typeface="Arial"/>
                <a:cs typeface="Arial"/>
              </a:rPr>
              <a:t> </a:t>
            </a:r>
            <a:r>
              <a:rPr dirty="0" sz="1150" spc="-90">
                <a:latin typeface="Arial"/>
                <a:cs typeface="Arial"/>
              </a:rPr>
              <a:t>en </a:t>
            </a:r>
            <a:r>
              <a:rPr dirty="0" sz="1150" spc="-25">
                <a:latin typeface="Arial"/>
                <a:cs typeface="Arial"/>
              </a:rPr>
              <a:t>el</a:t>
            </a:r>
            <a:r>
              <a:rPr dirty="0" sz="1150" spc="-85">
                <a:latin typeface="Arial"/>
                <a:cs typeface="Arial"/>
              </a:rPr>
              <a:t> </a:t>
            </a:r>
            <a:r>
              <a:rPr dirty="0" sz="1150" spc="-95">
                <a:latin typeface="Arial"/>
                <a:cs typeface="Arial"/>
              </a:rPr>
              <a:t>caso</a:t>
            </a:r>
            <a:r>
              <a:rPr dirty="0" sz="1150" spc="-100">
                <a:latin typeface="Arial"/>
                <a:cs typeface="Arial"/>
              </a:rPr>
              <a:t> </a:t>
            </a:r>
            <a:r>
              <a:rPr dirty="0" sz="1150" spc="-85">
                <a:latin typeface="Arial"/>
                <a:cs typeface="Arial"/>
              </a:rPr>
              <a:t>de</a:t>
            </a:r>
            <a:r>
              <a:rPr dirty="0" sz="1150" spc="-100">
                <a:latin typeface="Arial"/>
                <a:cs typeface="Arial"/>
              </a:rPr>
              <a:t> </a:t>
            </a:r>
            <a:r>
              <a:rPr dirty="0" sz="1150" spc="-85">
                <a:latin typeface="Arial"/>
                <a:cs typeface="Arial"/>
              </a:rPr>
              <a:t>una</a:t>
            </a:r>
            <a:r>
              <a:rPr dirty="0" sz="1150" spc="-105">
                <a:latin typeface="Arial"/>
                <a:cs typeface="Arial"/>
              </a:rPr>
              <a:t> </a:t>
            </a:r>
            <a:r>
              <a:rPr dirty="0" sz="1150" spc="-35">
                <a:latin typeface="Arial"/>
                <a:cs typeface="Arial"/>
              </a:rPr>
              <a:t>incorrección</a:t>
            </a:r>
            <a:r>
              <a:rPr dirty="0" sz="1150" spc="-30">
                <a:latin typeface="Arial"/>
                <a:cs typeface="Arial"/>
              </a:rPr>
              <a:t> </a:t>
            </a:r>
            <a:r>
              <a:rPr dirty="0" sz="1150" spc="-40">
                <a:latin typeface="Arial"/>
                <a:cs typeface="Arial"/>
              </a:rPr>
              <a:t>material</a:t>
            </a:r>
            <a:r>
              <a:rPr dirty="0" sz="1150" spc="290">
                <a:latin typeface="Arial"/>
                <a:cs typeface="Arial"/>
              </a:rPr>
              <a:t> </a:t>
            </a:r>
            <a:r>
              <a:rPr dirty="0" sz="1150" spc="-60">
                <a:latin typeface="Arial"/>
                <a:cs typeface="Arial"/>
              </a:rPr>
              <a:t>debida</a:t>
            </a:r>
            <a:r>
              <a:rPr dirty="0" sz="1150" spc="280">
                <a:latin typeface="Arial"/>
                <a:cs typeface="Arial"/>
              </a:rPr>
              <a:t> </a:t>
            </a:r>
            <a:r>
              <a:rPr dirty="0" sz="1150" spc="-125">
                <a:latin typeface="Arial"/>
                <a:cs typeface="Arial"/>
              </a:rPr>
              <a:t>a</a:t>
            </a:r>
            <a:r>
              <a:rPr dirty="0" sz="1150" spc="290">
                <a:latin typeface="Arial"/>
                <a:cs typeface="Arial"/>
              </a:rPr>
              <a:t> </a:t>
            </a:r>
            <a:r>
              <a:rPr dirty="0" sz="1150" spc="-40">
                <a:latin typeface="Arial"/>
                <a:cs typeface="Arial"/>
              </a:rPr>
              <a:t>error,</a:t>
            </a:r>
            <a:r>
              <a:rPr dirty="0" sz="1150" spc="290">
                <a:latin typeface="Arial"/>
                <a:cs typeface="Arial"/>
              </a:rPr>
              <a:t> </a:t>
            </a:r>
            <a:r>
              <a:rPr dirty="0" sz="1150" spc="-60">
                <a:latin typeface="Arial"/>
                <a:cs typeface="Arial"/>
              </a:rPr>
              <a:t>ya</a:t>
            </a:r>
            <a:r>
              <a:rPr dirty="0" sz="1150" spc="290">
                <a:latin typeface="Arial"/>
                <a:cs typeface="Arial"/>
              </a:rPr>
              <a:t> </a:t>
            </a:r>
            <a:r>
              <a:rPr dirty="0" sz="1150" spc="-80">
                <a:latin typeface="Arial"/>
                <a:cs typeface="Arial"/>
              </a:rPr>
              <a:t>que</a:t>
            </a:r>
            <a:r>
              <a:rPr dirty="0" sz="1150" spc="280">
                <a:latin typeface="Arial"/>
                <a:cs typeface="Arial"/>
              </a:rPr>
              <a:t> </a:t>
            </a:r>
            <a:r>
              <a:rPr dirty="0" sz="1150" spc="-25">
                <a:latin typeface="Arial"/>
                <a:cs typeface="Arial"/>
              </a:rPr>
              <a:t>el</a:t>
            </a:r>
            <a:r>
              <a:rPr dirty="0" sz="1150" spc="290">
                <a:latin typeface="Arial"/>
                <a:cs typeface="Arial"/>
              </a:rPr>
              <a:t> </a:t>
            </a:r>
            <a:r>
              <a:rPr dirty="0" sz="1150" spc="-55">
                <a:latin typeface="Arial"/>
                <a:cs typeface="Arial"/>
              </a:rPr>
              <a:t>fraude</a:t>
            </a:r>
            <a:r>
              <a:rPr dirty="0" sz="1150" spc="290">
                <a:latin typeface="Arial"/>
                <a:cs typeface="Arial"/>
              </a:rPr>
              <a:t> </a:t>
            </a:r>
            <a:r>
              <a:rPr dirty="0" sz="1150" spc="-85">
                <a:latin typeface="Arial"/>
                <a:cs typeface="Arial"/>
              </a:rPr>
              <a:t>puede</a:t>
            </a:r>
            <a:r>
              <a:rPr dirty="0" sz="1150" spc="275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implicar</a:t>
            </a:r>
            <a:r>
              <a:rPr dirty="0" sz="1150" spc="285">
                <a:latin typeface="Arial"/>
                <a:cs typeface="Arial"/>
              </a:rPr>
              <a:t> </a:t>
            </a:r>
            <a:r>
              <a:rPr dirty="0" sz="1150" spc="-35">
                <a:latin typeface="Arial"/>
                <a:cs typeface="Arial"/>
              </a:rPr>
              <a:t>colusión,</a:t>
            </a:r>
            <a:r>
              <a:rPr dirty="0" sz="1150" spc="290">
                <a:latin typeface="Arial"/>
                <a:cs typeface="Arial"/>
              </a:rPr>
              <a:t> </a:t>
            </a:r>
            <a:r>
              <a:rPr dirty="0" sz="1150" spc="-30">
                <a:latin typeface="Arial"/>
                <a:cs typeface="Arial"/>
              </a:rPr>
              <a:t>falsificación,</a:t>
            </a:r>
            <a:r>
              <a:rPr dirty="0" sz="1150" spc="-40">
                <a:latin typeface="Arial"/>
                <a:cs typeface="Arial"/>
              </a:rPr>
              <a:t> </a:t>
            </a:r>
            <a:r>
              <a:rPr dirty="0" sz="1150" spc="-55">
                <a:latin typeface="Arial"/>
                <a:cs typeface="Arial"/>
              </a:rPr>
              <a:t>omisiones</a:t>
            </a:r>
            <a:r>
              <a:rPr dirty="0" sz="1150" spc="65">
                <a:latin typeface="Arial"/>
                <a:cs typeface="Arial"/>
              </a:rPr>
              <a:t> </a:t>
            </a:r>
            <a:r>
              <a:rPr dirty="0" sz="1150" spc="-60">
                <a:latin typeface="Arial"/>
                <a:cs typeface="Arial"/>
              </a:rPr>
              <a:t>deliberadas,</a:t>
            </a:r>
            <a:r>
              <a:rPr dirty="0" sz="1150" spc="75">
                <a:latin typeface="Arial"/>
                <a:cs typeface="Arial"/>
              </a:rPr>
              <a:t> </a:t>
            </a:r>
            <a:r>
              <a:rPr dirty="0" sz="1150" spc="-60">
                <a:latin typeface="Arial"/>
                <a:cs typeface="Arial"/>
              </a:rPr>
              <a:t>manifestaciones</a:t>
            </a:r>
            <a:r>
              <a:rPr dirty="0" sz="1150" spc="65">
                <a:latin typeface="Arial"/>
                <a:cs typeface="Arial"/>
              </a:rPr>
              <a:t> </a:t>
            </a:r>
            <a:r>
              <a:rPr dirty="0" sz="1150" spc="-60">
                <a:latin typeface="Arial"/>
                <a:cs typeface="Arial"/>
              </a:rPr>
              <a:t>intencionadamente</a:t>
            </a:r>
            <a:r>
              <a:rPr dirty="0" sz="1150" spc="75">
                <a:latin typeface="Arial"/>
                <a:cs typeface="Arial"/>
              </a:rPr>
              <a:t> </a:t>
            </a:r>
            <a:r>
              <a:rPr dirty="0" sz="1150" spc="-75">
                <a:latin typeface="Arial"/>
                <a:cs typeface="Arial"/>
              </a:rPr>
              <a:t>erróneas,</a:t>
            </a:r>
            <a:r>
              <a:rPr dirty="0" sz="1150" spc="65">
                <a:latin typeface="Arial"/>
                <a:cs typeface="Arial"/>
              </a:rPr>
              <a:t> </a:t>
            </a:r>
            <a:r>
              <a:rPr dirty="0" sz="1150" spc="-60">
                <a:latin typeface="Arial"/>
                <a:cs typeface="Arial"/>
              </a:rPr>
              <a:t>o</a:t>
            </a:r>
            <a:r>
              <a:rPr dirty="0" sz="1150" spc="75">
                <a:latin typeface="Arial"/>
                <a:cs typeface="Arial"/>
              </a:rPr>
              <a:t> </a:t>
            </a:r>
            <a:r>
              <a:rPr dirty="0" sz="1150" spc="-30">
                <a:latin typeface="Arial"/>
                <a:cs typeface="Arial"/>
              </a:rPr>
              <a:t>la</a:t>
            </a:r>
            <a:r>
              <a:rPr dirty="0" sz="1150" spc="70">
                <a:latin typeface="Arial"/>
                <a:cs typeface="Arial"/>
              </a:rPr>
              <a:t> </a:t>
            </a:r>
            <a:r>
              <a:rPr dirty="0" sz="1150" spc="-40">
                <a:latin typeface="Arial"/>
                <a:cs typeface="Arial"/>
              </a:rPr>
              <a:t>elusión</a:t>
            </a:r>
            <a:r>
              <a:rPr dirty="0" sz="1150" spc="65">
                <a:latin typeface="Arial"/>
                <a:cs typeface="Arial"/>
              </a:rPr>
              <a:t> </a:t>
            </a:r>
            <a:r>
              <a:rPr dirty="0" sz="1150" spc="-35">
                <a:latin typeface="Arial"/>
                <a:cs typeface="Arial"/>
              </a:rPr>
              <a:t>del</a:t>
            </a:r>
            <a:r>
              <a:rPr dirty="0" sz="1150" spc="90">
                <a:latin typeface="Arial"/>
                <a:cs typeface="Arial"/>
              </a:rPr>
              <a:t> </a:t>
            </a:r>
            <a:r>
              <a:rPr dirty="0" sz="1150" spc="-30">
                <a:latin typeface="Arial"/>
                <a:cs typeface="Arial"/>
              </a:rPr>
              <a:t>control</a:t>
            </a:r>
            <a:r>
              <a:rPr dirty="0" sz="1150" spc="-20">
                <a:latin typeface="Arial"/>
                <a:cs typeface="Arial"/>
              </a:rPr>
              <a:t> </a:t>
            </a:r>
            <a:r>
              <a:rPr dirty="0" sz="1150" spc="-35">
                <a:latin typeface="Arial"/>
                <a:cs typeface="Arial"/>
              </a:rPr>
              <a:t>interno.</a:t>
            </a:r>
            <a:endParaRPr sz="1150">
              <a:latin typeface="Arial"/>
              <a:cs typeface="Arial"/>
            </a:endParaRPr>
          </a:p>
          <a:p>
            <a:pPr algn="just" marL="362585" marR="5080" indent="-262255">
              <a:lnSpc>
                <a:spcPts val="1340"/>
              </a:lnSpc>
              <a:spcBef>
                <a:spcPts val="125"/>
              </a:spcBef>
              <a:buChar char="•"/>
              <a:tabLst>
                <a:tab pos="362585" algn="l"/>
                <a:tab pos="365125" algn="l"/>
              </a:tabLst>
            </a:pP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70">
                <a:latin typeface="Arial"/>
                <a:cs typeface="Arial"/>
              </a:rPr>
              <a:t>Obtenemos</a:t>
            </a:r>
            <a:r>
              <a:rPr dirty="0" sz="1150" spc="-15">
                <a:latin typeface="Arial"/>
                <a:cs typeface="Arial"/>
              </a:rPr>
              <a:t> </a:t>
            </a:r>
            <a:r>
              <a:rPr dirty="0" sz="1150" spc="-35">
                <a:latin typeface="Arial"/>
                <a:cs typeface="Arial"/>
              </a:rPr>
              <a:t>conocimiento</a:t>
            </a:r>
            <a:r>
              <a:rPr dirty="0" sz="1150" spc="-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del</a:t>
            </a:r>
            <a:r>
              <a:rPr dirty="0" sz="1150" spc="-5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control</a:t>
            </a:r>
            <a:r>
              <a:rPr dirty="0" sz="1150" spc="-5">
                <a:latin typeface="Arial"/>
                <a:cs typeface="Arial"/>
              </a:rPr>
              <a:t> </a:t>
            </a:r>
            <a:r>
              <a:rPr dirty="0" sz="1150" spc="-20">
                <a:latin typeface="Arial"/>
                <a:cs typeface="Arial"/>
              </a:rPr>
              <a:t>interno</a:t>
            </a:r>
            <a:r>
              <a:rPr dirty="0" sz="1150" spc="-5">
                <a:latin typeface="Arial"/>
                <a:cs typeface="Arial"/>
              </a:rPr>
              <a:t> </a:t>
            </a:r>
            <a:r>
              <a:rPr dirty="0" sz="1150" spc="-50">
                <a:latin typeface="Arial"/>
                <a:cs typeface="Arial"/>
              </a:rPr>
              <a:t>relevante</a:t>
            </a:r>
            <a:r>
              <a:rPr dirty="0" sz="1150" spc="-15">
                <a:latin typeface="Arial"/>
                <a:cs typeface="Arial"/>
              </a:rPr>
              <a:t> </a:t>
            </a:r>
            <a:r>
              <a:rPr dirty="0" sz="1150" spc="-65">
                <a:latin typeface="Arial"/>
                <a:cs typeface="Arial"/>
              </a:rPr>
              <a:t>para</a:t>
            </a:r>
            <a:r>
              <a:rPr dirty="0" sz="1150" spc="-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la</a:t>
            </a:r>
            <a:r>
              <a:rPr dirty="0" sz="1150" spc="-5">
                <a:latin typeface="Arial"/>
                <a:cs typeface="Arial"/>
              </a:rPr>
              <a:t> </a:t>
            </a:r>
            <a:r>
              <a:rPr dirty="0" sz="1150" spc="-35">
                <a:latin typeface="Arial"/>
                <a:cs typeface="Arial"/>
              </a:rPr>
              <a:t>auditoría</a:t>
            </a:r>
            <a:r>
              <a:rPr dirty="0" sz="1150" spc="-5">
                <a:latin typeface="Arial"/>
                <a:cs typeface="Arial"/>
              </a:rPr>
              <a:t> </a:t>
            </a:r>
            <a:r>
              <a:rPr dirty="0" sz="1150" spc="-35">
                <a:latin typeface="Arial"/>
                <a:cs typeface="Arial"/>
              </a:rPr>
              <a:t>con</a:t>
            </a:r>
            <a:r>
              <a:rPr dirty="0" sz="1150" spc="-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el</a:t>
            </a:r>
            <a:r>
              <a:rPr dirty="0" sz="1150" spc="-1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fin</a:t>
            </a:r>
            <a:r>
              <a:rPr dirty="0" sz="1150" spc="-15">
                <a:latin typeface="Arial"/>
                <a:cs typeface="Arial"/>
              </a:rPr>
              <a:t> </a:t>
            </a:r>
            <a:r>
              <a:rPr dirty="0" sz="1150" spc="-25">
                <a:latin typeface="Arial"/>
                <a:cs typeface="Arial"/>
              </a:rPr>
              <a:t>de </a:t>
            </a:r>
            <a:r>
              <a:rPr dirty="0" sz="1150">
                <a:latin typeface="Arial"/>
                <a:cs typeface="Arial"/>
              </a:rPr>
              <a:t>diseñar</a:t>
            </a:r>
            <a:r>
              <a:rPr dirty="0" sz="1150" spc="22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procedimientos</a:t>
            </a:r>
            <a:r>
              <a:rPr dirty="0" sz="1150" spc="24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de</a:t>
            </a:r>
            <a:r>
              <a:rPr dirty="0" sz="1150" spc="229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auditoría</a:t>
            </a:r>
            <a:r>
              <a:rPr dirty="0" sz="1150" spc="23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que</a:t>
            </a:r>
            <a:r>
              <a:rPr dirty="0" sz="1150" spc="229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sean</a:t>
            </a:r>
            <a:r>
              <a:rPr dirty="0" sz="1150" spc="229">
                <a:latin typeface="Arial"/>
                <a:cs typeface="Arial"/>
              </a:rPr>
              <a:t> </a:t>
            </a:r>
            <a:r>
              <a:rPr dirty="0" sz="1150" spc="-25">
                <a:latin typeface="Arial"/>
                <a:cs typeface="Arial"/>
              </a:rPr>
              <a:t>adecuados</a:t>
            </a:r>
            <a:r>
              <a:rPr dirty="0" sz="1150" spc="24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en</a:t>
            </a:r>
            <a:r>
              <a:rPr dirty="0" sz="1150" spc="229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función</a:t>
            </a:r>
            <a:r>
              <a:rPr dirty="0" sz="1150" spc="22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de</a:t>
            </a:r>
            <a:r>
              <a:rPr dirty="0" sz="1150" spc="225">
                <a:latin typeface="Arial"/>
                <a:cs typeface="Arial"/>
              </a:rPr>
              <a:t> </a:t>
            </a:r>
            <a:r>
              <a:rPr dirty="0" sz="1150" spc="-50">
                <a:latin typeface="Arial"/>
                <a:cs typeface="Arial"/>
              </a:rPr>
              <a:t>las </a:t>
            </a:r>
            <a:r>
              <a:rPr dirty="0" sz="1150" spc="-40">
                <a:latin typeface="Arial"/>
                <a:cs typeface="Arial"/>
              </a:rPr>
              <a:t>circunstancias,</a:t>
            </a:r>
            <a:r>
              <a:rPr dirty="0" sz="1150" spc="2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y</a:t>
            </a:r>
            <a:r>
              <a:rPr dirty="0" sz="1150" spc="3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no</a:t>
            </a:r>
            <a:r>
              <a:rPr dirty="0" sz="1150" spc="2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con</a:t>
            </a:r>
            <a:r>
              <a:rPr dirty="0" sz="1150" spc="3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la</a:t>
            </a:r>
            <a:r>
              <a:rPr dirty="0" sz="1150" spc="2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finalidad</a:t>
            </a:r>
            <a:r>
              <a:rPr dirty="0" sz="1150" spc="1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de</a:t>
            </a:r>
            <a:r>
              <a:rPr dirty="0" sz="1150" spc="20">
                <a:latin typeface="Arial"/>
                <a:cs typeface="Arial"/>
              </a:rPr>
              <a:t> </a:t>
            </a:r>
            <a:r>
              <a:rPr dirty="0" sz="1150" spc="-45">
                <a:latin typeface="Arial"/>
                <a:cs typeface="Arial"/>
              </a:rPr>
              <a:t>expresar</a:t>
            </a:r>
            <a:r>
              <a:rPr dirty="0" sz="1150" spc="3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una</a:t>
            </a:r>
            <a:r>
              <a:rPr dirty="0" sz="1150" spc="3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opinión</a:t>
            </a:r>
            <a:r>
              <a:rPr dirty="0" sz="1150" spc="15">
                <a:latin typeface="Arial"/>
                <a:cs typeface="Arial"/>
              </a:rPr>
              <a:t> </a:t>
            </a:r>
            <a:r>
              <a:rPr dirty="0" sz="1150" spc="-40">
                <a:latin typeface="Arial"/>
                <a:cs typeface="Arial"/>
              </a:rPr>
              <a:t>sobre</a:t>
            </a:r>
            <a:r>
              <a:rPr dirty="0" sz="1150" spc="1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la</a:t>
            </a:r>
            <a:r>
              <a:rPr dirty="0" sz="1150" spc="30">
                <a:latin typeface="Arial"/>
                <a:cs typeface="Arial"/>
              </a:rPr>
              <a:t> </a:t>
            </a:r>
            <a:r>
              <a:rPr dirty="0" sz="1150" spc="-20">
                <a:latin typeface="Arial"/>
                <a:cs typeface="Arial"/>
              </a:rPr>
              <a:t>eficacia</a:t>
            </a:r>
            <a:r>
              <a:rPr dirty="0" sz="1150" spc="20">
                <a:latin typeface="Arial"/>
                <a:cs typeface="Arial"/>
              </a:rPr>
              <a:t> </a:t>
            </a:r>
            <a:r>
              <a:rPr dirty="0" sz="1150" spc="-25">
                <a:latin typeface="Arial"/>
                <a:cs typeface="Arial"/>
              </a:rPr>
              <a:t>del control</a:t>
            </a:r>
            <a:r>
              <a:rPr dirty="0" sz="1150" spc="-45">
                <a:latin typeface="Arial"/>
                <a:cs typeface="Arial"/>
              </a:rPr>
              <a:t> </a:t>
            </a:r>
            <a:r>
              <a:rPr dirty="0" sz="1150" spc="-35">
                <a:latin typeface="Arial"/>
                <a:cs typeface="Arial"/>
              </a:rPr>
              <a:t>interno</a:t>
            </a:r>
            <a:r>
              <a:rPr dirty="0" sz="1150" spc="-40">
                <a:latin typeface="Arial"/>
                <a:cs typeface="Arial"/>
              </a:rPr>
              <a:t> </a:t>
            </a:r>
            <a:r>
              <a:rPr dirty="0" sz="1150" spc="-95">
                <a:latin typeface="Arial"/>
                <a:cs typeface="Arial"/>
              </a:rPr>
              <a:t>de</a:t>
            </a:r>
            <a:r>
              <a:rPr dirty="0" sz="1150" spc="-3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la</a:t>
            </a:r>
            <a:r>
              <a:rPr dirty="0" sz="1150" spc="-20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entidad.</a:t>
            </a:r>
            <a:endParaRPr sz="1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0"/>
              </a:spcBef>
              <a:buFont typeface="Arial"/>
              <a:buChar char="•"/>
            </a:pPr>
            <a:endParaRPr sz="1150">
              <a:latin typeface="Arial"/>
              <a:cs typeface="Arial"/>
            </a:endParaRPr>
          </a:p>
          <a:p>
            <a:pPr algn="just" marL="362585" marR="6985" indent="-262255">
              <a:lnSpc>
                <a:spcPts val="1340"/>
              </a:lnSpc>
              <a:buChar char="•"/>
              <a:tabLst>
                <a:tab pos="362585" algn="l"/>
                <a:tab pos="365125" algn="l"/>
              </a:tabLst>
            </a:pP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60">
                <a:latin typeface="Arial"/>
                <a:cs typeface="Arial"/>
              </a:rPr>
              <a:t>Evaluamos</a:t>
            </a:r>
            <a:r>
              <a:rPr dirty="0" sz="1150" spc="-2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si</a:t>
            </a:r>
            <a:r>
              <a:rPr dirty="0" sz="1150" spc="-80">
                <a:latin typeface="Arial"/>
                <a:cs typeface="Arial"/>
              </a:rPr>
              <a:t> </a:t>
            </a:r>
            <a:r>
              <a:rPr dirty="0" sz="1150" spc="-60">
                <a:latin typeface="Arial"/>
                <a:cs typeface="Arial"/>
              </a:rPr>
              <a:t>las</a:t>
            </a:r>
            <a:r>
              <a:rPr dirty="0" sz="1150" spc="-15">
                <a:latin typeface="Arial"/>
                <a:cs typeface="Arial"/>
              </a:rPr>
              <a:t> </a:t>
            </a:r>
            <a:r>
              <a:rPr dirty="0" sz="1150" spc="-30">
                <a:latin typeface="Arial"/>
                <a:cs typeface="Arial"/>
              </a:rPr>
              <a:t>políticas</a:t>
            </a:r>
            <a:r>
              <a:rPr dirty="0" sz="1150" spc="-5">
                <a:latin typeface="Arial"/>
                <a:cs typeface="Arial"/>
              </a:rPr>
              <a:t> </a:t>
            </a:r>
            <a:r>
              <a:rPr dirty="0" sz="1150" spc="-60">
                <a:latin typeface="Arial"/>
                <a:cs typeface="Arial"/>
              </a:rPr>
              <a:t>contables</a:t>
            </a:r>
            <a:r>
              <a:rPr dirty="0" sz="1150" spc="10">
                <a:latin typeface="Arial"/>
                <a:cs typeface="Arial"/>
              </a:rPr>
              <a:t> </a:t>
            </a:r>
            <a:r>
              <a:rPr dirty="0" sz="1150" spc="-60">
                <a:latin typeface="Arial"/>
                <a:cs typeface="Arial"/>
              </a:rPr>
              <a:t>aplicadas</a:t>
            </a:r>
            <a:r>
              <a:rPr dirty="0" sz="1150" spc="-20">
                <a:latin typeface="Arial"/>
                <a:cs typeface="Arial"/>
              </a:rPr>
              <a:t> </a:t>
            </a:r>
            <a:r>
              <a:rPr dirty="0" sz="1150" spc="-80">
                <a:latin typeface="Arial"/>
                <a:cs typeface="Arial"/>
              </a:rPr>
              <a:t>son</a:t>
            </a:r>
            <a:r>
              <a:rPr dirty="0" sz="1150" spc="10">
                <a:latin typeface="Arial"/>
                <a:cs typeface="Arial"/>
              </a:rPr>
              <a:t> </a:t>
            </a:r>
            <a:r>
              <a:rPr dirty="0" sz="1150" spc="-105">
                <a:latin typeface="Arial"/>
                <a:cs typeface="Arial"/>
              </a:rPr>
              <a:t>adecuadas</a:t>
            </a:r>
            <a:r>
              <a:rPr dirty="0" sz="1150" spc="2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y</a:t>
            </a:r>
            <a:r>
              <a:rPr dirty="0" sz="1150" spc="-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la</a:t>
            </a:r>
            <a:r>
              <a:rPr dirty="0" sz="1150" spc="-5">
                <a:latin typeface="Arial"/>
                <a:cs typeface="Arial"/>
              </a:rPr>
              <a:t> </a:t>
            </a:r>
            <a:r>
              <a:rPr dirty="0" sz="1150" spc="-40">
                <a:latin typeface="Arial"/>
                <a:cs typeface="Arial"/>
              </a:rPr>
              <a:t>razonabilidad</a:t>
            </a:r>
            <a:r>
              <a:rPr dirty="0" sz="1150" spc="-5">
                <a:latin typeface="Arial"/>
                <a:cs typeface="Arial"/>
              </a:rPr>
              <a:t> </a:t>
            </a:r>
            <a:r>
              <a:rPr dirty="0" sz="1150" spc="-125">
                <a:latin typeface="Arial"/>
                <a:cs typeface="Arial"/>
              </a:rPr>
              <a:t>de</a:t>
            </a:r>
            <a:r>
              <a:rPr dirty="0" sz="1150" spc="40">
                <a:latin typeface="Arial"/>
                <a:cs typeface="Arial"/>
              </a:rPr>
              <a:t> </a:t>
            </a:r>
            <a:r>
              <a:rPr dirty="0" sz="1150" spc="-25">
                <a:latin typeface="Arial"/>
                <a:cs typeface="Arial"/>
              </a:rPr>
              <a:t>las </a:t>
            </a:r>
            <a:r>
              <a:rPr dirty="0" sz="1150">
                <a:latin typeface="Arial"/>
                <a:cs typeface="Arial"/>
              </a:rPr>
              <a:t>estimaciones</a:t>
            </a:r>
            <a:r>
              <a:rPr dirty="0" sz="1150" spc="43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contables</a:t>
            </a:r>
            <a:r>
              <a:rPr dirty="0" sz="1150" spc="42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y</a:t>
            </a:r>
            <a:r>
              <a:rPr dirty="0" sz="1150" spc="42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la</a:t>
            </a:r>
            <a:r>
              <a:rPr dirty="0" sz="1150" spc="42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correspondiente</a:t>
            </a:r>
            <a:r>
              <a:rPr dirty="0" sz="1150" spc="42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información</a:t>
            </a:r>
            <a:r>
              <a:rPr dirty="0" sz="1150" spc="43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revelada</a:t>
            </a:r>
            <a:r>
              <a:rPr dirty="0" sz="1150" spc="42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por</a:t>
            </a:r>
            <a:r>
              <a:rPr dirty="0" sz="1150" spc="425">
                <a:latin typeface="Arial"/>
                <a:cs typeface="Arial"/>
              </a:rPr>
              <a:t> </a:t>
            </a:r>
            <a:r>
              <a:rPr dirty="0" sz="1150" spc="-25">
                <a:latin typeface="Arial"/>
                <a:cs typeface="Arial"/>
              </a:rPr>
              <a:t>la </a:t>
            </a:r>
            <a:r>
              <a:rPr dirty="0" sz="1150" spc="-50">
                <a:latin typeface="Arial"/>
                <a:cs typeface="Arial"/>
              </a:rPr>
              <a:t>administradora</a:t>
            </a:r>
            <a:r>
              <a:rPr dirty="0" sz="1150" spc="5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única.</a:t>
            </a:r>
            <a:endParaRPr sz="1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  <a:buFont typeface="Arial"/>
              <a:buChar char="•"/>
            </a:pPr>
            <a:endParaRPr sz="1150">
              <a:latin typeface="Arial"/>
              <a:cs typeface="Arial"/>
            </a:endParaRPr>
          </a:p>
          <a:p>
            <a:pPr algn="just" marL="362585" marR="5080" indent="-262255">
              <a:lnSpc>
                <a:spcPct val="97400"/>
              </a:lnSpc>
              <a:buChar char="•"/>
              <a:tabLst>
                <a:tab pos="362585" algn="l"/>
                <a:tab pos="365125" algn="l"/>
              </a:tabLst>
            </a:pP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10">
                <a:latin typeface="Arial"/>
                <a:cs typeface="Arial"/>
              </a:rPr>
              <a:t>Concluimos</a:t>
            </a:r>
            <a:r>
              <a:rPr dirty="0" sz="1150" spc="75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sobre</a:t>
            </a:r>
            <a:r>
              <a:rPr dirty="0" sz="1150" spc="8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si</a:t>
            </a:r>
            <a:r>
              <a:rPr dirty="0" sz="1150" spc="7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es</a:t>
            </a:r>
            <a:r>
              <a:rPr dirty="0" sz="1150" spc="75">
                <a:latin typeface="Arial"/>
                <a:cs typeface="Arial"/>
              </a:rPr>
              <a:t> </a:t>
            </a:r>
            <a:r>
              <a:rPr dirty="0" sz="1150" spc="-65">
                <a:latin typeface="Arial"/>
                <a:cs typeface="Arial"/>
              </a:rPr>
              <a:t>adecuada</a:t>
            </a:r>
            <a:r>
              <a:rPr dirty="0" sz="1150" spc="7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la</a:t>
            </a:r>
            <a:r>
              <a:rPr dirty="0" sz="1150" spc="8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utilización,</a:t>
            </a:r>
            <a:r>
              <a:rPr dirty="0" sz="1150" spc="8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por</a:t>
            </a:r>
            <a:r>
              <a:rPr dirty="0" sz="1150" spc="7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la</a:t>
            </a:r>
            <a:r>
              <a:rPr dirty="0" sz="1150" spc="75">
                <a:latin typeface="Arial"/>
                <a:cs typeface="Arial"/>
              </a:rPr>
              <a:t> </a:t>
            </a:r>
            <a:r>
              <a:rPr dirty="0" sz="1150" spc="-30">
                <a:latin typeface="Arial"/>
                <a:cs typeface="Arial"/>
              </a:rPr>
              <a:t>administradora</a:t>
            </a:r>
            <a:r>
              <a:rPr dirty="0" sz="1150" spc="8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única,</a:t>
            </a:r>
            <a:r>
              <a:rPr dirty="0" sz="1150" spc="70">
                <a:latin typeface="Arial"/>
                <a:cs typeface="Arial"/>
              </a:rPr>
              <a:t> </a:t>
            </a:r>
            <a:r>
              <a:rPr dirty="0" sz="1150" spc="-25">
                <a:latin typeface="Arial"/>
                <a:cs typeface="Arial"/>
              </a:rPr>
              <a:t>del </a:t>
            </a:r>
            <a:r>
              <a:rPr dirty="0" sz="1150">
                <a:latin typeface="Arial"/>
                <a:cs typeface="Arial"/>
              </a:rPr>
              <a:t>principio</a:t>
            </a:r>
            <a:r>
              <a:rPr dirty="0" sz="1150" spc="5">
                <a:latin typeface="Arial"/>
                <a:cs typeface="Arial"/>
              </a:rPr>
              <a:t> </a:t>
            </a:r>
            <a:r>
              <a:rPr dirty="0" sz="1150" spc="-35">
                <a:latin typeface="Arial"/>
                <a:cs typeface="Arial"/>
              </a:rPr>
              <a:t>contable</a:t>
            </a:r>
            <a:r>
              <a:rPr dirty="0" sz="1150" spc="1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de</a:t>
            </a:r>
            <a:r>
              <a:rPr dirty="0" sz="1150" spc="15">
                <a:latin typeface="Arial"/>
                <a:cs typeface="Arial"/>
              </a:rPr>
              <a:t> </a:t>
            </a:r>
            <a:r>
              <a:rPr dirty="0" sz="1150" spc="-75">
                <a:latin typeface="Arial"/>
                <a:cs typeface="Arial"/>
              </a:rPr>
              <a:t>empresa</a:t>
            </a:r>
            <a:r>
              <a:rPr dirty="0" sz="1150" spc="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en </a:t>
            </a:r>
            <a:r>
              <a:rPr dirty="0" sz="1150" spc="-30">
                <a:latin typeface="Arial"/>
                <a:cs typeface="Arial"/>
              </a:rPr>
              <a:t>funcionamiento</a:t>
            </a:r>
            <a:r>
              <a:rPr dirty="0" sz="1150" spc="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y,</a:t>
            </a:r>
            <a:r>
              <a:rPr dirty="0" sz="1150" spc="10">
                <a:latin typeface="Arial"/>
                <a:cs typeface="Arial"/>
              </a:rPr>
              <a:t> </a:t>
            </a:r>
            <a:r>
              <a:rPr dirty="0" sz="1150" spc="-80">
                <a:latin typeface="Arial"/>
                <a:cs typeface="Arial"/>
              </a:rPr>
              <a:t>basándonos</a:t>
            </a:r>
            <a:r>
              <a:rPr dirty="0" sz="1150" spc="1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en</a:t>
            </a:r>
            <a:r>
              <a:rPr dirty="0" sz="1150" spc="1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la</a:t>
            </a:r>
            <a:r>
              <a:rPr dirty="0" sz="1150" spc="5">
                <a:latin typeface="Arial"/>
                <a:cs typeface="Arial"/>
              </a:rPr>
              <a:t> </a:t>
            </a:r>
            <a:r>
              <a:rPr dirty="0" sz="1150" spc="-30">
                <a:latin typeface="Arial"/>
                <a:cs typeface="Arial"/>
              </a:rPr>
              <a:t>evidencia</a:t>
            </a:r>
            <a:r>
              <a:rPr dirty="0" sz="1150" spc="-5">
                <a:latin typeface="Arial"/>
                <a:cs typeface="Arial"/>
              </a:rPr>
              <a:t> </a:t>
            </a:r>
            <a:r>
              <a:rPr dirty="0" sz="1150" spc="-25">
                <a:latin typeface="Arial"/>
                <a:cs typeface="Arial"/>
              </a:rPr>
              <a:t>de </a:t>
            </a:r>
            <a:r>
              <a:rPr dirty="0" sz="1150">
                <a:latin typeface="Arial"/>
                <a:cs typeface="Arial"/>
              </a:rPr>
              <a:t>auditoría</a:t>
            </a:r>
            <a:r>
              <a:rPr dirty="0" sz="1150" spc="70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obtenida,</a:t>
            </a:r>
            <a:r>
              <a:rPr dirty="0" sz="1150" spc="7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concluimos</a:t>
            </a:r>
            <a:r>
              <a:rPr dirty="0" sz="1150" spc="9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sobre</a:t>
            </a:r>
            <a:r>
              <a:rPr dirty="0" sz="1150" spc="8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si</a:t>
            </a:r>
            <a:r>
              <a:rPr dirty="0" sz="1150" spc="8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existe</a:t>
            </a:r>
            <a:r>
              <a:rPr dirty="0" sz="1150" spc="9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o</a:t>
            </a:r>
            <a:r>
              <a:rPr dirty="0" sz="1150" spc="9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no</a:t>
            </a:r>
            <a:r>
              <a:rPr dirty="0" sz="1150" spc="8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una</a:t>
            </a:r>
            <a:r>
              <a:rPr dirty="0" sz="1150" spc="80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incertidumbre</a:t>
            </a:r>
            <a:r>
              <a:rPr dirty="0" sz="1150" spc="85">
                <a:latin typeface="Arial"/>
                <a:cs typeface="Arial"/>
              </a:rPr>
              <a:t> </a:t>
            </a:r>
            <a:r>
              <a:rPr dirty="0" sz="1150" spc="-25">
                <a:latin typeface="Arial"/>
                <a:cs typeface="Arial"/>
              </a:rPr>
              <a:t>material </a:t>
            </a:r>
            <a:r>
              <a:rPr dirty="0" sz="1150" spc="-40">
                <a:latin typeface="Arial"/>
                <a:cs typeface="Arial"/>
              </a:rPr>
              <a:t>relacionada</a:t>
            </a:r>
            <a:r>
              <a:rPr dirty="0" sz="1150" spc="-1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con</a:t>
            </a:r>
            <a:r>
              <a:rPr dirty="0" sz="1150" spc="-10">
                <a:latin typeface="Arial"/>
                <a:cs typeface="Arial"/>
              </a:rPr>
              <a:t> </a:t>
            </a:r>
            <a:r>
              <a:rPr dirty="0" sz="1150" spc="-50">
                <a:latin typeface="Arial"/>
                <a:cs typeface="Arial"/>
              </a:rPr>
              <a:t>hechos</a:t>
            </a:r>
            <a:r>
              <a:rPr dirty="0" sz="1150" spc="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o</a:t>
            </a:r>
            <a:r>
              <a:rPr dirty="0" sz="1150" spc="-1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con</a:t>
            </a:r>
            <a:r>
              <a:rPr dirty="0" sz="1150" spc="-5">
                <a:latin typeface="Arial"/>
                <a:cs typeface="Arial"/>
              </a:rPr>
              <a:t> </a:t>
            </a:r>
            <a:r>
              <a:rPr dirty="0" sz="1150" spc="-35">
                <a:latin typeface="Arial"/>
                <a:cs typeface="Arial"/>
              </a:rPr>
              <a:t>condiciones</a:t>
            </a:r>
            <a:r>
              <a:rPr dirty="0" sz="1150" spc="-15">
                <a:latin typeface="Arial"/>
                <a:cs typeface="Arial"/>
              </a:rPr>
              <a:t> </a:t>
            </a:r>
            <a:r>
              <a:rPr dirty="0" sz="1150" spc="-20">
                <a:latin typeface="Arial"/>
                <a:cs typeface="Arial"/>
              </a:rPr>
              <a:t>que</a:t>
            </a:r>
            <a:r>
              <a:rPr dirty="0" sz="1150" spc="-10">
                <a:latin typeface="Arial"/>
                <a:cs typeface="Arial"/>
              </a:rPr>
              <a:t> </a:t>
            </a:r>
            <a:r>
              <a:rPr dirty="0" sz="1150" spc="-55">
                <a:latin typeface="Arial"/>
                <a:cs typeface="Arial"/>
              </a:rPr>
              <a:t>pueden</a:t>
            </a:r>
            <a:r>
              <a:rPr dirty="0" sz="1150" spc="-25">
                <a:latin typeface="Arial"/>
                <a:cs typeface="Arial"/>
              </a:rPr>
              <a:t> </a:t>
            </a:r>
            <a:r>
              <a:rPr dirty="0" sz="1150" spc="-45">
                <a:latin typeface="Arial"/>
                <a:cs typeface="Arial"/>
              </a:rPr>
              <a:t>generar</a:t>
            </a:r>
            <a:r>
              <a:rPr dirty="0" sz="1150" spc="-25">
                <a:latin typeface="Arial"/>
                <a:cs typeface="Arial"/>
              </a:rPr>
              <a:t> </a:t>
            </a:r>
            <a:r>
              <a:rPr dirty="0" sz="1150" spc="-55">
                <a:latin typeface="Arial"/>
                <a:cs typeface="Arial"/>
              </a:rPr>
              <a:t>dudas</a:t>
            </a:r>
            <a:r>
              <a:rPr dirty="0" sz="1150" spc="-15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significativas </a:t>
            </a:r>
            <a:r>
              <a:rPr dirty="0" sz="1150" spc="-90">
                <a:latin typeface="Arial"/>
                <a:cs typeface="Arial"/>
              </a:rPr>
              <a:t>sobre</a:t>
            </a:r>
            <a:r>
              <a:rPr dirty="0" sz="1150" spc="5">
                <a:latin typeface="Arial"/>
                <a:cs typeface="Arial"/>
              </a:rPr>
              <a:t> </a:t>
            </a:r>
            <a:r>
              <a:rPr dirty="0" sz="1150" spc="-20">
                <a:latin typeface="Arial"/>
                <a:cs typeface="Arial"/>
              </a:rPr>
              <a:t>la</a:t>
            </a:r>
            <a:r>
              <a:rPr dirty="0" sz="1150" spc="-60">
                <a:latin typeface="Arial"/>
                <a:cs typeface="Arial"/>
              </a:rPr>
              <a:t> </a:t>
            </a:r>
            <a:r>
              <a:rPr dirty="0" sz="1150" spc="-70">
                <a:latin typeface="Arial"/>
                <a:cs typeface="Arial"/>
              </a:rPr>
              <a:t>capacidad</a:t>
            </a:r>
            <a:r>
              <a:rPr dirty="0" sz="1150" spc="-10">
                <a:latin typeface="Arial"/>
                <a:cs typeface="Arial"/>
              </a:rPr>
              <a:t> </a:t>
            </a:r>
            <a:r>
              <a:rPr dirty="0" sz="1150" spc="-160">
                <a:latin typeface="Arial"/>
                <a:cs typeface="Arial"/>
              </a:rPr>
              <a:t>de</a:t>
            </a:r>
            <a:r>
              <a:rPr dirty="0" sz="1150" spc="8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la</a:t>
            </a:r>
            <a:r>
              <a:rPr dirty="0" sz="1150" spc="-35">
                <a:latin typeface="Arial"/>
                <a:cs typeface="Arial"/>
              </a:rPr>
              <a:t> </a:t>
            </a:r>
            <a:r>
              <a:rPr dirty="0" sz="1150" spc="-80">
                <a:latin typeface="Arial"/>
                <a:cs typeface="Arial"/>
              </a:rPr>
              <a:t>Sociedad</a:t>
            </a:r>
            <a:r>
              <a:rPr dirty="0" sz="1150" spc="25">
                <a:latin typeface="Arial"/>
                <a:cs typeface="Arial"/>
              </a:rPr>
              <a:t> </a:t>
            </a:r>
            <a:r>
              <a:rPr dirty="0" sz="1150" spc="-95">
                <a:latin typeface="Arial"/>
                <a:cs typeface="Arial"/>
              </a:rPr>
              <a:t>para</a:t>
            </a:r>
            <a:r>
              <a:rPr dirty="0" sz="1150" spc="10">
                <a:latin typeface="Arial"/>
                <a:cs typeface="Arial"/>
              </a:rPr>
              <a:t> </a:t>
            </a:r>
            <a:r>
              <a:rPr dirty="0" sz="1150" spc="-40">
                <a:latin typeface="Arial"/>
                <a:cs typeface="Arial"/>
              </a:rPr>
              <a:t>continuar</a:t>
            </a:r>
            <a:r>
              <a:rPr dirty="0" sz="1150" spc="25">
                <a:latin typeface="Arial"/>
                <a:cs typeface="Arial"/>
              </a:rPr>
              <a:t> </a:t>
            </a:r>
            <a:r>
              <a:rPr dirty="0" sz="1150" spc="-60">
                <a:latin typeface="Arial"/>
                <a:cs typeface="Arial"/>
              </a:rPr>
              <a:t>como</a:t>
            </a:r>
            <a:r>
              <a:rPr dirty="0" sz="1150" spc="30">
                <a:latin typeface="Arial"/>
                <a:cs typeface="Arial"/>
              </a:rPr>
              <a:t> </a:t>
            </a:r>
            <a:r>
              <a:rPr dirty="0" sz="1150" spc="-100">
                <a:latin typeface="Arial"/>
                <a:cs typeface="Arial"/>
              </a:rPr>
              <a:t>empresa</a:t>
            </a:r>
            <a:r>
              <a:rPr dirty="0" sz="1150" spc="30">
                <a:latin typeface="Arial"/>
                <a:cs typeface="Arial"/>
              </a:rPr>
              <a:t> </a:t>
            </a:r>
            <a:r>
              <a:rPr dirty="0" sz="1150" spc="-145">
                <a:latin typeface="Arial"/>
                <a:cs typeface="Arial"/>
              </a:rPr>
              <a:t>en</a:t>
            </a:r>
            <a:r>
              <a:rPr dirty="0" sz="1150" spc="60">
                <a:latin typeface="Arial"/>
                <a:cs typeface="Arial"/>
              </a:rPr>
              <a:t> </a:t>
            </a:r>
            <a:r>
              <a:rPr dirty="0" sz="1150" spc="-40">
                <a:latin typeface="Arial"/>
                <a:cs typeface="Arial"/>
              </a:rPr>
              <a:t>funcionamiento.</a:t>
            </a:r>
            <a:r>
              <a:rPr dirty="0" sz="1150" spc="25">
                <a:latin typeface="Arial"/>
                <a:cs typeface="Arial"/>
              </a:rPr>
              <a:t> </a:t>
            </a:r>
            <a:r>
              <a:rPr dirty="0" sz="1150" spc="-25">
                <a:latin typeface="Arial"/>
                <a:cs typeface="Arial"/>
              </a:rPr>
              <a:t>Si </a:t>
            </a:r>
            <a:r>
              <a:rPr dirty="0" sz="1150" spc="-10">
                <a:latin typeface="Arial"/>
                <a:cs typeface="Arial"/>
              </a:rPr>
              <a:t>concluimos</a:t>
            </a:r>
            <a:r>
              <a:rPr dirty="0" sz="1150" spc="1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que</a:t>
            </a:r>
            <a:r>
              <a:rPr dirty="0" sz="1150" spc="2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existe</a:t>
            </a:r>
            <a:r>
              <a:rPr dirty="0" sz="1150" spc="2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una</a:t>
            </a:r>
            <a:r>
              <a:rPr dirty="0" sz="1150" spc="20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incertidumbre</a:t>
            </a:r>
            <a:r>
              <a:rPr dirty="0" sz="1150" spc="2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material,</a:t>
            </a:r>
            <a:r>
              <a:rPr dirty="0" sz="1150" spc="2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se</a:t>
            </a:r>
            <a:r>
              <a:rPr dirty="0" sz="1150" spc="20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requiere</a:t>
            </a:r>
            <a:r>
              <a:rPr dirty="0" sz="1150" spc="2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que</a:t>
            </a:r>
            <a:r>
              <a:rPr dirty="0" sz="1150" spc="25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llamemos</a:t>
            </a:r>
            <a:r>
              <a:rPr dirty="0" sz="1150" spc="25">
                <a:latin typeface="Arial"/>
                <a:cs typeface="Arial"/>
              </a:rPr>
              <a:t> </a:t>
            </a:r>
            <a:r>
              <a:rPr dirty="0" sz="1150" spc="-25">
                <a:latin typeface="Arial"/>
                <a:cs typeface="Arial"/>
              </a:rPr>
              <a:t>la </a:t>
            </a:r>
            <a:r>
              <a:rPr dirty="0" sz="1150" spc="-70">
                <a:latin typeface="Arial"/>
                <a:cs typeface="Arial"/>
              </a:rPr>
              <a:t>atención</a:t>
            </a:r>
            <a:r>
              <a:rPr dirty="0" sz="1150" spc="-15">
                <a:latin typeface="Arial"/>
                <a:cs typeface="Arial"/>
              </a:rPr>
              <a:t> </a:t>
            </a:r>
            <a:r>
              <a:rPr dirty="0" sz="1150" spc="-200">
                <a:latin typeface="Arial"/>
                <a:cs typeface="Arial"/>
              </a:rPr>
              <a:t>en</a:t>
            </a:r>
            <a:r>
              <a:rPr dirty="0" sz="1150" spc="120">
                <a:latin typeface="Arial"/>
                <a:cs typeface="Arial"/>
              </a:rPr>
              <a:t> </a:t>
            </a:r>
            <a:r>
              <a:rPr dirty="0" sz="1150" spc="-80">
                <a:latin typeface="Arial"/>
                <a:cs typeface="Arial"/>
              </a:rPr>
              <a:t>nuestro</a:t>
            </a:r>
            <a:r>
              <a:rPr dirty="0" sz="1150">
                <a:latin typeface="Arial"/>
                <a:cs typeface="Arial"/>
              </a:rPr>
              <a:t> </a:t>
            </a:r>
            <a:r>
              <a:rPr dirty="0" sz="1150" spc="-30">
                <a:latin typeface="Arial"/>
                <a:cs typeface="Arial"/>
              </a:rPr>
              <a:t>informe</a:t>
            </a:r>
            <a:r>
              <a:rPr dirty="0" sz="1150" spc="-50">
                <a:latin typeface="Arial"/>
                <a:cs typeface="Arial"/>
              </a:rPr>
              <a:t> </a:t>
            </a:r>
            <a:r>
              <a:rPr dirty="0" sz="1150" spc="-195">
                <a:latin typeface="Arial"/>
                <a:cs typeface="Arial"/>
              </a:rPr>
              <a:t>de</a:t>
            </a:r>
            <a:r>
              <a:rPr dirty="0" sz="1150" spc="110">
                <a:latin typeface="Arial"/>
                <a:cs typeface="Arial"/>
              </a:rPr>
              <a:t> </a:t>
            </a:r>
            <a:r>
              <a:rPr dirty="0" sz="1150" spc="-50">
                <a:latin typeface="Arial"/>
                <a:cs typeface="Arial"/>
              </a:rPr>
              <a:t>auditoría</a:t>
            </a:r>
            <a:r>
              <a:rPr dirty="0" sz="1150" spc="40">
                <a:latin typeface="Arial"/>
                <a:cs typeface="Arial"/>
              </a:rPr>
              <a:t> </a:t>
            </a:r>
            <a:r>
              <a:rPr dirty="0" sz="1150" spc="-100">
                <a:latin typeface="Arial"/>
                <a:cs typeface="Arial"/>
              </a:rPr>
              <a:t>sobre</a:t>
            </a:r>
            <a:r>
              <a:rPr dirty="0" sz="1150" spc="35">
                <a:latin typeface="Arial"/>
                <a:cs typeface="Arial"/>
              </a:rPr>
              <a:t> </a:t>
            </a:r>
            <a:r>
              <a:rPr dirty="0" sz="1150" spc="-75">
                <a:latin typeface="Arial"/>
                <a:cs typeface="Arial"/>
              </a:rPr>
              <a:t>la</a:t>
            </a:r>
            <a:r>
              <a:rPr dirty="0" sz="1150" spc="25">
                <a:latin typeface="Arial"/>
                <a:cs typeface="Arial"/>
              </a:rPr>
              <a:t> </a:t>
            </a:r>
            <a:r>
              <a:rPr dirty="0" sz="1150" spc="-65">
                <a:latin typeface="Arial"/>
                <a:cs typeface="Arial"/>
              </a:rPr>
              <a:t>correspondiente</a:t>
            </a:r>
            <a:r>
              <a:rPr dirty="0" sz="1150" spc="60">
                <a:latin typeface="Arial"/>
                <a:cs typeface="Arial"/>
              </a:rPr>
              <a:t> </a:t>
            </a:r>
            <a:r>
              <a:rPr dirty="0" sz="1150" spc="-30">
                <a:latin typeface="Arial"/>
                <a:cs typeface="Arial"/>
              </a:rPr>
              <a:t>información</a:t>
            </a:r>
            <a:r>
              <a:rPr dirty="0" sz="1150" spc="40">
                <a:latin typeface="Arial"/>
                <a:cs typeface="Arial"/>
              </a:rPr>
              <a:t> </a:t>
            </a:r>
            <a:r>
              <a:rPr dirty="0" sz="1150" spc="-35">
                <a:latin typeface="Arial"/>
                <a:cs typeface="Arial"/>
              </a:rPr>
              <a:t>revelada </a:t>
            </a:r>
            <a:r>
              <a:rPr dirty="0" sz="1150">
                <a:latin typeface="Arial"/>
                <a:cs typeface="Arial"/>
              </a:rPr>
              <a:t>en</a:t>
            </a:r>
            <a:r>
              <a:rPr dirty="0" sz="1150" spc="1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las</a:t>
            </a:r>
            <a:r>
              <a:rPr dirty="0" sz="1150" spc="20">
                <a:latin typeface="Arial"/>
                <a:cs typeface="Arial"/>
              </a:rPr>
              <a:t> </a:t>
            </a:r>
            <a:r>
              <a:rPr dirty="0" sz="1150" spc="-55">
                <a:latin typeface="Arial"/>
                <a:cs typeface="Arial"/>
              </a:rPr>
              <a:t>cuentas</a:t>
            </a:r>
            <a:r>
              <a:rPr dirty="0" sz="1150" spc="20">
                <a:latin typeface="Arial"/>
                <a:cs typeface="Arial"/>
              </a:rPr>
              <a:t> </a:t>
            </a:r>
            <a:r>
              <a:rPr dirty="0" sz="1150" spc="-40">
                <a:latin typeface="Arial"/>
                <a:cs typeface="Arial"/>
              </a:rPr>
              <a:t>anuales</a:t>
            </a:r>
            <a:r>
              <a:rPr dirty="0" sz="1150" spc="3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de</a:t>
            </a:r>
            <a:r>
              <a:rPr dirty="0" sz="1150" spc="30">
                <a:latin typeface="Arial"/>
                <a:cs typeface="Arial"/>
              </a:rPr>
              <a:t> </a:t>
            </a:r>
            <a:r>
              <a:rPr dirty="0" sz="1150" spc="-25">
                <a:latin typeface="Arial"/>
                <a:cs typeface="Arial"/>
              </a:rPr>
              <a:t>pymes</a:t>
            </a:r>
            <a:r>
              <a:rPr dirty="0" sz="1150" spc="2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o,</a:t>
            </a:r>
            <a:r>
              <a:rPr dirty="0" sz="1150" spc="2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si</a:t>
            </a:r>
            <a:r>
              <a:rPr dirty="0" sz="1150" spc="20">
                <a:latin typeface="Arial"/>
                <a:cs typeface="Arial"/>
              </a:rPr>
              <a:t> </a:t>
            </a:r>
            <a:r>
              <a:rPr dirty="0" sz="1150" spc="-20">
                <a:latin typeface="Arial"/>
                <a:cs typeface="Arial"/>
              </a:rPr>
              <a:t>dichas</a:t>
            </a:r>
            <a:r>
              <a:rPr dirty="0" sz="1150" spc="25">
                <a:latin typeface="Arial"/>
                <a:cs typeface="Arial"/>
              </a:rPr>
              <a:t> </a:t>
            </a:r>
            <a:r>
              <a:rPr dirty="0" sz="1150" spc="-40">
                <a:latin typeface="Arial"/>
                <a:cs typeface="Arial"/>
              </a:rPr>
              <a:t>revelaciones</a:t>
            </a:r>
            <a:r>
              <a:rPr dirty="0" sz="1150" spc="2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no</a:t>
            </a:r>
            <a:r>
              <a:rPr dirty="0" sz="1150" spc="1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son</a:t>
            </a:r>
            <a:r>
              <a:rPr dirty="0" sz="1150" spc="20">
                <a:latin typeface="Arial"/>
                <a:cs typeface="Arial"/>
              </a:rPr>
              <a:t> </a:t>
            </a:r>
            <a:r>
              <a:rPr dirty="0" sz="1150" spc="-70">
                <a:latin typeface="Arial"/>
                <a:cs typeface="Arial"/>
              </a:rPr>
              <a:t>adecuadas,</a:t>
            </a:r>
            <a:r>
              <a:rPr dirty="0" sz="1150" spc="20">
                <a:latin typeface="Arial"/>
                <a:cs typeface="Arial"/>
              </a:rPr>
              <a:t> </a:t>
            </a:r>
            <a:r>
              <a:rPr dirty="0" sz="1150" spc="-50">
                <a:latin typeface="Arial"/>
                <a:cs typeface="Arial"/>
              </a:rPr>
              <a:t>que </a:t>
            </a:r>
            <a:r>
              <a:rPr dirty="0" sz="1150" spc="-75">
                <a:latin typeface="Arial"/>
                <a:cs typeface="Arial"/>
              </a:rPr>
              <a:t>expresemos</a:t>
            </a:r>
            <a:r>
              <a:rPr dirty="0" sz="1150" spc="-10">
                <a:latin typeface="Arial"/>
                <a:cs typeface="Arial"/>
              </a:rPr>
              <a:t> </a:t>
            </a:r>
            <a:r>
              <a:rPr dirty="0" sz="1150" spc="-45">
                <a:latin typeface="Arial"/>
                <a:cs typeface="Arial"/>
              </a:rPr>
              <a:t>una</a:t>
            </a:r>
            <a:r>
              <a:rPr dirty="0" sz="1150" spc="-35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opinión</a:t>
            </a:r>
            <a:r>
              <a:rPr dirty="0" sz="1150" spc="-15">
                <a:latin typeface="Arial"/>
                <a:cs typeface="Arial"/>
              </a:rPr>
              <a:t> </a:t>
            </a:r>
            <a:r>
              <a:rPr dirty="0" sz="1150" spc="-30">
                <a:latin typeface="Arial"/>
                <a:cs typeface="Arial"/>
              </a:rPr>
              <a:t>modificada.</a:t>
            </a:r>
            <a:r>
              <a:rPr dirty="0" sz="1150" spc="-10">
                <a:latin typeface="Arial"/>
                <a:cs typeface="Arial"/>
              </a:rPr>
              <a:t> </a:t>
            </a:r>
            <a:r>
              <a:rPr dirty="0" sz="1150" spc="-55">
                <a:latin typeface="Arial"/>
                <a:cs typeface="Arial"/>
              </a:rPr>
              <a:t>Nuestras</a:t>
            </a:r>
            <a:r>
              <a:rPr dirty="0" sz="1150">
                <a:latin typeface="Arial"/>
                <a:cs typeface="Arial"/>
              </a:rPr>
              <a:t> </a:t>
            </a:r>
            <a:r>
              <a:rPr dirty="0" sz="1150" spc="-50">
                <a:latin typeface="Arial"/>
                <a:cs typeface="Arial"/>
              </a:rPr>
              <a:t>conclusiones</a:t>
            </a:r>
            <a:r>
              <a:rPr dirty="0" sz="1150" spc="-5">
                <a:latin typeface="Arial"/>
                <a:cs typeface="Arial"/>
              </a:rPr>
              <a:t> </a:t>
            </a:r>
            <a:r>
              <a:rPr dirty="0" sz="1150" spc="-114">
                <a:latin typeface="Arial"/>
                <a:cs typeface="Arial"/>
              </a:rPr>
              <a:t>se</a:t>
            </a:r>
            <a:r>
              <a:rPr dirty="0" sz="1150" spc="35">
                <a:latin typeface="Arial"/>
                <a:cs typeface="Arial"/>
              </a:rPr>
              <a:t> </a:t>
            </a:r>
            <a:r>
              <a:rPr dirty="0" sz="1150" spc="-90">
                <a:latin typeface="Arial"/>
                <a:cs typeface="Arial"/>
              </a:rPr>
              <a:t>basan</a:t>
            </a:r>
            <a:r>
              <a:rPr dirty="0" sz="1150" spc="10">
                <a:latin typeface="Arial"/>
                <a:cs typeface="Arial"/>
              </a:rPr>
              <a:t> </a:t>
            </a:r>
            <a:r>
              <a:rPr dirty="0" sz="1150" spc="-35">
                <a:latin typeface="Arial"/>
                <a:cs typeface="Arial"/>
              </a:rPr>
              <a:t>en</a:t>
            </a:r>
            <a:r>
              <a:rPr dirty="0" sz="1150" spc="1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la</a:t>
            </a:r>
            <a:r>
              <a:rPr dirty="0" sz="1150" spc="-15">
                <a:latin typeface="Arial"/>
                <a:cs typeface="Arial"/>
              </a:rPr>
              <a:t> </a:t>
            </a:r>
            <a:r>
              <a:rPr dirty="0" sz="1150" spc="-30">
                <a:latin typeface="Arial"/>
                <a:cs typeface="Arial"/>
              </a:rPr>
              <a:t>evidencia </a:t>
            </a:r>
            <a:r>
              <a:rPr dirty="0" sz="1150" spc="-110">
                <a:latin typeface="Arial"/>
                <a:cs typeface="Arial"/>
              </a:rPr>
              <a:t>de</a:t>
            </a:r>
            <a:r>
              <a:rPr dirty="0" sz="1150" spc="25">
                <a:latin typeface="Arial"/>
                <a:cs typeface="Arial"/>
              </a:rPr>
              <a:t> </a:t>
            </a:r>
            <a:r>
              <a:rPr dirty="0" sz="1150" spc="-40">
                <a:latin typeface="Arial"/>
                <a:cs typeface="Arial"/>
              </a:rPr>
              <a:t>auditoría </a:t>
            </a:r>
            <a:r>
              <a:rPr dirty="0" sz="1150" spc="-45">
                <a:latin typeface="Arial"/>
                <a:cs typeface="Arial"/>
              </a:rPr>
              <a:t>obtenida</a:t>
            </a:r>
            <a:r>
              <a:rPr dirty="0" sz="1150" spc="-35">
                <a:latin typeface="Arial"/>
                <a:cs typeface="Arial"/>
              </a:rPr>
              <a:t> </a:t>
            </a:r>
            <a:r>
              <a:rPr dirty="0" sz="1150" spc="-90">
                <a:latin typeface="Arial"/>
                <a:cs typeface="Arial"/>
              </a:rPr>
              <a:t>hasta</a:t>
            </a:r>
            <a:r>
              <a:rPr dirty="0" sz="1150" spc="1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la</a:t>
            </a:r>
            <a:r>
              <a:rPr dirty="0" sz="1150" spc="-85">
                <a:latin typeface="Arial"/>
                <a:cs typeface="Arial"/>
              </a:rPr>
              <a:t> </a:t>
            </a:r>
            <a:r>
              <a:rPr dirty="0" sz="1150" spc="-65">
                <a:latin typeface="Arial"/>
                <a:cs typeface="Arial"/>
              </a:rPr>
              <a:t>fecha</a:t>
            </a:r>
            <a:r>
              <a:rPr dirty="0" sz="1150" spc="-15">
                <a:latin typeface="Arial"/>
                <a:cs typeface="Arial"/>
              </a:rPr>
              <a:t> </a:t>
            </a:r>
            <a:r>
              <a:rPr dirty="0" sz="1150" spc="-100">
                <a:latin typeface="Arial"/>
                <a:cs typeface="Arial"/>
              </a:rPr>
              <a:t>de</a:t>
            </a:r>
            <a:r>
              <a:rPr dirty="0" sz="1150" spc="20">
                <a:latin typeface="Arial"/>
                <a:cs typeface="Arial"/>
              </a:rPr>
              <a:t> </a:t>
            </a:r>
            <a:r>
              <a:rPr dirty="0" sz="1150" spc="-60">
                <a:latin typeface="Arial"/>
                <a:cs typeface="Arial"/>
              </a:rPr>
              <a:t>nuestro</a:t>
            </a:r>
            <a:r>
              <a:rPr dirty="0" sz="1150" spc="-20">
                <a:latin typeface="Arial"/>
                <a:cs typeface="Arial"/>
              </a:rPr>
              <a:t> informe</a:t>
            </a:r>
            <a:r>
              <a:rPr dirty="0" sz="1150" spc="-5">
                <a:latin typeface="Arial"/>
                <a:cs typeface="Arial"/>
              </a:rPr>
              <a:t> </a:t>
            </a:r>
            <a:r>
              <a:rPr dirty="0" sz="1150" spc="-95">
                <a:latin typeface="Arial"/>
                <a:cs typeface="Arial"/>
              </a:rPr>
              <a:t>de</a:t>
            </a:r>
            <a:r>
              <a:rPr dirty="0" sz="1150" spc="15">
                <a:latin typeface="Arial"/>
                <a:cs typeface="Arial"/>
              </a:rPr>
              <a:t> </a:t>
            </a:r>
            <a:r>
              <a:rPr dirty="0" sz="1150" spc="-40">
                <a:latin typeface="Arial"/>
                <a:cs typeface="Arial"/>
              </a:rPr>
              <a:t>auditoría.</a:t>
            </a:r>
            <a:r>
              <a:rPr dirty="0" sz="1150" spc="-10">
                <a:latin typeface="Arial"/>
                <a:cs typeface="Arial"/>
              </a:rPr>
              <a:t> Sin</a:t>
            </a:r>
            <a:r>
              <a:rPr dirty="0" sz="1150" spc="5">
                <a:latin typeface="Arial"/>
                <a:cs typeface="Arial"/>
              </a:rPr>
              <a:t> </a:t>
            </a:r>
            <a:r>
              <a:rPr dirty="0" sz="1150" spc="-65">
                <a:latin typeface="Arial"/>
                <a:cs typeface="Arial"/>
              </a:rPr>
              <a:t>embargo,</a:t>
            </a:r>
            <a:r>
              <a:rPr dirty="0" sz="1150" spc="-10">
                <a:latin typeface="Arial"/>
                <a:cs typeface="Arial"/>
              </a:rPr>
              <a:t> </a:t>
            </a:r>
            <a:r>
              <a:rPr dirty="0" sz="1150" spc="-25">
                <a:latin typeface="Arial"/>
                <a:cs typeface="Arial"/>
              </a:rPr>
              <a:t>los </a:t>
            </a:r>
            <a:r>
              <a:rPr dirty="0" sz="1150" spc="-80">
                <a:latin typeface="Arial"/>
                <a:cs typeface="Arial"/>
              </a:rPr>
              <a:t>hechos</a:t>
            </a:r>
            <a:r>
              <a:rPr dirty="0" sz="1150" spc="-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o</a:t>
            </a:r>
            <a:r>
              <a:rPr dirty="0" sz="1150" spc="-20">
                <a:latin typeface="Arial"/>
                <a:cs typeface="Arial"/>
              </a:rPr>
              <a:t> </a:t>
            </a:r>
            <a:r>
              <a:rPr dirty="0" sz="1150" spc="-40">
                <a:latin typeface="Arial"/>
                <a:cs typeface="Arial"/>
              </a:rPr>
              <a:t>condiciones</a:t>
            </a:r>
            <a:r>
              <a:rPr dirty="0" sz="1150" spc="-5">
                <a:latin typeface="Arial"/>
                <a:cs typeface="Arial"/>
              </a:rPr>
              <a:t> </a:t>
            </a:r>
            <a:r>
              <a:rPr dirty="0" sz="1150" spc="-25">
                <a:latin typeface="Arial"/>
                <a:cs typeface="Arial"/>
              </a:rPr>
              <a:t>futuros</a:t>
            </a:r>
            <a:r>
              <a:rPr dirty="0" sz="1150" spc="5">
                <a:latin typeface="Arial"/>
                <a:cs typeface="Arial"/>
              </a:rPr>
              <a:t> </a:t>
            </a:r>
            <a:r>
              <a:rPr dirty="0" sz="1150" spc="-80">
                <a:latin typeface="Arial"/>
                <a:cs typeface="Arial"/>
              </a:rPr>
              <a:t>pueden</a:t>
            </a:r>
            <a:r>
              <a:rPr dirty="0" sz="1150" spc="-5">
                <a:latin typeface="Arial"/>
                <a:cs typeface="Arial"/>
              </a:rPr>
              <a:t> </a:t>
            </a:r>
            <a:r>
              <a:rPr dirty="0" sz="1150" spc="-70">
                <a:latin typeface="Arial"/>
                <a:cs typeface="Arial"/>
              </a:rPr>
              <a:t>ser</a:t>
            </a:r>
            <a:r>
              <a:rPr dirty="0" sz="1150" spc="-1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la</a:t>
            </a:r>
            <a:r>
              <a:rPr dirty="0" sz="1150" spc="-5">
                <a:latin typeface="Arial"/>
                <a:cs typeface="Arial"/>
              </a:rPr>
              <a:t> </a:t>
            </a:r>
            <a:r>
              <a:rPr dirty="0" sz="1150" spc="-90">
                <a:latin typeface="Arial"/>
                <a:cs typeface="Arial"/>
              </a:rPr>
              <a:t>causa</a:t>
            </a:r>
            <a:r>
              <a:rPr dirty="0" sz="1150" spc="10">
                <a:latin typeface="Arial"/>
                <a:cs typeface="Arial"/>
              </a:rPr>
              <a:t> </a:t>
            </a:r>
            <a:r>
              <a:rPr dirty="0" sz="1150" spc="-80">
                <a:latin typeface="Arial"/>
                <a:cs typeface="Arial"/>
              </a:rPr>
              <a:t>de</a:t>
            </a:r>
            <a:r>
              <a:rPr dirty="0" sz="1150">
                <a:latin typeface="Arial"/>
                <a:cs typeface="Arial"/>
              </a:rPr>
              <a:t> </a:t>
            </a:r>
            <a:r>
              <a:rPr dirty="0" sz="1150" spc="-60">
                <a:latin typeface="Arial"/>
                <a:cs typeface="Arial"/>
              </a:rPr>
              <a:t>que</a:t>
            </a:r>
            <a:r>
              <a:rPr dirty="0" sz="1150" spc="-1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la</a:t>
            </a:r>
            <a:r>
              <a:rPr dirty="0" sz="1150" spc="-5">
                <a:latin typeface="Arial"/>
                <a:cs typeface="Arial"/>
              </a:rPr>
              <a:t> </a:t>
            </a:r>
            <a:r>
              <a:rPr dirty="0" sz="1150" spc="-60">
                <a:latin typeface="Arial"/>
                <a:cs typeface="Arial"/>
              </a:rPr>
              <a:t>Sociedad</a:t>
            </a:r>
            <a:r>
              <a:rPr dirty="0" sz="1150" spc="5">
                <a:latin typeface="Arial"/>
                <a:cs typeface="Arial"/>
              </a:rPr>
              <a:t> </a:t>
            </a:r>
            <a:r>
              <a:rPr dirty="0" sz="1150" spc="-50">
                <a:latin typeface="Arial"/>
                <a:cs typeface="Arial"/>
              </a:rPr>
              <a:t>deje</a:t>
            </a:r>
            <a:r>
              <a:rPr dirty="0" sz="1150" spc="-10">
                <a:latin typeface="Arial"/>
                <a:cs typeface="Arial"/>
              </a:rPr>
              <a:t> </a:t>
            </a:r>
            <a:r>
              <a:rPr dirty="0" sz="1150" spc="-60">
                <a:latin typeface="Arial"/>
                <a:cs typeface="Arial"/>
              </a:rPr>
              <a:t>de</a:t>
            </a:r>
            <a:r>
              <a:rPr dirty="0" sz="1150" spc="-10">
                <a:latin typeface="Arial"/>
                <a:cs typeface="Arial"/>
              </a:rPr>
              <a:t> </a:t>
            </a:r>
            <a:r>
              <a:rPr dirty="0" sz="1150" spc="-65">
                <a:latin typeface="Arial"/>
                <a:cs typeface="Arial"/>
              </a:rPr>
              <a:t>ser</a:t>
            </a:r>
            <a:r>
              <a:rPr dirty="0" sz="1150" spc="-15">
                <a:latin typeface="Arial"/>
                <a:cs typeface="Arial"/>
              </a:rPr>
              <a:t> </a:t>
            </a:r>
            <a:r>
              <a:rPr dirty="0" sz="1150" spc="-35">
                <a:latin typeface="Arial"/>
                <a:cs typeface="Arial"/>
              </a:rPr>
              <a:t>una </a:t>
            </a:r>
            <a:r>
              <a:rPr dirty="0" sz="1150" spc="-90">
                <a:latin typeface="Arial"/>
                <a:cs typeface="Arial"/>
              </a:rPr>
              <a:t>empresa</a:t>
            </a:r>
            <a:r>
              <a:rPr dirty="0" sz="1150" spc="-15">
                <a:latin typeface="Arial"/>
                <a:cs typeface="Arial"/>
              </a:rPr>
              <a:t> </a:t>
            </a:r>
            <a:r>
              <a:rPr dirty="0" sz="1150" spc="-95">
                <a:latin typeface="Arial"/>
                <a:cs typeface="Arial"/>
              </a:rPr>
              <a:t>en</a:t>
            </a:r>
            <a:r>
              <a:rPr dirty="0" sz="1150" spc="-15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funcionamiento.</a:t>
            </a:r>
            <a:endParaRPr sz="1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Font typeface="Arial"/>
              <a:buChar char="•"/>
            </a:pPr>
            <a:endParaRPr sz="1150">
              <a:latin typeface="Arial"/>
              <a:cs typeface="Arial"/>
            </a:endParaRPr>
          </a:p>
          <a:p>
            <a:pPr algn="just" marL="362585" marR="5080" indent="-262255">
              <a:lnSpc>
                <a:spcPct val="97700"/>
              </a:lnSpc>
              <a:buChar char="•"/>
              <a:tabLst>
                <a:tab pos="362585" algn="l"/>
                <a:tab pos="365125" algn="l"/>
              </a:tabLst>
            </a:pP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-55">
                <a:latin typeface="Arial"/>
                <a:cs typeface="Arial"/>
              </a:rPr>
              <a:t>Evaluamos</a:t>
            </a:r>
            <a:r>
              <a:rPr dirty="0" sz="1150" spc="-3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la</a:t>
            </a:r>
            <a:r>
              <a:rPr dirty="0" sz="1150" spc="-5">
                <a:latin typeface="Arial"/>
                <a:cs typeface="Arial"/>
              </a:rPr>
              <a:t> </a:t>
            </a:r>
            <a:r>
              <a:rPr dirty="0" sz="1150" spc="-55">
                <a:latin typeface="Arial"/>
                <a:cs typeface="Arial"/>
              </a:rPr>
              <a:t>presentación</a:t>
            </a:r>
            <a:r>
              <a:rPr dirty="0" sz="1150" spc="-5">
                <a:latin typeface="Arial"/>
                <a:cs typeface="Arial"/>
              </a:rPr>
              <a:t> </a:t>
            </a:r>
            <a:r>
              <a:rPr dirty="0" sz="1150" spc="-20">
                <a:latin typeface="Arial"/>
                <a:cs typeface="Arial"/>
              </a:rPr>
              <a:t>global,</a:t>
            </a:r>
            <a:r>
              <a:rPr dirty="0" sz="1150">
                <a:latin typeface="Arial"/>
                <a:cs typeface="Arial"/>
              </a:rPr>
              <a:t> la</a:t>
            </a:r>
            <a:r>
              <a:rPr dirty="0" sz="1150" spc="-5">
                <a:latin typeface="Arial"/>
                <a:cs typeface="Arial"/>
              </a:rPr>
              <a:t> </a:t>
            </a:r>
            <a:r>
              <a:rPr dirty="0" sz="1150" spc="-50">
                <a:latin typeface="Arial"/>
                <a:cs typeface="Arial"/>
              </a:rPr>
              <a:t>estructura</a:t>
            </a:r>
            <a:r>
              <a:rPr dirty="0" sz="1150" spc="-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y</a:t>
            </a:r>
            <a:r>
              <a:rPr dirty="0" sz="1150" spc="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el </a:t>
            </a:r>
            <a:r>
              <a:rPr dirty="0" sz="1150" spc="-40">
                <a:latin typeface="Arial"/>
                <a:cs typeface="Arial"/>
              </a:rPr>
              <a:t>contenido</a:t>
            </a:r>
            <a:r>
              <a:rPr dirty="0" sz="1150" spc="-5">
                <a:latin typeface="Arial"/>
                <a:cs typeface="Arial"/>
              </a:rPr>
              <a:t> </a:t>
            </a:r>
            <a:r>
              <a:rPr dirty="0" sz="1150" spc="-80">
                <a:latin typeface="Arial"/>
                <a:cs typeface="Arial"/>
              </a:rPr>
              <a:t>de</a:t>
            </a:r>
            <a:r>
              <a:rPr dirty="0" sz="1150">
                <a:latin typeface="Arial"/>
                <a:cs typeface="Arial"/>
              </a:rPr>
              <a:t> </a:t>
            </a:r>
            <a:r>
              <a:rPr dirty="0" sz="1150" spc="-40">
                <a:latin typeface="Arial"/>
                <a:cs typeface="Arial"/>
              </a:rPr>
              <a:t>las</a:t>
            </a:r>
            <a:r>
              <a:rPr dirty="0" sz="1150" spc="-15">
                <a:latin typeface="Arial"/>
                <a:cs typeface="Arial"/>
              </a:rPr>
              <a:t> </a:t>
            </a:r>
            <a:r>
              <a:rPr dirty="0" sz="1150" spc="-80">
                <a:latin typeface="Arial"/>
                <a:cs typeface="Arial"/>
              </a:rPr>
              <a:t>cuentas</a:t>
            </a:r>
            <a:r>
              <a:rPr dirty="0" sz="1150" spc="-5">
                <a:latin typeface="Arial"/>
                <a:cs typeface="Arial"/>
              </a:rPr>
              <a:t> </a:t>
            </a:r>
            <a:r>
              <a:rPr dirty="0" sz="1150" spc="-60">
                <a:latin typeface="Arial"/>
                <a:cs typeface="Arial"/>
              </a:rPr>
              <a:t>anuales </a:t>
            </a:r>
            <a:r>
              <a:rPr dirty="0" sz="1150">
                <a:latin typeface="Arial"/>
                <a:cs typeface="Arial"/>
              </a:rPr>
              <a:t>de</a:t>
            </a:r>
            <a:r>
              <a:rPr dirty="0" sz="1150" spc="105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pymes,</a:t>
            </a:r>
            <a:r>
              <a:rPr dirty="0" sz="1150" spc="11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incluida</a:t>
            </a:r>
            <a:r>
              <a:rPr dirty="0" sz="1150" spc="11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la</a:t>
            </a:r>
            <a:r>
              <a:rPr dirty="0" sz="1150" spc="114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información</a:t>
            </a:r>
            <a:r>
              <a:rPr dirty="0" sz="1150" spc="110">
                <a:latin typeface="Arial"/>
                <a:cs typeface="Arial"/>
              </a:rPr>
              <a:t> </a:t>
            </a:r>
            <a:r>
              <a:rPr dirty="0" sz="1150" spc="-20">
                <a:latin typeface="Arial"/>
                <a:cs typeface="Arial"/>
              </a:rPr>
              <a:t>revelada,</a:t>
            </a:r>
            <a:r>
              <a:rPr dirty="0" sz="1150" spc="11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y</a:t>
            </a:r>
            <a:r>
              <a:rPr dirty="0" sz="1150" spc="12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si</a:t>
            </a:r>
            <a:r>
              <a:rPr dirty="0" sz="1150" spc="11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las</a:t>
            </a:r>
            <a:r>
              <a:rPr dirty="0" sz="1150" spc="110">
                <a:latin typeface="Arial"/>
                <a:cs typeface="Arial"/>
              </a:rPr>
              <a:t> </a:t>
            </a:r>
            <a:r>
              <a:rPr dirty="0" sz="1150" spc="-35">
                <a:latin typeface="Arial"/>
                <a:cs typeface="Arial"/>
              </a:rPr>
              <a:t>cuentas</a:t>
            </a:r>
            <a:r>
              <a:rPr dirty="0" sz="1150" spc="100">
                <a:latin typeface="Arial"/>
                <a:cs typeface="Arial"/>
              </a:rPr>
              <a:t> </a:t>
            </a:r>
            <a:r>
              <a:rPr dirty="0" sz="1150" spc="-25">
                <a:latin typeface="Arial"/>
                <a:cs typeface="Arial"/>
              </a:rPr>
              <a:t>anuales</a:t>
            </a:r>
            <a:r>
              <a:rPr dirty="0" sz="1150" spc="114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de</a:t>
            </a:r>
            <a:r>
              <a:rPr dirty="0" sz="1150" spc="110">
                <a:latin typeface="Arial"/>
                <a:cs typeface="Arial"/>
              </a:rPr>
              <a:t> </a:t>
            </a:r>
            <a:r>
              <a:rPr dirty="0" sz="1150" spc="-70">
                <a:latin typeface="Arial"/>
                <a:cs typeface="Arial"/>
              </a:rPr>
              <a:t>pymes </a:t>
            </a:r>
            <a:r>
              <a:rPr dirty="0" sz="1150" spc="-85">
                <a:latin typeface="Arial"/>
                <a:cs typeface="Arial"/>
              </a:rPr>
              <a:t>representan</a:t>
            </a:r>
            <a:r>
              <a:rPr dirty="0" sz="1150">
                <a:latin typeface="Arial"/>
                <a:cs typeface="Arial"/>
              </a:rPr>
              <a:t> </a:t>
            </a:r>
            <a:r>
              <a:rPr dirty="0" sz="1150" spc="-75">
                <a:latin typeface="Arial"/>
                <a:cs typeface="Arial"/>
              </a:rPr>
              <a:t>las</a:t>
            </a:r>
            <a:r>
              <a:rPr dirty="0" sz="1150" spc="-5">
                <a:latin typeface="Arial"/>
                <a:cs typeface="Arial"/>
              </a:rPr>
              <a:t> </a:t>
            </a:r>
            <a:r>
              <a:rPr dirty="0" sz="1150" spc="-70">
                <a:latin typeface="Arial"/>
                <a:cs typeface="Arial"/>
              </a:rPr>
              <a:t>transacciones</a:t>
            </a:r>
            <a:r>
              <a:rPr dirty="0" sz="1150" spc="2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y</a:t>
            </a:r>
            <a:r>
              <a:rPr dirty="0" sz="1150" spc="20">
                <a:latin typeface="Arial"/>
                <a:cs typeface="Arial"/>
              </a:rPr>
              <a:t> </a:t>
            </a:r>
            <a:r>
              <a:rPr dirty="0" sz="1150" spc="-90">
                <a:latin typeface="Arial"/>
                <a:cs typeface="Arial"/>
              </a:rPr>
              <a:t>hechos</a:t>
            </a:r>
            <a:r>
              <a:rPr dirty="0" sz="1150" spc="25">
                <a:latin typeface="Arial"/>
                <a:cs typeface="Arial"/>
              </a:rPr>
              <a:t> </a:t>
            </a:r>
            <a:r>
              <a:rPr dirty="0" sz="1150" spc="-80">
                <a:latin typeface="Arial"/>
                <a:cs typeface="Arial"/>
              </a:rPr>
              <a:t>subyacentes</a:t>
            </a:r>
            <a:r>
              <a:rPr dirty="0" sz="1150" spc="30">
                <a:latin typeface="Arial"/>
                <a:cs typeface="Arial"/>
              </a:rPr>
              <a:t> </a:t>
            </a:r>
            <a:r>
              <a:rPr dirty="0" sz="1150" spc="-150">
                <a:latin typeface="Arial"/>
                <a:cs typeface="Arial"/>
              </a:rPr>
              <a:t>de</a:t>
            </a:r>
            <a:r>
              <a:rPr dirty="0" sz="1150" spc="70">
                <a:latin typeface="Arial"/>
                <a:cs typeface="Arial"/>
              </a:rPr>
              <a:t> </a:t>
            </a:r>
            <a:r>
              <a:rPr dirty="0" sz="1150" spc="-85">
                <a:latin typeface="Arial"/>
                <a:cs typeface="Arial"/>
              </a:rPr>
              <a:t>un</a:t>
            </a:r>
            <a:r>
              <a:rPr dirty="0" sz="1150" spc="35">
                <a:latin typeface="Arial"/>
                <a:cs typeface="Arial"/>
              </a:rPr>
              <a:t> </a:t>
            </a:r>
            <a:r>
              <a:rPr dirty="0" sz="1150" spc="-65">
                <a:latin typeface="Arial"/>
                <a:cs typeface="Arial"/>
              </a:rPr>
              <a:t>modo</a:t>
            </a:r>
            <a:r>
              <a:rPr dirty="0" sz="1150" spc="30">
                <a:latin typeface="Arial"/>
                <a:cs typeface="Arial"/>
              </a:rPr>
              <a:t> </a:t>
            </a:r>
            <a:r>
              <a:rPr dirty="0" sz="1150" spc="-105">
                <a:latin typeface="Arial"/>
                <a:cs typeface="Arial"/>
              </a:rPr>
              <a:t>que</a:t>
            </a:r>
            <a:r>
              <a:rPr dirty="0" sz="1150" spc="25">
                <a:latin typeface="Arial"/>
                <a:cs typeface="Arial"/>
              </a:rPr>
              <a:t> </a:t>
            </a:r>
            <a:r>
              <a:rPr dirty="0" sz="1150" spc="-35">
                <a:latin typeface="Arial"/>
                <a:cs typeface="Arial"/>
              </a:rPr>
              <a:t>logran</a:t>
            </a:r>
            <a:r>
              <a:rPr dirty="0" sz="1150" spc="20">
                <a:latin typeface="Arial"/>
                <a:cs typeface="Arial"/>
              </a:rPr>
              <a:t> </a:t>
            </a:r>
            <a:r>
              <a:rPr dirty="0" sz="1150" spc="-85">
                <a:latin typeface="Arial"/>
                <a:cs typeface="Arial"/>
              </a:rPr>
              <a:t>expresar</a:t>
            </a:r>
            <a:r>
              <a:rPr dirty="0" sz="1150" spc="15">
                <a:latin typeface="Arial"/>
                <a:cs typeface="Arial"/>
              </a:rPr>
              <a:t> </a:t>
            </a:r>
            <a:r>
              <a:rPr dirty="0" sz="1150" spc="-25">
                <a:latin typeface="Arial"/>
                <a:cs typeface="Arial"/>
              </a:rPr>
              <a:t>la </a:t>
            </a:r>
            <a:r>
              <a:rPr dirty="0" sz="1150" spc="-60">
                <a:latin typeface="Arial"/>
                <a:cs typeface="Arial"/>
              </a:rPr>
              <a:t>imagen</a:t>
            </a:r>
            <a:r>
              <a:rPr dirty="0" sz="1150" spc="-25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fiel.</a:t>
            </a:r>
            <a:endParaRPr sz="1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50">
              <a:latin typeface="Arial"/>
              <a:cs typeface="Arial"/>
            </a:endParaRPr>
          </a:p>
          <a:p>
            <a:pPr algn="just" marL="12700" marR="6350">
              <a:lnSpc>
                <a:spcPts val="1340"/>
              </a:lnSpc>
            </a:pPr>
            <a:r>
              <a:rPr dirty="0" sz="1150">
                <a:latin typeface="Arial"/>
                <a:cs typeface="Arial"/>
              </a:rPr>
              <a:t>Nos</a:t>
            </a:r>
            <a:r>
              <a:rPr dirty="0" sz="1150" spc="-15">
                <a:latin typeface="Arial"/>
                <a:cs typeface="Arial"/>
              </a:rPr>
              <a:t> </a:t>
            </a:r>
            <a:r>
              <a:rPr dirty="0" sz="1150" spc="-50">
                <a:latin typeface="Arial"/>
                <a:cs typeface="Arial"/>
              </a:rPr>
              <a:t>comunicamos</a:t>
            </a:r>
            <a:r>
              <a:rPr dirty="0" sz="1150" spc="-1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con</a:t>
            </a:r>
            <a:r>
              <a:rPr dirty="0" sz="1150" spc="-1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la</a:t>
            </a:r>
            <a:r>
              <a:rPr dirty="0" sz="1150" spc="-10">
                <a:latin typeface="Arial"/>
                <a:cs typeface="Arial"/>
              </a:rPr>
              <a:t> </a:t>
            </a:r>
            <a:r>
              <a:rPr dirty="0" sz="1150" spc="-40">
                <a:latin typeface="Arial"/>
                <a:cs typeface="Arial"/>
              </a:rPr>
              <a:t>administradora</a:t>
            </a:r>
            <a:r>
              <a:rPr dirty="0" sz="1150" spc="-15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única</a:t>
            </a:r>
            <a:r>
              <a:rPr dirty="0" sz="1150" spc="-2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de</a:t>
            </a:r>
            <a:r>
              <a:rPr dirty="0" sz="1150" spc="-1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la</a:t>
            </a:r>
            <a:r>
              <a:rPr dirty="0" sz="1150" spc="-15">
                <a:latin typeface="Arial"/>
                <a:cs typeface="Arial"/>
              </a:rPr>
              <a:t> </a:t>
            </a:r>
            <a:r>
              <a:rPr dirty="0" sz="1150" spc="-30">
                <a:latin typeface="Arial"/>
                <a:cs typeface="Arial"/>
              </a:rPr>
              <a:t>entidad</a:t>
            </a:r>
            <a:r>
              <a:rPr dirty="0" sz="1150" spc="-1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en</a:t>
            </a:r>
            <a:r>
              <a:rPr dirty="0" sz="1150" spc="-15">
                <a:latin typeface="Arial"/>
                <a:cs typeface="Arial"/>
              </a:rPr>
              <a:t> </a:t>
            </a:r>
            <a:r>
              <a:rPr dirty="0" sz="1150" spc="-20">
                <a:latin typeface="Arial"/>
                <a:cs typeface="Arial"/>
              </a:rPr>
              <a:t>relación</a:t>
            </a:r>
            <a:r>
              <a:rPr dirty="0" sz="1150" spc="-15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con,</a:t>
            </a:r>
            <a:r>
              <a:rPr dirty="0" sz="1150" spc="-15">
                <a:latin typeface="Arial"/>
                <a:cs typeface="Arial"/>
              </a:rPr>
              <a:t> </a:t>
            </a:r>
            <a:r>
              <a:rPr dirty="0" sz="1150" spc="-30">
                <a:latin typeface="Arial"/>
                <a:cs typeface="Arial"/>
              </a:rPr>
              <a:t>entre</a:t>
            </a:r>
            <a:r>
              <a:rPr dirty="0" sz="1150" spc="-20">
                <a:latin typeface="Arial"/>
                <a:cs typeface="Arial"/>
              </a:rPr>
              <a:t> </a:t>
            </a:r>
            <a:r>
              <a:rPr dirty="0" sz="1150" spc="-30">
                <a:latin typeface="Arial"/>
                <a:cs typeface="Arial"/>
              </a:rPr>
              <a:t>otras </a:t>
            </a:r>
            <a:r>
              <a:rPr dirty="0" sz="1150" spc="-70">
                <a:latin typeface="Arial"/>
                <a:cs typeface="Arial"/>
              </a:rPr>
              <a:t>cuestiones,</a:t>
            </a:r>
            <a:r>
              <a:rPr dirty="0" sz="1150" spc="-55">
                <a:latin typeface="Arial"/>
                <a:cs typeface="Arial"/>
              </a:rPr>
              <a:t> </a:t>
            </a:r>
            <a:r>
              <a:rPr dirty="0" sz="1150" spc="-30">
                <a:latin typeface="Arial"/>
                <a:cs typeface="Arial"/>
              </a:rPr>
              <a:t>el</a:t>
            </a:r>
            <a:r>
              <a:rPr dirty="0" sz="1150" spc="-60">
                <a:latin typeface="Arial"/>
                <a:cs typeface="Arial"/>
              </a:rPr>
              <a:t> </a:t>
            </a:r>
            <a:r>
              <a:rPr dirty="0" sz="1150" spc="-70">
                <a:latin typeface="Arial"/>
                <a:cs typeface="Arial"/>
              </a:rPr>
              <a:t>alcance</a:t>
            </a:r>
            <a:r>
              <a:rPr dirty="0" sz="1150" spc="-6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y</a:t>
            </a:r>
            <a:r>
              <a:rPr dirty="0" sz="1150" spc="-55">
                <a:latin typeface="Arial"/>
                <a:cs typeface="Arial"/>
              </a:rPr>
              <a:t> </a:t>
            </a:r>
            <a:r>
              <a:rPr dirty="0" sz="1150" spc="-30">
                <a:latin typeface="Arial"/>
                <a:cs typeface="Arial"/>
              </a:rPr>
              <a:t>el</a:t>
            </a:r>
            <a:r>
              <a:rPr dirty="0" sz="1150" spc="-55">
                <a:latin typeface="Arial"/>
                <a:cs typeface="Arial"/>
              </a:rPr>
              <a:t> </a:t>
            </a:r>
            <a:r>
              <a:rPr dirty="0" sz="1150" spc="-65">
                <a:latin typeface="Arial"/>
                <a:cs typeface="Arial"/>
              </a:rPr>
              <a:t>momento</a:t>
            </a:r>
            <a:r>
              <a:rPr dirty="0" sz="1150" spc="-55">
                <a:latin typeface="Arial"/>
                <a:cs typeface="Arial"/>
              </a:rPr>
              <a:t> </a:t>
            </a:r>
            <a:r>
              <a:rPr dirty="0" sz="1150" spc="-95">
                <a:latin typeface="Arial"/>
                <a:cs typeface="Arial"/>
              </a:rPr>
              <a:t>de</a:t>
            </a:r>
            <a:r>
              <a:rPr dirty="0" sz="1150" spc="-60">
                <a:latin typeface="Arial"/>
                <a:cs typeface="Arial"/>
              </a:rPr>
              <a:t> </a:t>
            </a:r>
            <a:r>
              <a:rPr dirty="0" sz="1150" spc="-45">
                <a:latin typeface="Arial"/>
                <a:cs typeface="Arial"/>
              </a:rPr>
              <a:t>realización</a:t>
            </a:r>
            <a:r>
              <a:rPr dirty="0" sz="1150" spc="-25">
                <a:latin typeface="Arial"/>
                <a:cs typeface="Arial"/>
              </a:rPr>
              <a:t> </a:t>
            </a:r>
            <a:r>
              <a:rPr dirty="0" sz="1150" spc="-95">
                <a:latin typeface="Arial"/>
                <a:cs typeface="Arial"/>
              </a:rPr>
              <a:t>de</a:t>
            </a:r>
            <a:r>
              <a:rPr dirty="0" sz="1150" spc="-55">
                <a:latin typeface="Arial"/>
                <a:cs typeface="Arial"/>
              </a:rPr>
              <a:t> </a:t>
            </a:r>
            <a:r>
              <a:rPr dirty="0" sz="1150" spc="-30">
                <a:latin typeface="Arial"/>
                <a:cs typeface="Arial"/>
              </a:rPr>
              <a:t>la</a:t>
            </a:r>
            <a:r>
              <a:rPr dirty="0" sz="1150" spc="-65">
                <a:latin typeface="Arial"/>
                <a:cs typeface="Arial"/>
              </a:rPr>
              <a:t> </a:t>
            </a:r>
            <a:r>
              <a:rPr dirty="0" sz="1150" spc="-45">
                <a:latin typeface="Arial"/>
                <a:cs typeface="Arial"/>
              </a:rPr>
              <a:t>auditoría</a:t>
            </a:r>
            <a:r>
              <a:rPr dirty="0" sz="1150" spc="-60">
                <a:latin typeface="Arial"/>
                <a:cs typeface="Arial"/>
              </a:rPr>
              <a:t> </a:t>
            </a:r>
            <a:r>
              <a:rPr dirty="0" sz="1150" spc="-40">
                <a:latin typeface="Arial"/>
                <a:cs typeface="Arial"/>
              </a:rPr>
              <a:t>planificados</a:t>
            </a:r>
            <a:r>
              <a:rPr dirty="0" sz="1150" spc="-5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y</a:t>
            </a:r>
            <a:r>
              <a:rPr dirty="0" sz="1150" spc="-40">
                <a:latin typeface="Arial"/>
                <a:cs typeface="Arial"/>
              </a:rPr>
              <a:t> </a:t>
            </a:r>
            <a:r>
              <a:rPr dirty="0" sz="1150" spc="-45">
                <a:latin typeface="Arial"/>
                <a:cs typeface="Arial"/>
              </a:rPr>
              <a:t>los</a:t>
            </a:r>
            <a:r>
              <a:rPr dirty="0" sz="1150" spc="-65">
                <a:latin typeface="Arial"/>
                <a:cs typeface="Arial"/>
              </a:rPr>
              <a:t> </a:t>
            </a:r>
            <a:r>
              <a:rPr dirty="0" sz="1150" spc="-35">
                <a:latin typeface="Arial"/>
                <a:cs typeface="Arial"/>
              </a:rPr>
              <a:t>hallazgos</a:t>
            </a:r>
            <a:endParaRPr sz="115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655827" y="9462331"/>
            <a:ext cx="4257040" cy="2565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835"/>
              </a:lnSpc>
            </a:pPr>
            <a:r>
              <a:rPr dirty="0" sz="750" spc="-20">
                <a:solidFill>
                  <a:srgbClr val="BEBEBE"/>
                </a:solidFill>
                <a:latin typeface="Arial"/>
                <a:cs typeface="Arial"/>
              </a:rPr>
              <a:t>Netadia</a:t>
            </a:r>
            <a:r>
              <a:rPr dirty="0" sz="750" spc="-1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 spc="-30">
                <a:solidFill>
                  <a:srgbClr val="BEBEBE"/>
                </a:solidFill>
                <a:latin typeface="Arial"/>
                <a:cs typeface="Arial"/>
              </a:rPr>
              <a:t>Europa,</a:t>
            </a:r>
            <a:r>
              <a:rPr dirty="0" sz="750" spc="-1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 spc="-75">
                <a:solidFill>
                  <a:srgbClr val="BEBEBE"/>
                </a:solidFill>
                <a:latin typeface="Arial"/>
                <a:cs typeface="Arial"/>
              </a:rPr>
              <a:t>S.LP.</a:t>
            </a:r>
            <a:r>
              <a:rPr dirty="0" sz="75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 spc="-30">
                <a:solidFill>
                  <a:srgbClr val="BEBEBE"/>
                </a:solidFill>
                <a:latin typeface="Arial"/>
                <a:cs typeface="Arial"/>
              </a:rPr>
              <a:t>–</a:t>
            </a:r>
            <a:r>
              <a:rPr dirty="0" sz="75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 spc="-55">
                <a:solidFill>
                  <a:srgbClr val="BEBEBE"/>
                </a:solidFill>
                <a:latin typeface="Arial"/>
                <a:cs typeface="Arial"/>
              </a:rPr>
              <a:t>C.I.F.</a:t>
            </a:r>
            <a:r>
              <a:rPr dirty="0" sz="750" spc="-2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 spc="-35">
                <a:solidFill>
                  <a:srgbClr val="BEBEBE"/>
                </a:solidFill>
                <a:latin typeface="Arial"/>
                <a:cs typeface="Arial"/>
              </a:rPr>
              <a:t>B91857870</a:t>
            </a:r>
            <a:r>
              <a:rPr dirty="0" sz="750" spc="-1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>
                <a:solidFill>
                  <a:srgbClr val="BEBEBE"/>
                </a:solidFill>
                <a:latin typeface="Arial"/>
                <a:cs typeface="Arial"/>
              </a:rPr>
              <a:t>-</a:t>
            </a:r>
            <a:r>
              <a:rPr dirty="0" sz="750" spc="-1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 spc="-25">
                <a:solidFill>
                  <a:srgbClr val="BEBEBE"/>
                </a:solidFill>
                <a:latin typeface="Arial"/>
                <a:cs typeface="Arial"/>
              </a:rPr>
              <a:t>Inscrita</a:t>
            </a:r>
            <a:r>
              <a:rPr dirty="0" sz="750" spc="-3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 spc="-20">
                <a:solidFill>
                  <a:srgbClr val="BEBEBE"/>
                </a:solidFill>
                <a:latin typeface="Arial"/>
                <a:cs typeface="Arial"/>
              </a:rPr>
              <a:t>en</a:t>
            </a:r>
            <a:r>
              <a:rPr dirty="0" sz="750" spc="-3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 spc="-40">
                <a:solidFill>
                  <a:srgbClr val="BEBEBE"/>
                </a:solidFill>
                <a:latin typeface="Arial"/>
                <a:cs typeface="Arial"/>
              </a:rPr>
              <a:t>RM</a:t>
            </a:r>
            <a:r>
              <a:rPr dirty="0" sz="750" spc="-20">
                <a:solidFill>
                  <a:srgbClr val="BEBEBE"/>
                </a:solidFill>
                <a:latin typeface="Arial"/>
                <a:cs typeface="Arial"/>
              </a:rPr>
              <a:t> de</a:t>
            </a:r>
            <a:r>
              <a:rPr dirty="0" sz="75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 spc="-30">
                <a:solidFill>
                  <a:srgbClr val="BEBEBE"/>
                </a:solidFill>
                <a:latin typeface="Arial"/>
                <a:cs typeface="Arial"/>
              </a:rPr>
              <a:t>Sevilla,</a:t>
            </a:r>
            <a:r>
              <a:rPr dirty="0" sz="75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 spc="-30">
                <a:solidFill>
                  <a:srgbClr val="BEBEBE"/>
                </a:solidFill>
                <a:latin typeface="Arial"/>
                <a:cs typeface="Arial"/>
              </a:rPr>
              <a:t>Tomo </a:t>
            </a:r>
            <a:r>
              <a:rPr dirty="0" sz="750" spc="-20">
                <a:solidFill>
                  <a:srgbClr val="BEBEBE"/>
                </a:solidFill>
                <a:latin typeface="Arial"/>
                <a:cs typeface="Arial"/>
              </a:rPr>
              <a:t>5420,</a:t>
            </a:r>
            <a:r>
              <a:rPr dirty="0" sz="750">
                <a:solidFill>
                  <a:srgbClr val="BEBEBE"/>
                </a:solidFill>
                <a:latin typeface="Arial"/>
                <a:cs typeface="Arial"/>
              </a:rPr>
              <a:t> folio</a:t>
            </a:r>
            <a:r>
              <a:rPr dirty="0" sz="750" spc="-1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 spc="-25">
                <a:solidFill>
                  <a:srgbClr val="BEBEBE"/>
                </a:solidFill>
                <a:latin typeface="Arial"/>
                <a:cs typeface="Arial"/>
              </a:rPr>
              <a:t>131.</a:t>
            </a:r>
            <a:r>
              <a:rPr dirty="0" sz="75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 spc="-10">
                <a:solidFill>
                  <a:srgbClr val="BEBEBE"/>
                </a:solidFill>
                <a:latin typeface="Arial"/>
                <a:cs typeface="Arial"/>
              </a:rPr>
              <a:t>hoja</a:t>
            </a:r>
            <a:r>
              <a:rPr dirty="0" sz="750" spc="-2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 spc="-105">
                <a:solidFill>
                  <a:srgbClr val="BEBEBE"/>
                </a:solidFill>
                <a:latin typeface="Arial"/>
                <a:cs typeface="Arial"/>
              </a:rPr>
              <a:t>SE-</a:t>
            </a:r>
            <a:r>
              <a:rPr dirty="0" sz="750" spc="-10">
                <a:solidFill>
                  <a:srgbClr val="BEBEBE"/>
                </a:solidFill>
                <a:latin typeface="Arial"/>
                <a:cs typeface="Arial"/>
              </a:rPr>
              <a:t>90843.</a:t>
            </a:r>
            <a:endParaRPr sz="7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dirty="0" sz="750" spc="-25">
                <a:solidFill>
                  <a:srgbClr val="BEBEBE"/>
                </a:solidFill>
                <a:latin typeface="Arial"/>
                <a:cs typeface="Arial"/>
              </a:rPr>
              <a:t>Inscrita</a:t>
            </a:r>
            <a:r>
              <a:rPr dirty="0" sz="750" spc="-20">
                <a:solidFill>
                  <a:srgbClr val="BEBEBE"/>
                </a:solidFill>
                <a:latin typeface="Arial"/>
                <a:cs typeface="Arial"/>
              </a:rPr>
              <a:t> en</a:t>
            </a:r>
            <a:r>
              <a:rPr dirty="0" sz="750" spc="-1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>
                <a:solidFill>
                  <a:srgbClr val="BEBEBE"/>
                </a:solidFill>
                <a:latin typeface="Arial"/>
                <a:cs typeface="Arial"/>
              </a:rPr>
              <a:t>el</a:t>
            </a:r>
            <a:r>
              <a:rPr dirty="0" sz="75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 spc="-30">
                <a:solidFill>
                  <a:srgbClr val="BEBEBE"/>
                </a:solidFill>
                <a:latin typeface="Arial"/>
                <a:cs typeface="Arial"/>
              </a:rPr>
              <a:t>Registro</a:t>
            </a:r>
            <a:r>
              <a:rPr dirty="0" sz="750" spc="-1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 spc="-20">
                <a:solidFill>
                  <a:srgbClr val="BEBEBE"/>
                </a:solidFill>
                <a:latin typeface="Arial"/>
                <a:cs typeface="Arial"/>
              </a:rPr>
              <a:t>Oficial</a:t>
            </a:r>
            <a:r>
              <a:rPr dirty="0" sz="750" spc="-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 spc="-20">
                <a:solidFill>
                  <a:srgbClr val="BEBEBE"/>
                </a:solidFill>
                <a:latin typeface="Arial"/>
                <a:cs typeface="Arial"/>
              </a:rPr>
              <a:t>de </a:t>
            </a:r>
            <a:r>
              <a:rPr dirty="0" sz="750" spc="-10">
                <a:solidFill>
                  <a:srgbClr val="BEBEBE"/>
                </a:solidFill>
                <a:latin typeface="Arial"/>
                <a:cs typeface="Arial"/>
              </a:rPr>
              <a:t>Auditores</a:t>
            </a:r>
            <a:r>
              <a:rPr dirty="0" sz="75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 spc="-20">
                <a:solidFill>
                  <a:srgbClr val="BEBEBE"/>
                </a:solidFill>
                <a:latin typeface="Arial"/>
                <a:cs typeface="Arial"/>
              </a:rPr>
              <a:t>de</a:t>
            </a:r>
            <a:r>
              <a:rPr dirty="0" sz="75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 spc="-40">
                <a:solidFill>
                  <a:srgbClr val="BEBEBE"/>
                </a:solidFill>
                <a:latin typeface="Arial"/>
                <a:cs typeface="Arial"/>
              </a:rPr>
              <a:t>Cuentas</a:t>
            </a:r>
            <a:r>
              <a:rPr dirty="0" sz="750" spc="-20">
                <a:solidFill>
                  <a:srgbClr val="BEBEBE"/>
                </a:solidFill>
                <a:latin typeface="Arial"/>
                <a:cs typeface="Arial"/>
              </a:rPr>
              <a:t> con</a:t>
            </a:r>
            <a:r>
              <a:rPr dirty="0" sz="750" spc="-3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 spc="-10">
                <a:solidFill>
                  <a:srgbClr val="BEBEBE"/>
                </a:solidFill>
                <a:latin typeface="Arial"/>
                <a:cs typeface="Arial"/>
              </a:rPr>
              <a:t>número</a:t>
            </a:r>
            <a:r>
              <a:rPr dirty="0" sz="750" spc="-2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 spc="-80">
                <a:solidFill>
                  <a:srgbClr val="BEBEBE"/>
                </a:solidFill>
                <a:latin typeface="Arial"/>
                <a:cs typeface="Arial"/>
              </a:rPr>
              <a:t>S-</a:t>
            </a:r>
            <a:r>
              <a:rPr dirty="0" sz="750" spc="-20">
                <a:solidFill>
                  <a:srgbClr val="BEBEBE"/>
                </a:solidFill>
                <a:latin typeface="Arial"/>
                <a:cs typeface="Arial"/>
              </a:rPr>
              <a:t>2114.</a:t>
            </a:r>
            <a:endParaRPr sz="75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412992" y="9705857"/>
            <a:ext cx="152400" cy="163830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3937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z="950" spc="-50">
                <a:latin typeface="Arial"/>
                <a:cs typeface="Arial"/>
              </a:rPr>
              <a:t>4</a:t>
            </a:fld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2731" y="629412"/>
            <a:ext cx="5337875" cy="604622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040359" y="1478996"/>
            <a:ext cx="5481320" cy="175133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just" marL="12700" marR="5715">
              <a:lnSpc>
                <a:spcPts val="1340"/>
              </a:lnSpc>
              <a:spcBef>
                <a:spcPts val="195"/>
              </a:spcBef>
            </a:pPr>
            <a:r>
              <a:rPr dirty="0" sz="1150" spc="-25">
                <a:latin typeface="Arial"/>
                <a:cs typeface="Arial"/>
              </a:rPr>
              <a:t>significativos</a:t>
            </a:r>
            <a:r>
              <a:rPr dirty="0" sz="1150" spc="-60">
                <a:latin typeface="Arial"/>
                <a:cs typeface="Arial"/>
              </a:rPr>
              <a:t> </a:t>
            </a:r>
            <a:r>
              <a:rPr dirty="0" sz="1150" spc="-145">
                <a:latin typeface="Arial"/>
                <a:cs typeface="Arial"/>
              </a:rPr>
              <a:t>de</a:t>
            </a:r>
            <a:r>
              <a:rPr dirty="0" sz="1150" spc="65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la</a:t>
            </a:r>
            <a:r>
              <a:rPr dirty="0" sz="1150" spc="-50">
                <a:latin typeface="Arial"/>
                <a:cs typeface="Arial"/>
              </a:rPr>
              <a:t> </a:t>
            </a:r>
            <a:r>
              <a:rPr dirty="0" sz="1150" spc="-45">
                <a:latin typeface="Arial"/>
                <a:cs typeface="Arial"/>
              </a:rPr>
              <a:t>auditoría,</a:t>
            </a:r>
            <a:r>
              <a:rPr dirty="0" sz="1150">
                <a:latin typeface="Arial"/>
                <a:cs typeface="Arial"/>
              </a:rPr>
              <a:t> </a:t>
            </a:r>
            <a:r>
              <a:rPr dirty="0" sz="1150" spc="-105">
                <a:latin typeface="Arial"/>
                <a:cs typeface="Arial"/>
              </a:rPr>
              <a:t>así</a:t>
            </a:r>
            <a:r>
              <a:rPr dirty="0" sz="1150" spc="25">
                <a:latin typeface="Arial"/>
                <a:cs typeface="Arial"/>
              </a:rPr>
              <a:t> </a:t>
            </a:r>
            <a:r>
              <a:rPr dirty="0" sz="1150" spc="-65">
                <a:latin typeface="Arial"/>
                <a:cs typeface="Arial"/>
              </a:rPr>
              <a:t>como</a:t>
            </a:r>
            <a:r>
              <a:rPr dirty="0" sz="1150">
                <a:latin typeface="Arial"/>
                <a:cs typeface="Arial"/>
              </a:rPr>
              <a:t> </a:t>
            </a:r>
            <a:r>
              <a:rPr dirty="0" sz="1150" spc="-40">
                <a:latin typeface="Arial"/>
                <a:cs typeface="Arial"/>
              </a:rPr>
              <a:t>cualquier</a:t>
            </a:r>
            <a:r>
              <a:rPr dirty="0" sz="1150" spc="-10">
                <a:latin typeface="Arial"/>
                <a:cs typeface="Arial"/>
              </a:rPr>
              <a:t> </a:t>
            </a:r>
            <a:r>
              <a:rPr dirty="0" sz="1150" spc="-35">
                <a:latin typeface="Arial"/>
                <a:cs typeface="Arial"/>
              </a:rPr>
              <a:t>deficiencia</a:t>
            </a:r>
            <a:r>
              <a:rPr dirty="0" sz="1150" spc="-5">
                <a:latin typeface="Arial"/>
                <a:cs typeface="Arial"/>
              </a:rPr>
              <a:t> </a:t>
            </a:r>
            <a:r>
              <a:rPr dirty="0" sz="1150" spc="-20">
                <a:latin typeface="Arial"/>
                <a:cs typeface="Arial"/>
              </a:rPr>
              <a:t>significativa</a:t>
            </a:r>
            <a:r>
              <a:rPr dirty="0" sz="1150" spc="-10">
                <a:latin typeface="Arial"/>
                <a:cs typeface="Arial"/>
              </a:rPr>
              <a:t> </a:t>
            </a:r>
            <a:r>
              <a:rPr dirty="0" sz="1150" spc="-40">
                <a:latin typeface="Arial"/>
                <a:cs typeface="Arial"/>
              </a:rPr>
              <a:t>del</a:t>
            </a:r>
            <a:r>
              <a:rPr dirty="0" sz="1150">
                <a:latin typeface="Arial"/>
                <a:cs typeface="Arial"/>
              </a:rPr>
              <a:t> </a:t>
            </a:r>
            <a:r>
              <a:rPr dirty="0" sz="1150" spc="-25">
                <a:latin typeface="Arial"/>
                <a:cs typeface="Arial"/>
              </a:rPr>
              <a:t>control</a:t>
            </a:r>
            <a:r>
              <a:rPr dirty="0" sz="1150" spc="15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interno </a:t>
            </a:r>
            <a:r>
              <a:rPr dirty="0" sz="1150" spc="-85">
                <a:latin typeface="Arial"/>
                <a:cs typeface="Arial"/>
              </a:rPr>
              <a:t>que</a:t>
            </a:r>
            <a:r>
              <a:rPr dirty="0" sz="1150" spc="-35">
                <a:latin typeface="Arial"/>
                <a:cs typeface="Arial"/>
              </a:rPr>
              <a:t> identificamos</a:t>
            </a:r>
            <a:r>
              <a:rPr dirty="0" sz="1150" spc="-25">
                <a:latin typeface="Arial"/>
                <a:cs typeface="Arial"/>
              </a:rPr>
              <a:t> </a:t>
            </a:r>
            <a:r>
              <a:rPr dirty="0" sz="1150" spc="-100">
                <a:latin typeface="Arial"/>
                <a:cs typeface="Arial"/>
              </a:rPr>
              <a:t>en</a:t>
            </a:r>
            <a:r>
              <a:rPr dirty="0" sz="1150" spc="-20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el</a:t>
            </a:r>
            <a:r>
              <a:rPr dirty="0" sz="1150" spc="-25">
                <a:latin typeface="Arial"/>
                <a:cs typeface="Arial"/>
              </a:rPr>
              <a:t> </a:t>
            </a:r>
            <a:r>
              <a:rPr dirty="0" sz="1150" spc="-65">
                <a:latin typeface="Arial"/>
                <a:cs typeface="Arial"/>
              </a:rPr>
              <a:t>transcurso</a:t>
            </a:r>
            <a:r>
              <a:rPr dirty="0" sz="1150" spc="-25">
                <a:latin typeface="Arial"/>
                <a:cs typeface="Arial"/>
              </a:rPr>
              <a:t> </a:t>
            </a:r>
            <a:r>
              <a:rPr dirty="0" sz="1150" spc="-100">
                <a:latin typeface="Arial"/>
                <a:cs typeface="Arial"/>
              </a:rPr>
              <a:t>de</a:t>
            </a:r>
            <a:r>
              <a:rPr dirty="0" sz="1150" spc="-3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la</a:t>
            </a:r>
            <a:r>
              <a:rPr dirty="0" sz="1150" spc="-20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auditoría.</a:t>
            </a:r>
            <a:endParaRPr sz="1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Arial"/>
              <a:cs typeface="Arial"/>
            </a:endParaRPr>
          </a:p>
          <a:p>
            <a:pPr algn="just" marL="12700" marR="5080">
              <a:lnSpc>
                <a:spcPts val="1340"/>
              </a:lnSpc>
              <a:spcBef>
                <a:spcPts val="5"/>
              </a:spcBef>
            </a:pPr>
            <a:r>
              <a:rPr dirty="0" sz="1150" spc="-20">
                <a:latin typeface="Arial"/>
                <a:cs typeface="Arial"/>
              </a:rPr>
              <a:t>Entre</a:t>
            </a:r>
            <a:r>
              <a:rPr dirty="0" sz="1150" spc="-3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los</a:t>
            </a:r>
            <a:r>
              <a:rPr dirty="0" sz="1150" spc="-25">
                <a:latin typeface="Arial"/>
                <a:cs typeface="Arial"/>
              </a:rPr>
              <a:t> </a:t>
            </a:r>
            <a:r>
              <a:rPr dirty="0" sz="1150" spc="-40">
                <a:latin typeface="Arial"/>
                <a:cs typeface="Arial"/>
              </a:rPr>
              <a:t>riesgos</a:t>
            </a:r>
            <a:r>
              <a:rPr dirty="0" sz="1150" spc="-10">
                <a:latin typeface="Arial"/>
                <a:cs typeface="Arial"/>
              </a:rPr>
              <a:t> significativos</a:t>
            </a:r>
            <a:r>
              <a:rPr dirty="0" sz="1150" spc="-25">
                <a:latin typeface="Arial"/>
                <a:cs typeface="Arial"/>
              </a:rPr>
              <a:t> </a:t>
            </a:r>
            <a:r>
              <a:rPr dirty="0" sz="1150" spc="-30">
                <a:latin typeface="Arial"/>
                <a:cs typeface="Arial"/>
              </a:rPr>
              <a:t>que</a:t>
            </a:r>
            <a:r>
              <a:rPr dirty="0" sz="1150" spc="-25">
                <a:latin typeface="Arial"/>
                <a:cs typeface="Arial"/>
              </a:rPr>
              <a:t> </a:t>
            </a:r>
            <a:r>
              <a:rPr dirty="0" sz="1150" spc="-30">
                <a:latin typeface="Arial"/>
                <a:cs typeface="Arial"/>
              </a:rPr>
              <a:t>han</a:t>
            </a:r>
            <a:r>
              <a:rPr dirty="0" sz="1150" spc="-2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sido</a:t>
            </a:r>
            <a:r>
              <a:rPr dirty="0" sz="1150" spc="-25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objeto </a:t>
            </a:r>
            <a:r>
              <a:rPr dirty="0" sz="1150">
                <a:latin typeface="Arial"/>
                <a:cs typeface="Arial"/>
              </a:rPr>
              <a:t>de</a:t>
            </a:r>
            <a:r>
              <a:rPr dirty="0" sz="1150" spc="-30">
                <a:latin typeface="Arial"/>
                <a:cs typeface="Arial"/>
              </a:rPr>
              <a:t> </a:t>
            </a:r>
            <a:r>
              <a:rPr dirty="0" sz="1150" spc="-35">
                <a:latin typeface="Arial"/>
                <a:cs typeface="Arial"/>
              </a:rPr>
              <a:t>comunicación</a:t>
            </a:r>
            <a:r>
              <a:rPr dirty="0" sz="1150" spc="-2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a</a:t>
            </a:r>
            <a:r>
              <a:rPr dirty="0" sz="1150" spc="-2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la</a:t>
            </a:r>
            <a:r>
              <a:rPr dirty="0" sz="1150" spc="-35">
                <a:latin typeface="Arial"/>
                <a:cs typeface="Arial"/>
              </a:rPr>
              <a:t> administradora </a:t>
            </a:r>
            <a:r>
              <a:rPr dirty="0" sz="1150">
                <a:latin typeface="Arial"/>
                <a:cs typeface="Arial"/>
              </a:rPr>
              <a:t>única</a:t>
            </a:r>
            <a:r>
              <a:rPr dirty="0" sz="1150" spc="2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de</a:t>
            </a:r>
            <a:r>
              <a:rPr dirty="0" sz="1150" spc="2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la</a:t>
            </a:r>
            <a:r>
              <a:rPr dirty="0" sz="1150" spc="35">
                <a:latin typeface="Arial"/>
                <a:cs typeface="Arial"/>
              </a:rPr>
              <a:t> </a:t>
            </a:r>
            <a:r>
              <a:rPr dirty="0" sz="1150" spc="-20">
                <a:latin typeface="Arial"/>
                <a:cs typeface="Arial"/>
              </a:rPr>
              <a:t>entidad,</a:t>
            </a:r>
            <a:r>
              <a:rPr dirty="0" sz="1150" spc="25">
                <a:latin typeface="Arial"/>
                <a:cs typeface="Arial"/>
              </a:rPr>
              <a:t> </a:t>
            </a:r>
            <a:r>
              <a:rPr dirty="0" sz="1150" spc="-45">
                <a:latin typeface="Arial"/>
                <a:cs typeface="Arial"/>
              </a:rPr>
              <a:t>determinamos</a:t>
            </a:r>
            <a:r>
              <a:rPr dirty="0" sz="1150" spc="3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los</a:t>
            </a:r>
            <a:r>
              <a:rPr dirty="0" sz="1150" spc="2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que</a:t>
            </a:r>
            <a:r>
              <a:rPr dirty="0" sz="1150" spc="2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han</a:t>
            </a:r>
            <a:r>
              <a:rPr dirty="0" sz="1150" spc="2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sido</a:t>
            </a:r>
            <a:r>
              <a:rPr dirty="0" sz="1150" spc="2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de</a:t>
            </a:r>
            <a:r>
              <a:rPr dirty="0" sz="1150" spc="3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la</a:t>
            </a:r>
            <a:r>
              <a:rPr dirty="0" sz="1150" spc="2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mayor</a:t>
            </a:r>
            <a:r>
              <a:rPr dirty="0" sz="1150" spc="2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significatividad</a:t>
            </a:r>
            <a:r>
              <a:rPr dirty="0" sz="1150" spc="2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en</a:t>
            </a:r>
            <a:r>
              <a:rPr dirty="0" sz="1150" spc="25">
                <a:latin typeface="Arial"/>
                <a:cs typeface="Arial"/>
              </a:rPr>
              <a:t> </a:t>
            </a:r>
            <a:r>
              <a:rPr dirty="0" sz="1150" spc="-25">
                <a:latin typeface="Arial"/>
                <a:cs typeface="Arial"/>
              </a:rPr>
              <a:t>la </a:t>
            </a:r>
            <a:r>
              <a:rPr dirty="0" sz="1150" spc="-45">
                <a:latin typeface="Arial"/>
                <a:cs typeface="Arial"/>
              </a:rPr>
              <a:t>auditoría</a:t>
            </a:r>
            <a:r>
              <a:rPr dirty="0" sz="1150" spc="-40">
                <a:latin typeface="Arial"/>
                <a:cs typeface="Arial"/>
              </a:rPr>
              <a:t> </a:t>
            </a:r>
            <a:r>
              <a:rPr dirty="0" sz="1150" spc="-145">
                <a:latin typeface="Arial"/>
                <a:cs typeface="Arial"/>
              </a:rPr>
              <a:t>de</a:t>
            </a:r>
            <a:r>
              <a:rPr dirty="0" sz="1150" spc="65">
                <a:latin typeface="Arial"/>
                <a:cs typeface="Arial"/>
              </a:rPr>
              <a:t> </a:t>
            </a:r>
            <a:r>
              <a:rPr dirty="0" sz="1150" spc="-65">
                <a:latin typeface="Arial"/>
                <a:cs typeface="Arial"/>
              </a:rPr>
              <a:t>las</a:t>
            </a:r>
            <a:r>
              <a:rPr dirty="0" sz="1150" spc="-15">
                <a:latin typeface="Arial"/>
                <a:cs typeface="Arial"/>
              </a:rPr>
              <a:t> </a:t>
            </a:r>
            <a:r>
              <a:rPr dirty="0" sz="1150" spc="-90">
                <a:latin typeface="Arial"/>
                <a:cs typeface="Arial"/>
              </a:rPr>
              <a:t>cuentas</a:t>
            </a:r>
            <a:r>
              <a:rPr dirty="0" sz="1150" spc="10">
                <a:latin typeface="Arial"/>
                <a:cs typeface="Arial"/>
              </a:rPr>
              <a:t> </a:t>
            </a:r>
            <a:r>
              <a:rPr dirty="0" sz="1150" spc="-85">
                <a:latin typeface="Arial"/>
                <a:cs typeface="Arial"/>
              </a:rPr>
              <a:t>anuales</a:t>
            </a:r>
            <a:r>
              <a:rPr dirty="0" sz="1150">
                <a:latin typeface="Arial"/>
                <a:cs typeface="Arial"/>
              </a:rPr>
              <a:t> </a:t>
            </a:r>
            <a:r>
              <a:rPr dirty="0" sz="1150" spc="-145">
                <a:latin typeface="Arial"/>
                <a:cs typeface="Arial"/>
              </a:rPr>
              <a:t>de</a:t>
            </a:r>
            <a:r>
              <a:rPr dirty="0" sz="1150" spc="65">
                <a:latin typeface="Arial"/>
                <a:cs typeface="Arial"/>
              </a:rPr>
              <a:t> </a:t>
            </a:r>
            <a:r>
              <a:rPr dirty="0" sz="1150" spc="-85">
                <a:latin typeface="Arial"/>
                <a:cs typeface="Arial"/>
              </a:rPr>
              <a:t>pymes</a:t>
            </a:r>
            <a:r>
              <a:rPr dirty="0" sz="1150" spc="25">
                <a:latin typeface="Arial"/>
                <a:cs typeface="Arial"/>
              </a:rPr>
              <a:t> </a:t>
            </a:r>
            <a:r>
              <a:rPr dirty="0" sz="1150" spc="-40">
                <a:latin typeface="Arial"/>
                <a:cs typeface="Arial"/>
              </a:rPr>
              <a:t>del</a:t>
            </a:r>
            <a:r>
              <a:rPr dirty="0" sz="1150" spc="15">
                <a:latin typeface="Arial"/>
                <a:cs typeface="Arial"/>
              </a:rPr>
              <a:t> </a:t>
            </a:r>
            <a:r>
              <a:rPr dirty="0" sz="1150" spc="-40">
                <a:latin typeface="Arial"/>
                <a:cs typeface="Arial"/>
              </a:rPr>
              <a:t>periodo</a:t>
            </a:r>
            <a:r>
              <a:rPr dirty="0" sz="1150" spc="20">
                <a:latin typeface="Arial"/>
                <a:cs typeface="Arial"/>
              </a:rPr>
              <a:t> </a:t>
            </a:r>
            <a:r>
              <a:rPr dirty="0" sz="1150" spc="-60">
                <a:latin typeface="Arial"/>
                <a:cs typeface="Arial"/>
              </a:rPr>
              <a:t>actual</a:t>
            </a:r>
            <a:r>
              <a:rPr dirty="0" sz="1150" spc="1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y</a:t>
            </a:r>
            <a:r>
              <a:rPr dirty="0" sz="1150" spc="15">
                <a:latin typeface="Arial"/>
                <a:cs typeface="Arial"/>
              </a:rPr>
              <a:t> </a:t>
            </a:r>
            <a:r>
              <a:rPr dirty="0" sz="1150" spc="-100">
                <a:latin typeface="Arial"/>
                <a:cs typeface="Arial"/>
              </a:rPr>
              <a:t>que</a:t>
            </a:r>
            <a:r>
              <a:rPr dirty="0" sz="1150" spc="20">
                <a:latin typeface="Arial"/>
                <a:cs typeface="Arial"/>
              </a:rPr>
              <a:t> </a:t>
            </a:r>
            <a:r>
              <a:rPr dirty="0" sz="1150" spc="-75">
                <a:latin typeface="Arial"/>
                <a:cs typeface="Arial"/>
              </a:rPr>
              <a:t>son,</a:t>
            </a:r>
            <a:r>
              <a:rPr dirty="0" sz="1150" spc="20">
                <a:latin typeface="Arial"/>
                <a:cs typeface="Arial"/>
              </a:rPr>
              <a:t> </a:t>
            </a:r>
            <a:r>
              <a:rPr dirty="0" sz="1150" spc="-125">
                <a:latin typeface="Arial"/>
                <a:cs typeface="Arial"/>
              </a:rPr>
              <a:t>en</a:t>
            </a:r>
            <a:r>
              <a:rPr dirty="0" sz="1150" spc="40">
                <a:latin typeface="Arial"/>
                <a:cs typeface="Arial"/>
              </a:rPr>
              <a:t> </a:t>
            </a:r>
            <a:r>
              <a:rPr dirty="0" sz="1150" spc="-75">
                <a:latin typeface="Arial"/>
                <a:cs typeface="Arial"/>
              </a:rPr>
              <a:t>consecuencia,</a:t>
            </a:r>
            <a:r>
              <a:rPr dirty="0" sz="1150" spc="5">
                <a:latin typeface="Arial"/>
                <a:cs typeface="Arial"/>
              </a:rPr>
              <a:t> </a:t>
            </a:r>
            <a:r>
              <a:rPr dirty="0" sz="1150" spc="-25">
                <a:latin typeface="Arial"/>
                <a:cs typeface="Arial"/>
              </a:rPr>
              <a:t>los </a:t>
            </a:r>
            <a:r>
              <a:rPr dirty="0" sz="1150" spc="-70">
                <a:latin typeface="Arial"/>
                <a:cs typeface="Arial"/>
              </a:rPr>
              <a:t>riesgos</a:t>
            </a:r>
            <a:r>
              <a:rPr dirty="0" sz="1150" spc="5">
                <a:latin typeface="Arial"/>
                <a:cs typeface="Arial"/>
              </a:rPr>
              <a:t> </a:t>
            </a:r>
            <a:r>
              <a:rPr dirty="0" sz="1150" spc="-70">
                <a:latin typeface="Arial"/>
                <a:cs typeface="Arial"/>
              </a:rPr>
              <a:t>considerados</a:t>
            </a:r>
            <a:r>
              <a:rPr dirty="0" sz="1150" spc="10">
                <a:latin typeface="Arial"/>
                <a:cs typeface="Arial"/>
              </a:rPr>
              <a:t> </a:t>
            </a:r>
            <a:r>
              <a:rPr dirty="0" sz="1150" spc="-110">
                <a:latin typeface="Arial"/>
                <a:cs typeface="Arial"/>
              </a:rPr>
              <a:t>más</a:t>
            </a:r>
            <a:r>
              <a:rPr dirty="0" sz="1150" spc="15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significativos.</a:t>
            </a:r>
            <a:endParaRPr sz="1150">
              <a:latin typeface="Arial"/>
              <a:cs typeface="Arial"/>
            </a:endParaRPr>
          </a:p>
          <a:p>
            <a:pPr algn="just" marL="12700" marR="8255">
              <a:lnSpc>
                <a:spcPct val="105100"/>
              </a:lnSpc>
              <a:spcBef>
                <a:spcPts val="1200"/>
              </a:spcBef>
            </a:pPr>
            <a:r>
              <a:rPr dirty="0" sz="1150" spc="-45">
                <a:latin typeface="Arial"/>
                <a:cs typeface="Arial"/>
              </a:rPr>
              <a:t>Describimos</a:t>
            </a:r>
            <a:r>
              <a:rPr dirty="0" sz="1150" spc="-40">
                <a:latin typeface="Arial"/>
                <a:cs typeface="Arial"/>
              </a:rPr>
              <a:t> </a:t>
            </a:r>
            <a:r>
              <a:rPr dirty="0" sz="1150" spc="-140">
                <a:latin typeface="Arial"/>
                <a:cs typeface="Arial"/>
              </a:rPr>
              <a:t>esos</a:t>
            </a:r>
            <a:r>
              <a:rPr dirty="0" sz="1150" spc="60">
                <a:latin typeface="Arial"/>
                <a:cs typeface="Arial"/>
              </a:rPr>
              <a:t> </a:t>
            </a:r>
            <a:r>
              <a:rPr dirty="0" sz="1150" spc="-75">
                <a:latin typeface="Arial"/>
                <a:cs typeface="Arial"/>
              </a:rPr>
              <a:t>riesgos</a:t>
            </a:r>
            <a:r>
              <a:rPr dirty="0" sz="1150" spc="-5">
                <a:latin typeface="Arial"/>
                <a:cs typeface="Arial"/>
              </a:rPr>
              <a:t> </a:t>
            </a:r>
            <a:r>
              <a:rPr dirty="0" sz="1150" spc="-150">
                <a:latin typeface="Arial"/>
                <a:cs typeface="Arial"/>
              </a:rPr>
              <a:t>en</a:t>
            </a:r>
            <a:r>
              <a:rPr dirty="0" sz="1150" spc="70">
                <a:latin typeface="Arial"/>
                <a:cs typeface="Arial"/>
              </a:rPr>
              <a:t> </a:t>
            </a:r>
            <a:r>
              <a:rPr dirty="0" sz="1150" spc="-75">
                <a:latin typeface="Arial"/>
                <a:cs typeface="Arial"/>
              </a:rPr>
              <a:t>nuestro</a:t>
            </a:r>
            <a:r>
              <a:rPr dirty="0" sz="1150" spc="-10">
                <a:latin typeface="Arial"/>
                <a:cs typeface="Arial"/>
              </a:rPr>
              <a:t> </a:t>
            </a:r>
            <a:r>
              <a:rPr dirty="0" sz="1150" spc="-30">
                <a:latin typeface="Arial"/>
                <a:cs typeface="Arial"/>
              </a:rPr>
              <a:t>informe</a:t>
            </a:r>
            <a:r>
              <a:rPr dirty="0" sz="1150" spc="20">
                <a:latin typeface="Arial"/>
                <a:cs typeface="Arial"/>
              </a:rPr>
              <a:t> </a:t>
            </a:r>
            <a:r>
              <a:rPr dirty="0" sz="1150" spc="-170">
                <a:latin typeface="Arial"/>
                <a:cs typeface="Arial"/>
              </a:rPr>
              <a:t>de</a:t>
            </a:r>
            <a:r>
              <a:rPr dirty="0" sz="1150" spc="90">
                <a:latin typeface="Arial"/>
                <a:cs typeface="Arial"/>
              </a:rPr>
              <a:t> </a:t>
            </a:r>
            <a:r>
              <a:rPr dirty="0" sz="1150" spc="-45">
                <a:latin typeface="Arial"/>
                <a:cs typeface="Arial"/>
              </a:rPr>
              <a:t>auditoría</a:t>
            </a:r>
            <a:r>
              <a:rPr dirty="0" sz="1150" spc="25">
                <a:latin typeface="Arial"/>
                <a:cs typeface="Arial"/>
              </a:rPr>
              <a:t> </a:t>
            </a:r>
            <a:r>
              <a:rPr dirty="0" sz="1150" spc="-55">
                <a:latin typeface="Arial"/>
                <a:cs typeface="Arial"/>
              </a:rPr>
              <a:t>salvo</a:t>
            </a:r>
            <a:r>
              <a:rPr dirty="0" sz="1150" spc="35">
                <a:latin typeface="Arial"/>
                <a:cs typeface="Arial"/>
              </a:rPr>
              <a:t> </a:t>
            </a:r>
            <a:r>
              <a:rPr dirty="0" sz="1150" spc="-114">
                <a:latin typeface="Arial"/>
                <a:cs typeface="Arial"/>
              </a:rPr>
              <a:t>que</a:t>
            </a:r>
            <a:r>
              <a:rPr dirty="0" sz="1150" spc="35">
                <a:latin typeface="Arial"/>
                <a:cs typeface="Arial"/>
              </a:rPr>
              <a:t> </a:t>
            </a:r>
            <a:r>
              <a:rPr dirty="0" sz="1150" spc="-65">
                <a:latin typeface="Arial"/>
                <a:cs typeface="Arial"/>
              </a:rPr>
              <a:t>las</a:t>
            </a:r>
            <a:r>
              <a:rPr dirty="0" sz="1150" spc="30">
                <a:latin typeface="Arial"/>
                <a:cs typeface="Arial"/>
              </a:rPr>
              <a:t> </a:t>
            </a:r>
            <a:r>
              <a:rPr dirty="0" sz="1150" spc="-55">
                <a:latin typeface="Arial"/>
                <a:cs typeface="Arial"/>
              </a:rPr>
              <a:t>disposiciones</a:t>
            </a:r>
            <a:r>
              <a:rPr dirty="0" sz="1150" spc="45">
                <a:latin typeface="Arial"/>
                <a:cs typeface="Arial"/>
              </a:rPr>
              <a:t> </a:t>
            </a:r>
            <a:r>
              <a:rPr dirty="0" sz="1150" spc="-30">
                <a:latin typeface="Arial"/>
                <a:cs typeface="Arial"/>
              </a:rPr>
              <a:t>legales </a:t>
            </a:r>
            <a:r>
              <a:rPr dirty="0" sz="1150" spc="-60">
                <a:latin typeface="Arial"/>
                <a:cs typeface="Arial"/>
              </a:rPr>
              <a:t>o</a:t>
            </a:r>
            <a:r>
              <a:rPr dirty="0" sz="1150" spc="-20">
                <a:latin typeface="Arial"/>
                <a:cs typeface="Arial"/>
              </a:rPr>
              <a:t> </a:t>
            </a:r>
            <a:r>
              <a:rPr dirty="0" sz="1150" spc="-60">
                <a:latin typeface="Arial"/>
                <a:cs typeface="Arial"/>
              </a:rPr>
              <a:t>reglamentarias</a:t>
            </a:r>
            <a:r>
              <a:rPr dirty="0" sz="1150" spc="-20">
                <a:latin typeface="Arial"/>
                <a:cs typeface="Arial"/>
              </a:rPr>
              <a:t> </a:t>
            </a:r>
            <a:r>
              <a:rPr dirty="0" sz="1150" spc="-55">
                <a:latin typeface="Arial"/>
                <a:cs typeface="Arial"/>
              </a:rPr>
              <a:t>prohíban</a:t>
            </a:r>
            <a:r>
              <a:rPr dirty="0" sz="1150" spc="-20">
                <a:latin typeface="Arial"/>
                <a:cs typeface="Arial"/>
              </a:rPr>
              <a:t> </a:t>
            </a:r>
            <a:r>
              <a:rPr dirty="0" sz="1150" spc="-45">
                <a:latin typeface="Arial"/>
                <a:cs typeface="Arial"/>
              </a:rPr>
              <a:t>revelar</a:t>
            </a:r>
            <a:r>
              <a:rPr dirty="0" sz="1150" spc="-25">
                <a:latin typeface="Arial"/>
                <a:cs typeface="Arial"/>
              </a:rPr>
              <a:t> </a:t>
            </a:r>
            <a:r>
              <a:rPr dirty="0" sz="1150" spc="-55">
                <a:latin typeface="Arial"/>
                <a:cs typeface="Arial"/>
              </a:rPr>
              <a:t>públicamente</a:t>
            </a:r>
            <a:r>
              <a:rPr dirty="0" sz="1150" spc="-2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la </a:t>
            </a:r>
            <a:r>
              <a:rPr dirty="0" sz="1150" spc="-10">
                <a:latin typeface="Arial"/>
                <a:cs typeface="Arial"/>
              </a:rPr>
              <a:t>cuestión.</a:t>
            </a:r>
            <a:endParaRPr sz="115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040359" y="5244830"/>
            <a:ext cx="2087245" cy="542925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12700" marR="310515">
              <a:lnSpc>
                <a:spcPts val="1330"/>
              </a:lnSpc>
              <a:spcBef>
                <a:spcPts val="200"/>
              </a:spcBef>
            </a:pPr>
            <a:r>
              <a:rPr dirty="0" sz="1150" spc="-25">
                <a:latin typeface="Arial"/>
                <a:cs typeface="Arial"/>
              </a:rPr>
              <a:t>Sevilla,</a:t>
            </a:r>
            <a:r>
              <a:rPr dirty="0" sz="1150" spc="-5">
                <a:latin typeface="Arial"/>
                <a:cs typeface="Arial"/>
              </a:rPr>
              <a:t> </a:t>
            </a:r>
            <a:r>
              <a:rPr dirty="0" sz="1150" spc="-60">
                <a:latin typeface="Arial"/>
                <a:cs typeface="Arial"/>
              </a:rPr>
              <a:t>1</a:t>
            </a:r>
            <a:r>
              <a:rPr dirty="0" sz="1150">
                <a:latin typeface="Arial"/>
                <a:cs typeface="Arial"/>
              </a:rPr>
              <a:t> </a:t>
            </a:r>
            <a:r>
              <a:rPr dirty="0" sz="1150" spc="-100">
                <a:latin typeface="Arial"/>
                <a:cs typeface="Arial"/>
              </a:rPr>
              <a:t>de</a:t>
            </a:r>
            <a:r>
              <a:rPr dirty="0" sz="1150" spc="-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julio </a:t>
            </a:r>
            <a:r>
              <a:rPr dirty="0" sz="1150" spc="-100">
                <a:latin typeface="Arial"/>
                <a:cs typeface="Arial"/>
              </a:rPr>
              <a:t>de</a:t>
            </a:r>
            <a:r>
              <a:rPr dirty="0" sz="1150" spc="-5">
                <a:latin typeface="Arial"/>
                <a:cs typeface="Arial"/>
              </a:rPr>
              <a:t> </a:t>
            </a:r>
            <a:r>
              <a:rPr dirty="0" sz="1150" spc="-20">
                <a:latin typeface="Arial"/>
                <a:cs typeface="Arial"/>
              </a:rPr>
              <a:t>2024 </a:t>
            </a:r>
            <a:r>
              <a:rPr dirty="0" sz="1150" spc="-114">
                <a:latin typeface="Arial"/>
                <a:cs typeface="Arial"/>
              </a:rPr>
              <a:t>José</a:t>
            </a:r>
            <a:r>
              <a:rPr dirty="0" sz="1150" spc="-25">
                <a:latin typeface="Arial"/>
                <a:cs typeface="Arial"/>
              </a:rPr>
              <a:t> </a:t>
            </a:r>
            <a:r>
              <a:rPr dirty="0" sz="1150" spc="-40">
                <a:latin typeface="Arial"/>
                <a:cs typeface="Arial"/>
              </a:rPr>
              <a:t>Manuel</a:t>
            </a:r>
            <a:r>
              <a:rPr dirty="0" sz="1150" spc="-20">
                <a:latin typeface="Arial"/>
                <a:cs typeface="Arial"/>
              </a:rPr>
              <a:t> </a:t>
            </a:r>
            <a:r>
              <a:rPr dirty="0" sz="1150" spc="-50">
                <a:latin typeface="Arial"/>
                <a:cs typeface="Arial"/>
              </a:rPr>
              <a:t>Vaquero</a:t>
            </a:r>
            <a:r>
              <a:rPr dirty="0" sz="1150" spc="-15">
                <a:latin typeface="Arial"/>
                <a:cs typeface="Arial"/>
              </a:rPr>
              <a:t> </a:t>
            </a:r>
            <a:r>
              <a:rPr dirty="0" sz="1150" spc="-70">
                <a:latin typeface="Arial"/>
                <a:cs typeface="Arial"/>
              </a:rPr>
              <a:t>Gómez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ts val="1305"/>
              </a:lnSpc>
            </a:pPr>
            <a:r>
              <a:rPr dirty="0" sz="1150" spc="-45">
                <a:latin typeface="Arial"/>
                <a:cs typeface="Arial"/>
              </a:rPr>
              <a:t>Socio</a:t>
            </a:r>
            <a:r>
              <a:rPr dirty="0" sz="1150" spc="-30">
                <a:latin typeface="Arial"/>
                <a:cs typeface="Arial"/>
              </a:rPr>
              <a:t> </a:t>
            </a:r>
            <a:r>
              <a:rPr dirty="0" sz="1150" spc="-35">
                <a:latin typeface="Arial"/>
                <a:cs typeface="Arial"/>
              </a:rPr>
              <a:t>auditor,</a:t>
            </a:r>
            <a:r>
              <a:rPr dirty="0" sz="1150" spc="-30">
                <a:latin typeface="Arial"/>
                <a:cs typeface="Arial"/>
              </a:rPr>
              <a:t> </a:t>
            </a:r>
            <a:r>
              <a:rPr dirty="0" sz="1150" spc="-35">
                <a:latin typeface="Arial"/>
                <a:cs typeface="Arial"/>
              </a:rPr>
              <a:t>R.O.A.C.</a:t>
            </a:r>
            <a:r>
              <a:rPr dirty="0" sz="1150" spc="-40">
                <a:latin typeface="Arial"/>
                <a:cs typeface="Arial"/>
              </a:rPr>
              <a:t> </a:t>
            </a:r>
            <a:r>
              <a:rPr dirty="0" sz="1150" spc="-20">
                <a:latin typeface="Arial"/>
                <a:cs typeface="Arial"/>
              </a:rPr>
              <a:t>N.º</a:t>
            </a:r>
            <a:r>
              <a:rPr dirty="0" sz="1150" spc="-25">
                <a:latin typeface="Arial"/>
                <a:cs typeface="Arial"/>
              </a:rPr>
              <a:t> </a:t>
            </a:r>
            <a:r>
              <a:rPr dirty="0" sz="1150" spc="-30">
                <a:latin typeface="Arial"/>
                <a:cs typeface="Arial"/>
              </a:rPr>
              <a:t>23298</a:t>
            </a:r>
            <a:endParaRPr sz="115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5960" y="4442666"/>
            <a:ext cx="1322627" cy="830373"/>
          </a:xfrm>
          <a:prstGeom prst="rect">
            <a:avLst/>
          </a:prstGeom>
        </p:spPr>
      </p:pic>
      <p:sp>
        <p:nvSpPr>
          <p:cNvPr id="6" name="object 6" descr=""/>
          <p:cNvSpPr/>
          <p:nvPr/>
        </p:nvSpPr>
        <p:spPr>
          <a:xfrm>
            <a:off x="2475494" y="4218949"/>
            <a:ext cx="1089660" cy="1082040"/>
          </a:xfrm>
          <a:custGeom>
            <a:avLst/>
            <a:gdLst/>
            <a:ahLst/>
            <a:cxnLst/>
            <a:rect l="l" t="t" r="r" b="b"/>
            <a:pathLst>
              <a:path w="1089660" h="1082039">
                <a:moveTo>
                  <a:pt x="196081" y="853514"/>
                </a:moveTo>
                <a:lnTo>
                  <a:pt x="129063" y="894298"/>
                </a:lnTo>
                <a:lnTo>
                  <a:pt x="77916" y="935280"/>
                </a:lnTo>
                <a:lnTo>
                  <a:pt x="41192" y="974474"/>
                </a:lnTo>
                <a:lnTo>
                  <a:pt x="17136" y="1010155"/>
                </a:lnTo>
                <a:lnTo>
                  <a:pt x="0" y="1064071"/>
                </a:lnTo>
                <a:lnTo>
                  <a:pt x="6986" y="1078114"/>
                </a:lnTo>
                <a:lnTo>
                  <a:pt x="13253" y="1081828"/>
                </a:lnTo>
                <a:lnTo>
                  <a:pt x="86220" y="1081828"/>
                </a:lnTo>
                <a:lnTo>
                  <a:pt x="90769" y="1079605"/>
                </a:lnTo>
                <a:lnTo>
                  <a:pt x="21081" y="1079605"/>
                </a:lnTo>
                <a:lnTo>
                  <a:pt x="24359" y="1054979"/>
                </a:lnTo>
                <a:lnTo>
                  <a:pt x="39903" y="1021661"/>
                </a:lnTo>
                <a:lnTo>
                  <a:pt x="66296" y="982241"/>
                </a:lnTo>
                <a:lnTo>
                  <a:pt x="102120" y="939307"/>
                </a:lnTo>
                <a:lnTo>
                  <a:pt x="145959" y="895448"/>
                </a:lnTo>
                <a:lnTo>
                  <a:pt x="196081" y="853514"/>
                </a:lnTo>
                <a:close/>
              </a:path>
              <a:path w="1089660" h="1082039">
                <a:moveTo>
                  <a:pt x="466016" y="0"/>
                </a:moveTo>
                <a:lnTo>
                  <a:pt x="444207" y="14563"/>
                </a:lnTo>
                <a:lnTo>
                  <a:pt x="433007" y="48266"/>
                </a:lnTo>
                <a:lnTo>
                  <a:pt x="428881" y="86129"/>
                </a:lnTo>
                <a:lnTo>
                  <a:pt x="428291" y="113175"/>
                </a:lnTo>
                <a:lnTo>
                  <a:pt x="429089" y="137637"/>
                </a:lnTo>
                <a:lnTo>
                  <a:pt x="434845" y="191971"/>
                </a:lnTo>
                <a:lnTo>
                  <a:pt x="444796" y="249825"/>
                </a:lnTo>
                <a:lnTo>
                  <a:pt x="458111" y="310365"/>
                </a:lnTo>
                <a:lnTo>
                  <a:pt x="466016" y="340636"/>
                </a:lnTo>
                <a:lnTo>
                  <a:pt x="463680" y="355209"/>
                </a:lnTo>
                <a:lnTo>
                  <a:pt x="446095" y="410586"/>
                </a:lnTo>
                <a:lnTo>
                  <a:pt x="431582" y="449124"/>
                </a:lnTo>
                <a:lnTo>
                  <a:pt x="413745" y="493385"/>
                </a:lnTo>
                <a:lnTo>
                  <a:pt x="392953" y="542235"/>
                </a:lnTo>
                <a:lnTo>
                  <a:pt x="369573" y="594543"/>
                </a:lnTo>
                <a:lnTo>
                  <a:pt x="343974" y="649176"/>
                </a:lnTo>
                <a:lnTo>
                  <a:pt x="316522" y="705000"/>
                </a:lnTo>
                <a:lnTo>
                  <a:pt x="287587" y="760884"/>
                </a:lnTo>
                <a:lnTo>
                  <a:pt x="257535" y="815694"/>
                </a:lnTo>
                <a:lnTo>
                  <a:pt x="226735" y="868298"/>
                </a:lnTo>
                <a:lnTo>
                  <a:pt x="195554" y="917563"/>
                </a:lnTo>
                <a:lnTo>
                  <a:pt x="164361" y="962356"/>
                </a:lnTo>
                <a:lnTo>
                  <a:pt x="133523" y="1001545"/>
                </a:lnTo>
                <a:lnTo>
                  <a:pt x="103408" y="1033998"/>
                </a:lnTo>
                <a:lnTo>
                  <a:pt x="46820" y="1074160"/>
                </a:lnTo>
                <a:lnTo>
                  <a:pt x="21081" y="1079605"/>
                </a:lnTo>
                <a:lnTo>
                  <a:pt x="90769" y="1079605"/>
                </a:lnTo>
                <a:lnTo>
                  <a:pt x="150762" y="1028427"/>
                </a:lnTo>
                <a:lnTo>
                  <a:pt x="184033" y="989304"/>
                </a:lnTo>
                <a:lnTo>
                  <a:pt x="220439" y="940026"/>
                </a:lnTo>
                <a:lnTo>
                  <a:pt x="260043" y="880059"/>
                </a:lnTo>
                <a:lnTo>
                  <a:pt x="302910" y="808872"/>
                </a:lnTo>
                <a:lnTo>
                  <a:pt x="313023" y="805543"/>
                </a:lnTo>
                <a:lnTo>
                  <a:pt x="302910" y="805543"/>
                </a:lnTo>
                <a:lnTo>
                  <a:pt x="341553" y="736936"/>
                </a:lnTo>
                <a:lnTo>
                  <a:pt x="374279" y="675689"/>
                </a:lnTo>
                <a:lnTo>
                  <a:pt x="401662" y="621191"/>
                </a:lnTo>
                <a:lnTo>
                  <a:pt x="424278" y="572830"/>
                </a:lnTo>
                <a:lnTo>
                  <a:pt x="442702" y="529994"/>
                </a:lnTo>
                <a:lnTo>
                  <a:pt x="457510" y="492071"/>
                </a:lnTo>
                <a:lnTo>
                  <a:pt x="478578" y="428516"/>
                </a:lnTo>
                <a:lnTo>
                  <a:pt x="485989" y="401662"/>
                </a:lnTo>
                <a:lnTo>
                  <a:pt x="524600" y="401662"/>
                </a:lnTo>
                <a:lnTo>
                  <a:pt x="516574" y="382776"/>
                </a:lnTo>
                <a:lnTo>
                  <a:pt x="500413" y="337307"/>
                </a:lnTo>
                <a:lnTo>
                  <a:pt x="508020" y="286018"/>
                </a:lnTo>
                <a:lnTo>
                  <a:pt x="508534" y="280719"/>
                </a:lnTo>
                <a:lnTo>
                  <a:pt x="485989" y="280719"/>
                </a:lnTo>
                <a:lnTo>
                  <a:pt x="473229" y="232037"/>
                </a:lnTo>
                <a:lnTo>
                  <a:pt x="464629" y="185019"/>
                </a:lnTo>
                <a:lnTo>
                  <a:pt x="459775" y="140914"/>
                </a:lnTo>
                <a:lnTo>
                  <a:pt x="458249" y="100970"/>
                </a:lnTo>
                <a:lnTo>
                  <a:pt x="458466" y="90984"/>
                </a:lnTo>
                <a:lnTo>
                  <a:pt x="458572" y="86129"/>
                </a:lnTo>
                <a:lnTo>
                  <a:pt x="458614" y="84205"/>
                </a:lnTo>
                <a:lnTo>
                  <a:pt x="461162" y="55894"/>
                </a:lnTo>
                <a:lnTo>
                  <a:pt x="468079" y="26542"/>
                </a:lnTo>
                <a:lnTo>
                  <a:pt x="481550" y="6657"/>
                </a:lnTo>
                <a:lnTo>
                  <a:pt x="508576" y="6657"/>
                </a:lnTo>
                <a:lnTo>
                  <a:pt x="494310" y="1109"/>
                </a:lnTo>
                <a:lnTo>
                  <a:pt x="466016" y="0"/>
                </a:lnTo>
                <a:close/>
              </a:path>
              <a:path w="1089660" h="1082039">
                <a:moveTo>
                  <a:pt x="1061852" y="803324"/>
                </a:moveTo>
                <a:lnTo>
                  <a:pt x="1051606" y="805300"/>
                </a:lnTo>
                <a:lnTo>
                  <a:pt x="1043128" y="810813"/>
                </a:lnTo>
                <a:lnTo>
                  <a:pt x="1037355" y="819239"/>
                </a:lnTo>
                <a:lnTo>
                  <a:pt x="1035223" y="829953"/>
                </a:lnTo>
                <a:lnTo>
                  <a:pt x="1037355" y="840026"/>
                </a:lnTo>
                <a:lnTo>
                  <a:pt x="1043128" y="848122"/>
                </a:lnTo>
                <a:lnTo>
                  <a:pt x="1051606" y="853514"/>
                </a:lnTo>
                <a:lnTo>
                  <a:pt x="1061852" y="855473"/>
                </a:lnTo>
                <a:lnTo>
                  <a:pt x="1073208" y="853514"/>
                </a:lnTo>
                <a:lnTo>
                  <a:pt x="1079035" y="849926"/>
                </a:lnTo>
                <a:lnTo>
                  <a:pt x="1061852" y="849926"/>
                </a:lnTo>
                <a:lnTo>
                  <a:pt x="1053877" y="848365"/>
                </a:lnTo>
                <a:lnTo>
                  <a:pt x="1047151" y="844100"/>
                </a:lnTo>
                <a:lnTo>
                  <a:pt x="1042504" y="837755"/>
                </a:lnTo>
                <a:lnTo>
                  <a:pt x="1040771" y="829953"/>
                </a:lnTo>
                <a:lnTo>
                  <a:pt x="1042504" y="821510"/>
                </a:lnTo>
                <a:lnTo>
                  <a:pt x="1047151" y="814836"/>
                </a:lnTo>
                <a:lnTo>
                  <a:pt x="1053877" y="810449"/>
                </a:lnTo>
                <a:lnTo>
                  <a:pt x="1061852" y="808872"/>
                </a:lnTo>
                <a:lnTo>
                  <a:pt x="1078880" y="808872"/>
                </a:lnTo>
                <a:lnTo>
                  <a:pt x="1073208" y="805300"/>
                </a:lnTo>
                <a:lnTo>
                  <a:pt x="1061852" y="803324"/>
                </a:lnTo>
                <a:close/>
              </a:path>
              <a:path w="1089660" h="1082039">
                <a:moveTo>
                  <a:pt x="1078880" y="808872"/>
                </a:moveTo>
                <a:lnTo>
                  <a:pt x="1061852" y="808872"/>
                </a:lnTo>
                <a:lnTo>
                  <a:pt x="1070763" y="810449"/>
                </a:lnTo>
                <a:lnTo>
                  <a:pt x="1077386" y="814836"/>
                </a:lnTo>
                <a:lnTo>
                  <a:pt x="1081512" y="821510"/>
                </a:lnTo>
                <a:lnTo>
                  <a:pt x="1082934" y="829953"/>
                </a:lnTo>
                <a:lnTo>
                  <a:pt x="1081512" y="837755"/>
                </a:lnTo>
                <a:lnTo>
                  <a:pt x="1077386" y="844100"/>
                </a:lnTo>
                <a:lnTo>
                  <a:pt x="1070763" y="848365"/>
                </a:lnTo>
                <a:lnTo>
                  <a:pt x="1061852" y="849926"/>
                </a:lnTo>
                <a:lnTo>
                  <a:pt x="1079035" y="849926"/>
                </a:lnTo>
                <a:lnTo>
                  <a:pt x="1081963" y="848122"/>
                </a:lnTo>
                <a:lnTo>
                  <a:pt x="1087598" y="840026"/>
                </a:lnTo>
                <a:lnTo>
                  <a:pt x="1089591" y="829953"/>
                </a:lnTo>
                <a:lnTo>
                  <a:pt x="1087598" y="819239"/>
                </a:lnTo>
                <a:lnTo>
                  <a:pt x="1081963" y="810813"/>
                </a:lnTo>
                <a:lnTo>
                  <a:pt x="1078880" y="808872"/>
                </a:lnTo>
                <a:close/>
              </a:path>
              <a:path w="1089660" h="1082039">
                <a:moveTo>
                  <a:pt x="1069619" y="812200"/>
                </a:moveTo>
                <a:lnTo>
                  <a:pt x="1051866" y="812200"/>
                </a:lnTo>
                <a:lnTo>
                  <a:pt x="1051866" y="844378"/>
                </a:lnTo>
                <a:lnTo>
                  <a:pt x="1057414" y="844378"/>
                </a:lnTo>
                <a:lnTo>
                  <a:pt x="1057414" y="832173"/>
                </a:lnTo>
                <a:lnTo>
                  <a:pt x="1071468" y="832173"/>
                </a:lnTo>
                <a:lnTo>
                  <a:pt x="1070729" y="831063"/>
                </a:lnTo>
                <a:lnTo>
                  <a:pt x="1067400" y="829953"/>
                </a:lnTo>
                <a:lnTo>
                  <a:pt x="1074057" y="827734"/>
                </a:lnTo>
                <a:lnTo>
                  <a:pt x="1057414" y="827734"/>
                </a:lnTo>
                <a:lnTo>
                  <a:pt x="1057414" y="818858"/>
                </a:lnTo>
                <a:lnTo>
                  <a:pt x="1073318" y="818858"/>
                </a:lnTo>
                <a:lnTo>
                  <a:pt x="1072948" y="816639"/>
                </a:lnTo>
                <a:lnTo>
                  <a:pt x="1069619" y="812200"/>
                </a:lnTo>
                <a:close/>
              </a:path>
              <a:path w="1089660" h="1082039">
                <a:moveTo>
                  <a:pt x="1071468" y="832173"/>
                </a:moveTo>
                <a:lnTo>
                  <a:pt x="1064071" y="832173"/>
                </a:lnTo>
                <a:lnTo>
                  <a:pt x="1066291" y="835501"/>
                </a:lnTo>
                <a:lnTo>
                  <a:pt x="1067400" y="838830"/>
                </a:lnTo>
                <a:lnTo>
                  <a:pt x="1068454" y="844100"/>
                </a:lnTo>
                <a:lnTo>
                  <a:pt x="1068510" y="844378"/>
                </a:lnTo>
                <a:lnTo>
                  <a:pt x="1074057" y="844378"/>
                </a:lnTo>
                <a:lnTo>
                  <a:pt x="1072948" y="838830"/>
                </a:lnTo>
                <a:lnTo>
                  <a:pt x="1072948" y="834392"/>
                </a:lnTo>
                <a:lnTo>
                  <a:pt x="1071468" y="832173"/>
                </a:lnTo>
                <a:close/>
              </a:path>
              <a:path w="1089660" h="1082039">
                <a:moveTo>
                  <a:pt x="1073318" y="818858"/>
                </a:moveTo>
                <a:lnTo>
                  <a:pt x="1065181" y="818858"/>
                </a:lnTo>
                <a:lnTo>
                  <a:pt x="1067400" y="819967"/>
                </a:lnTo>
                <a:lnTo>
                  <a:pt x="1067400" y="826625"/>
                </a:lnTo>
                <a:lnTo>
                  <a:pt x="1064071" y="827734"/>
                </a:lnTo>
                <a:lnTo>
                  <a:pt x="1074057" y="827734"/>
                </a:lnTo>
                <a:lnTo>
                  <a:pt x="1074057" y="823296"/>
                </a:lnTo>
                <a:lnTo>
                  <a:pt x="1073503" y="819967"/>
                </a:lnTo>
                <a:lnTo>
                  <a:pt x="1073381" y="819239"/>
                </a:lnTo>
                <a:lnTo>
                  <a:pt x="1073318" y="818858"/>
                </a:lnTo>
                <a:close/>
              </a:path>
              <a:path w="1089660" h="1082039">
                <a:moveTo>
                  <a:pt x="524600" y="401662"/>
                </a:moveTo>
                <a:lnTo>
                  <a:pt x="485989" y="401662"/>
                </a:lnTo>
                <a:lnTo>
                  <a:pt x="515240" y="467115"/>
                </a:lnTo>
                <a:lnTo>
                  <a:pt x="545870" y="521893"/>
                </a:lnTo>
                <a:lnTo>
                  <a:pt x="577072" y="567076"/>
                </a:lnTo>
                <a:lnTo>
                  <a:pt x="608041" y="603741"/>
                </a:lnTo>
                <a:lnTo>
                  <a:pt x="637968" y="632969"/>
                </a:lnTo>
                <a:lnTo>
                  <a:pt x="691479" y="673429"/>
                </a:lnTo>
                <a:lnTo>
                  <a:pt x="713449" y="686820"/>
                </a:lnTo>
                <a:lnTo>
                  <a:pt x="664316" y="695926"/>
                </a:lnTo>
                <a:lnTo>
                  <a:pt x="613727" y="706618"/>
                </a:lnTo>
                <a:lnTo>
                  <a:pt x="562098" y="718923"/>
                </a:lnTo>
                <a:lnTo>
                  <a:pt x="509844" y="732867"/>
                </a:lnTo>
                <a:lnTo>
                  <a:pt x="457383" y="748474"/>
                </a:lnTo>
                <a:lnTo>
                  <a:pt x="405129" y="765772"/>
                </a:lnTo>
                <a:lnTo>
                  <a:pt x="353500" y="784786"/>
                </a:lnTo>
                <a:lnTo>
                  <a:pt x="302910" y="805543"/>
                </a:lnTo>
                <a:lnTo>
                  <a:pt x="313023" y="805543"/>
                </a:lnTo>
                <a:lnTo>
                  <a:pt x="347584" y="794167"/>
                </a:lnTo>
                <a:lnTo>
                  <a:pt x="394741" y="780413"/>
                </a:lnTo>
                <a:lnTo>
                  <a:pt x="443907" y="767653"/>
                </a:lnTo>
                <a:lnTo>
                  <a:pt x="494608" y="755935"/>
                </a:lnTo>
                <a:lnTo>
                  <a:pt x="546368" y="745304"/>
                </a:lnTo>
                <a:lnTo>
                  <a:pt x="598712" y="735805"/>
                </a:lnTo>
                <a:lnTo>
                  <a:pt x="651166" y="727484"/>
                </a:lnTo>
                <a:lnTo>
                  <a:pt x="703255" y="720387"/>
                </a:lnTo>
                <a:lnTo>
                  <a:pt x="754503" y="714559"/>
                </a:lnTo>
                <a:lnTo>
                  <a:pt x="837505" y="714559"/>
                </a:lnTo>
                <a:lnTo>
                  <a:pt x="819967" y="706792"/>
                </a:lnTo>
                <a:lnTo>
                  <a:pt x="867417" y="704167"/>
                </a:lnTo>
                <a:lnTo>
                  <a:pt x="924390" y="703175"/>
                </a:lnTo>
                <a:lnTo>
                  <a:pt x="1067086" y="703175"/>
                </a:lnTo>
                <a:lnTo>
                  <a:pt x="1056003" y="695013"/>
                </a:lnTo>
                <a:lnTo>
                  <a:pt x="1016973" y="681867"/>
                </a:lnTo>
                <a:lnTo>
                  <a:pt x="998788" y="679053"/>
                </a:lnTo>
                <a:lnTo>
                  <a:pt x="771146" y="679053"/>
                </a:lnTo>
                <a:lnTo>
                  <a:pt x="745401" y="664316"/>
                </a:lnTo>
                <a:lnTo>
                  <a:pt x="695159" y="631931"/>
                </a:lnTo>
                <a:lnTo>
                  <a:pt x="638820" y="584310"/>
                </a:lnTo>
                <a:lnTo>
                  <a:pt x="608975" y="549709"/>
                </a:lnTo>
                <a:lnTo>
                  <a:pt x="581790" y="511576"/>
                </a:lnTo>
                <a:lnTo>
                  <a:pt x="557301" y="470591"/>
                </a:lnTo>
                <a:lnTo>
                  <a:pt x="535550" y="427431"/>
                </a:lnTo>
                <a:lnTo>
                  <a:pt x="524600" y="401662"/>
                </a:lnTo>
                <a:close/>
              </a:path>
              <a:path w="1089660" h="1082039">
                <a:moveTo>
                  <a:pt x="837505" y="714559"/>
                </a:moveTo>
                <a:lnTo>
                  <a:pt x="754503" y="714559"/>
                </a:lnTo>
                <a:lnTo>
                  <a:pt x="802892" y="737346"/>
                </a:lnTo>
                <a:lnTo>
                  <a:pt x="851652" y="756681"/>
                </a:lnTo>
                <a:lnTo>
                  <a:pt x="899753" y="772371"/>
                </a:lnTo>
                <a:lnTo>
                  <a:pt x="944362" y="783763"/>
                </a:lnTo>
                <a:lnTo>
                  <a:pt x="985354" y="790893"/>
                </a:lnTo>
                <a:lnTo>
                  <a:pt x="1020798" y="793338"/>
                </a:lnTo>
                <a:lnTo>
                  <a:pt x="1043700" y="791847"/>
                </a:lnTo>
                <a:lnTo>
                  <a:pt x="1060881" y="787235"/>
                </a:lnTo>
                <a:lnTo>
                  <a:pt x="1072445" y="779295"/>
                </a:lnTo>
                <a:lnTo>
                  <a:pt x="1074401" y="775585"/>
                </a:lnTo>
                <a:lnTo>
                  <a:pt x="1044099" y="775585"/>
                </a:lnTo>
                <a:lnTo>
                  <a:pt x="1009925" y="772371"/>
                </a:lnTo>
                <a:lnTo>
                  <a:pt x="968560" y="763193"/>
                </a:lnTo>
                <a:lnTo>
                  <a:pt x="921870" y="748742"/>
                </a:lnTo>
                <a:lnTo>
                  <a:pt x="871717" y="729711"/>
                </a:lnTo>
                <a:lnTo>
                  <a:pt x="837505" y="714559"/>
                </a:lnTo>
                <a:close/>
              </a:path>
              <a:path w="1089660" h="1082039">
                <a:moveTo>
                  <a:pt x="1078496" y="767818"/>
                </a:moveTo>
                <a:lnTo>
                  <a:pt x="1071873" y="770436"/>
                </a:lnTo>
                <a:lnTo>
                  <a:pt x="1063794" y="772950"/>
                </a:lnTo>
                <a:lnTo>
                  <a:pt x="1054467" y="774839"/>
                </a:lnTo>
                <a:lnTo>
                  <a:pt x="1044099" y="775585"/>
                </a:lnTo>
                <a:lnTo>
                  <a:pt x="1074401" y="775585"/>
                </a:lnTo>
                <a:lnTo>
                  <a:pt x="1078496" y="767818"/>
                </a:lnTo>
                <a:close/>
              </a:path>
              <a:path w="1089660" h="1082039">
                <a:moveTo>
                  <a:pt x="1067086" y="703175"/>
                </a:moveTo>
                <a:lnTo>
                  <a:pt x="924390" y="703175"/>
                </a:lnTo>
                <a:lnTo>
                  <a:pt x="982657" y="705821"/>
                </a:lnTo>
                <a:lnTo>
                  <a:pt x="1033990" y="714107"/>
                </a:lnTo>
                <a:lnTo>
                  <a:pt x="1070159" y="730036"/>
                </a:lnTo>
                <a:lnTo>
                  <a:pt x="1082934" y="755613"/>
                </a:lnTo>
                <a:lnTo>
                  <a:pt x="1086263" y="747846"/>
                </a:lnTo>
                <a:lnTo>
                  <a:pt x="1089598" y="744517"/>
                </a:lnTo>
                <a:lnTo>
                  <a:pt x="1089598" y="736750"/>
                </a:lnTo>
                <a:lnTo>
                  <a:pt x="1080866" y="713325"/>
                </a:lnTo>
                <a:lnTo>
                  <a:pt x="1067086" y="703175"/>
                </a:lnTo>
                <a:close/>
              </a:path>
              <a:path w="1089660" h="1082039">
                <a:moveTo>
                  <a:pt x="904294" y="671286"/>
                </a:moveTo>
                <a:lnTo>
                  <a:pt x="874596" y="672031"/>
                </a:lnTo>
                <a:lnTo>
                  <a:pt x="842038" y="673940"/>
                </a:lnTo>
                <a:lnTo>
                  <a:pt x="771146" y="679053"/>
                </a:lnTo>
                <a:lnTo>
                  <a:pt x="998788" y="679053"/>
                </a:lnTo>
                <a:lnTo>
                  <a:pt x="965746" y="673940"/>
                </a:lnTo>
                <a:lnTo>
                  <a:pt x="904294" y="671286"/>
                </a:lnTo>
                <a:close/>
              </a:path>
              <a:path w="1089660" h="1082039">
                <a:moveTo>
                  <a:pt x="519275" y="90984"/>
                </a:moveTo>
                <a:lnTo>
                  <a:pt x="513294" y="123751"/>
                </a:lnTo>
                <a:lnTo>
                  <a:pt x="506377" y="165879"/>
                </a:lnTo>
                <a:lnTo>
                  <a:pt x="497587" y="217994"/>
                </a:lnTo>
                <a:lnTo>
                  <a:pt x="485989" y="280719"/>
                </a:lnTo>
                <a:lnTo>
                  <a:pt x="508534" y="280719"/>
                </a:lnTo>
                <a:lnTo>
                  <a:pt x="512804" y="236701"/>
                </a:lnTo>
                <a:lnTo>
                  <a:pt x="515672" y="188395"/>
                </a:lnTo>
                <a:lnTo>
                  <a:pt x="517497" y="140914"/>
                </a:lnTo>
                <a:lnTo>
                  <a:pt x="519275" y="90984"/>
                </a:lnTo>
                <a:close/>
              </a:path>
              <a:path w="1089660" h="1082039">
                <a:moveTo>
                  <a:pt x="508576" y="6657"/>
                </a:moveTo>
                <a:lnTo>
                  <a:pt x="481550" y="6657"/>
                </a:lnTo>
                <a:lnTo>
                  <a:pt x="493530" y="14216"/>
                </a:lnTo>
                <a:lnTo>
                  <a:pt x="504990" y="26352"/>
                </a:lnTo>
                <a:lnTo>
                  <a:pt x="514161" y="44729"/>
                </a:lnTo>
                <a:lnTo>
                  <a:pt x="519275" y="71012"/>
                </a:lnTo>
                <a:lnTo>
                  <a:pt x="523436" y="29958"/>
                </a:lnTo>
                <a:lnTo>
                  <a:pt x="514282" y="8876"/>
                </a:lnTo>
                <a:lnTo>
                  <a:pt x="508576" y="6657"/>
                </a:lnTo>
                <a:close/>
              </a:path>
            </a:pathLst>
          </a:custGeom>
          <a:solidFill>
            <a:srgbClr val="FF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2300960" y="4386686"/>
            <a:ext cx="619125" cy="5314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100" spc="-20">
                <a:latin typeface="Trebuchet MS"/>
                <a:cs typeface="Trebuchet MS"/>
              </a:rPr>
              <a:t>JOSE </a:t>
            </a:r>
            <a:r>
              <a:rPr dirty="0" sz="1100" spc="-10">
                <a:latin typeface="Trebuchet MS"/>
                <a:cs typeface="Trebuchet MS"/>
              </a:rPr>
              <a:t>MANUEL </a:t>
            </a:r>
            <a:r>
              <a:rPr dirty="0" sz="1100" spc="-20">
                <a:latin typeface="Trebuchet MS"/>
                <a:cs typeface="Trebuchet MS"/>
              </a:rPr>
              <a:t>VAQUERO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655827" y="9462331"/>
            <a:ext cx="4257040" cy="2565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835"/>
              </a:lnSpc>
            </a:pPr>
            <a:r>
              <a:rPr dirty="0" sz="750" spc="-20">
                <a:solidFill>
                  <a:srgbClr val="BEBEBE"/>
                </a:solidFill>
                <a:latin typeface="Arial"/>
                <a:cs typeface="Arial"/>
              </a:rPr>
              <a:t>Netadia</a:t>
            </a:r>
            <a:r>
              <a:rPr dirty="0" sz="750" spc="-1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 spc="-30">
                <a:solidFill>
                  <a:srgbClr val="BEBEBE"/>
                </a:solidFill>
                <a:latin typeface="Arial"/>
                <a:cs typeface="Arial"/>
              </a:rPr>
              <a:t>Europa,</a:t>
            </a:r>
            <a:r>
              <a:rPr dirty="0" sz="750" spc="-1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 spc="-75">
                <a:solidFill>
                  <a:srgbClr val="BEBEBE"/>
                </a:solidFill>
                <a:latin typeface="Arial"/>
                <a:cs typeface="Arial"/>
              </a:rPr>
              <a:t>S.LP.</a:t>
            </a:r>
            <a:r>
              <a:rPr dirty="0" sz="75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 spc="-30">
                <a:solidFill>
                  <a:srgbClr val="BEBEBE"/>
                </a:solidFill>
                <a:latin typeface="Arial"/>
                <a:cs typeface="Arial"/>
              </a:rPr>
              <a:t>–</a:t>
            </a:r>
            <a:r>
              <a:rPr dirty="0" sz="75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 spc="-55">
                <a:solidFill>
                  <a:srgbClr val="BEBEBE"/>
                </a:solidFill>
                <a:latin typeface="Arial"/>
                <a:cs typeface="Arial"/>
              </a:rPr>
              <a:t>C.I.F.</a:t>
            </a:r>
            <a:r>
              <a:rPr dirty="0" sz="750" spc="-2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 spc="-35">
                <a:solidFill>
                  <a:srgbClr val="BEBEBE"/>
                </a:solidFill>
                <a:latin typeface="Arial"/>
                <a:cs typeface="Arial"/>
              </a:rPr>
              <a:t>B91857870</a:t>
            </a:r>
            <a:r>
              <a:rPr dirty="0" sz="750" spc="-1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>
                <a:solidFill>
                  <a:srgbClr val="BEBEBE"/>
                </a:solidFill>
                <a:latin typeface="Arial"/>
                <a:cs typeface="Arial"/>
              </a:rPr>
              <a:t>-</a:t>
            </a:r>
            <a:r>
              <a:rPr dirty="0" sz="750" spc="-1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 spc="-25">
                <a:solidFill>
                  <a:srgbClr val="BEBEBE"/>
                </a:solidFill>
                <a:latin typeface="Arial"/>
                <a:cs typeface="Arial"/>
              </a:rPr>
              <a:t>Inscrita</a:t>
            </a:r>
            <a:r>
              <a:rPr dirty="0" sz="750" spc="-3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 spc="-20">
                <a:solidFill>
                  <a:srgbClr val="BEBEBE"/>
                </a:solidFill>
                <a:latin typeface="Arial"/>
                <a:cs typeface="Arial"/>
              </a:rPr>
              <a:t>en</a:t>
            </a:r>
            <a:r>
              <a:rPr dirty="0" sz="750" spc="-3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 spc="-40">
                <a:solidFill>
                  <a:srgbClr val="BEBEBE"/>
                </a:solidFill>
                <a:latin typeface="Arial"/>
                <a:cs typeface="Arial"/>
              </a:rPr>
              <a:t>RM</a:t>
            </a:r>
            <a:r>
              <a:rPr dirty="0" sz="750" spc="-20">
                <a:solidFill>
                  <a:srgbClr val="BEBEBE"/>
                </a:solidFill>
                <a:latin typeface="Arial"/>
                <a:cs typeface="Arial"/>
              </a:rPr>
              <a:t> de</a:t>
            </a:r>
            <a:r>
              <a:rPr dirty="0" sz="75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 spc="-30">
                <a:solidFill>
                  <a:srgbClr val="BEBEBE"/>
                </a:solidFill>
                <a:latin typeface="Arial"/>
                <a:cs typeface="Arial"/>
              </a:rPr>
              <a:t>Sevilla,</a:t>
            </a:r>
            <a:r>
              <a:rPr dirty="0" sz="75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 spc="-30">
                <a:solidFill>
                  <a:srgbClr val="BEBEBE"/>
                </a:solidFill>
                <a:latin typeface="Arial"/>
                <a:cs typeface="Arial"/>
              </a:rPr>
              <a:t>Tomo </a:t>
            </a:r>
            <a:r>
              <a:rPr dirty="0" sz="750" spc="-20">
                <a:solidFill>
                  <a:srgbClr val="BEBEBE"/>
                </a:solidFill>
                <a:latin typeface="Arial"/>
                <a:cs typeface="Arial"/>
              </a:rPr>
              <a:t>5420,</a:t>
            </a:r>
            <a:r>
              <a:rPr dirty="0" sz="750">
                <a:solidFill>
                  <a:srgbClr val="BEBEBE"/>
                </a:solidFill>
                <a:latin typeface="Arial"/>
                <a:cs typeface="Arial"/>
              </a:rPr>
              <a:t> folio</a:t>
            </a:r>
            <a:r>
              <a:rPr dirty="0" sz="750" spc="-1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 spc="-25">
                <a:solidFill>
                  <a:srgbClr val="BEBEBE"/>
                </a:solidFill>
                <a:latin typeface="Arial"/>
                <a:cs typeface="Arial"/>
              </a:rPr>
              <a:t>131.</a:t>
            </a:r>
            <a:r>
              <a:rPr dirty="0" sz="75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 spc="-10">
                <a:solidFill>
                  <a:srgbClr val="BEBEBE"/>
                </a:solidFill>
                <a:latin typeface="Arial"/>
                <a:cs typeface="Arial"/>
              </a:rPr>
              <a:t>hoja</a:t>
            </a:r>
            <a:r>
              <a:rPr dirty="0" sz="750" spc="-2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 spc="-105">
                <a:solidFill>
                  <a:srgbClr val="BEBEBE"/>
                </a:solidFill>
                <a:latin typeface="Arial"/>
                <a:cs typeface="Arial"/>
              </a:rPr>
              <a:t>SE-</a:t>
            </a:r>
            <a:r>
              <a:rPr dirty="0" sz="750" spc="-10">
                <a:solidFill>
                  <a:srgbClr val="BEBEBE"/>
                </a:solidFill>
                <a:latin typeface="Arial"/>
                <a:cs typeface="Arial"/>
              </a:rPr>
              <a:t>90843.</a:t>
            </a:r>
            <a:endParaRPr sz="7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dirty="0" sz="750" spc="-25">
                <a:solidFill>
                  <a:srgbClr val="BEBEBE"/>
                </a:solidFill>
                <a:latin typeface="Arial"/>
                <a:cs typeface="Arial"/>
              </a:rPr>
              <a:t>Inscrita</a:t>
            </a:r>
            <a:r>
              <a:rPr dirty="0" sz="750" spc="-20">
                <a:solidFill>
                  <a:srgbClr val="BEBEBE"/>
                </a:solidFill>
                <a:latin typeface="Arial"/>
                <a:cs typeface="Arial"/>
              </a:rPr>
              <a:t> en</a:t>
            </a:r>
            <a:r>
              <a:rPr dirty="0" sz="750" spc="-1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>
                <a:solidFill>
                  <a:srgbClr val="BEBEBE"/>
                </a:solidFill>
                <a:latin typeface="Arial"/>
                <a:cs typeface="Arial"/>
              </a:rPr>
              <a:t>el</a:t>
            </a:r>
            <a:r>
              <a:rPr dirty="0" sz="75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 spc="-30">
                <a:solidFill>
                  <a:srgbClr val="BEBEBE"/>
                </a:solidFill>
                <a:latin typeface="Arial"/>
                <a:cs typeface="Arial"/>
              </a:rPr>
              <a:t>Registro</a:t>
            </a:r>
            <a:r>
              <a:rPr dirty="0" sz="750" spc="-1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 spc="-20">
                <a:solidFill>
                  <a:srgbClr val="BEBEBE"/>
                </a:solidFill>
                <a:latin typeface="Arial"/>
                <a:cs typeface="Arial"/>
              </a:rPr>
              <a:t>Oficial</a:t>
            </a:r>
            <a:r>
              <a:rPr dirty="0" sz="750" spc="-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 spc="-20">
                <a:solidFill>
                  <a:srgbClr val="BEBEBE"/>
                </a:solidFill>
                <a:latin typeface="Arial"/>
                <a:cs typeface="Arial"/>
              </a:rPr>
              <a:t>de </a:t>
            </a:r>
            <a:r>
              <a:rPr dirty="0" sz="750" spc="-10">
                <a:solidFill>
                  <a:srgbClr val="BEBEBE"/>
                </a:solidFill>
                <a:latin typeface="Arial"/>
                <a:cs typeface="Arial"/>
              </a:rPr>
              <a:t>Auditores</a:t>
            </a:r>
            <a:r>
              <a:rPr dirty="0" sz="75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 spc="-20">
                <a:solidFill>
                  <a:srgbClr val="BEBEBE"/>
                </a:solidFill>
                <a:latin typeface="Arial"/>
                <a:cs typeface="Arial"/>
              </a:rPr>
              <a:t>de</a:t>
            </a:r>
            <a:r>
              <a:rPr dirty="0" sz="75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 spc="-40">
                <a:solidFill>
                  <a:srgbClr val="BEBEBE"/>
                </a:solidFill>
                <a:latin typeface="Arial"/>
                <a:cs typeface="Arial"/>
              </a:rPr>
              <a:t>Cuentas</a:t>
            </a:r>
            <a:r>
              <a:rPr dirty="0" sz="750" spc="-20">
                <a:solidFill>
                  <a:srgbClr val="BEBEBE"/>
                </a:solidFill>
                <a:latin typeface="Arial"/>
                <a:cs typeface="Arial"/>
              </a:rPr>
              <a:t> con</a:t>
            </a:r>
            <a:r>
              <a:rPr dirty="0" sz="750" spc="-3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 spc="-10">
                <a:solidFill>
                  <a:srgbClr val="BEBEBE"/>
                </a:solidFill>
                <a:latin typeface="Arial"/>
                <a:cs typeface="Arial"/>
              </a:rPr>
              <a:t>número</a:t>
            </a:r>
            <a:r>
              <a:rPr dirty="0" sz="750" spc="-2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750" spc="-80">
                <a:solidFill>
                  <a:srgbClr val="BEBEBE"/>
                </a:solidFill>
                <a:latin typeface="Arial"/>
                <a:cs typeface="Arial"/>
              </a:rPr>
              <a:t>S-</a:t>
            </a:r>
            <a:r>
              <a:rPr dirty="0" sz="750" spc="-20">
                <a:solidFill>
                  <a:srgbClr val="BEBEBE"/>
                </a:solidFill>
                <a:latin typeface="Arial"/>
                <a:cs typeface="Arial"/>
              </a:rPr>
              <a:t>2114.</a:t>
            </a:r>
            <a:endParaRPr sz="75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6412992" y="9705857"/>
            <a:ext cx="152400" cy="163830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3937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z="950" spc="-50">
                <a:latin typeface="Arial"/>
                <a:cs typeface="Arial"/>
              </a:rPr>
              <a:t>4</a:t>
            </a:fld>
            <a:endParaRPr sz="95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300960" y="4892166"/>
            <a:ext cx="17018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90">
                <a:latin typeface="Trebuchet MS"/>
                <a:cs typeface="Trebuchet MS"/>
              </a:rPr>
              <a:t>(R: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014959" y="3649606"/>
            <a:ext cx="2394585" cy="742315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38100" marR="982344">
              <a:lnSpc>
                <a:spcPts val="1340"/>
              </a:lnSpc>
              <a:spcBef>
                <a:spcPts val="195"/>
              </a:spcBef>
            </a:pPr>
            <a:r>
              <a:rPr dirty="0" sz="1150" spc="-60">
                <a:latin typeface="Arial"/>
                <a:cs typeface="Arial"/>
              </a:rPr>
              <a:t>Netadia</a:t>
            </a:r>
            <a:r>
              <a:rPr dirty="0" sz="1150">
                <a:latin typeface="Arial"/>
                <a:cs typeface="Arial"/>
              </a:rPr>
              <a:t> </a:t>
            </a:r>
            <a:r>
              <a:rPr dirty="0" sz="1150" spc="-55">
                <a:latin typeface="Arial"/>
                <a:cs typeface="Arial"/>
              </a:rPr>
              <a:t>Europa,</a:t>
            </a:r>
            <a:r>
              <a:rPr dirty="0" sz="1150" spc="5">
                <a:latin typeface="Arial"/>
                <a:cs typeface="Arial"/>
              </a:rPr>
              <a:t> </a:t>
            </a:r>
            <a:r>
              <a:rPr dirty="0" sz="1150" spc="-50">
                <a:latin typeface="Arial"/>
                <a:cs typeface="Arial"/>
              </a:rPr>
              <a:t>S.L.P. </a:t>
            </a:r>
            <a:r>
              <a:rPr dirty="0" sz="1150" spc="-25">
                <a:latin typeface="Arial"/>
                <a:cs typeface="Arial"/>
              </a:rPr>
              <a:t>Avda.</a:t>
            </a:r>
            <a:r>
              <a:rPr dirty="0" sz="1150" spc="-10">
                <a:latin typeface="Arial"/>
                <a:cs typeface="Arial"/>
              </a:rPr>
              <a:t> </a:t>
            </a:r>
            <a:r>
              <a:rPr dirty="0" sz="1150" spc="-40">
                <a:latin typeface="Arial"/>
                <a:cs typeface="Arial"/>
              </a:rPr>
              <a:t>Innovación,</a:t>
            </a:r>
            <a:r>
              <a:rPr dirty="0" sz="1150" spc="-30">
                <a:latin typeface="Arial"/>
                <a:cs typeface="Arial"/>
              </a:rPr>
              <a:t> </a:t>
            </a:r>
            <a:r>
              <a:rPr dirty="0" sz="1150" spc="-50">
                <a:latin typeface="Arial"/>
                <a:cs typeface="Arial"/>
              </a:rPr>
              <a:t>3</a:t>
            </a:r>
            <a:endParaRPr sz="115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 sz="1150" spc="-60">
                <a:latin typeface="Arial"/>
                <a:cs typeface="Arial"/>
              </a:rPr>
              <a:t>41020,</a:t>
            </a:r>
            <a:r>
              <a:rPr dirty="0" sz="1150" spc="10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Sevilla</a:t>
            </a:r>
            <a:endParaRPr sz="115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70"/>
              </a:spcBef>
            </a:pPr>
            <a:r>
              <a:rPr dirty="0" sz="1150" spc="-30">
                <a:latin typeface="Arial"/>
                <a:cs typeface="Arial"/>
              </a:rPr>
              <a:t>N.º</a:t>
            </a:r>
            <a:r>
              <a:rPr dirty="0" sz="1150" spc="-45">
                <a:latin typeface="Arial"/>
                <a:cs typeface="Arial"/>
              </a:rPr>
              <a:t> </a:t>
            </a:r>
            <a:r>
              <a:rPr dirty="0" sz="1150" spc="-30">
                <a:latin typeface="Arial"/>
                <a:cs typeface="Arial"/>
              </a:rPr>
              <a:t>R.O.A.C.</a:t>
            </a:r>
            <a:r>
              <a:rPr dirty="0" sz="1150" spc="-35">
                <a:latin typeface="Arial"/>
                <a:cs typeface="Arial"/>
              </a:rPr>
              <a:t> </a:t>
            </a:r>
            <a:r>
              <a:rPr dirty="0" sz="1150" spc="-120">
                <a:latin typeface="Arial"/>
                <a:cs typeface="Arial"/>
              </a:rPr>
              <a:t>S</a:t>
            </a:r>
            <a:r>
              <a:rPr dirty="0" sz="1150" spc="-25">
                <a:latin typeface="Arial"/>
                <a:cs typeface="Arial"/>
              </a:rPr>
              <a:t> </a:t>
            </a:r>
            <a:r>
              <a:rPr dirty="0" sz="1150" spc="-65">
                <a:latin typeface="Arial"/>
                <a:cs typeface="Arial"/>
              </a:rPr>
              <a:t>2114</a:t>
            </a:r>
            <a:r>
              <a:rPr dirty="0" sz="1150" spc="-160">
                <a:latin typeface="Arial"/>
                <a:cs typeface="Arial"/>
              </a:rPr>
              <a:t> </a:t>
            </a:r>
            <a:r>
              <a:rPr dirty="0" baseline="-7575" sz="1650">
                <a:latin typeface="Trebuchet MS"/>
                <a:cs typeface="Trebuchet MS"/>
              </a:rPr>
              <a:t>28931457X</a:t>
            </a:r>
            <a:r>
              <a:rPr dirty="0" baseline="-7575" sz="1650" spc="195">
                <a:latin typeface="Trebuchet MS"/>
                <a:cs typeface="Trebuchet MS"/>
              </a:rPr>
              <a:t> </a:t>
            </a:r>
            <a:r>
              <a:rPr dirty="0" baseline="22222" sz="1125" spc="-15">
                <a:latin typeface="Trebuchet MS"/>
                <a:cs typeface="Trebuchet MS"/>
              </a:rPr>
              <a:t>Firmado</a:t>
            </a:r>
            <a:endParaRPr baseline="22222" sz="1125">
              <a:latin typeface="Trebuchet MS"/>
              <a:cs typeface="Trebuchet MS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017188" y="4316185"/>
            <a:ext cx="647065" cy="7321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3000"/>
              </a:lnSpc>
              <a:spcBef>
                <a:spcPts val="95"/>
              </a:spcBef>
            </a:pPr>
            <a:r>
              <a:rPr dirty="0" sz="750" spc="-10">
                <a:latin typeface="Trebuchet MS"/>
                <a:cs typeface="Trebuchet MS"/>
              </a:rPr>
              <a:t>digitalmente </a:t>
            </a:r>
            <a:r>
              <a:rPr dirty="0" sz="750">
                <a:latin typeface="Trebuchet MS"/>
                <a:cs typeface="Trebuchet MS"/>
              </a:rPr>
              <a:t>por</a:t>
            </a:r>
            <a:r>
              <a:rPr dirty="0" sz="750" spc="-55">
                <a:latin typeface="Trebuchet MS"/>
                <a:cs typeface="Trebuchet MS"/>
              </a:rPr>
              <a:t> </a:t>
            </a:r>
            <a:r>
              <a:rPr dirty="0" sz="750" spc="-10">
                <a:latin typeface="Trebuchet MS"/>
                <a:cs typeface="Trebuchet MS"/>
              </a:rPr>
              <a:t>28931457X </a:t>
            </a:r>
            <a:r>
              <a:rPr dirty="0" sz="750" spc="-20">
                <a:latin typeface="Trebuchet MS"/>
                <a:cs typeface="Trebuchet MS"/>
              </a:rPr>
              <a:t>JOSE</a:t>
            </a:r>
            <a:r>
              <a:rPr dirty="0" sz="750" spc="-35">
                <a:latin typeface="Trebuchet MS"/>
                <a:cs typeface="Trebuchet MS"/>
              </a:rPr>
              <a:t> </a:t>
            </a:r>
            <a:r>
              <a:rPr dirty="0" sz="750" spc="-10">
                <a:latin typeface="Trebuchet MS"/>
                <a:cs typeface="Trebuchet MS"/>
              </a:rPr>
              <a:t>MANUEL </a:t>
            </a:r>
            <a:r>
              <a:rPr dirty="0" sz="750">
                <a:latin typeface="Trebuchet MS"/>
                <a:cs typeface="Trebuchet MS"/>
              </a:rPr>
              <a:t>VAQUERO</a:t>
            </a:r>
            <a:r>
              <a:rPr dirty="0" sz="750" spc="-35">
                <a:latin typeface="Trebuchet MS"/>
                <a:cs typeface="Trebuchet MS"/>
              </a:rPr>
              <a:t> </a:t>
            </a:r>
            <a:r>
              <a:rPr dirty="0" sz="750" spc="-25">
                <a:latin typeface="Trebuchet MS"/>
                <a:cs typeface="Trebuchet MS"/>
              </a:rPr>
              <a:t>(R:</a:t>
            </a:r>
            <a:r>
              <a:rPr dirty="0" sz="750" spc="-10">
                <a:latin typeface="Trebuchet MS"/>
                <a:cs typeface="Trebuchet MS"/>
              </a:rPr>
              <a:t> B91857870)</a:t>
            </a:r>
            <a:endParaRPr sz="7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750" spc="-10">
                <a:latin typeface="Trebuchet MS"/>
                <a:cs typeface="Trebuchet MS"/>
              </a:rPr>
              <a:t>Fecha: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275560" y="4980256"/>
            <a:ext cx="123571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baseline="-32828" sz="1650" spc="-44">
                <a:latin typeface="Trebuchet MS"/>
                <a:cs typeface="Trebuchet MS"/>
              </a:rPr>
              <a:t>B91857870)</a:t>
            </a:r>
            <a:r>
              <a:rPr dirty="0" baseline="-32828" sz="1650" spc="-104">
                <a:latin typeface="Trebuchet MS"/>
                <a:cs typeface="Trebuchet MS"/>
              </a:rPr>
              <a:t> </a:t>
            </a:r>
            <a:r>
              <a:rPr dirty="0" sz="750" spc="-10">
                <a:latin typeface="Trebuchet MS"/>
                <a:cs typeface="Trebuchet MS"/>
              </a:rPr>
              <a:t>2024.07.01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017188" y="5140288"/>
            <a:ext cx="685800" cy="1435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50" spc="-35">
                <a:latin typeface="Trebuchet MS"/>
                <a:cs typeface="Trebuchet MS"/>
              </a:rPr>
              <a:t>16:03:11</a:t>
            </a:r>
            <a:r>
              <a:rPr dirty="0" sz="750" spc="10">
                <a:latin typeface="Trebuchet MS"/>
                <a:cs typeface="Trebuchet MS"/>
              </a:rPr>
              <a:t> </a:t>
            </a:r>
            <a:r>
              <a:rPr dirty="0" sz="750" spc="-10">
                <a:latin typeface="Trebuchet MS"/>
                <a:cs typeface="Trebuchet MS"/>
              </a:rPr>
              <a:t>+02'00'</a:t>
            </a:r>
            <a:endParaRPr sz="7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346692" y="197593"/>
            <a:ext cx="4872355" cy="56515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ctr" marL="12700" marR="5080" indent="-5080">
              <a:lnSpc>
                <a:spcPts val="1400"/>
              </a:lnSpc>
              <a:spcBef>
                <a:spcPts val="180"/>
              </a:spcBef>
            </a:pPr>
            <a:r>
              <a:rPr dirty="0" sz="1200" spc="-20" b="1">
                <a:latin typeface="Arial"/>
                <a:cs typeface="Arial"/>
              </a:rPr>
              <a:t>DATOS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GENERALES DE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IDENTIFICACIÓN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E </a:t>
            </a:r>
            <a:r>
              <a:rPr dirty="0" sz="1200" spc="-10" b="1">
                <a:latin typeface="Arial"/>
                <a:cs typeface="Arial"/>
              </a:rPr>
              <a:t>INFORMACIÓN </a:t>
            </a:r>
            <a:r>
              <a:rPr dirty="0" sz="1200" spc="-20" b="1">
                <a:latin typeface="Arial"/>
                <a:cs typeface="Arial"/>
              </a:rPr>
              <a:t>COMPLEMENTARIA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REQUERIDA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EN</a:t>
            </a:r>
            <a:r>
              <a:rPr dirty="0" sz="1200" spc="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LA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LEGISLACIÓN</a:t>
            </a:r>
            <a:r>
              <a:rPr dirty="0" sz="1200" spc="2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ESPAÑOLA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370"/>
              </a:lnSpc>
            </a:pPr>
            <a:r>
              <a:rPr dirty="0" sz="1200">
                <a:latin typeface="Arial"/>
                <a:cs typeface="Arial"/>
              </a:rPr>
              <a:t>(Aplicación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resultados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y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período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medio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pago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proveedores)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956531" y="197593"/>
            <a:ext cx="3651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latin typeface="Arial"/>
                <a:cs typeface="Arial"/>
              </a:rPr>
              <a:t>IDP1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4967477" y="995933"/>
            <a:ext cx="2174875" cy="443865"/>
            <a:chOff x="4967477" y="995933"/>
            <a:chExt cx="2174875" cy="443865"/>
          </a:xfrm>
        </p:grpSpPr>
        <p:sp>
          <p:nvSpPr>
            <p:cNvPr id="5" name="object 5" descr=""/>
            <p:cNvSpPr/>
            <p:nvPr/>
          </p:nvSpPr>
          <p:spPr>
            <a:xfrm>
              <a:off x="6411467" y="999743"/>
              <a:ext cx="363220" cy="195580"/>
            </a:xfrm>
            <a:custGeom>
              <a:avLst/>
              <a:gdLst/>
              <a:ahLst/>
              <a:cxnLst/>
              <a:rect l="l" t="t" r="r" b="b"/>
              <a:pathLst>
                <a:path w="363220" h="195580">
                  <a:moveTo>
                    <a:pt x="0" y="0"/>
                  </a:moveTo>
                  <a:lnTo>
                    <a:pt x="362712" y="0"/>
                  </a:lnTo>
                </a:path>
                <a:path w="363220" h="195580">
                  <a:moveTo>
                    <a:pt x="3048" y="195072"/>
                  </a:moveTo>
                  <a:lnTo>
                    <a:pt x="3048" y="3048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774180" y="997838"/>
              <a:ext cx="364490" cy="0"/>
            </a:xfrm>
            <a:custGeom>
              <a:avLst/>
              <a:gdLst/>
              <a:ahLst/>
              <a:cxnLst/>
              <a:rect l="l" t="t" r="r" b="b"/>
              <a:pathLst>
                <a:path w="364490" h="0">
                  <a:moveTo>
                    <a:pt x="0" y="0"/>
                  </a:moveTo>
                  <a:lnTo>
                    <a:pt x="364235" y="0"/>
                  </a:lnTo>
                </a:path>
              </a:pathLst>
            </a:custGeom>
            <a:ln w="38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411467" y="1197864"/>
              <a:ext cx="363220" cy="0"/>
            </a:xfrm>
            <a:custGeom>
              <a:avLst/>
              <a:gdLst/>
              <a:ahLst/>
              <a:cxnLst/>
              <a:rect l="l" t="t" r="r" b="b"/>
              <a:pathLst>
                <a:path w="363220" h="0">
                  <a:moveTo>
                    <a:pt x="0" y="0"/>
                  </a:moveTo>
                  <a:lnTo>
                    <a:pt x="362712" y="0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774180" y="1198245"/>
              <a:ext cx="364490" cy="0"/>
            </a:xfrm>
            <a:custGeom>
              <a:avLst/>
              <a:gdLst/>
              <a:ahLst/>
              <a:cxnLst/>
              <a:rect l="l" t="t" r="r" b="b"/>
              <a:pathLst>
                <a:path w="364490" h="0">
                  <a:moveTo>
                    <a:pt x="0" y="0"/>
                  </a:moveTo>
                  <a:lnTo>
                    <a:pt x="364235" y="0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4971287" y="999743"/>
              <a:ext cx="2167255" cy="436245"/>
            </a:xfrm>
            <a:custGeom>
              <a:avLst/>
              <a:gdLst/>
              <a:ahLst/>
              <a:cxnLst/>
              <a:rect l="l" t="t" r="r" b="b"/>
              <a:pathLst>
                <a:path w="2167254" h="436244">
                  <a:moveTo>
                    <a:pt x="362712" y="237743"/>
                  </a:moveTo>
                  <a:lnTo>
                    <a:pt x="723900" y="237743"/>
                  </a:lnTo>
                </a:path>
                <a:path w="2167254" h="436244">
                  <a:moveTo>
                    <a:pt x="723900" y="237743"/>
                  </a:moveTo>
                  <a:lnTo>
                    <a:pt x="1083564" y="237743"/>
                  </a:lnTo>
                </a:path>
                <a:path w="2167254" h="436244">
                  <a:moveTo>
                    <a:pt x="1083564" y="237743"/>
                  </a:moveTo>
                  <a:lnTo>
                    <a:pt x="1443228" y="237743"/>
                  </a:lnTo>
                </a:path>
                <a:path w="2167254" h="436244">
                  <a:moveTo>
                    <a:pt x="1443228" y="237743"/>
                  </a:moveTo>
                  <a:lnTo>
                    <a:pt x="1802892" y="237743"/>
                  </a:lnTo>
                </a:path>
                <a:path w="2167254" h="436244">
                  <a:moveTo>
                    <a:pt x="1802892" y="237743"/>
                  </a:moveTo>
                  <a:lnTo>
                    <a:pt x="2167128" y="237743"/>
                  </a:lnTo>
                </a:path>
                <a:path w="2167254" h="436244">
                  <a:moveTo>
                    <a:pt x="2164080" y="432815"/>
                  </a:moveTo>
                  <a:lnTo>
                    <a:pt x="2164080" y="240792"/>
                  </a:lnTo>
                </a:path>
                <a:path w="2167254" h="436244">
                  <a:moveTo>
                    <a:pt x="362712" y="435864"/>
                  </a:moveTo>
                  <a:lnTo>
                    <a:pt x="723900" y="435864"/>
                  </a:lnTo>
                </a:path>
                <a:path w="2167254" h="436244">
                  <a:moveTo>
                    <a:pt x="723900" y="435864"/>
                  </a:moveTo>
                  <a:lnTo>
                    <a:pt x="1083564" y="435864"/>
                  </a:lnTo>
                </a:path>
                <a:path w="2167254" h="436244">
                  <a:moveTo>
                    <a:pt x="1083564" y="435864"/>
                  </a:moveTo>
                  <a:lnTo>
                    <a:pt x="1443228" y="435864"/>
                  </a:lnTo>
                </a:path>
                <a:path w="2167254" h="436244">
                  <a:moveTo>
                    <a:pt x="1443228" y="435864"/>
                  </a:moveTo>
                  <a:lnTo>
                    <a:pt x="1802892" y="435864"/>
                  </a:lnTo>
                </a:path>
                <a:path w="2167254" h="436244">
                  <a:moveTo>
                    <a:pt x="1802892" y="435864"/>
                  </a:moveTo>
                  <a:lnTo>
                    <a:pt x="2167128" y="435864"/>
                  </a:lnTo>
                </a:path>
                <a:path w="2167254" h="436244">
                  <a:moveTo>
                    <a:pt x="362712" y="0"/>
                  </a:moveTo>
                  <a:lnTo>
                    <a:pt x="726948" y="0"/>
                  </a:lnTo>
                </a:path>
                <a:path w="2167254" h="436244">
                  <a:moveTo>
                    <a:pt x="723900" y="195072"/>
                  </a:moveTo>
                  <a:lnTo>
                    <a:pt x="723900" y="3048"/>
                  </a:lnTo>
                </a:path>
                <a:path w="2167254" h="436244">
                  <a:moveTo>
                    <a:pt x="362712" y="198120"/>
                  </a:moveTo>
                  <a:lnTo>
                    <a:pt x="726948" y="198120"/>
                  </a:lnTo>
                </a:path>
                <a:path w="2167254" h="436244">
                  <a:moveTo>
                    <a:pt x="0" y="0"/>
                  </a:moveTo>
                  <a:lnTo>
                    <a:pt x="362712" y="0"/>
                  </a:lnTo>
                </a:path>
                <a:path w="2167254" h="436244">
                  <a:moveTo>
                    <a:pt x="3048" y="195072"/>
                  </a:moveTo>
                  <a:lnTo>
                    <a:pt x="3048" y="3048"/>
                  </a:lnTo>
                </a:path>
                <a:path w="2167254" h="436244">
                  <a:moveTo>
                    <a:pt x="362712" y="195072"/>
                  </a:moveTo>
                  <a:lnTo>
                    <a:pt x="362712" y="3048"/>
                  </a:lnTo>
                </a:path>
                <a:path w="2167254" h="436244">
                  <a:moveTo>
                    <a:pt x="0" y="198120"/>
                  </a:moveTo>
                  <a:lnTo>
                    <a:pt x="362712" y="198120"/>
                  </a:lnTo>
                </a:path>
                <a:path w="2167254" h="436244">
                  <a:moveTo>
                    <a:pt x="0" y="237743"/>
                  </a:moveTo>
                  <a:lnTo>
                    <a:pt x="362712" y="237743"/>
                  </a:lnTo>
                </a:path>
                <a:path w="2167254" h="436244">
                  <a:moveTo>
                    <a:pt x="3048" y="432815"/>
                  </a:moveTo>
                  <a:lnTo>
                    <a:pt x="3048" y="240792"/>
                  </a:lnTo>
                </a:path>
                <a:path w="2167254" h="436244">
                  <a:moveTo>
                    <a:pt x="362712" y="432815"/>
                  </a:moveTo>
                  <a:lnTo>
                    <a:pt x="362712" y="240792"/>
                  </a:lnTo>
                </a:path>
                <a:path w="2167254" h="436244">
                  <a:moveTo>
                    <a:pt x="0" y="435864"/>
                  </a:moveTo>
                  <a:lnTo>
                    <a:pt x="362712" y="435864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426196" y="958078"/>
            <a:ext cx="1710689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10" b="1">
                <a:latin typeface="Arial"/>
                <a:cs typeface="Arial"/>
              </a:rPr>
              <a:t>IDENTIFICACIÓN</a:t>
            </a:r>
            <a:r>
              <a:rPr dirty="0" sz="800" spc="5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DE</a:t>
            </a:r>
            <a:r>
              <a:rPr dirty="0" sz="800" spc="15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LA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EMPRESA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756196" y="1121162"/>
            <a:ext cx="67564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>
                <a:latin typeface="Arial"/>
                <a:cs typeface="Arial"/>
              </a:rPr>
              <a:t>Forma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jurídica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583739" y="1046476"/>
            <a:ext cx="18986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25">
                <a:latin typeface="Arial"/>
                <a:cs typeface="Arial"/>
              </a:rPr>
              <a:t>SA: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004320" y="1046476"/>
            <a:ext cx="30226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10" b="1">
                <a:latin typeface="Arial"/>
                <a:cs typeface="Arial"/>
              </a:rPr>
              <a:t>01011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6042170" y="1046476"/>
            <a:ext cx="17843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25">
                <a:latin typeface="Arial"/>
                <a:cs typeface="Arial"/>
              </a:rPr>
              <a:t>SL: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441467" y="1046476"/>
            <a:ext cx="30797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10" b="1">
                <a:latin typeface="Arial"/>
                <a:cs typeface="Arial"/>
              </a:rPr>
              <a:t>01012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26196" y="1284247"/>
            <a:ext cx="21717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20">
                <a:latin typeface="Arial"/>
                <a:cs typeface="Arial"/>
              </a:rPr>
              <a:t>NIF: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26948" y="1237487"/>
            <a:ext cx="360045" cy="198120"/>
          </a:xfrm>
          <a:prstGeom prst="rect">
            <a:avLst/>
          </a:prstGeom>
          <a:ln w="7619">
            <a:solidFill>
              <a:srgbClr val="000000"/>
            </a:solidFill>
          </a:ln>
        </p:spPr>
        <p:txBody>
          <a:bodyPr wrap="square" lIns="0" tIns="5969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70"/>
              </a:spcBef>
            </a:pPr>
            <a:r>
              <a:rPr dirty="0" sz="800" spc="-10" b="1">
                <a:latin typeface="Arial"/>
                <a:cs typeface="Arial"/>
              </a:rPr>
              <a:t>01010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1086612" y="1478279"/>
            <a:ext cx="2487295" cy="198120"/>
          </a:xfrm>
          <a:custGeom>
            <a:avLst/>
            <a:gdLst/>
            <a:ahLst/>
            <a:cxnLst/>
            <a:rect l="l" t="t" r="r" b="b"/>
            <a:pathLst>
              <a:path w="2487295" h="198119">
                <a:moveTo>
                  <a:pt x="0" y="0"/>
                </a:moveTo>
                <a:lnTo>
                  <a:pt x="2487168" y="0"/>
                </a:lnTo>
              </a:path>
              <a:path w="2487295" h="198119">
                <a:moveTo>
                  <a:pt x="0" y="195071"/>
                </a:moveTo>
                <a:lnTo>
                  <a:pt x="0" y="3048"/>
                </a:lnTo>
              </a:path>
              <a:path w="2487295" h="198119">
                <a:moveTo>
                  <a:pt x="2484120" y="195071"/>
                </a:moveTo>
                <a:lnTo>
                  <a:pt x="2484120" y="3048"/>
                </a:lnTo>
              </a:path>
              <a:path w="2487295" h="198119">
                <a:moveTo>
                  <a:pt x="0" y="198120"/>
                </a:moveTo>
                <a:lnTo>
                  <a:pt x="2487168" y="19812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/>
          <p:nvPr/>
        </p:nvSpPr>
        <p:spPr>
          <a:xfrm>
            <a:off x="426196" y="1525010"/>
            <a:ext cx="20637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20">
                <a:latin typeface="Arial"/>
                <a:cs typeface="Arial"/>
              </a:rPr>
              <a:t>LEI: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726948" y="1478279"/>
            <a:ext cx="360045" cy="198120"/>
          </a:xfrm>
          <a:prstGeom prst="rect">
            <a:avLst/>
          </a:prstGeom>
          <a:ln w="7619">
            <a:solidFill>
              <a:srgbClr val="000000"/>
            </a:solidFill>
          </a:ln>
        </p:spPr>
        <p:txBody>
          <a:bodyPr wrap="square" lIns="0" tIns="5969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70"/>
              </a:spcBef>
            </a:pPr>
            <a:r>
              <a:rPr dirty="0" sz="800" spc="-10" b="1">
                <a:latin typeface="Arial"/>
                <a:cs typeface="Arial"/>
              </a:rPr>
              <a:t>01009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3629713" y="1284247"/>
            <a:ext cx="3482340" cy="3892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966469">
              <a:lnSpc>
                <a:spcPct val="100000"/>
              </a:lnSpc>
              <a:spcBef>
                <a:spcPts val="105"/>
              </a:spcBef>
              <a:tabLst>
                <a:tab pos="1383665" algn="l"/>
              </a:tabLst>
            </a:pPr>
            <a:r>
              <a:rPr dirty="0" sz="800" spc="-10">
                <a:latin typeface="Arial"/>
                <a:cs typeface="Arial"/>
              </a:rPr>
              <a:t>Otras:</a:t>
            </a:r>
            <a:r>
              <a:rPr dirty="0" sz="800">
                <a:latin typeface="Arial"/>
                <a:cs typeface="Arial"/>
              </a:rPr>
              <a:t>	</a:t>
            </a:r>
            <a:r>
              <a:rPr dirty="0" sz="800" spc="-10" b="1">
                <a:latin typeface="Arial"/>
                <a:cs typeface="Arial"/>
              </a:rPr>
              <a:t>01013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800">
                <a:latin typeface="Arial"/>
                <a:cs typeface="Arial"/>
              </a:rPr>
              <a:t>Solo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para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las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empresas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que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dispongan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</a:t>
            </a:r>
            <a:r>
              <a:rPr dirty="0" sz="800" spc="-4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código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LEI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(Legal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Entity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Identifier)</a:t>
            </a:r>
            <a:endParaRPr sz="800">
              <a:latin typeface="Arial"/>
              <a:cs typeface="Arial"/>
            </a:endParaRPr>
          </a:p>
        </p:txBody>
      </p:sp>
      <p:sp>
        <p:nvSpPr>
          <p:cNvPr id="22" name="object 22" descr=""/>
          <p:cNvSpPr/>
          <p:nvPr/>
        </p:nvSpPr>
        <p:spPr>
          <a:xfrm>
            <a:off x="1210055" y="2200655"/>
            <a:ext cx="5928360" cy="673735"/>
          </a:xfrm>
          <a:custGeom>
            <a:avLst/>
            <a:gdLst/>
            <a:ahLst/>
            <a:cxnLst/>
            <a:rect l="l" t="t" r="r" b="b"/>
            <a:pathLst>
              <a:path w="5928359" h="673735">
                <a:moveTo>
                  <a:pt x="3047" y="192024"/>
                </a:moveTo>
                <a:lnTo>
                  <a:pt x="3047" y="0"/>
                </a:lnTo>
              </a:path>
              <a:path w="5928359" h="673735">
                <a:moveTo>
                  <a:pt x="362711" y="192024"/>
                </a:moveTo>
                <a:lnTo>
                  <a:pt x="362711" y="0"/>
                </a:lnTo>
              </a:path>
              <a:path w="5928359" h="673735">
                <a:moveTo>
                  <a:pt x="2846832" y="192024"/>
                </a:moveTo>
                <a:lnTo>
                  <a:pt x="2846832" y="0"/>
                </a:lnTo>
              </a:path>
              <a:path w="5928359" h="673735">
                <a:moveTo>
                  <a:pt x="0" y="195072"/>
                </a:moveTo>
                <a:lnTo>
                  <a:pt x="362711" y="195072"/>
                </a:lnTo>
              </a:path>
              <a:path w="5928359" h="673735">
                <a:moveTo>
                  <a:pt x="362711" y="195072"/>
                </a:moveTo>
                <a:lnTo>
                  <a:pt x="2849879" y="195072"/>
                </a:lnTo>
              </a:path>
              <a:path w="5928359" h="673735">
                <a:moveTo>
                  <a:pt x="3584447" y="192024"/>
                </a:moveTo>
                <a:lnTo>
                  <a:pt x="3584447" y="0"/>
                </a:lnTo>
              </a:path>
              <a:path w="5928359" h="673735">
                <a:moveTo>
                  <a:pt x="3944111" y="192024"/>
                </a:moveTo>
                <a:lnTo>
                  <a:pt x="3944111" y="0"/>
                </a:lnTo>
              </a:path>
              <a:path w="5928359" h="673735">
                <a:moveTo>
                  <a:pt x="5925311" y="192024"/>
                </a:moveTo>
                <a:lnTo>
                  <a:pt x="5925311" y="0"/>
                </a:lnTo>
              </a:path>
              <a:path w="5928359" h="673735">
                <a:moveTo>
                  <a:pt x="3581400" y="195072"/>
                </a:moveTo>
                <a:lnTo>
                  <a:pt x="3944111" y="195072"/>
                </a:lnTo>
              </a:path>
              <a:path w="5928359" h="673735">
                <a:moveTo>
                  <a:pt x="3944111" y="195072"/>
                </a:moveTo>
                <a:lnTo>
                  <a:pt x="5928360" y="195072"/>
                </a:lnTo>
              </a:path>
              <a:path w="5928359" h="673735">
                <a:moveTo>
                  <a:pt x="3944111" y="432816"/>
                </a:moveTo>
                <a:lnTo>
                  <a:pt x="3944111" y="240792"/>
                </a:lnTo>
              </a:path>
              <a:path w="5928359" h="673735">
                <a:moveTo>
                  <a:pt x="0" y="237744"/>
                </a:moveTo>
                <a:lnTo>
                  <a:pt x="362711" y="237744"/>
                </a:lnTo>
              </a:path>
              <a:path w="5928359" h="673735">
                <a:moveTo>
                  <a:pt x="3047" y="432816"/>
                </a:moveTo>
                <a:lnTo>
                  <a:pt x="3047" y="240792"/>
                </a:lnTo>
              </a:path>
              <a:path w="5928359" h="673735">
                <a:moveTo>
                  <a:pt x="362711" y="237744"/>
                </a:moveTo>
                <a:lnTo>
                  <a:pt x="1589532" y="237744"/>
                </a:lnTo>
              </a:path>
              <a:path w="5928359" h="673735">
                <a:moveTo>
                  <a:pt x="362711" y="432816"/>
                </a:moveTo>
                <a:lnTo>
                  <a:pt x="362711" y="240792"/>
                </a:lnTo>
              </a:path>
              <a:path w="5928359" h="673735">
                <a:moveTo>
                  <a:pt x="1586484" y="432816"/>
                </a:moveTo>
                <a:lnTo>
                  <a:pt x="1586484" y="240792"/>
                </a:lnTo>
              </a:path>
              <a:path w="5928359" h="673735">
                <a:moveTo>
                  <a:pt x="0" y="435863"/>
                </a:moveTo>
                <a:lnTo>
                  <a:pt x="362711" y="435863"/>
                </a:lnTo>
              </a:path>
              <a:path w="5928359" h="673735">
                <a:moveTo>
                  <a:pt x="362711" y="435863"/>
                </a:moveTo>
                <a:lnTo>
                  <a:pt x="1589532" y="435863"/>
                </a:lnTo>
              </a:path>
              <a:path w="5928359" h="673735">
                <a:moveTo>
                  <a:pt x="3581400" y="237744"/>
                </a:moveTo>
                <a:lnTo>
                  <a:pt x="3944111" y="237744"/>
                </a:lnTo>
              </a:path>
              <a:path w="5928359" h="673735">
                <a:moveTo>
                  <a:pt x="3584447" y="432816"/>
                </a:moveTo>
                <a:lnTo>
                  <a:pt x="3584447" y="240792"/>
                </a:lnTo>
              </a:path>
              <a:path w="5928359" h="673735">
                <a:moveTo>
                  <a:pt x="3944111" y="237744"/>
                </a:moveTo>
                <a:lnTo>
                  <a:pt x="5387340" y="237744"/>
                </a:lnTo>
              </a:path>
              <a:path w="5928359" h="673735">
                <a:moveTo>
                  <a:pt x="3581400" y="435863"/>
                </a:moveTo>
                <a:lnTo>
                  <a:pt x="3944111" y="435863"/>
                </a:lnTo>
              </a:path>
              <a:path w="5928359" h="673735">
                <a:moveTo>
                  <a:pt x="3944111" y="435863"/>
                </a:moveTo>
                <a:lnTo>
                  <a:pt x="5387340" y="435863"/>
                </a:lnTo>
              </a:path>
              <a:path w="5928359" h="673735">
                <a:moveTo>
                  <a:pt x="1421892" y="478536"/>
                </a:moveTo>
                <a:lnTo>
                  <a:pt x="1784603" y="478536"/>
                </a:lnTo>
              </a:path>
              <a:path w="5928359" h="673735">
                <a:moveTo>
                  <a:pt x="1424940" y="673608"/>
                </a:moveTo>
                <a:lnTo>
                  <a:pt x="1424940" y="481584"/>
                </a:lnTo>
              </a:path>
              <a:path w="5928359" h="673735">
                <a:moveTo>
                  <a:pt x="1784603" y="478536"/>
                </a:moveTo>
                <a:lnTo>
                  <a:pt x="5928360" y="478536"/>
                </a:lnTo>
              </a:path>
              <a:path w="5928359" h="673735">
                <a:moveTo>
                  <a:pt x="1784603" y="673608"/>
                </a:moveTo>
                <a:lnTo>
                  <a:pt x="1784603" y="481584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 txBox="1"/>
          <p:nvPr/>
        </p:nvSpPr>
        <p:spPr>
          <a:xfrm>
            <a:off x="426196" y="2981950"/>
            <a:ext cx="873125" cy="5441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10" b="1">
                <a:latin typeface="Arial"/>
                <a:cs typeface="Arial"/>
              </a:rPr>
              <a:t>ACTIVIDAD</a:t>
            </a:r>
            <a:endParaRPr sz="800">
              <a:latin typeface="Arial"/>
              <a:cs typeface="Arial"/>
            </a:endParaRPr>
          </a:p>
          <a:p>
            <a:pPr marL="12700" marR="5080">
              <a:lnSpc>
                <a:spcPct val="162500"/>
              </a:lnSpc>
            </a:pPr>
            <a:r>
              <a:rPr dirty="0" sz="800">
                <a:latin typeface="Arial"/>
                <a:cs typeface="Arial"/>
              </a:rPr>
              <a:t>Actividad</a:t>
            </a:r>
            <a:r>
              <a:rPr dirty="0" sz="800" spc="-5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principal: </a:t>
            </a:r>
            <a:r>
              <a:rPr dirty="0" sz="800">
                <a:latin typeface="Arial"/>
                <a:cs typeface="Arial"/>
              </a:rPr>
              <a:t>Código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CNAE:</a:t>
            </a:r>
            <a:endParaRPr sz="8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4391641" y="3652499"/>
            <a:ext cx="466090" cy="124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-10">
                <a:latin typeface="Arial"/>
                <a:cs typeface="Arial"/>
              </a:rPr>
              <a:t>EJERCICIO</a:t>
            </a:r>
            <a:endParaRPr sz="65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5427681" y="3652499"/>
            <a:ext cx="128270" cy="124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-25">
                <a:latin typeface="Arial"/>
                <a:cs typeface="Arial"/>
              </a:rPr>
              <a:t>(2)</a:t>
            </a:r>
            <a:endParaRPr sz="65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5831751" y="3652499"/>
            <a:ext cx="466090" cy="124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-10">
                <a:latin typeface="Arial"/>
                <a:cs typeface="Arial"/>
              </a:rPr>
              <a:t>EJERCICIO</a:t>
            </a:r>
            <a:endParaRPr sz="65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6867850" y="3652499"/>
            <a:ext cx="128270" cy="124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-25">
                <a:latin typeface="Arial"/>
                <a:cs typeface="Arial"/>
              </a:rPr>
              <a:t>(3)</a:t>
            </a:r>
            <a:endParaRPr sz="65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426196" y="3632742"/>
            <a:ext cx="2584450" cy="5441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b="1">
                <a:latin typeface="Arial"/>
                <a:cs typeface="Arial"/>
              </a:rPr>
              <a:t>ÓRGANO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DE</a:t>
            </a:r>
            <a:r>
              <a:rPr dirty="0" sz="800" spc="-60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ADMINISTRACIÓN</a:t>
            </a:r>
            <a:endParaRPr sz="800">
              <a:latin typeface="Arial"/>
              <a:cs typeface="Arial"/>
            </a:endParaRPr>
          </a:p>
          <a:p>
            <a:pPr marL="12700" marR="5080">
              <a:lnSpc>
                <a:spcPct val="162500"/>
              </a:lnSpc>
            </a:pPr>
            <a:r>
              <a:rPr dirty="0" sz="800">
                <a:latin typeface="Arial"/>
                <a:cs typeface="Arial"/>
              </a:rPr>
              <a:t>Número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mujeres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el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órgano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</a:t>
            </a:r>
            <a:r>
              <a:rPr dirty="0" sz="800" spc="-10">
                <a:latin typeface="Arial"/>
                <a:cs typeface="Arial"/>
              </a:rPr>
              <a:t> administración: </a:t>
            </a:r>
            <a:r>
              <a:rPr dirty="0" sz="800">
                <a:latin typeface="Arial"/>
                <a:cs typeface="Arial"/>
              </a:rPr>
              <a:t>Número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total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miembros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del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órgano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administración:</a:t>
            </a:r>
            <a:endParaRPr sz="8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426196" y="4284974"/>
            <a:ext cx="5247640" cy="3467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10" b="1">
                <a:latin typeface="Arial"/>
                <a:cs typeface="Arial"/>
              </a:rPr>
              <a:t>PERSONAL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ASALARIADO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800">
                <a:latin typeface="Arial"/>
                <a:cs typeface="Arial"/>
              </a:rPr>
              <a:t>a)</a:t>
            </a:r>
            <a:r>
              <a:rPr dirty="0" sz="800" spc="1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Número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medio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personas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empleadas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en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el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curso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del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ejercicio,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por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tipo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</a:t>
            </a:r>
            <a:r>
              <a:rPr dirty="0" sz="800" spc="-10">
                <a:latin typeface="Arial"/>
                <a:cs typeface="Arial"/>
              </a:rPr>
              <a:t> contrato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y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empleo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con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discapacidad:</a:t>
            </a:r>
            <a:endParaRPr sz="8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5831751" y="4701008"/>
            <a:ext cx="466090" cy="124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-10">
                <a:latin typeface="Arial"/>
                <a:cs typeface="Arial"/>
              </a:rPr>
              <a:t>EJERCICIO</a:t>
            </a:r>
            <a:endParaRPr sz="65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6867850" y="4701008"/>
            <a:ext cx="128270" cy="124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-25">
                <a:latin typeface="Arial"/>
                <a:cs typeface="Arial"/>
              </a:rPr>
              <a:t>(3)</a:t>
            </a:r>
            <a:endParaRPr sz="65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426196" y="4879371"/>
            <a:ext cx="4836160" cy="9423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531745">
              <a:lnSpc>
                <a:spcPct val="100000"/>
              </a:lnSpc>
              <a:spcBef>
                <a:spcPts val="105"/>
              </a:spcBef>
            </a:pPr>
            <a:r>
              <a:rPr dirty="0" sz="800">
                <a:latin typeface="Arial"/>
                <a:cs typeface="Arial"/>
              </a:rPr>
              <a:t>FIJO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(4):</a:t>
            </a:r>
            <a:endParaRPr sz="800">
              <a:latin typeface="Arial"/>
              <a:cs typeface="Arial"/>
            </a:endParaRPr>
          </a:p>
          <a:p>
            <a:pPr marL="2531745">
              <a:lnSpc>
                <a:spcPct val="100000"/>
              </a:lnSpc>
              <a:spcBef>
                <a:spcPts val="595"/>
              </a:spcBef>
            </a:pPr>
            <a:r>
              <a:rPr dirty="0" sz="800">
                <a:latin typeface="Arial"/>
                <a:cs typeface="Arial"/>
              </a:rPr>
              <a:t>NO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FIJO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(5):</a:t>
            </a:r>
            <a:endParaRPr sz="800">
              <a:latin typeface="Arial"/>
              <a:cs typeface="Arial"/>
            </a:endParaRPr>
          </a:p>
          <a:p>
            <a:pPr marL="165100">
              <a:lnSpc>
                <a:spcPct val="100000"/>
              </a:lnSpc>
              <a:spcBef>
                <a:spcPts val="590"/>
              </a:spcBef>
            </a:pPr>
            <a:r>
              <a:rPr dirty="0" sz="800">
                <a:latin typeface="Arial"/>
                <a:cs typeface="Arial"/>
              </a:rPr>
              <a:t>Del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cual: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Personas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empleadas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con</a:t>
            </a:r>
            <a:r>
              <a:rPr dirty="0" sz="800" spc="-10">
                <a:latin typeface="Arial"/>
                <a:cs typeface="Arial"/>
              </a:rPr>
              <a:t> discapacidad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mayor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igual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al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33%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(o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calificación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equivalente local):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45"/>
              </a:spcBef>
            </a:pP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800">
                <a:latin typeface="Arial"/>
                <a:cs typeface="Arial"/>
              </a:rPr>
              <a:t>b)</a:t>
            </a:r>
            <a:r>
              <a:rPr dirty="0" sz="800" spc="1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Personal</a:t>
            </a:r>
            <a:r>
              <a:rPr dirty="0" sz="800" spc="-10">
                <a:latin typeface="Arial"/>
                <a:cs typeface="Arial"/>
              </a:rPr>
              <a:t> asalariado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al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término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del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ejercicio,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por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tipo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contrato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y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por</a:t>
            </a:r>
            <a:r>
              <a:rPr dirty="0" sz="800" spc="-10">
                <a:latin typeface="Arial"/>
                <a:cs typeface="Arial"/>
              </a:rPr>
              <a:t> sexo:</a:t>
            </a:r>
            <a:endParaRPr sz="8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5292176" y="5891237"/>
            <a:ext cx="466725" cy="124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-10">
                <a:latin typeface="Arial"/>
                <a:cs typeface="Arial"/>
              </a:rPr>
              <a:t>EJERCICIO</a:t>
            </a:r>
            <a:endParaRPr sz="65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6328390" y="5891237"/>
            <a:ext cx="128270" cy="124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-25">
                <a:latin typeface="Arial"/>
                <a:cs typeface="Arial"/>
              </a:rPr>
              <a:t>(3)</a:t>
            </a:r>
            <a:endParaRPr sz="65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569487" y="6267720"/>
            <a:ext cx="455295" cy="3460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10">
                <a:latin typeface="Arial"/>
                <a:cs typeface="Arial"/>
              </a:rPr>
              <a:t>FIJO: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800">
                <a:latin typeface="Arial"/>
                <a:cs typeface="Arial"/>
              </a:rPr>
              <a:t>NO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FIJO:</a:t>
            </a:r>
            <a:endParaRPr sz="800">
              <a:latin typeface="Arial"/>
              <a:cs typeface="Arial"/>
            </a:endParaRPr>
          </a:p>
        </p:txBody>
      </p:sp>
      <p:sp>
        <p:nvSpPr>
          <p:cNvPr id="36" name="object 36" descr=""/>
          <p:cNvSpPr/>
          <p:nvPr/>
        </p:nvSpPr>
        <p:spPr>
          <a:xfrm>
            <a:off x="3390900" y="6890003"/>
            <a:ext cx="3744595" cy="832485"/>
          </a:xfrm>
          <a:custGeom>
            <a:avLst/>
            <a:gdLst/>
            <a:ahLst/>
            <a:cxnLst/>
            <a:rect l="l" t="t" r="r" b="b"/>
            <a:pathLst>
              <a:path w="3744595" h="832484">
                <a:moveTo>
                  <a:pt x="0" y="0"/>
                </a:moveTo>
                <a:lnTo>
                  <a:pt x="719327" y="0"/>
                </a:lnTo>
              </a:path>
              <a:path w="3744595" h="832484">
                <a:moveTo>
                  <a:pt x="719327" y="0"/>
                </a:moveTo>
                <a:lnTo>
                  <a:pt x="1152143" y="0"/>
                </a:lnTo>
              </a:path>
              <a:path w="3744595" h="832484">
                <a:moveTo>
                  <a:pt x="1152143" y="0"/>
                </a:moveTo>
                <a:lnTo>
                  <a:pt x="1583435" y="0"/>
                </a:lnTo>
              </a:path>
              <a:path w="3744595" h="832484">
                <a:moveTo>
                  <a:pt x="2159507" y="0"/>
                </a:moveTo>
                <a:lnTo>
                  <a:pt x="2880360" y="0"/>
                </a:lnTo>
              </a:path>
              <a:path w="3744595" h="832484">
                <a:moveTo>
                  <a:pt x="2880360" y="0"/>
                </a:moveTo>
                <a:lnTo>
                  <a:pt x="3311651" y="0"/>
                </a:lnTo>
              </a:path>
              <a:path w="3744595" h="832484">
                <a:moveTo>
                  <a:pt x="3311651" y="0"/>
                </a:moveTo>
                <a:lnTo>
                  <a:pt x="3744467" y="0"/>
                </a:lnTo>
              </a:path>
              <a:path w="3744595" h="832484">
                <a:moveTo>
                  <a:pt x="0" y="633983"/>
                </a:moveTo>
                <a:lnTo>
                  <a:pt x="722375" y="633983"/>
                </a:lnTo>
              </a:path>
              <a:path w="3744595" h="832484">
                <a:moveTo>
                  <a:pt x="0" y="829056"/>
                </a:moveTo>
                <a:lnTo>
                  <a:pt x="0" y="637032"/>
                </a:lnTo>
              </a:path>
              <a:path w="3744595" h="832484">
                <a:moveTo>
                  <a:pt x="719327" y="829056"/>
                </a:moveTo>
                <a:lnTo>
                  <a:pt x="719327" y="637032"/>
                </a:lnTo>
              </a:path>
              <a:path w="3744595" h="832484">
                <a:moveTo>
                  <a:pt x="0" y="832103"/>
                </a:moveTo>
                <a:lnTo>
                  <a:pt x="722375" y="832103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 txBox="1"/>
          <p:nvPr/>
        </p:nvSpPr>
        <p:spPr>
          <a:xfrm>
            <a:off x="426196" y="6738687"/>
            <a:ext cx="150685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10" b="1">
                <a:latin typeface="Arial"/>
                <a:cs typeface="Arial"/>
              </a:rPr>
              <a:t>PRESENTACIÓN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DE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CUENTAS</a:t>
            </a:r>
            <a:endParaRPr sz="800">
              <a:latin typeface="Arial"/>
              <a:cs typeface="Arial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3600658" y="6758392"/>
            <a:ext cx="466090" cy="124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-10">
                <a:latin typeface="Arial"/>
                <a:cs typeface="Arial"/>
              </a:rPr>
              <a:t>EJERCICIO</a:t>
            </a:r>
            <a:endParaRPr sz="650">
              <a:latin typeface="Arial"/>
              <a:cs typeface="Arial"/>
            </a:endParaRPr>
          </a:p>
        </p:txBody>
      </p:sp>
      <p:sp>
        <p:nvSpPr>
          <p:cNvPr id="39" name="object 39" descr=""/>
          <p:cNvSpPr/>
          <p:nvPr/>
        </p:nvSpPr>
        <p:spPr>
          <a:xfrm>
            <a:off x="4076671" y="6867173"/>
            <a:ext cx="550545" cy="0"/>
          </a:xfrm>
          <a:custGeom>
            <a:avLst/>
            <a:gdLst/>
            <a:ahLst/>
            <a:cxnLst/>
            <a:rect l="l" t="t" r="r" b="b"/>
            <a:pathLst>
              <a:path w="550545" h="0">
                <a:moveTo>
                  <a:pt x="0" y="0"/>
                </a:moveTo>
                <a:lnTo>
                  <a:pt x="550239" y="0"/>
                </a:lnTo>
              </a:path>
            </a:pathLst>
          </a:custGeom>
          <a:ln w="51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 txBox="1"/>
          <p:nvPr/>
        </p:nvSpPr>
        <p:spPr>
          <a:xfrm>
            <a:off x="4636747" y="6758392"/>
            <a:ext cx="128270" cy="124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-25">
                <a:latin typeface="Arial"/>
                <a:cs typeface="Arial"/>
              </a:rPr>
              <a:t>(2)</a:t>
            </a:r>
            <a:endParaRPr sz="650">
              <a:latin typeface="Arial"/>
              <a:cs typeface="Arial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5761726" y="6758392"/>
            <a:ext cx="466090" cy="124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-10">
                <a:latin typeface="Arial"/>
                <a:cs typeface="Arial"/>
              </a:rPr>
              <a:t>EJERCICIO</a:t>
            </a:r>
            <a:endParaRPr sz="650">
              <a:latin typeface="Arial"/>
              <a:cs typeface="Arial"/>
            </a:endParaRPr>
          </a:p>
        </p:txBody>
      </p:sp>
      <p:sp>
        <p:nvSpPr>
          <p:cNvPr id="42" name="object 42" descr=""/>
          <p:cNvSpPr/>
          <p:nvPr/>
        </p:nvSpPr>
        <p:spPr>
          <a:xfrm>
            <a:off x="6237705" y="6867173"/>
            <a:ext cx="550545" cy="0"/>
          </a:xfrm>
          <a:custGeom>
            <a:avLst/>
            <a:gdLst/>
            <a:ahLst/>
            <a:cxnLst/>
            <a:rect l="l" t="t" r="r" b="b"/>
            <a:pathLst>
              <a:path w="550545" h="0">
                <a:moveTo>
                  <a:pt x="0" y="0"/>
                </a:moveTo>
                <a:lnTo>
                  <a:pt x="550239" y="0"/>
                </a:lnTo>
              </a:path>
            </a:pathLst>
          </a:custGeom>
          <a:ln w="51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 txBox="1"/>
          <p:nvPr/>
        </p:nvSpPr>
        <p:spPr>
          <a:xfrm>
            <a:off x="6797781" y="6758392"/>
            <a:ext cx="128270" cy="124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-25">
                <a:latin typeface="Arial"/>
                <a:cs typeface="Arial"/>
              </a:rPr>
              <a:t>(3)</a:t>
            </a:r>
            <a:endParaRPr sz="650">
              <a:latin typeface="Arial"/>
              <a:cs typeface="Arial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3647924" y="6956497"/>
            <a:ext cx="203835" cy="124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-25">
                <a:latin typeface="Arial"/>
                <a:cs typeface="Arial"/>
              </a:rPr>
              <a:t>AÑO</a:t>
            </a:r>
            <a:endParaRPr sz="650">
              <a:latin typeface="Arial"/>
              <a:cs typeface="Arial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4223977" y="6956497"/>
            <a:ext cx="203835" cy="124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-25">
                <a:latin typeface="Arial"/>
                <a:cs typeface="Arial"/>
              </a:rPr>
              <a:t>MES</a:t>
            </a:r>
            <a:endParaRPr sz="650">
              <a:latin typeface="Arial"/>
              <a:cs typeface="Arial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4679655" y="6956497"/>
            <a:ext cx="163195" cy="124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-25">
                <a:latin typeface="Arial"/>
                <a:cs typeface="Arial"/>
              </a:rPr>
              <a:t>DÍA</a:t>
            </a:r>
            <a:endParaRPr sz="650">
              <a:latin typeface="Arial"/>
              <a:cs typeface="Arial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5808748" y="6956497"/>
            <a:ext cx="203835" cy="124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-25">
                <a:latin typeface="Arial"/>
                <a:cs typeface="Arial"/>
              </a:rPr>
              <a:t>AÑO</a:t>
            </a:r>
            <a:endParaRPr sz="650">
              <a:latin typeface="Arial"/>
              <a:cs typeface="Arial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6385009" y="6956497"/>
            <a:ext cx="203835" cy="124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-25">
                <a:latin typeface="Arial"/>
                <a:cs typeface="Arial"/>
              </a:rPr>
              <a:t>MES</a:t>
            </a:r>
            <a:endParaRPr sz="650">
              <a:latin typeface="Arial"/>
              <a:cs typeface="Arial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6839156" y="6956497"/>
            <a:ext cx="163195" cy="124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-25">
                <a:latin typeface="Arial"/>
                <a:cs typeface="Arial"/>
              </a:rPr>
              <a:t>DÍA</a:t>
            </a:r>
            <a:endParaRPr sz="650">
              <a:latin typeface="Arial"/>
              <a:cs typeface="Arial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426196" y="7134900"/>
            <a:ext cx="2307590" cy="3460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>
                <a:latin typeface="Arial"/>
                <a:cs typeface="Arial"/>
              </a:rPr>
              <a:t>Fecha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inicio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la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que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van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referidas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las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cuentas: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800">
                <a:latin typeface="Arial"/>
                <a:cs typeface="Arial"/>
              </a:rPr>
              <a:t>Fecha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cierre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la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que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van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referidas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las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cuentas:</a:t>
            </a:r>
            <a:endParaRPr sz="800">
              <a:latin typeface="Arial"/>
              <a:cs typeface="Arial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426196" y="7570749"/>
            <a:ext cx="2047239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>
                <a:latin typeface="Arial"/>
                <a:cs typeface="Arial"/>
              </a:rPr>
              <a:t>Número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páginas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presentadas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al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depósito:</a:t>
            </a:r>
            <a:endParaRPr sz="800">
              <a:latin typeface="Arial"/>
              <a:cs typeface="Arial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3031235" y="7523988"/>
            <a:ext cx="360045" cy="198120"/>
          </a:xfrm>
          <a:prstGeom prst="rect">
            <a:avLst/>
          </a:prstGeom>
          <a:ln w="7620">
            <a:solidFill>
              <a:srgbClr val="000000"/>
            </a:solidFill>
          </a:ln>
        </p:spPr>
        <p:txBody>
          <a:bodyPr wrap="square" lIns="0" tIns="5969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70"/>
              </a:spcBef>
            </a:pPr>
            <a:r>
              <a:rPr dirty="0" sz="800" spc="-10" b="1">
                <a:latin typeface="Arial"/>
                <a:cs typeface="Arial"/>
              </a:rPr>
              <a:t>01901</a:t>
            </a:r>
            <a:endParaRPr sz="800">
              <a:latin typeface="Arial"/>
              <a:cs typeface="Arial"/>
            </a:endParaRPr>
          </a:p>
        </p:txBody>
      </p:sp>
      <p:sp>
        <p:nvSpPr>
          <p:cNvPr id="53" name="object 53" descr=""/>
          <p:cNvSpPr/>
          <p:nvPr/>
        </p:nvSpPr>
        <p:spPr>
          <a:xfrm>
            <a:off x="438912" y="7926323"/>
            <a:ext cx="6696709" cy="198120"/>
          </a:xfrm>
          <a:custGeom>
            <a:avLst/>
            <a:gdLst/>
            <a:ahLst/>
            <a:cxnLst/>
            <a:rect l="l" t="t" r="r" b="b"/>
            <a:pathLst>
              <a:path w="6696709" h="198120">
                <a:moveTo>
                  <a:pt x="4247387" y="0"/>
                </a:moveTo>
                <a:lnTo>
                  <a:pt x="6696455" y="0"/>
                </a:lnTo>
              </a:path>
              <a:path w="6696709" h="198120">
                <a:moveTo>
                  <a:pt x="0" y="198120"/>
                </a:moveTo>
                <a:lnTo>
                  <a:pt x="3816095" y="198120"/>
                </a:lnTo>
              </a:path>
              <a:path w="6696709" h="198120">
                <a:moveTo>
                  <a:pt x="3816095" y="198120"/>
                </a:moveTo>
                <a:lnTo>
                  <a:pt x="4175760" y="198120"/>
                </a:lnTo>
              </a:path>
              <a:path w="6696709" h="198120">
                <a:moveTo>
                  <a:pt x="4175760" y="198120"/>
                </a:moveTo>
                <a:lnTo>
                  <a:pt x="4247387" y="198120"/>
                </a:lnTo>
              </a:path>
              <a:path w="6696709" h="198120">
                <a:moveTo>
                  <a:pt x="4247387" y="198120"/>
                </a:moveTo>
                <a:lnTo>
                  <a:pt x="6696455" y="19812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 descr=""/>
          <p:cNvSpPr txBox="1"/>
          <p:nvPr/>
        </p:nvSpPr>
        <p:spPr>
          <a:xfrm>
            <a:off x="426196" y="7774979"/>
            <a:ext cx="373189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20">
                <a:latin typeface="Arial"/>
                <a:cs typeface="Arial"/>
              </a:rPr>
              <a:t>En caso de </a:t>
            </a:r>
            <a:r>
              <a:rPr dirty="0" sz="800" spc="-10">
                <a:latin typeface="Arial"/>
                <a:cs typeface="Arial"/>
              </a:rPr>
              <a:t>no</a:t>
            </a:r>
            <a:r>
              <a:rPr dirty="0" sz="800" spc="-20">
                <a:latin typeface="Arial"/>
                <a:cs typeface="Arial"/>
              </a:rPr>
              <a:t> figurar </a:t>
            </a:r>
            <a:r>
              <a:rPr dirty="0" sz="800" spc="-25">
                <a:latin typeface="Arial"/>
                <a:cs typeface="Arial"/>
              </a:rPr>
              <a:t>consignadas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cifras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alguno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de</a:t>
            </a:r>
            <a:r>
              <a:rPr dirty="0" sz="800" spc="-20">
                <a:latin typeface="Arial"/>
                <a:cs typeface="Arial"/>
              </a:rPr>
              <a:t> los</a:t>
            </a:r>
            <a:r>
              <a:rPr dirty="0" sz="800" spc="-25">
                <a:latin typeface="Arial"/>
                <a:cs typeface="Arial"/>
              </a:rPr>
              <a:t> ejercicios,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indique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la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causa:</a:t>
            </a:r>
            <a:endParaRPr sz="800">
              <a:latin typeface="Arial"/>
              <a:cs typeface="Arial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4255008" y="7728203"/>
            <a:ext cx="360045" cy="198120"/>
          </a:xfrm>
          <a:prstGeom prst="rect">
            <a:avLst/>
          </a:prstGeom>
          <a:ln w="7620">
            <a:solidFill>
              <a:srgbClr val="000000"/>
            </a:solidFill>
          </a:ln>
        </p:spPr>
        <p:txBody>
          <a:bodyPr wrap="square" lIns="0" tIns="5969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70"/>
              </a:spcBef>
            </a:pPr>
            <a:r>
              <a:rPr dirty="0" sz="800" spc="-10" b="1">
                <a:latin typeface="Arial"/>
                <a:cs typeface="Arial"/>
              </a:rPr>
              <a:t>01903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56" name="object 56" descr=""/>
          <p:cNvGrpSpPr/>
          <p:nvPr/>
        </p:nvGrpSpPr>
        <p:grpSpPr>
          <a:xfrm>
            <a:off x="4985766" y="8486393"/>
            <a:ext cx="347980" cy="224154"/>
            <a:chOff x="4985766" y="8486393"/>
            <a:chExt cx="347980" cy="224154"/>
          </a:xfrm>
        </p:grpSpPr>
        <p:sp>
          <p:nvSpPr>
            <p:cNvPr id="57" name="object 57" descr=""/>
            <p:cNvSpPr/>
            <p:nvPr/>
          </p:nvSpPr>
          <p:spPr>
            <a:xfrm>
              <a:off x="4989576" y="8490203"/>
              <a:ext cx="340360" cy="0"/>
            </a:xfrm>
            <a:custGeom>
              <a:avLst/>
              <a:gdLst/>
              <a:ahLst/>
              <a:cxnLst/>
              <a:rect l="l" t="t" r="r" b="b"/>
              <a:pathLst>
                <a:path w="340360" h="0">
                  <a:moveTo>
                    <a:pt x="0" y="0"/>
                  </a:moveTo>
                  <a:lnTo>
                    <a:pt x="339851" y="0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4992623" y="8493251"/>
              <a:ext cx="0" cy="210820"/>
            </a:xfrm>
            <a:custGeom>
              <a:avLst/>
              <a:gdLst/>
              <a:ahLst/>
              <a:cxnLst/>
              <a:rect l="l" t="t" r="r" b="b"/>
              <a:pathLst>
                <a:path w="0" h="210820">
                  <a:moveTo>
                    <a:pt x="0" y="210312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4989576" y="8706611"/>
              <a:ext cx="340360" cy="0"/>
            </a:xfrm>
            <a:custGeom>
              <a:avLst/>
              <a:gdLst/>
              <a:ahLst/>
              <a:cxnLst/>
              <a:rect l="l" t="t" r="r" b="b"/>
              <a:pathLst>
                <a:path w="340360" h="0">
                  <a:moveTo>
                    <a:pt x="0" y="0"/>
                  </a:moveTo>
                  <a:lnTo>
                    <a:pt x="339851" y="0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0" name="object 60" descr=""/>
          <p:cNvSpPr txBox="1"/>
          <p:nvPr/>
        </p:nvSpPr>
        <p:spPr>
          <a:xfrm>
            <a:off x="426196" y="8232174"/>
            <a:ext cx="93535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10" b="1">
                <a:latin typeface="Arial"/>
                <a:cs typeface="Arial"/>
              </a:rPr>
              <a:t>MICROEMPRESAS</a:t>
            </a:r>
            <a:endParaRPr sz="800">
              <a:latin typeface="Arial"/>
              <a:cs typeface="Arial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426196" y="8454663"/>
            <a:ext cx="4351655" cy="248920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marL="12700" marR="5080">
              <a:lnSpc>
                <a:spcPts val="790"/>
              </a:lnSpc>
              <a:spcBef>
                <a:spcPts val="270"/>
              </a:spcBef>
            </a:pPr>
            <a:r>
              <a:rPr dirty="0" sz="800">
                <a:latin typeface="Arial"/>
                <a:cs typeface="Arial"/>
              </a:rPr>
              <a:t>Marque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con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una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X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si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la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empresa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ha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optado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por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la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adopción</a:t>
            </a:r>
            <a:r>
              <a:rPr dirty="0" sz="800" spc="-10">
                <a:latin typeface="Arial"/>
                <a:cs typeface="Arial"/>
              </a:rPr>
              <a:t> conjunta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los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criterios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específicos, </a:t>
            </a:r>
            <a:r>
              <a:rPr dirty="0" sz="800">
                <a:latin typeface="Arial"/>
                <a:cs typeface="Arial"/>
              </a:rPr>
              <a:t>aplicables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por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microempresas, </a:t>
            </a:r>
            <a:r>
              <a:rPr dirty="0" sz="800">
                <a:latin typeface="Arial"/>
                <a:cs typeface="Arial"/>
              </a:rPr>
              <a:t>previstos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el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Plan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General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</a:t>
            </a:r>
            <a:r>
              <a:rPr dirty="0" sz="800" spc="-10">
                <a:latin typeface="Arial"/>
                <a:cs typeface="Arial"/>
              </a:rPr>
              <a:t> Contabilidad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 PYMES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(6)</a:t>
            </a:r>
            <a:endParaRPr sz="800">
              <a:latin typeface="Arial"/>
              <a:cs typeface="Arial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4996433" y="8555283"/>
            <a:ext cx="33337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4290">
              <a:lnSpc>
                <a:spcPct val="100000"/>
              </a:lnSpc>
              <a:spcBef>
                <a:spcPts val="105"/>
              </a:spcBef>
            </a:pPr>
            <a:r>
              <a:rPr dirty="0" sz="800" spc="-10" b="1">
                <a:latin typeface="Arial"/>
                <a:cs typeface="Arial"/>
              </a:rPr>
              <a:t>01902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63" name="object 63" descr=""/>
          <p:cNvGrpSpPr/>
          <p:nvPr/>
        </p:nvGrpSpPr>
        <p:grpSpPr>
          <a:xfrm>
            <a:off x="247650" y="810006"/>
            <a:ext cx="7065645" cy="9450705"/>
            <a:chOff x="247650" y="810006"/>
            <a:chExt cx="7065645" cy="9450705"/>
          </a:xfrm>
        </p:grpSpPr>
        <p:sp>
          <p:nvSpPr>
            <p:cNvPr id="64" name="object 64" descr=""/>
            <p:cNvSpPr/>
            <p:nvPr/>
          </p:nvSpPr>
          <p:spPr>
            <a:xfrm>
              <a:off x="256031" y="813816"/>
              <a:ext cx="7048500" cy="9443085"/>
            </a:xfrm>
            <a:custGeom>
              <a:avLst/>
              <a:gdLst/>
              <a:ahLst/>
              <a:cxnLst/>
              <a:rect l="l" t="t" r="r" b="b"/>
              <a:pathLst>
                <a:path w="7048500" h="9443085">
                  <a:moveTo>
                    <a:pt x="0" y="9442704"/>
                  </a:moveTo>
                  <a:lnTo>
                    <a:pt x="7048500" y="9442704"/>
                  </a:lnTo>
                  <a:lnTo>
                    <a:pt x="7048500" y="0"/>
                  </a:lnTo>
                  <a:lnTo>
                    <a:pt x="0" y="0"/>
                  </a:lnTo>
                  <a:lnTo>
                    <a:pt x="0" y="9442704"/>
                  </a:lnTo>
                  <a:close/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251460" y="9009887"/>
              <a:ext cx="7058025" cy="0"/>
            </a:xfrm>
            <a:custGeom>
              <a:avLst/>
              <a:gdLst/>
              <a:ahLst/>
              <a:cxnLst/>
              <a:rect l="l" t="t" r="r" b="b"/>
              <a:pathLst>
                <a:path w="7058025" h="0">
                  <a:moveTo>
                    <a:pt x="0" y="0"/>
                  </a:moveTo>
                  <a:lnTo>
                    <a:pt x="7057643" y="0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6" name="object 66" descr=""/>
          <p:cNvSpPr txBox="1"/>
          <p:nvPr/>
        </p:nvSpPr>
        <p:spPr>
          <a:xfrm>
            <a:off x="321563" y="9032239"/>
            <a:ext cx="6917690" cy="1202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8279" indent="-170180">
              <a:lnSpc>
                <a:spcPts val="685"/>
              </a:lnSpc>
              <a:spcBef>
                <a:spcPts val="100"/>
              </a:spcBef>
              <a:buAutoNum type="arabicParenBoth"/>
              <a:tabLst>
                <a:tab pos="208279" algn="l"/>
              </a:tabLst>
            </a:pPr>
            <a:r>
              <a:rPr dirty="0" sz="600" spc="-10">
                <a:latin typeface="Arial"/>
                <a:cs typeface="Arial"/>
              </a:rPr>
              <a:t>Según</a:t>
            </a:r>
            <a:r>
              <a:rPr dirty="0" sz="600" spc="-2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las</a:t>
            </a:r>
            <a:r>
              <a:rPr dirty="0" sz="600" spc="-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clases (cuatro</a:t>
            </a:r>
            <a:r>
              <a:rPr dirty="0" sz="600" spc="-1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dígitos)</a:t>
            </a:r>
            <a:r>
              <a:rPr dirty="0" sz="600" spc="-1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de</a:t>
            </a:r>
            <a:r>
              <a:rPr dirty="0" sz="600" spc="-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la</a:t>
            </a:r>
            <a:r>
              <a:rPr dirty="0" sz="600" spc="-5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Clasificación</a:t>
            </a:r>
            <a:r>
              <a:rPr dirty="0" sz="600" spc="5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Nacional</a:t>
            </a:r>
            <a:r>
              <a:rPr dirty="0" sz="600" spc="-5">
                <a:latin typeface="Arial"/>
                <a:cs typeface="Arial"/>
              </a:rPr>
              <a:t> </a:t>
            </a:r>
            <a:r>
              <a:rPr dirty="0" sz="600" spc="-20">
                <a:latin typeface="Arial"/>
                <a:cs typeface="Arial"/>
              </a:rPr>
              <a:t>de</a:t>
            </a:r>
            <a:r>
              <a:rPr dirty="0" sz="600" spc="-3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Actividades</a:t>
            </a:r>
            <a:r>
              <a:rPr dirty="0" sz="600" spc="-5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Económicas</a:t>
            </a:r>
            <a:r>
              <a:rPr dirty="0" sz="600" spc="-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2009 (CNAE</a:t>
            </a:r>
            <a:r>
              <a:rPr dirty="0" sz="600" spc="-10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2009),</a:t>
            </a:r>
            <a:r>
              <a:rPr dirty="0" sz="600" spc="-10">
                <a:latin typeface="Arial"/>
                <a:cs typeface="Arial"/>
              </a:rPr>
              <a:t> aprobada</a:t>
            </a:r>
            <a:r>
              <a:rPr dirty="0" sz="600" spc="-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por</a:t>
            </a:r>
            <a:r>
              <a:rPr dirty="0" sz="600" spc="-1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el Real</a:t>
            </a:r>
            <a:r>
              <a:rPr dirty="0" sz="600" spc="-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Decreto</a:t>
            </a:r>
            <a:r>
              <a:rPr dirty="0" sz="600" spc="-5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475/2007,</a:t>
            </a:r>
            <a:r>
              <a:rPr dirty="0" sz="600" spc="-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de 13 de</a:t>
            </a:r>
            <a:r>
              <a:rPr dirty="0" sz="600" spc="-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abril</a:t>
            </a:r>
            <a:r>
              <a:rPr dirty="0" sz="600" spc="-1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(BOE</a:t>
            </a:r>
            <a:r>
              <a:rPr dirty="0" sz="600" spc="-10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de</a:t>
            </a:r>
            <a:r>
              <a:rPr dirty="0" sz="600" spc="5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28.4.2007).</a:t>
            </a:r>
            <a:endParaRPr sz="600">
              <a:latin typeface="Arial"/>
              <a:cs typeface="Arial"/>
            </a:endParaRPr>
          </a:p>
          <a:p>
            <a:pPr marL="208279" indent="-170180">
              <a:lnSpc>
                <a:spcPts val="650"/>
              </a:lnSpc>
              <a:buAutoNum type="arabicParenBoth"/>
              <a:tabLst>
                <a:tab pos="208279" algn="l"/>
              </a:tabLst>
            </a:pPr>
            <a:r>
              <a:rPr dirty="0" sz="600">
                <a:latin typeface="Arial"/>
                <a:cs typeface="Arial"/>
              </a:rPr>
              <a:t>Ejercicio</a:t>
            </a:r>
            <a:r>
              <a:rPr dirty="0" sz="600" spc="-2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al</a:t>
            </a:r>
            <a:r>
              <a:rPr dirty="0" sz="600" spc="-2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que</a:t>
            </a:r>
            <a:r>
              <a:rPr dirty="0" sz="600" spc="-20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van</a:t>
            </a:r>
            <a:r>
              <a:rPr dirty="0" sz="600" spc="-40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referidas</a:t>
            </a:r>
            <a:r>
              <a:rPr dirty="0" sz="600" spc="-20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las</a:t>
            </a:r>
            <a:r>
              <a:rPr dirty="0" sz="600" spc="-2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cuentas</a:t>
            </a:r>
            <a:r>
              <a:rPr dirty="0" sz="600" spc="-25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anuales.</a:t>
            </a:r>
            <a:endParaRPr sz="600">
              <a:latin typeface="Arial"/>
              <a:cs typeface="Arial"/>
            </a:endParaRPr>
          </a:p>
          <a:p>
            <a:pPr marL="208279" indent="-170180">
              <a:lnSpc>
                <a:spcPts val="650"/>
              </a:lnSpc>
              <a:buAutoNum type="arabicParenBoth"/>
              <a:tabLst>
                <a:tab pos="208279" algn="l"/>
              </a:tabLst>
            </a:pPr>
            <a:r>
              <a:rPr dirty="0" sz="600">
                <a:latin typeface="Arial"/>
                <a:cs typeface="Arial"/>
              </a:rPr>
              <a:t>Ejercicio</a:t>
            </a:r>
            <a:r>
              <a:rPr dirty="0" sz="600" spc="-40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anterior.</a:t>
            </a:r>
            <a:endParaRPr sz="600">
              <a:latin typeface="Arial"/>
              <a:cs typeface="Arial"/>
            </a:endParaRPr>
          </a:p>
          <a:p>
            <a:pPr marL="208279" indent="-170180">
              <a:lnSpc>
                <a:spcPts val="650"/>
              </a:lnSpc>
              <a:buAutoNum type="arabicParenBoth"/>
              <a:tabLst>
                <a:tab pos="208279" algn="l"/>
              </a:tabLst>
            </a:pPr>
            <a:r>
              <a:rPr dirty="0" sz="600">
                <a:latin typeface="Arial"/>
                <a:cs typeface="Arial"/>
              </a:rPr>
              <a:t>Para</a:t>
            </a:r>
            <a:r>
              <a:rPr dirty="0" sz="600" spc="-5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calcular</a:t>
            </a:r>
            <a:r>
              <a:rPr dirty="0" sz="600" spc="-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el</a:t>
            </a:r>
            <a:r>
              <a:rPr dirty="0" sz="600" spc="-10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número</a:t>
            </a:r>
            <a:r>
              <a:rPr dirty="0" sz="600" spc="-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medio</a:t>
            </a:r>
            <a:r>
              <a:rPr dirty="0" sz="600" spc="-10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de</a:t>
            </a:r>
            <a:r>
              <a:rPr dirty="0" sz="600" spc="-10">
                <a:latin typeface="Arial"/>
                <a:cs typeface="Arial"/>
              </a:rPr>
              <a:t> personal</a:t>
            </a:r>
            <a:r>
              <a:rPr dirty="0" sz="600" spc="-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fijo,</a:t>
            </a:r>
            <a:r>
              <a:rPr dirty="0" sz="600" spc="-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tenga en</a:t>
            </a:r>
            <a:r>
              <a:rPr dirty="0" sz="600" spc="-1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cuenta</a:t>
            </a:r>
            <a:r>
              <a:rPr dirty="0" sz="600" spc="-20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los</a:t>
            </a:r>
            <a:r>
              <a:rPr dirty="0" sz="600" spc="-5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siguientes criterios:</a:t>
            </a:r>
            <a:endParaRPr sz="600">
              <a:latin typeface="Arial"/>
              <a:cs typeface="Arial"/>
            </a:endParaRPr>
          </a:p>
          <a:p>
            <a:pPr lvl="1" marL="351790" indent="-140335">
              <a:lnSpc>
                <a:spcPts val="650"/>
              </a:lnSpc>
              <a:buAutoNum type="alphaLcParenR"/>
              <a:tabLst>
                <a:tab pos="351790" algn="l"/>
              </a:tabLst>
            </a:pPr>
            <a:r>
              <a:rPr dirty="0" sz="600">
                <a:latin typeface="Arial"/>
                <a:cs typeface="Arial"/>
              </a:rPr>
              <a:t>Si en</a:t>
            </a:r>
            <a:r>
              <a:rPr dirty="0" sz="600" spc="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el año</a:t>
            </a:r>
            <a:r>
              <a:rPr dirty="0" sz="600" spc="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no</a:t>
            </a:r>
            <a:r>
              <a:rPr dirty="0" sz="600" spc="-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ha </a:t>
            </a:r>
            <a:r>
              <a:rPr dirty="0" sz="600" spc="-10">
                <a:latin typeface="Arial"/>
                <a:cs typeface="Arial"/>
              </a:rPr>
              <a:t>habido</a:t>
            </a:r>
            <a:r>
              <a:rPr dirty="0" sz="600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importantes</a:t>
            </a:r>
            <a:r>
              <a:rPr dirty="0" sz="600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movimientos</a:t>
            </a:r>
            <a:r>
              <a:rPr dirty="0" sz="600">
                <a:latin typeface="Arial"/>
                <a:cs typeface="Arial"/>
              </a:rPr>
              <a:t> de</a:t>
            </a:r>
            <a:r>
              <a:rPr dirty="0" sz="600" spc="-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la </a:t>
            </a:r>
            <a:r>
              <a:rPr dirty="0" sz="600" spc="-10">
                <a:latin typeface="Arial"/>
                <a:cs typeface="Arial"/>
              </a:rPr>
              <a:t>plantilla,</a:t>
            </a:r>
            <a:r>
              <a:rPr dirty="0" sz="600" spc="-5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indique</a:t>
            </a:r>
            <a:r>
              <a:rPr dirty="0" sz="600" spc="-1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aquí la</a:t>
            </a:r>
            <a:r>
              <a:rPr dirty="0" sz="600" spc="-1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semisuma de los</a:t>
            </a:r>
            <a:r>
              <a:rPr dirty="0" sz="600" spc="-1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fijos a </a:t>
            </a:r>
            <a:r>
              <a:rPr dirty="0" sz="600" spc="-10">
                <a:latin typeface="Arial"/>
                <a:cs typeface="Arial"/>
              </a:rPr>
              <a:t>principio</a:t>
            </a:r>
            <a:r>
              <a:rPr dirty="0" sz="600">
                <a:latin typeface="Arial"/>
                <a:cs typeface="Arial"/>
              </a:rPr>
              <a:t> y a</a:t>
            </a:r>
            <a:r>
              <a:rPr dirty="0" sz="600" spc="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fin</a:t>
            </a:r>
            <a:r>
              <a:rPr dirty="0" sz="600" spc="-10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de</a:t>
            </a:r>
            <a:r>
              <a:rPr dirty="0" sz="600" spc="5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ejercicio.</a:t>
            </a:r>
            <a:endParaRPr sz="600">
              <a:latin typeface="Arial"/>
              <a:cs typeface="Arial"/>
            </a:endParaRPr>
          </a:p>
          <a:p>
            <a:pPr lvl="1" marL="351790" indent="-140335">
              <a:lnSpc>
                <a:spcPts val="655"/>
              </a:lnSpc>
              <a:buAutoNum type="alphaLcParenR"/>
              <a:tabLst>
                <a:tab pos="351790" algn="l"/>
              </a:tabLst>
            </a:pPr>
            <a:r>
              <a:rPr dirty="0" sz="600">
                <a:latin typeface="Arial"/>
                <a:cs typeface="Arial"/>
              </a:rPr>
              <a:t>Si</a:t>
            </a:r>
            <a:r>
              <a:rPr dirty="0" sz="600" spc="-10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ha </a:t>
            </a:r>
            <a:r>
              <a:rPr dirty="0" sz="600" spc="-10">
                <a:latin typeface="Arial"/>
                <a:cs typeface="Arial"/>
              </a:rPr>
              <a:t>habido</a:t>
            </a:r>
            <a:r>
              <a:rPr dirty="0" sz="600" spc="-5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movimientos,</a:t>
            </a:r>
            <a:r>
              <a:rPr dirty="0" sz="600" spc="-20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calcule</a:t>
            </a:r>
            <a:r>
              <a:rPr dirty="0" sz="600" spc="-10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la</a:t>
            </a:r>
            <a:r>
              <a:rPr dirty="0" sz="600" spc="-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suma</a:t>
            </a:r>
            <a:r>
              <a:rPr dirty="0" sz="600" spc="-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de</a:t>
            </a:r>
            <a:r>
              <a:rPr dirty="0" sz="600" spc="-10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la</a:t>
            </a:r>
            <a:r>
              <a:rPr dirty="0" sz="600" spc="-10">
                <a:latin typeface="Arial"/>
                <a:cs typeface="Arial"/>
              </a:rPr>
              <a:t> plantilla</a:t>
            </a:r>
            <a:r>
              <a:rPr dirty="0" sz="600">
                <a:latin typeface="Arial"/>
                <a:cs typeface="Arial"/>
              </a:rPr>
              <a:t> en</a:t>
            </a:r>
            <a:r>
              <a:rPr dirty="0" sz="600" spc="-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cada</a:t>
            </a:r>
            <a:r>
              <a:rPr dirty="0" sz="600" spc="-1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uno</a:t>
            </a:r>
            <a:r>
              <a:rPr dirty="0" sz="600" spc="-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de</a:t>
            </a:r>
            <a:r>
              <a:rPr dirty="0" sz="600" spc="-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los</a:t>
            </a:r>
            <a:r>
              <a:rPr dirty="0" sz="600" spc="-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meses del</a:t>
            </a:r>
            <a:r>
              <a:rPr dirty="0" sz="600" spc="-10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año y</a:t>
            </a:r>
            <a:r>
              <a:rPr dirty="0" sz="600" spc="-5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divídala</a:t>
            </a:r>
            <a:r>
              <a:rPr dirty="0" sz="600" spc="-1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por</a:t>
            </a:r>
            <a:r>
              <a:rPr dirty="0" sz="600" spc="-15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doce.</a:t>
            </a:r>
            <a:endParaRPr sz="600">
              <a:latin typeface="Arial"/>
              <a:cs typeface="Arial"/>
            </a:endParaRPr>
          </a:p>
          <a:p>
            <a:pPr lvl="1" marL="346710" marR="32384" indent="-135890">
              <a:lnSpc>
                <a:spcPts val="650"/>
              </a:lnSpc>
              <a:spcBef>
                <a:spcPts val="50"/>
              </a:spcBef>
              <a:buAutoNum type="alphaLcParenR"/>
              <a:tabLst>
                <a:tab pos="349885" algn="l"/>
              </a:tabLst>
            </a:pPr>
            <a:r>
              <a:rPr dirty="0" sz="600">
                <a:latin typeface="Arial"/>
                <a:cs typeface="Arial"/>
              </a:rPr>
              <a:t>Si</a:t>
            </a:r>
            <a:r>
              <a:rPr dirty="0" sz="600" spc="10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hubo</a:t>
            </a:r>
            <a:r>
              <a:rPr dirty="0" sz="600" spc="1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regulación</a:t>
            </a:r>
            <a:r>
              <a:rPr dirty="0" sz="600" spc="1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temporal</a:t>
            </a:r>
            <a:r>
              <a:rPr dirty="0" sz="600" spc="10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de</a:t>
            </a:r>
            <a:r>
              <a:rPr dirty="0" sz="600" spc="10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empleo</a:t>
            </a:r>
            <a:r>
              <a:rPr dirty="0" sz="600" spc="1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o</a:t>
            </a:r>
            <a:r>
              <a:rPr dirty="0" sz="600" spc="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de</a:t>
            </a:r>
            <a:r>
              <a:rPr dirty="0" sz="600" spc="1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jornada,</a:t>
            </a:r>
            <a:r>
              <a:rPr dirty="0" sz="600" spc="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el</a:t>
            </a:r>
            <a:r>
              <a:rPr dirty="0" sz="600" spc="10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personal</a:t>
            </a:r>
            <a:r>
              <a:rPr dirty="0" sz="600" spc="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afectado</a:t>
            </a:r>
            <a:r>
              <a:rPr dirty="0" sz="600" spc="10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por</a:t>
            </a:r>
            <a:r>
              <a:rPr dirty="0" sz="600" spc="10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la</a:t>
            </a:r>
            <a:r>
              <a:rPr dirty="0" sz="600" spc="10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misma</a:t>
            </a:r>
            <a:r>
              <a:rPr dirty="0" sz="600" spc="1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debe</a:t>
            </a:r>
            <a:r>
              <a:rPr dirty="0" sz="600" spc="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incluirse</a:t>
            </a:r>
            <a:r>
              <a:rPr dirty="0" sz="600" spc="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como</a:t>
            </a:r>
            <a:r>
              <a:rPr dirty="0" sz="600" spc="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personal</a:t>
            </a:r>
            <a:r>
              <a:rPr dirty="0" sz="600" spc="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fijo,</a:t>
            </a:r>
            <a:r>
              <a:rPr dirty="0" sz="600" spc="10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pero</a:t>
            </a:r>
            <a:r>
              <a:rPr dirty="0" sz="600" spc="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solo</a:t>
            </a:r>
            <a:r>
              <a:rPr dirty="0" sz="600" spc="10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en</a:t>
            </a:r>
            <a:r>
              <a:rPr dirty="0" sz="600" spc="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la</a:t>
            </a:r>
            <a:r>
              <a:rPr dirty="0" sz="600" spc="10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proporción</a:t>
            </a:r>
            <a:r>
              <a:rPr dirty="0" sz="600" spc="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que</a:t>
            </a:r>
            <a:r>
              <a:rPr dirty="0" sz="600" spc="10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corresponda</a:t>
            </a:r>
            <a:r>
              <a:rPr dirty="0" sz="600" spc="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a</a:t>
            </a:r>
            <a:r>
              <a:rPr dirty="0" sz="600" spc="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la</a:t>
            </a:r>
            <a:r>
              <a:rPr dirty="0" sz="600" spc="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fracción</a:t>
            </a:r>
            <a:r>
              <a:rPr dirty="0" sz="600" spc="1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del</a:t>
            </a:r>
            <a:r>
              <a:rPr dirty="0" sz="600" spc="1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año</a:t>
            </a:r>
            <a:r>
              <a:rPr dirty="0" sz="600" spc="5">
                <a:latin typeface="Arial"/>
                <a:cs typeface="Arial"/>
              </a:rPr>
              <a:t> </a:t>
            </a:r>
            <a:r>
              <a:rPr dirty="0" sz="600" spc="-50">
                <a:latin typeface="Arial"/>
                <a:cs typeface="Arial"/>
              </a:rPr>
              <a:t>o</a:t>
            </a:r>
            <a:r>
              <a:rPr dirty="0" sz="600" spc="500">
                <a:latin typeface="Arial"/>
                <a:cs typeface="Arial"/>
              </a:rPr>
              <a:t> </a:t>
            </a:r>
            <a:r>
              <a:rPr dirty="0" sz="600" spc="500">
                <a:latin typeface="Arial"/>
                <a:cs typeface="Arial"/>
              </a:rPr>
              <a:t>	</a:t>
            </a:r>
            <a:r>
              <a:rPr dirty="0" sz="600" spc="-10">
                <a:latin typeface="Arial"/>
                <a:cs typeface="Arial"/>
              </a:rPr>
              <a:t>jornada</a:t>
            </a:r>
            <a:r>
              <a:rPr dirty="0" sz="600" spc="10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del</a:t>
            </a:r>
            <a:r>
              <a:rPr dirty="0" sz="600" spc="10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año</a:t>
            </a:r>
            <a:r>
              <a:rPr dirty="0" sz="600" spc="15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efectivamente</a:t>
            </a:r>
            <a:r>
              <a:rPr dirty="0" sz="600" spc="15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trabajada.</a:t>
            </a:r>
            <a:endParaRPr sz="600">
              <a:latin typeface="Arial"/>
              <a:cs typeface="Arial"/>
            </a:endParaRPr>
          </a:p>
          <a:p>
            <a:pPr marL="208279" indent="-170180">
              <a:lnSpc>
                <a:spcPts val="600"/>
              </a:lnSpc>
              <a:buAutoNum type="arabicParenBoth"/>
              <a:tabLst>
                <a:tab pos="208279" algn="l"/>
              </a:tabLst>
            </a:pPr>
            <a:r>
              <a:rPr dirty="0" sz="600">
                <a:latin typeface="Arial"/>
                <a:cs typeface="Arial"/>
              </a:rPr>
              <a:t>Puede</a:t>
            </a:r>
            <a:r>
              <a:rPr dirty="0" sz="600" spc="-5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calcular</a:t>
            </a:r>
            <a:r>
              <a:rPr dirty="0" sz="600">
                <a:latin typeface="Arial"/>
                <a:cs typeface="Arial"/>
              </a:rPr>
              <a:t> el </a:t>
            </a:r>
            <a:r>
              <a:rPr dirty="0" sz="600" spc="-10">
                <a:latin typeface="Arial"/>
                <a:cs typeface="Arial"/>
              </a:rPr>
              <a:t>personal</a:t>
            </a:r>
            <a:r>
              <a:rPr dirty="0" sz="600">
                <a:latin typeface="Arial"/>
                <a:cs typeface="Arial"/>
              </a:rPr>
              <a:t> no</a:t>
            </a:r>
            <a:r>
              <a:rPr dirty="0" sz="600" spc="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fijo</a:t>
            </a:r>
            <a:r>
              <a:rPr dirty="0" sz="600" spc="-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medio </a:t>
            </a:r>
            <a:r>
              <a:rPr dirty="0" sz="600" spc="-10">
                <a:latin typeface="Arial"/>
                <a:cs typeface="Arial"/>
              </a:rPr>
              <a:t>sumando </a:t>
            </a:r>
            <a:r>
              <a:rPr dirty="0" sz="600">
                <a:latin typeface="Arial"/>
                <a:cs typeface="Arial"/>
              </a:rPr>
              <a:t>el</a:t>
            </a:r>
            <a:r>
              <a:rPr dirty="0" sz="600" spc="-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total de</a:t>
            </a:r>
            <a:r>
              <a:rPr dirty="0" sz="600" spc="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semanas</a:t>
            </a:r>
            <a:r>
              <a:rPr dirty="0" sz="600" spc="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que</a:t>
            </a:r>
            <a:r>
              <a:rPr dirty="0" sz="600" spc="-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han</a:t>
            </a:r>
            <a:r>
              <a:rPr dirty="0" sz="600" spc="5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trabajado</a:t>
            </a:r>
            <a:r>
              <a:rPr dirty="0" sz="600" spc="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sus </a:t>
            </a:r>
            <a:r>
              <a:rPr dirty="0" sz="600" spc="-10">
                <a:latin typeface="Arial"/>
                <a:cs typeface="Arial"/>
              </a:rPr>
              <a:t>empleados</a:t>
            </a:r>
            <a:r>
              <a:rPr dirty="0" sz="600" spc="-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no</a:t>
            </a:r>
            <a:r>
              <a:rPr dirty="0" sz="600" spc="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fijos y</a:t>
            </a:r>
            <a:r>
              <a:rPr dirty="0" sz="600" spc="5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dividiendo</a:t>
            </a:r>
            <a:r>
              <a:rPr dirty="0" sz="600" spc="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por</a:t>
            </a:r>
            <a:r>
              <a:rPr dirty="0" sz="600" spc="-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52</a:t>
            </a:r>
            <a:r>
              <a:rPr dirty="0" sz="600" spc="5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semanas.</a:t>
            </a:r>
            <a:r>
              <a:rPr dirty="0" sz="600" spc="-25">
                <a:latin typeface="Arial"/>
                <a:cs typeface="Arial"/>
              </a:rPr>
              <a:t> </a:t>
            </a:r>
            <a:r>
              <a:rPr dirty="0" sz="600" spc="-20">
                <a:latin typeface="Arial"/>
                <a:cs typeface="Arial"/>
              </a:rPr>
              <a:t>También</a:t>
            </a:r>
            <a:r>
              <a:rPr dirty="0" sz="600" spc="-10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puede</a:t>
            </a:r>
            <a:r>
              <a:rPr dirty="0" sz="600" spc="-10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hacer</a:t>
            </a:r>
            <a:r>
              <a:rPr dirty="0" sz="600" spc="-10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esta </a:t>
            </a:r>
            <a:r>
              <a:rPr dirty="0" sz="600" spc="-10">
                <a:latin typeface="Arial"/>
                <a:cs typeface="Arial"/>
              </a:rPr>
              <a:t>operación</a:t>
            </a:r>
            <a:r>
              <a:rPr dirty="0" sz="600" spc="5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(equivalente</a:t>
            </a:r>
            <a:r>
              <a:rPr dirty="0" sz="600" spc="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a</a:t>
            </a:r>
            <a:r>
              <a:rPr dirty="0" sz="600" spc="-10">
                <a:latin typeface="Arial"/>
                <a:cs typeface="Arial"/>
              </a:rPr>
              <a:t> </a:t>
            </a:r>
            <a:r>
              <a:rPr dirty="0" sz="600" spc="-25">
                <a:latin typeface="Arial"/>
                <a:cs typeface="Arial"/>
              </a:rPr>
              <a:t>la</a:t>
            </a:r>
            <a:endParaRPr sz="600">
              <a:latin typeface="Arial"/>
              <a:cs typeface="Arial"/>
            </a:endParaRPr>
          </a:p>
          <a:p>
            <a:pPr marL="211454">
              <a:lnSpc>
                <a:spcPts val="685"/>
              </a:lnSpc>
            </a:pPr>
            <a:r>
              <a:rPr dirty="0" sz="600" spc="-10">
                <a:latin typeface="Arial"/>
                <a:cs typeface="Arial"/>
              </a:rPr>
              <a:t>anterior):</a:t>
            </a:r>
            <a:endParaRPr sz="600">
              <a:latin typeface="Arial"/>
              <a:cs typeface="Arial"/>
            </a:endParaRPr>
          </a:p>
          <a:p>
            <a:pPr marL="211454">
              <a:lnSpc>
                <a:spcPct val="100000"/>
              </a:lnSpc>
              <a:spcBef>
                <a:spcPts val="250"/>
              </a:spcBef>
            </a:pPr>
            <a:r>
              <a:rPr dirty="0" baseline="-37037" sz="900">
                <a:latin typeface="Arial"/>
                <a:cs typeface="Arial"/>
              </a:rPr>
              <a:t>n.º</a:t>
            </a:r>
            <a:r>
              <a:rPr dirty="0" baseline="-37037" sz="900" spc="-15">
                <a:latin typeface="Arial"/>
                <a:cs typeface="Arial"/>
              </a:rPr>
              <a:t> </a:t>
            </a:r>
            <a:r>
              <a:rPr dirty="0" baseline="-37037" sz="900">
                <a:latin typeface="Arial"/>
                <a:cs typeface="Arial"/>
              </a:rPr>
              <a:t>de</a:t>
            </a:r>
            <a:r>
              <a:rPr dirty="0" baseline="-37037" sz="900" spc="-15">
                <a:latin typeface="Arial"/>
                <a:cs typeface="Arial"/>
              </a:rPr>
              <a:t> </a:t>
            </a:r>
            <a:r>
              <a:rPr dirty="0" baseline="-37037" sz="900">
                <a:latin typeface="Arial"/>
                <a:cs typeface="Arial"/>
              </a:rPr>
              <a:t>personas</a:t>
            </a:r>
            <a:r>
              <a:rPr dirty="0" baseline="-37037" sz="900" spc="-7">
                <a:latin typeface="Arial"/>
                <a:cs typeface="Arial"/>
              </a:rPr>
              <a:t> </a:t>
            </a:r>
            <a:r>
              <a:rPr dirty="0" baseline="-37037" sz="900" spc="-15">
                <a:latin typeface="Arial"/>
                <a:cs typeface="Arial"/>
              </a:rPr>
              <a:t>contratadas</a:t>
            </a:r>
            <a:r>
              <a:rPr dirty="0" baseline="-37037" sz="900">
                <a:latin typeface="Arial"/>
                <a:cs typeface="Arial"/>
              </a:rPr>
              <a:t> ×</a:t>
            </a:r>
            <a:r>
              <a:rPr dirty="0" baseline="-37037" sz="900" spc="52">
                <a:latin typeface="Arial"/>
                <a:cs typeface="Arial"/>
              </a:rPr>
              <a:t> </a:t>
            </a:r>
            <a:r>
              <a:rPr dirty="0" u="sng" sz="6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n.º</a:t>
            </a:r>
            <a:r>
              <a:rPr dirty="0" u="sng" sz="6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6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medio</a:t>
            </a:r>
            <a:r>
              <a:rPr dirty="0" u="sng" sz="6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6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dirty="0" u="sng" sz="6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6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semanas </a:t>
            </a:r>
            <a:r>
              <a:rPr dirty="0" u="sng" sz="6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trabajadas</a:t>
            </a:r>
            <a:endParaRPr sz="600">
              <a:latin typeface="Arial"/>
              <a:cs typeface="Arial"/>
            </a:endParaRPr>
          </a:p>
          <a:p>
            <a:pPr marL="1779905">
              <a:lnSpc>
                <a:spcPct val="100000"/>
              </a:lnSpc>
              <a:spcBef>
                <a:spcPts val="75"/>
              </a:spcBef>
            </a:pPr>
            <a:r>
              <a:rPr dirty="0" sz="600" spc="-25">
                <a:latin typeface="Arial"/>
                <a:cs typeface="Arial"/>
              </a:rPr>
              <a:t>52</a:t>
            </a:r>
            <a:endParaRPr sz="6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215"/>
              </a:spcBef>
            </a:pPr>
            <a:r>
              <a:rPr dirty="0" sz="600">
                <a:latin typeface="Arial"/>
                <a:cs typeface="Arial"/>
              </a:rPr>
              <a:t>(6)</a:t>
            </a:r>
            <a:r>
              <a:rPr dirty="0" sz="600" spc="459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En relación con</a:t>
            </a:r>
            <a:r>
              <a:rPr dirty="0" sz="600" spc="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la</a:t>
            </a:r>
            <a:r>
              <a:rPr dirty="0" sz="600" spc="-5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contabilización</a:t>
            </a:r>
            <a:r>
              <a:rPr dirty="0" sz="600">
                <a:latin typeface="Arial"/>
                <a:cs typeface="Arial"/>
              </a:rPr>
              <a:t> de</a:t>
            </a:r>
            <a:r>
              <a:rPr dirty="0" sz="600" spc="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los</a:t>
            </a:r>
            <a:r>
              <a:rPr dirty="0" sz="600" spc="-1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acuerdos</a:t>
            </a:r>
            <a:r>
              <a:rPr dirty="0" sz="600" spc="10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de</a:t>
            </a:r>
            <a:r>
              <a:rPr dirty="0" sz="600" spc="5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arrendamiento</a:t>
            </a:r>
            <a:r>
              <a:rPr dirty="0" sz="600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financiero</a:t>
            </a:r>
            <a:r>
              <a:rPr dirty="0" sz="600" spc="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y</a:t>
            </a:r>
            <a:r>
              <a:rPr dirty="0" sz="600" spc="-10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otros</a:t>
            </a:r>
            <a:r>
              <a:rPr dirty="0" sz="600" spc="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de </a:t>
            </a:r>
            <a:r>
              <a:rPr dirty="0" sz="600" spc="-10">
                <a:latin typeface="Arial"/>
                <a:cs typeface="Arial"/>
              </a:rPr>
              <a:t>naturaleza similar,</a:t>
            </a:r>
            <a:r>
              <a:rPr dirty="0" sz="600" spc="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y el</a:t>
            </a:r>
            <a:r>
              <a:rPr dirty="0" sz="600" spc="-5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impuesto </a:t>
            </a:r>
            <a:r>
              <a:rPr dirty="0" sz="600">
                <a:latin typeface="Arial"/>
                <a:cs typeface="Arial"/>
              </a:rPr>
              <a:t>sobre</a:t>
            </a:r>
            <a:r>
              <a:rPr dirty="0" sz="600" spc="-5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beneficios.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67" name="object 67" descr=""/>
          <p:cNvGrpSpPr/>
          <p:nvPr/>
        </p:nvGrpSpPr>
        <p:grpSpPr>
          <a:xfrm>
            <a:off x="5329427" y="1000760"/>
            <a:ext cx="1811020" cy="7727950"/>
            <a:chOff x="5329427" y="1000760"/>
            <a:chExt cx="1811020" cy="7727950"/>
          </a:xfrm>
        </p:grpSpPr>
        <p:sp>
          <p:nvSpPr>
            <p:cNvPr id="68" name="object 68" descr=""/>
            <p:cNvSpPr/>
            <p:nvPr/>
          </p:nvSpPr>
          <p:spPr>
            <a:xfrm>
              <a:off x="5338559" y="1000760"/>
              <a:ext cx="1801495" cy="194310"/>
            </a:xfrm>
            <a:custGeom>
              <a:avLst/>
              <a:gdLst/>
              <a:ahLst/>
              <a:cxnLst/>
              <a:rect l="l" t="t" r="r" b="b"/>
              <a:pathLst>
                <a:path w="1801495" h="194309">
                  <a:moveTo>
                    <a:pt x="359664" y="0"/>
                  </a:moveTo>
                  <a:lnTo>
                    <a:pt x="347472" y="0"/>
                  </a:lnTo>
                  <a:lnTo>
                    <a:pt x="347472" y="13970"/>
                  </a:lnTo>
                  <a:lnTo>
                    <a:pt x="347472" y="180340"/>
                  </a:lnTo>
                  <a:lnTo>
                    <a:pt x="13716" y="180340"/>
                  </a:lnTo>
                  <a:lnTo>
                    <a:pt x="13716" y="13970"/>
                  </a:lnTo>
                  <a:lnTo>
                    <a:pt x="347472" y="13970"/>
                  </a:lnTo>
                  <a:lnTo>
                    <a:pt x="347472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180340"/>
                  </a:lnTo>
                  <a:lnTo>
                    <a:pt x="0" y="187960"/>
                  </a:lnTo>
                  <a:lnTo>
                    <a:pt x="0" y="194310"/>
                  </a:lnTo>
                  <a:lnTo>
                    <a:pt x="359664" y="194310"/>
                  </a:lnTo>
                  <a:lnTo>
                    <a:pt x="359664" y="187960"/>
                  </a:lnTo>
                  <a:lnTo>
                    <a:pt x="359664" y="180340"/>
                  </a:lnTo>
                  <a:lnTo>
                    <a:pt x="359664" y="13970"/>
                  </a:lnTo>
                  <a:lnTo>
                    <a:pt x="359664" y="0"/>
                  </a:lnTo>
                  <a:close/>
                </a:path>
                <a:path w="1801495" h="194309">
                  <a:moveTo>
                    <a:pt x="1801368" y="1016"/>
                  </a:moveTo>
                  <a:lnTo>
                    <a:pt x="1789176" y="1016"/>
                  </a:lnTo>
                  <a:lnTo>
                    <a:pt x="1789176" y="12446"/>
                  </a:lnTo>
                  <a:lnTo>
                    <a:pt x="1789176" y="180086"/>
                  </a:lnTo>
                  <a:lnTo>
                    <a:pt x="1421892" y="180086"/>
                  </a:lnTo>
                  <a:lnTo>
                    <a:pt x="1421892" y="180340"/>
                  </a:lnTo>
                  <a:lnTo>
                    <a:pt x="1415796" y="180340"/>
                  </a:lnTo>
                  <a:lnTo>
                    <a:pt x="1415796" y="180086"/>
                  </a:lnTo>
                  <a:lnTo>
                    <a:pt x="1421892" y="180086"/>
                  </a:lnTo>
                  <a:lnTo>
                    <a:pt x="1421892" y="12446"/>
                  </a:lnTo>
                  <a:lnTo>
                    <a:pt x="1789176" y="12446"/>
                  </a:lnTo>
                  <a:lnTo>
                    <a:pt x="1789176" y="1016"/>
                  </a:lnTo>
                  <a:lnTo>
                    <a:pt x="1409700" y="1016"/>
                  </a:lnTo>
                  <a:lnTo>
                    <a:pt x="1409700" y="12446"/>
                  </a:lnTo>
                  <a:lnTo>
                    <a:pt x="1409700" y="180086"/>
                  </a:lnTo>
                  <a:lnTo>
                    <a:pt x="1409700" y="186436"/>
                  </a:lnTo>
                  <a:lnTo>
                    <a:pt x="1409700" y="192786"/>
                  </a:lnTo>
                  <a:lnTo>
                    <a:pt x="1801368" y="192786"/>
                  </a:lnTo>
                  <a:lnTo>
                    <a:pt x="1801368" y="186436"/>
                  </a:lnTo>
                  <a:lnTo>
                    <a:pt x="1801368" y="180086"/>
                  </a:lnTo>
                  <a:lnTo>
                    <a:pt x="1801368" y="12446"/>
                  </a:lnTo>
                  <a:lnTo>
                    <a:pt x="1801368" y="10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9" name="object 6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85089" y="1031839"/>
              <a:ext cx="116488" cy="138169"/>
            </a:xfrm>
            <a:prstGeom prst="rect">
              <a:avLst/>
            </a:prstGeom>
          </p:spPr>
        </p:pic>
        <p:sp>
          <p:nvSpPr>
            <p:cNvPr id="70" name="object 70" descr=""/>
            <p:cNvSpPr/>
            <p:nvPr/>
          </p:nvSpPr>
          <p:spPr>
            <a:xfrm>
              <a:off x="5329415" y="8484362"/>
              <a:ext cx="390525" cy="243840"/>
            </a:xfrm>
            <a:custGeom>
              <a:avLst/>
              <a:gdLst/>
              <a:ahLst/>
              <a:cxnLst/>
              <a:rect l="l" t="t" r="r" b="b"/>
              <a:pathLst>
                <a:path w="390525" h="243840">
                  <a:moveTo>
                    <a:pt x="390144" y="0"/>
                  </a:moveTo>
                  <a:lnTo>
                    <a:pt x="376428" y="0"/>
                  </a:lnTo>
                  <a:lnTo>
                    <a:pt x="376428" y="11430"/>
                  </a:lnTo>
                  <a:lnTo>
                    <a:pt x="376428" y="231140"/>
                  </a:lnTo>
                  <a:lnTo>
                    <a:pt x="13716" y="231140"/>
                  </a:lnTo>
                  <a:lnTo>
                    <a:pt x="13716" y="231394"/>
                  </a:lnTo>
                  <a:lnTo>
                    <a:pt x="6096" y="231394"/>
                  </a:lnTo>
                  <a:lnTo>
                    <a:pt x="6096" y="231140"/>
                  </a:lnTo>
                  <a:lnTo>
                    <a:pt x="13716" y="231140"/>
                  </a:lnTo>
                  <a:lnTo>
                    <a:pt x="13716" y="11430"/>
                  </a:lnTo>
                  <a:lnTo>
                    <a:pt x="376428" y="11430"/>
                  </a:lnTo>
                  <a:lnTo>
                    <a:pt x="376428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0" y="231140"/>
                  </a:lnTo>
                  <a:lnTo>
                    <a:pt x="0" y="237490"/>
                  </a:lnTo>
                  <a:lnTo>
                    <a:pt x="0" y="243840"/>
                  </a:lnTo>
                  <a:lnTo>
                    <a:pt x="390144" y="243840"/>
                  </a:lnTo>
                  <a:lnTo>
                    <a:pt x="390144" y="237490"/>
                  </a:lnTo>
                  <a:lnTo>
                    <a:pt x="390144" y="231140"/>
                  </a:lnTo>
                  <a:lnTo>
                    <a:pt x="390144" y="11430"/>
                  </a:lnTo>
                  <a:lnTo>
                    <a:pt x="3901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1" name="object 71" descr=""/>
          <p:cNvSpPr txBox="1"/>
          <p:nvPr/>
        </p:nvSpPr>
        <p:spPr>
          <a:xfrm>
            <a:off x="1086612" y="1237487"/>
            <a:ext cx="1369060" cy="198120"/>
          </a:xfrm>
          <a:prstGeom prst="rect">
            <a:avLst/>
          </a:prstGeom>
          <a:ln w="7620">
            <a:solidFill>
              <a:srgbClr val="000000"/>
            </a:solidFill>
          </a:ln>
        </p:spPr>
        <p:txBody>
          <a:bodyPr wrap="square" lIns="0" tIns="31114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44"/>
              </a:spcBef>
            </a:pPr>
            <a:r>
              <a:rPr dirty="0" sz="800" spc="-10">
                <a:latin typeface="Arial"/>
                <a:cs typeface="Arial"/>
              </a:rPr>
              <a:t>B76004712</a:t>
            </a:r>
            <a:endParaRPr sz="800">
              <a:latin typeface="Arial"/>
              <a:cs typeface="Arial"/>
            </a:endParaRPr>
          </a:p>
        </p:txBody>
      </p:sp>
      <p:graphicFrame>
        <p:nvGraphicFramePr>
          <p:cNvPr id="72" name="object 72" descr=""/>
          <p:cNvGraphicFramePr>
            <a:graphicFrameLocks noGrp="1"/>
          </p:cNvGraphicFramePr>
          <p:nvPr/>
        </p:nvGraphicFramePr>
        <p:xfrm>
          <a:off x="407146" y="1719072"/>
          <a:ext cx="6808470" cy="1156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9030"/>
                <a:gridCol w="36830"/>
                <a:gridCol w="323215"/>
                <a:gridCol w="4698365"/>
                <a:gridCol w="541019"/>
              </a:tblGrid>
              <a:tr h="9271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4775">
                <a:tc>
                  <a:txBody>
                    <a:bodyPr/>
                    <a:lstStyle/>
                    <a:p>
                      <a:pPr marL="31750">
                        <a:lnSpc>
                          <a:spcPts val="700"/>
                        </a:lnSpc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Denominación</a:t>
                      </a:r>
                      <a:r>
                        <a:rPr dirty="0" sz="8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social: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6670">
                        <a:lnSpc>
                          <a:spcPts val="700"/>
                        </a:lnSpc>
                      </a:pPr>
                      <a:r>
                        <a:rPr dirty="0" sz="800" spc="-10" b="1">
                          <a:latin typeface="Arial"/>
                          <a:cs typeface="Arial"/>
                        </a:rPr>
                        <a:t>01020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710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CENTRO</a:t>
                      </a:r>
                      <a:r>
                        <a:rPr dirty="0"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ESTUDIOS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MASTER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ANUSCHEH</a:t>
                      </a:r>
                      <a:r>
                        <a:rPr dirty="0"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CANARIAS,S.L.UNIPERSONAL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3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800">
                          <a:latin typeface="Arial"/>
                          <a:cs typeface="Arial"/>
                        </a:rPr>
                        <a:t>Domicilio</a:t>
                      </a:r>
                      <a:r>
                        <a:rPr dirty="0" sz="8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social: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9690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667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800" spc="-10" b="1">
                          <a:latin typeface="Arial"/>
                          <a:cs typeface="Arial"/>
                        </a:rPr>
                        <a:t>01022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969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dirty="0" sz="800">
                          <a:latin typeface="Arial"/>
                          <a:cs typeface="Arial"/>
                        </a:rPr>
                        <a:t>AV</a:t>
                      </a:r>
                      <a:r>
                        <a:rPr dirty="0"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8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GALDAR</a:t>
                      </a:r>
                      <a:r>
                        <a:rPr dirty="0"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112</a:t>
                      </a:r>
                      <a:r>
                        <a:rPr dirty="0" sz="8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LC</a:t>
                      </a:r>
                      <a:r>
                        <a:rPr dirty="0"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0">
                          <a:latin typeface="Arial"/>
                          <a:cs typeface="Arial"/>
                        </a:rPr>
                        <a:t>B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1114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5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70"/>
                        </a:spcBef>
                        <a:tabLst>
                          <a:tab pos="843915" algn="l"/>
                        </a:tabLst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Municipio: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800" spc="-20" b="1">
                          <a:latin typeface="Arial"/>
                          <a:cs typeface="Arial"/>
                        </a:rPr>
                        <a:t>01023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tabLst>
                          <a:tab pos="843915" algn="l"/>
                        </a:tabLst>
                      </a:pPr>
                      <a:r>
                        <a:rPr dirty="0" sz="800">
                          <a:latin typeface="Arial"/>
                          <a:cs typeface="Arial"/>
                        </a:rPr>
                        <a:t>Código</a:t>
                      </a:r>
                      <a:r>
                        <a:rPr dirty="0" sz="8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postal: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800" spc="-20" b="1">
                          <a:latin typeface="Arial"/>
                          <a:cs typeface="Arial"/>
                        </a:rPr>
                        <a:t>01024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800">
                          <a:latin typeface="Arial"/>
                          <a:cs typeface="Arial"/>
                        </a:rPr>
                        <a:t>Dirección</a:t>
                      </a:r>
                      <a:r>
                        <a:rPr dirty="0" sz="8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0" i="1">
                          <a:latin typeface="Arial"/>
                          <a:cs typeface="Arial"/>
                        </a:rPr>
                        <a:t>e-</a:t>
                      </a:r>
                      <a:r>
                        <a:rPr dirty="0" sz="800" i="1">
                          <a:latin typeface="Arial"/>
                          <a:cs typeface="Arial"/>
                        </a:rPr>
                        <a:t>mail</a:t>
                      </a:r>
                      <a:r>
                        <a:rPr dirty="0" sz="8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8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0">
                          <a:latin typeface="Arial"/>
                          <a:cs typeface="Arial"/>
                        </a:rPr>
                        <a:t>c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969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3"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254"/>
                        </a:spcBef>
                        <a:tabLst>
                          <a:tab pos="2736850" algn="l"/>
                        </a:tabLst>
                      </a:pPr>
                      <a:r>
                        <a:rPr dirty="0" sz="800">
                          <a:latin typeface="Arial"/>
                          <a:cs typeface="Arial"/>
                        </a:rPr>
                        <a:t>SAN 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BARTOLOME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TIRAJANA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	</a:t>
                      </a:r>
                      <a:r>
                        <a:rPr dirty="0" baseline="-13888" sz="1200">
                          <a:latin typeface="Arial"/>
                          <a:cs typeface="Arial"/>
                        </a:rPr>
                        <a:t>Provincia:</a:t>
                      </a:r>
                      <a:r>
                        <a:rPr dirty="0" baseline="-13888" sz="1200" spc="307">
                          <a:latin typeface="Arial"/>
                          <a:cs typeface="Arial"/>
                        </a:rPr>
                        <a:t>  </a:t>
                      </a:r>
                      <a:r>
                        <a:rPr dirty="0" baseline="-13888" sz="1200" b="1">
                          <a:latin typeface="Arial"/>
                          <a:cs typeface="Arial"/>
                        </a:rPr>
                        <a:t>01025</a:t>
                      </a:r>
                      <a:r>
                        <a:rPr dirty="0" baseline="-13888" sz="1200" spc="397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LAS</a:t>
                      </a:r>
                      <a:r>
                        <a:rPr dirty="0" sz="8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PALMAS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  <a:tabLst>
                          <a:tab pos="2736850" algn="l"/>
                          <a:tab pos="3297554" algn="l"/>
                        </a:tabLst>
                      </a:pPr>
                      <a:r>
                        <a:rPr dirty="0" baseline="17361" sz="1200" spc="-15">
                          <a:latin typeface="Arial"/>
                          <a:cs typeface="Arial"/>
                        </a:rPr>
                        <a:t>35100</a:t>
                      </a:r>
                      <a:r>
                        <a:rPr dirty="0" baseline="17361" sz="1200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Teléfono: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800" b="1">
                          <a:latin typeface="Arial"/>
                          <a:cs typeface="Arial"/>
                        </a:rPr>
                        <a:t>01031</a:t>
                      </a:r>
                      <a:r>
                        <a:rPr dirty="0" sz="800" spc="2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3888" sz="1200" spc="-15">
                          <a:latin typeface="Arial"/>
                          <a:cs typeface="Arial"/>
                        </a:rPr>
                        <a:t>928755105</a:t>
                      </a:r>
                      <a:endParaRPr baseline="13888"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10"/>
                        </a:spcBef>
                        <a:tabLst>
                          <a:tab pos="1136650" algn="l"/>
                        </a:tabLst>
                      </a:pPr>
                      <a:r>
                        <a:rPr dirty="0" baseline="-17361" sz="1200">
                          <a:latin typeface="Arial"/>
                          <a:cs typeface="Arial"/>
                        </a:rPr>
                        <a:t>ontacto</a:t>
                      </a:r>
                      <a:r>
                        <a:rPr dirty="0" baseline="-17361" sz="1200" spc="-37"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-17361" sz="1200">
                          <a:latin typeface="Arial"/>
                          <a:cs typeface="Arial"/>
                        </a:rPr>
                        <a:t>de</a:t>
                      </a:r>
                      <a:r>
                        <a:rPr dirty="0" baseline="-17361" sz="1200" spc="-52"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-17361" sz="1200">
                          <a:latin typeface="Arial"/>
                          <a:cs typeface="Arial"/>
                        </a:rPr>
                        <a:t>la</a:t>
                      </a:r>
                      <a:r>
                        <a:rPr dirty="0" baseline="-17361" sz="1200" spc="-37"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-17361" sz="1200" spc="-15">
                          <a:latin typeface="Arial"/>
                          <a:cs typeface="Arial"/>
                        </a:rPr>
                        <a:t>empresa</a:t>
                      </a:r>
                      <a:r>
                        <a:rPr dirty="0" baseline="-17361" sz="1200">
                          <a:latin typeface="Arial"/>
                          <a:cs typeface="Arial"/>
                        </a:rPr>
                        <a:t>	</a:t>
                      </a:r>
                      <a:r>
                        <a:rPr dirty="0" baseline="-17361" sz="1200" b="1">
                          <a:latin typeface="Arial"/>
                          <a:cs typeface="Arial"/>
                        </a:rPr>
                        <a:t>01037</a:t>
                      </a:r>
                      <a:r>
                        <a:rPr dirty="0" baseline="-17361" sz="1200" spc="412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0">
                          <a:latin typeface="Arial"/>
                          <a:cs typeface="Arial"/>
                          <a:hlinkClick r:id="rId3"/>
                        </a:rPr>
                        <a:t>contable@centromaster.com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3" name="object 73" descr=""/>
          <p:cNvGraphicFramePr>
            <a:graphicFrameLocks noGrp="1"/>
          </p:cNvGraphicFramePr>
          <p:nvPr/>
        </p:nvGraphicFramePr>
        <p:xfrm>
          <a:off x="1407413" y="3128009"/>
          <a:ext cx="5808345" cy="3956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10"/>
                <a:gridCol w="1440180"/>
                <a:gridCol w="3924300"/>
              </a:tblGrid>
              <a:tr h="198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800" spc="-10" b="1">
                          <a:latin typeface="Arial"/>
                          <a:cs typeface="Arial"/>
                        </a:rPr>
                        <a:t>02009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800">
                          <a:latin typeface="Arial"/>
                          <a:cs typeface="Arial"/>
                        </a:rPr>
                        <a:t>OTRAS 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ACTIVIDADES</a:t>
                      </a:r>
                      <a:r>
                        <a:rPr dirty="0"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 ENSEÑANZA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974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800" spc="-10" b="1">
                          <a:latin typeface="Arial"/>
                          <a:cs typeface="Arial"/>
                        </a:rPr>
                        <a:t>02001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dirty="0" sz="800" spc="-20">
                          <a:latin typeface="Arial"/>
                          <a:cs typeface="Arial"/>
                        </a:rPr>
                        <a:t>8559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1114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800" spc="-25">
                          <a:latin typeface="Arial"/>
                          <a:cs typeface="Arial"/>
                        </a:rPr>
                        <a:t>(1)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grpSp>
        <p:nvGrpSpPr>
          <p:cNvPr id="74" name="object 74" descr=""/>
          <p:cNvGrpSpPr/>
          <p:nvPr/>
        </p:nvGrpSpPr>
        <p:grpSpPr>
          <a:xfrm>
            <a:off x="7030211" y="1812036"/>
            <a:ext cx="90170" cy="91440"/>
            <a:chOff x="7030211" y="1812036"/>
            <a:chExt cx="90170" cy="91440"/>
          </a:xfrm>
        </p:grpSpPr>
        <p:sp>
          <p:nvSpPr>
            <p:cNvPr id="75" name="object 75" descr=""/>
            <p:cNvSpPr/>
            <p:nvPr/>
          </p:nvSpPr>
          <p:spPr>
            <a:xfrm>
              <a:off x="7030211" y="1812036"/>
              <a:ext cx="90170" cy="91440"/>
            </a:xfrm>
            <a:custGeom>
              <a:avLst/>
              <a:gdLst/>
              <a:ahLst/>
              <a:cxnLst/>
              <a:rect l="l" t="t" r="r" b="b"/>
              <a:pathLst>
                <a:path w="90170" h="91439">
                  <a:moveTo>
                    <a:pt x="89916" y="91439"/>
                  </a:moveTo>
                  <a:lnTo>
                    <a:pt x="0" y="91439"/>
                  </a:lnTo>
                  <a:lnTo>
                    <a:pt x="0" y="0"/>
                  </a:lnTo>
                  <a:lnTo>
                    <a:pt x="89916" y="0"/>
                  </a:lnTo>
                  <a:lnTo>
                    <a:pt x="89916" y="914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7046976" y="1830324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4">
                  <a:moveTo>
                    <a:pt x="54851" y="21336"/>
                  </a:moveTo>
                  <a:lnTo>
                    <a:pt x="33515" y="21336"/>
                  </a:lnTo>
                  <a:lnTo>
                    <a:pt x="33515" y="0"/>
                  </a:lnTo>
                  <a:lnTo>
                    <a:pt x="22847" y="0"/>
                  </a:lnTo>
                  <a:lnTo>
                    <a:pt x="22847" y="21336"/>
                  </a:lnTo>
                  <a:lnTo>
                    <a:pt x="0" y="21336"/>
                  </a:lnTo>
                  <a:lnTo>
                    <a:pt x="0" y="32004"/>
                  </a:lnTo>
                  <a:lnTo>
                    <a:pt x="22847" y="32004"/>
                  </a:lnTo>
                  <a:lnTo>
                    <a:pt x="22847" y="54864"/>
                  </a:lnTo>
                  <a:lnTo>
                    <a:pt x="33515" y="54864"/>
                  </a:lnTo>
                  <a:lnTo>
                    <a:pt x="33515" y="32004"/>
                  </a:lnTo>
                  <a:lnTo>
                    <a:pt x="54851" y="32004"/>
                  </a:lnTo>
                  <a:lnTo>
                    <a:pt x="54851" y="213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7" name="object 77" descr=""/>
          <p:cNvSpPr txBox="1"/>
          <p:nvPr/>
        </p:nvSpPr>
        <p:spPr>
          <a:xfrm>
            <a:off x="5010396" y="3594601"/>
            <a:ext cx="25209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20">
                <a:latin typeface="Arial"/>
                <a:cs typeface="Arial"/>
              </a:rPr>
              <a:t>2023</a:t>
            </a:r>
            <a:endParaRPr sz="800">
              <a:latin typeface="Arial"/>
              <a:cs typeface="Arial"/>
            </a:endParaRPr>
          </a:p>
        </p:txBody>
      </p:sp>
      <p:sp>
        <p:nvSpPr>
          <p:cNvPr id="78" name="object 78" descr=""/>
          <p:cNvSpPr txBox="1"/>
          <p:nvPr/>
        </p:nvSpPr>
        <p:spPr>
          <a:xfrm>
            <a:off x="6438444" y="3597686"/>
            <a:ext cx="25209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20">
                <a:latin typeface="Arial"/>
                <a:cs typeface="Arial"/>
              </a:rPr>
              <a:t>2022</a:t>
            </a:r>
            <a:endParaRPr sz="800">
              <a:latin typeface="Arial"/>
              <a:cs typeface="Arial"/>
            </a:endParaRPr>
          </a:p>
        </p:txBody>
      </p:sp>
      <p:graphicFrame>
        <p:nvGraphicFramePr>
          <p:cNvPr id="79" name="object 79" descr=""/>
          <p:cNvGraphicFramePr>
            <a:graphicFrameLocks noGrp="1"/>
          </p:cNvGraphicFramePr>
          <p:nvPr/>
        </p:nvGraphicFramePr>
        <p:xfrm>
          <a:off x="3890009" y="3780282"/>
          <a:ext cx="3324225" cy="3956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10"/>
                <a:gridCol w="1440180"/>
                <a:gridCol w="1440180"/>
              </a:tblGrid>
              <a:tr h="1974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800" spc="-10" b="1">
                          <a:latin typeface="Arial"/>
                          <a:cs typeface="Arial"/>
                        </a:rPr>
                        <a:t>04212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96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800" spc="-50">
                          <a:latin typeface="Arial"/>
                          <a:cs typeface="Arial"/>
                        </a:rPr>
                        <a:t>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556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dirty="0" sz="800" spc="-50">
                          <a:latin typeface="Arial"/>
                          <a:cs typeface="Arial"/>
                        </a:rPr>
                        <a:t>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1114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800" spc="-10" b="1">
                          <a:latin typeface="Arial"/>
                          <a:cs typeface="Arial"/>
                        </a:rPr>
                        <a:t>04213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96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800" spc="-50">
                          <a:latin typeface="Arial"/>
                          <a:cs typeface="Arial"/>
                        </a:rPr>
                        <a:t>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800" spc="-50">
                          <a:latin typeface="Arial"/>
                          <a:cs typeface="Arial"/>
                        </a:rPr>
                        <a:t>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0" name="object 80" descr=""/>
          <p:cNvSpPr txBox="1"/>
          <p:nvPr/>
        </p:nvSpPr>
        <p:spPr>
          <a:xfrm>
            <a:off x="4353541" y="4681194"/>
            <a:ext cx="122745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05"/>
              </a:spcBef>
              <a:tabLst>
                <a:tab pos="680085" algn="l"/>
                <a:tab pos="1086485" algn="l"/>
              </a:tabLst>
            </a:pPr>
            <a:r>
              <a:rPr dirty="0" sz="650">
                <a:latin typeface="Arial"/>
                <a:cs typeface="Arial"/>
              </a:rPr>
              <a:t>EJERCICIO</a:t>
            </a:r>
            <a:r>
              <a:rPr dirty="0" sz="650" spc="-30">
                <a:latin typeface="Arial"/>
                <a:cs typeface="Arial"/>
              </a:rPr>
              <a:t> </a:t>
            </a:r>
            <a:r>
              <a:rPr dirty="0" u="sng" sz="65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none" baseline="20833" sz="1200" spc="-15">
                <a:latin typeface="Arial"/>
                <a:cs typeface="Arial"/>
              </a:rPr>
              <a:t>2</a:t>
            </a:r>
            <a:r>
              <a:rPr dirty="0" u="none" sz="650" spc="-10">
                <a:latin typeface="Arial"/>
                <a:cs typeface="Arial"/>
              </a:rPr>
              <a:t>_</a:t>
            </a:r>
            <a:r>
              <a:rPr dirty="0" u="sng" baseline="20833" sz="12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02</a:t>
            </a:r>
            <a:r>
              <a:rPr dirty="0" u="none" sz="650" spc="-10">
                <a:latin typeface="Arial"/>
                <a:cs typeface="Arial"/>
              </a:rPr>
              <a:t>_</a:t>
            </a:r>
            <a:r>
              <a:rPr dirty="0" u="none" baseline="20833" sz="1200" spc="-15">
                <a:latin typeface="Arial"/>
                <a:cs typeface="Arial"/>
              </a:rPr>
              <a:t>3</a:t>
            </a:r>
            <a:r>
              <a:rPr dirty="0" u="none" baseline="20833" sz="1200">
                <a:latin typeface="Arial"/>
                <a:cs typeface="Arial"/>
              </a:rPr>
              <a:t>	</a:t>
            </a:r>
            <a:r>
              <a:rPr dirty="0" u="none" sz="650" spc="-25">
                <a:latin typeface="Arial"/>
                <a:cs typeface="Arial"/>
              </a:rPr>
              <a:t>(2)</a:t>
            </a:r>
            <a:endParaRPr sz="650">
              <a:latin typeface="Arial"/>
              <a:cs typeface="Arial"/>
            </a:endParaRPr>
          </a:p>
        </p:txBody>
      </p:sp>
      <p:sp>
        <p:nvSpPr>
          <p:cNvPr id="81" name="object 81" descr=""/>
          <p:cNvSpPr txBox="1"/>
          <p:nvPr/>
        </p:nvSpPr>
        <p:spPr>
          <a:xfrm>
            <a:off x="6472046" y="4646193"/>
            <a:ext cx="25209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20">
                <a:latin typeface="Arial"/>
                <a:cs typeface="Arial"/>
              </a:rPr>
              <a:t>2022</a:t>
            </a:r>
            <a:endParaRPr sz="800">
              <a:latin typeface="Arial"/>
              <a:cs typeface="Arial"/>
            </a:endParaRPr>
          </a:p>
        </p:txBody>
      </p:sp>
      <p:graphicFrame>
        <p:nvGraphicFramePr>
          <p:cNvPr id="82" name="object 82" descr=""/>
          <p:cNvGraphicFramePr>
            <a:graphicFrameLocks noGrp="1"/>
          </p:cNvGraphicFramePr>
          <p:nvPr/>
        </p:nvGraphicFramePr>
        <p:xfrm>
          <a:off x="3890009" y="4827270"/>
          <a:ext cx="3324225" cy="394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10"/>
                <a:gridCol w="1440180"/>
                <a:gridCol w="1440180"/>
              </a:tblGrid>
              <a:tr h="1974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800" spc="-10" b="1">
                          <a:latin typeface="Arial"/>
                          <a:cs typeface="Arial"/>
                        </a:rPr>
                        <a:t>04001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13,23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13,27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74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800" spc="-10" b="1">
                          <a:latin typeface="Arial"/>
                          <a:cs typeface="Arial"/>
                        </a:rPr>
                        <a:t>04002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800" spc="-20">
                          <a:latin typeface="Arial"/>
                          <a:cs typeface="Arial"/>
                        </a:rPr>
                        <a:t>0,00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800" spc="-20">
                          <a:latin typeface="Arial"/>
                          <a:cs typeface="Arial"/>
                        </a:rPr>
                        <a:t>0,45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3" name="object 83" descr=""/>
          <p:cNvGraphicFramePr>
            <a:graphicFrameLocks noGrp="1"/>
          </p:cNvGraphicFramePr>
          <p:nvPr/>
        </p:nvGraphicFramePr>
        <p:xfrm>
          <a:off x="3890009" y="5421629"/>
          <a:ext cx="3324225" cy="198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10"/>
                <a:gridCol w="1440180"/>
                <a:gridCol w="1440180"/>
              </a:tblGrid>
              <a:tr h="198120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800" spc="-10" b="1">
                          <a:latin typeface="Arial"/>
                          <a:cs typeface="Arial"/>
                        </a:rPr>
                        <a:t>04010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96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800" spc="-20">
                          <a:latin typeface="Arial"/>
                          <a:cs typeface="Arial"/>
                        </a:rPr>
                        <a:t>0,00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800" spc="-20">
                          <a:latin typeface="Arial"/>
                          <a:cs typeface="Arial"/>
                        </a:rPr>
                        <a:t>0,00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4" name="object 84" descr=""/>
          <p:cNvSpPr txBox="1"/>
          <p:nvPr/>
        </p:nvSpPr>
        <p:spPr>
          <a:xfrm>
            <a:off x="2375387" y="5871424"/>
            <a:ext cx="122745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05"/>
              </a:spcBef>
              <a:tabLst>
                <a:tab pos="684530" algn="l"/>
                <a:tab pos="1086485" algn="l"/>
              </a:tabLst>
            </a:pPr>
            <a:r>
              <a:rPr dirty="0" sz="650">
                <a:latin typeface="Arial"/>
                <a:cs typeface="Arial"/>
              </a:rPr>
              <a:t>EJERCICIO</a:t>
            </a:r>
            <a:r>
              <a:rPr dirty="0" sz="650" spc="-30">
                <a:latin typeface="Arial"/>
                <a:cs typeface="Arial"/>
              </a:rPr>
              <a:t> </a:t>
            </a:r>
            <a:r>
              <a:rPr dirty="0" u="sng" sz="65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none" baseline="17361" sz="1200" spc="-15">
                <a:latin typeface="Arial"/>
                <a:cs typeface="Arial"/>
              </a:rPr>
              <a:t>2</a:t>
            </a:r>
            <a:r>
              <a:rPr dirty="0" u="none" sz="650" spc="-10">
                <a:latin typeface="Arial"/>
                <a:cs typeface="Arial"/>
              </a:rPr>
              <a:t>_</a:t>
            </a:r>
            <a:r>
              <a:rPr dirty="0" u="sng" baseline="17361" sz="12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02</a:t>
            </a:r>
            <a:r>
              <a:rPr dirty="0" u="none" sz="650" spc="-10">
                <a:latin typeface="Arial"/>
                <a:cs typeface="Arial"/>
              </a:rPr>
              <a:t>_</a:t>
            </a:r>
            <a:r>
              <a:rPr dirty="0" u="none" baseline="17361" sz="1200" spc="-15">
                <a:latin typeface="Arial"/>
                <a:cs typeface="Arial"/>
              </a:rPr>
              <a:t>3</a:t>
            </a:r>
            <a:r>
              <a:rPr dirty="0" u="none" baseline="17361" sz="1200">
                <a:latin typeface="Arial"/>
                <a:cs typeface="Arial"/>
              </a:rPr>
              <a:t>	</a:t>
            </a:r>
            <a:r>
              <a:rPr dirty="0" u="none" sz="650" spc="-25">
                <a:latin typeface="Arial"/>
                <a:cs typeface="Arial"/>
              </a:rPr>
              <a:t>(2)</a:t>
            </a:r>
            <a:endParaRPr sz="650">
              <a:latin typeface="Arial"/>
              <a:cs typeface="Arial"/>
            </a:endParaRPr>
          </a:p>
        </p:txBody>
      </p:sp>
      <p:sp>
        <p:nvSpPr>
          <p:cNvPr id="85" name="object 85" descr=""/>
          <p:cNvSpPr txBox="1"/>
          <p:nvPr/>
        </p:nvSpPr>
        <p:spPr>
          <a:xfrm>
            <a:off x="5913698" y="5842527"/>
            <a:ext cx="25209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20">
                <a:latin typeface="Arial"/>
                <a:cs typeface="Arial"/>
              </a:rPr>
              <a:t>2022</a:t>
            </a:r>
            <a:endParaRPr sz="800">
              <a:latin typeface="Arial"/>
              <a:cs typeface="Arial"/>
            </a:endParaRPr>
          </a:p>
        </p:txBody>
      </p:sp>
      <p:graphicFrame>
        <p:nvGraphicFramePr>
          <p:cNvPr id="86" name="object 86" descr=""/>
          <p:cNvGraphicFramePr>
            <a:graphicFrameLocks noGrp="1"/>
          </p:cNvGraphicFramePr>
          <p:nvPr/>
        </p:nvGraphicFramePr>
        <p:xfrm>
          <a:off x="1370838" y="6019038"/>
          <a:ext cx="5844540" cy="592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10"/>
                <a:gridCol w="1259840"/>
                <a:gridCol w="359410"/>
                <a:gridCol w="1259839"/>
                <a:gridCol w="1259839"/>
                <a:gridCol w="1259839"/>
              </a:tblGrid>
              <a:tr h="197485">
                <a:tc gridSpan="2"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650" spc="-10">
                          <a:latin typeface="Arial"/>
                          <a:cs typeface="Arial"/>
                        </a:rPr>
                        <a:t>HOMBRES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650" spc="-10">
                          <a:latin typeface="Arial"/>
                          <a:cs typeface="Arial"/>
                        </a:rPr>
                        <a:t>MUJERES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650" spc="-10">
                          <a:latin typeface="Arial"/>
                          <a:cs typeface="Arial"/>
                        </a:rPr>
                        <a:t>HOMBRES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650" spc="-10">
                          <a:latin typeface="Arial"/>
                          <a:cs typeface="Arial"/>
                        </a:rPr>
                        <a:t>MUJERES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74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800" spc="-10" b="1">
                          <a:latin typeface="Arial"/>
                          <a:cs typeface="Arial"/>
                        </a:rPr>
                        <a:t>04120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96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800" spc="-50">
                          <a:latin typeface="Arial"/>
                          <a:cs typeface="Arial"/>
                        </a:rPr>
                        <a:t>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29209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800" spc="-10" b="1">
                          <a:latin typeface="Arial"/>
                          <a:cs typeface="Arial"/>
                        </a:rPr>
                        <a:t>04121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96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800" spc="-50">
                          <a:latin typeface="Arial"/>
                          <a:cs typeface="Arial"/>
                        </a:rPr>
                        <a:t>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800" spc="-50">
                          <a:latin typeface="Arial"/>
                          <a:cs typeface="Arial"/>
                        </a:rPr>
                        <a:t>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800" spc="-50">
                          <a:latin typeface="Arial"/>
                          <a:cs typeface="Arial"/>
                        </a:rPr>
                        <a:t>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556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74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800" spc="-10" b="1">
                          <a:latin typeface="Arial"/>
                          <a:cs typeface="Arial"/>
                        </a:rPr>
                        <a:t>04122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96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800" spc="-50">
                          <a:latin typeface="Arial"/>
                          <a:cs typeface="Arial"/>
                        </a:rPr>
                        <a:t>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800" spc="-10" b="1">
                          <a:latin typeface="Arial"/>
                          <a:cs typeface="Arial"/>
                        </a:rPr>
                        <a:t>04123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96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800" spc="-50">
                          <a:latin typeface="Arial"/>
                          <a:cs typeface="Arial"/>
                        </a:rPr>
                        <a:t>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800" spc="-50">
                          <a:latin typeface="Arial"/>
                          <a:cs typeface="Arial"/>
                        </a:rPr>
                        <a:t>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800" spc="-50">
                          <a:latin typeface="Arial"/>
                          <a:cs typeface="Arial"/>
                        </a:rPr>
                        <a:t>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7" name="object 87" descr=""/>
          <p:cNvSpPr txBox="1"/>
          <p:nvPr/>
        </p:nvSpPr>
        <p:spPr>
          <a:xfrm>
            <a:off x="4214886" y="6705127"/>
            <a:ext cx="25209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20">
                <a:latin typeface="Arial"/>
                <a:cs typeface="Arial"/>
              </a:rPr>
              <a:t>2023</a:t>
            </a:r>
            <a:endParaRPr sz="800">
              <a:latin typeface="Arial"/>
              <a:cs typeface="Arial"/>
            </a:endParaRPr>
          </a:p>
        </p:txBody>
      </p:sp>
      <p:sp>
        <p:nvSpPr>
          <p:cNvPr id="88" name="object 88" descr=""/>
          <p:cNvSpPr txBox="1"/>
          <p:nvPr/>
        </p:nvSpPr>
        <p:spPr>
          <a:xfrm>
            <a:off x="6385097" y="6706654"/>
            <a:ext cx="25209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20">
                <a:latin typeface="Arial"/>
                <a:cs typeface="Arial"/>
              </a:rPr>
              <a:t>2022</a:t>
            </a:r>
            <a:endParaRPr sz="800">
              <a:latin typeface="Arial"/>
              <a:cs typeface="Arial"/>
            </a:endParaRPr>
          </a:p>
        </p:txBody>
      </p:sp>
      <p:graphicFrame>
        <p:nvGraphicFramePr>
          <p:cNvPr id="89" name="object 89" descr=""/>
          <p:cNvGraphicFramePr>
            <a:graphicFrameLocks noGrp="1"/>
          </p:cNvGraphicFramePr>
          <p:nvPr/>
        </p:nvGraphicFramePr>
        <p:xfrm>
          <a:off x="3027425" y="7084314"/>
          <a:ext cx="2026920" cy="3956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10"/>
                <a:gridCol w="718820"/>
                <a:gridCol w="432434"/>
                <a:gridCol w="431165"/>
              </a:tblGrid>
              <a:tr h="198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800" spc="-10" b="1">
                          <a:latin typeface="Arial"/>
                          <a:cs typeface="Arial"/>
                        </a:rPr>
                        <a:t>01102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96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800" spc="-20">
                          <a:latin typeface="Arial"/>
                          <a:cs typeface="Arial"/>
                        </a:rPr>
                        <a:t>2023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dirty="0" sz="800" spc="-25">
                          <a:latin typeface="Arial"/>
                          <a:cs typeface="Arial"/>
                        </a:rPr>
                        <a:t>01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1114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800" spc="-50">
                          <a:latin typeface="Arial"/>
                          <a:cs typeface="Arial"/>
                        </a:rPr>
                        <a:t>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29209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74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800" spc="-10" b="1">
                          <a:latin typeface="Arial"/>
                          <a:cs typeface="Arial"/>
                        </a:rPr>
                        <a:t>01101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96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800" spc="-20">
                          <a:latin typeface="Arial"/>
                          <a:cs typeface="Arial"/>
                        </a:rPr>
                        <a:t>2023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29209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800" spc="-25">
                          <a:latin typeface="Arial"/>
                          <a:cs typeface="Arial"/>
                        </a:rPr>
                        <a:t>12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800" spc="-25">
                          <a:latin typeface="Arial"/>
                          <a:cs typeface="Arial"/>
                        </a:rPr>
                        <a:t>31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0" name="object 90" descr=""/>
          <p:cNvGraphicFramePr>
            <a:graphicFrameLocks noGrp="1"/>
          </p:cNvGraphicFramePr>
          <p:nvPr/>
        </p:nvGraphicFramePr>
        <p:xfrm>
          <a:off x="5546597" y="7084314"/>
          <a:ext cx="1668780" cy="3956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725"/>
                <a:gridCol w="431165"/>
                <a:gridCol w="432434"/>
              </a:tblGrid>
              <a:tr h="198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800" spc="-20">
                          <a:latin typeface="Arial"/>
                          <a:cs typeface="Arial"/>
                        </a:rPr>
                        <a:t>2022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556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800" spc="-25">
                          <a:latin typeface="Arial"/>
                          <a:cs typeface="Arial"/>
                        </a:rPr>
                        <a:t>01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29209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dirty="0" sz="800" spc="-50">
                          <a:latin typeface="Arial"/>
                          <a:cs typeface="Arial"/>
                        </a:rPr>
                        <a:t>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1114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74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800" spc="-20">
                          <a:latin typeface="Arial"/>
                          <a:cs typeface="Arial"/>
                        </a:rPr>
                        <a:t>2022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800" spc="-25">
                          <a:latin typeface="Arial"/>
                          <a:cs typeface="Arial"/>
                        </a:rPr>
                        <a:t>12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800" spc="-25">
                          <a:latin typeface="Arial"/>
                          <a:cs typeface="Arial"/>
                        </a:rPr>
                        <a:t>31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346692" y="197593"/>
            <a:ext cx="4872355" cy="56515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ctr" marL="12700" marR="5080" indent="-5080">
              <a:lnSpc>
                <a:spcPts val="1400"/>
              </a:lnSpc>
              <a:spcBef>
                <a:spcPts val="180"/>
              </a:spcBef>
            </a:pPr>
            <a:r>
              <a:rPr dirty="0" sz="1200" spc="-20" b="1">
                <a:solidFill>
                  <a:srgbClr val="231F1F"/>
                </a:solidFill>
                <a:latin typeface="Arial"/>
                <a:cs typeface="Arial"/>
              </a:rPr>
              <a:t>DATOS</a:t>
            </a:r>
            <a:r>
              <a:rPr dirty="0" sz="1200" spc="-5" b="1">
                <a:solidFill>
                  <a:srgbClr val="231F1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231F1F"/>
                </a:solidFill>
                <a:latin typeface="Arial"/>
                <a:cs typeface="Arial"/>
              </a:rPr>
              <a:t>GENERALES DE</a:t>
            </a:r>
            <a:r>
              <a:rPr dirty="0" sz="1200" spc="-15" b="1">
                <a:solidFill>
                  <a:srgbClr val="231F1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231F1F"/>
                </a:solidFill>
                <a:latin typeface="Arial"/>
                <a:cs typeface="Arial"/>
              </a:rPr>
              <a:t>IDENTIFICACIÓN</a:t>
            </a:r>
            <a:r>
              <a:rPr dirty="0" sz="1200" spc="-5" b="1">
                <a:solidFill>
                  <a:srgbClr val="231F1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231F1F"/>
                </a:solidFill>
                <a:latin typeface="Arial"/>
                <a:cs typeface="Arial"/>
              </a:rPr>
              <a:t>E </a:t>
            </a:r>
            <a:r>
              <a:rPr dirty="0" sz="1200" spc="-10" b="1">
                <a:solidFill>
                  <a:srgbClr val="231F1F"/>
                </a:solidFill>
                <a:latin typeface="Arial"/>
                <a:cs typeface="Arial"/>
              </a:rPr>
              <a:t>INFORMACIÓN </a:t>
            </a:r>
            <a:r>
              <a:rPr dirty="0" sz="1200" spc="-20" b="1">
                <a:solidFill>
                  <a:srgbClr val="231F1F"/>
                </a:solidFill>
                <a:latin typeface="Arial"/>
                <a:cs typeface="Arial"/>
              </a:rPr>
              <a:t>COMPLEMENTARIA</a:t>
            </a:r>
            <a:r>
              <a:rPr dirty="0" sz="1200" spc="-35" b="1">
                <a:solidFill>
                  <a:srgbClr val="231F1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231F1F"/>
                </a:solidFill>
                <a:latin typeface="Arial"/>
                <a:cs typeface="Arial"/>
              </a:rPr>
              <a:t>REQUERIDA</a:t>
            </a:r>
            <a:r>
              <a:rPr dirty="0" sz="1200" spc="-35" b="1">
                <a:solidFill>
                  <a:srgbClr val="231F1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231F1F"/>
                </a:solidFill>
                <a:latin typeface="Arial"/>
                <a:cs typeface="Arial"/>
              </a:rPr>
              <a:t>EN</a:t>
            </a:r>
            <a:r>
              <a:rPr dirty="0" sz="1200" spc="20" b="1">
                <a:solidFill>
                  <a:srgbClr val="231F1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231F1F"/>
                </a:solidFill>
                <a:latin typeface="Arial"/>
                <a:cs typeface="Arial"/>
              </a:rPr>
              <a:t>LA</a:t>
            </a:r>
            <a:r>
              <a:rPr dirty="0" sz="1200" spc="-35" b="1">
                <a:solidFill>
                  <a:srgbClr val="231F1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231F1F"/>
                </a:solidFill>
                <a:latin typeface="Arial"/>
                <a:cs typeface="Arial"/>
              </a:rPr>
              <a:t>LEGISLACIÓN</a:t>
            </a:r>
            <a:r>
              <a:rPr dirty="0" sz="1200" spc="20" b="1">
                <a:solidFill>
                  <a:srgbClr val="231F1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231F1F"/>
                </a:solidFill>
                <a:latin typeface="Arial"/>
                <a:cs typeface="Arial"/>
              </a:rPr>
              <a:t>ESPAÑOLA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370"/>
              </a:lnSpc>
            </a:pPr>
            <a:r>
              <a:rPr dirty="0" sz="1200" spc="10">
                <a:solidFill>
                  <a:srgbClr val="231F1F"/>
                </a:solidFill>
                <a:latin typeface="Calibri"/>
                <a:cs typeface="Calibri"/>
              </a:rPr>
              <a:t>(Aplicación</a:t>
            </a:r>
            <a:r>
              <a:rPr dirty="0" sz="1200" spc="175">
                <a:solidFill>
                  <a:srgbClr val="231F1F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231F1F"/>
                </a:solidFill>
                <a:latin typeface="Calibri"/>
                <a:cs typeface="Calibri"/>
              </a:rPr>
              <a:t>de</a:t>
            </a:r>
            <a:r>
              <a:rPr dirty="0" sz="1200" spc="175">
                <a:solidFill>
                  <a:srgbClr val="231F1F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231F1F"/>
                </a:solidFill>
                <a:latin typeface="Calibri"/>
                <a:cs typeface="Calibri"/>
              </a:rPr>
              <a:t>resultados</a:t>
            </a:r>
            <a:r>
              <a:rPr dirty="0" sz="1200" spc="165">
                <a:solidFill>
                  <a:srgbClr val="231F1F"/>
                </a:solidFill>
                <a:latin typeface="Calibri"/>
                <a:cs typeface="Calibri"/>
              </a:rPr>
              <a:t> </a:t>
            </a:r>
            <a:r>
              <a:rPr dirty="0" sz="1200" spc="55">
                <a:solidFill>
                  <a:srgbClr val="231F1F"/>
                </a:solidFill>
                <a:latin typeface="Calibri"/>
                <a:cs typeface="Calibri"/>
              </a:rPr>
              <a:t>y</a:t>
            </a:r>
            <a:r>
              <a:rPr dirty="0" sz="1200" spc="170">
                <a:solidFill>
                  <a:srgbClr val="231F1F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231F1F"/>
                </a:solidFill>
                <a:latin typeface="Calibri"/>
                <a:cs typeface="Calibri"/>
              </a:rPr>
              <a:t>período</a:t>
            </a:r>
            <a:r>
              <a:rPr dirty="0" sz="1200" spc="175">
                <a:solidFill>
                  <a:srgbClr val="231F1F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231F1F"/>
                </a:solidFill>
                <a:latin typeface="Calibri"/>
                <a:cs typeface="Calibri"/>
              </a:rPr>
              <a:t>medio</a:t>
            </a:r>
            <a:r>
              <a:rPr dirty="0" sz="1200" spc="175">
                <a:solidFill>
                  <a:srgbClr val="231F1F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231F1F"/>
                </a:solidFill>
                <a:latin typeface="Calibri"/>
                <a:cs typeface="Calibri"/>
              </a:rPr>
              <a:t>de</a:t>
            </a:r>
            <a:r>
              <a:rPr dirty="0" sz="1200" spc="175">
                <a:solidFill>
                  <a:srgbClr val="231F1F"/>
                </a:solidFill>
                <a:latin typeface="Calibri"/>
                <a:cs typeface="Calibri"/>
              </a:rPr>
              <a:t> </a:t>
            </a:r>
            <a:r>
              <a:rPr dirty="0" sz="1200" spc="60">
                <a:solidFill>
                  <a:srgbClr val="231F1F"/>
                </a:solidFill>
                <a:latin typeface="Calibri"/>
                <a:cs typeface="Calibri"/>
              </a:rPr>
              <a:t>pago</a:t>
            </a:r>
            <a:r>
              <a:rPr dirty="0" sz="1200" spc="165">
                <a:solidFill>
                  <a:srgbClr val="231F1F"/>
                </a:solidFill>
                <a:latin typeface="Calibri"/>
                <a:cs typeface="Calibri"/>
              </a:rPr>
              <a:t> </a:t>
            </a:r>
            <a:r>
              <a:rPr dirty="0" sz="1200" spc="90">
                <a:solidFill>
                  <a:srgbClr val="231F1F"/>
                </a:solidFill>
                <a:latin typeface="Calibri"/>
                <a:cs typeface="Calibri"/>
              </a:rPr>
              <a:t>a</a:t>
            </a:r>
            <a:r>
              <a:rPr dirty="0" sz="1200" spc="160">
                <a:solidFill>
                  <a:srgbClr val="231F1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231F1F"/>
                </a:solidFill>
                <a:latin typeface="Calibri"/>
                <a:cs typeface="Calibri"/>
              </a:rPr>
              <a:t>proveedores)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4248911" y="4990338"/>
            <a:ext cx="2893695" cy="224154"/>
            <a:chOff x="4248911" y="4990338"/>
            <a:chExt cx="2893695" cy="224154"/>
          </a:xfrm>
        </p:grpSpPr>
        <p:sp>
          <p:nvSpPr>
            <p:cNvPr id="4" name="object 4" descr=""/>
            <p:cNvSpPr/>
            <p:nvPr/>
          </p:nvSpPr>
          <p:spPr>
            <a:xfrm>
              <a:off x="4259580" y="4994148"/>
              <a:ext cx="2879090" cy="216535"/>
            </a:xfrm>
            <a:custGeom>
              <a:avLst/>
              <a:gdLst/>
              <a:ahLst/>
              <a:cxnLst/>
              <a:rect l="l" t="t" r="r" b="b"/>
              <a:pathLst>
                <a:path w="2879090" h="216535">
                  <a:moveTo>
                    <a:pt x="0" y="0"/>
                  </a:moveTo>
                  <a:lnTo>
                    <a:pt x="1435607" y="0"/>
                  </a:lnTo>
                  <a:lnTo>
                    <a:pt x="2878835" y="0"/>
                  </a:lnTo>
                </a:path>
                <a:path w="2879090" h="216535">
                  <a:moveTo>
                    <a:pt x="0" y="216407"/>
                  </a:moveTo>
                  <a:lnTo>
                    <a:pt x="1435607" y="216407"/>
                  </a:lnTo>
                  <a:lnTo>
                    <a:pt x="2878835" y="216407"/>
                  </a:lnTo>
                </a:path>
              </a:pathLst>
            </a:custGeom>
            <a:ln w="7620">
              <a:solidFill>
                <a:srgbClr val="23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248911" y="4998719"/>
              <a:ext cx="10795" cy="207645"/>
            </a:xfrm>
            <a:custGeom>
              <a:avLst/>
              <a:gdLst/>
              <a:ahLst/>
              <a:cxnLst/>
              <a:rect l="l" t="t" r="r" b="b"/>
              <a:pathLst>
                <a:path w="10795" h="207645">
                  <a:moveTo>
                    <a:pt x="10668" y="207264"/>
                  </a:moveTo>
                  <a:lnTo>
                    <a:pt x="0" y="207264"/>
                  </a:lnTo>
                  <a:lnTo>
                    <a:pt x="0" y="0"/>
                  </a:lnTo>
                  <a:lnTo>
                    <a:pt x="10668" y="0"/>
                  </a:lnTo>
                  <a:lnTo>
                    <a:pt x="10668" y="207264"/>
                  </a:lnTo>
                  <a:close/>
                </a:path>
              </a:pathLst>
            </a:custGeom>
            <a:solidFill>
              <a:srgbClr val="231F1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426196" y="955037"/>
            <a:ext cx="4994910" cy="3644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10" b="1">
                <a:solidFill>
                  <a:srgbClr val="231F1F"/>
                </a:solidFill>
                <a:latin typeface="Arial"/>
                <a:cs typeface="Arial"/>
              </a:rPr>
              <a:t>APLICACIÓN</a:t>
            </a:r>
            <a:r>
              <a:rPr dirty="0" sz="800" spc="5" b="1">
                <a:solidFill>
                  <a:srgbClr val="231F1F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231F1F"/>
                </a:solidFill>
                <a:latin typeface="Arial"/>
                <a:cs typeface="Arial"/>
              </a:rPr>
              <a:t>DE</a:t>
            </a:r>
            <a:r>
              <a:rPr dirty="0" sz="800" spc="15" b="1">
                <a:solidFill>
                  <a:srgbClr val="231F1F"/>
                </a:solidFill>
                <a:latin typeface="Arial"/>
                <a:cs typeface="Arial"/>
              </a:rPr>
              <a:t> </a:t>
            </a:r>
            <a:r>
              <a:rPr dirty="0" sz="800" spc="-20" b="1">
                <a:solidFill>
                  <a:srgbClr val="231F1F"/>
                </a:solidFill>
                <a:latin typeface="Arial"/>
                <a:cs typeface="Arial"/>
              </a:rPr>
              <a:t>RESULTADOS</a:t>
            </a:r>
            <a:r>
              <a:rPr dirty="0" sz="800" spc="30" b="1">
                <a:solidFill>
                  <a:srgbClr val="231F1F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231F1F"/>
                </a:solidFill>
                <a:latin typeface="Calibri"/>
                <a:cs typeface="Calibri"/>
              </a:rPr>
              <a:t>(1)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dirty="0" sz="800" spc="10">
                <a:solidFill>
                  <a:srgbClr val="231F1F"/>
                </a:solidFill>
                <a:latin typeface="Calibri"/>
                <a:cs typeface="Calibri"/>
              </a:rPr>
              <a:t>Información</a:t>
            </a:r>
            <a:r>
              <a:rPr dirty="0" sz="800" spc="114">
                <a:solidFill>
                  <a:srgbClr val="231F1F"/>
                </a:solidFill>
                <a:latin typeface="Calibri"/>
                <a:cs typeface="Calibri"/>
              </a:rPr>
              <a:t> </a:t>
            </a:r>
            <a:r>
              <a:rPr dirty="0" sz="800" spc="10">
                <a:solidFill>
                  <a:srgbClr val="231F1F"/>
                </a:solidFill>
                <a:latin typeface="Calibri"/>
                <a:cs typeface="Calibri"/>
              </a:rPr>
              <a:t>sobre</a:t>
            </a:r>
            <a:r>
              <a:rPr dirty="0" sz="800" spc="120">
                <a:solidFill>
                  <a:srgbClr val="231F1F"/>
                </a:solidFill>
                <a:latin typeface="Calibri"/>
                <a:cs typeface="Calibri"/>
              </a:rPr>
              <a:t> </a:t>
            </a:r>
            <a:r>
              <a:rPr dirty="0" sz="800" spc="10">
                <a:solidFill>
                  <a:srgbClr val="231F1F"/>
                </a:solidFill>
                <a:latin typeface="Calibri"/>
                <a:cs typeface="Calibri"/>
              </a:rPr>
              <a:t>la</a:t>
            </a:r>
            <a:r>
              <a:rPr dirty="0" sz="800" spc="100">
                <a:solidFill>
                  <a:srgbClr val="231F1F"/>
                </a:solidFill>
                <a:latin typeface="Calibri"/>
                <a:cs typeface="Calibri"/>
              </a:rPr>
              <a:t> </a:t>
            </a:r>
            <a:r>
              <a:rPr dirty="0" sz="800" spc="10">
                <a:solidFill>
                  <a:srgbClr val="231F1F"/>
                </a:solidFill>
                <a:latin typeface="Calibri"/>
                <a:cs typeface="Calibri"/>
              </a:rPr>
              <a:t>propuesta</a:t>
            </a:r>
            <a:r>
              <a:rPr dirty="0" sz="800" spc="105">
                <a:solidFill>
                  <a:srgbClr val="231F1F"/>
                </a:solidFill>
                <a:latin typeface="Calibri"/>
                <a:cs typeface="Calibri"/>
              </a:rPr>
              <a:t> </a:t>
            </a:r>
            <a:r>
              <a:rPr dirty="0" sz="800" spc="10">
                <a:solidFill>
                  <a:srgbClr val="231F1F"/>
                </a:solidFill>
                <a:latin typeface="Calibri"/>
                <a:cs typeface="Calibri"/>
              </a:rPr>
              <a:t>de</a:t>
            </a:r>
            <a:r>
              <a:rPr dirty="0" sz="800" spc="100">
                <a:solidFill>
                  <a:srgbClr val="231F1F"/>
                </a:solidFill>
                <a:latin typeface="Calibri"/>
                <a:cs typeface="Calibri"/>
              </a:rPr>
              <a:t> </a:t>
            </a:r>
            <a:r>
              <a:rPr dirty="0" sz="800" spc="10">
                <a:solidFill>
                  <a:srgbClr val="231F1F"/>
                </a:solidFill>
                <a:latin typeface="Calibri"/>
                <a:cs typeface="Calibri"/>
              </a:rPr>
              <a:t>aplicación</a:t>
            </a:r>
            <a:r>
              <a:rPr dirty="0" sz="800" spc="100">
                <a:solidFill>
                  <a:srgbClr val="231F1F"/>
                </a:solidFill>
                <a:latin typeface="Calibri"/>
                <a:cs typeface="Calibri"/>
              </a:rPr>
              <a:t> </a:t>
            </a:r>
            <a:r>
              <a:rPr dirty="0" sz="800" spc="10">
                <a:solidFill>
                  <a:srgbClr val="231F1F"/>
                </a:solidFill>
                <a:latin typeface="Calibri"/>
                <a:cs typeface="Calibri"/>
              </a:rPr>
              <a:t>del</a:t>
            </a:r>
            <a:r>
              <a:rPr dirty="0" sz="800" spc="125">
                <a:solidFill>
                  <a:srgbClr val="231F1F"/>
                </a:solidFill>
                <a:latin typeface="Calibri"/>
                <a:cs typeface="Calibri"/>
              </a:rPr>
              <a:t> </a:t>
            </a:r>
            <a:r>
              <a:rPr dirty="0" sz="800" spc="10">
                <a:solidFill>
                  <a:srgbClr val="231F1F"/>
                </a:solidFill>
                <a:latin typeface="Calibri"/>
                <a:cs typeface="Calibri"/>
              </a:rPr>
              <a:t>resultado</a:t>
            </a:r>
            <a:r>
              <a:rPr dirty="0" sz="800" spc="100">
                <a:solidFill>
                  <a:srgbClr val="231F1F"/>
                </a:solidFill>
                <a:latin typeface="Calibri"/>
                <a:cs typeface="Calibri"/>
              </a:rPr>
              <a:t> </a:t>
            </a:r>
            <a:r>
              <a:rPr dirty="0" sz="800" spc="10">
                <a:solidFill>
                  <a:srgbClr val="231F1F"/>
                </a:solidFill>
                <a:latin typeface="Calibri"/>
                <a:cs typeface="Calibri"/>
              </a:rPr>
              <a:t>del</a:t>
            </a:r>
            <a:r>
              <a:rPr dirty="0" sz="800" spc="125">
                <a:solidFill>
                  <a:srgbClr val="231F1F"/>
                </a:solidFill>
                <a:latin typeface="Calibri"/>
                <a:cs typeface="Calibri"/>
              </a:rPr>
              <a:t> </a:t>
            </a:r>
            <a:r>
              <a:rPr dirty="0" sz="800" spc="10">
                <a:solidFill>
                  <a:srgbClr val="231F1F"/>
                </a:solidFill>
                <a:latin typeface="Calibri"/>
                <a:cs typeface="Calibri"/>
              </a:rPr>
              <a:t>ejercicio,</a:t>
            </a:r>
            <a:r>
              <a:rPr dirty="0" sz="800" spc="105">
                <a:solidFill>
                  <a:srgbClr val="231F1F"/>
                </a:solidFill>
                <a:latin typeface="Calibri"/>
                <a:cs typeface="Calibri"/>
              </a:rPr>
              <a:t> </a:t>
            </a:r>
            <a:r>
              <a:rPr dirty="0" sz="800" spc="10">
                <a:solidFill>
                  <a:srgbClr val="231F1F"/>
                </a:solidFill>
                <a:latin typeface="Calibri"/>
                <a:cs typeface="Calibri"/>
              </a:rPr>
              <a:t>de</a:t>
            </a:r>
            <a:r>
              <a:rPr dirty="0" sz="800" spc="120">
                <a:solidFill>
                  <a:srgbClr val="231F1F"/>
                </a:solidFill>
                <a:latin typeface="Calibri"/>
                <a:cs typeface="Calibri"/>
              </a:rPr>
              <a:t> </a:t>
            </a:r>
            <a:r>
              <a:rPr dirty="0" sz="800" spc="10">
                <a:solidFill>
                  <a:srgbClr val="231F1F"/>
                </a:solidFill>
                <a:latin typeface="Calibri"/>
                <a:cs typeface="Calibri"/>
              </a:rPr>
              <a:t>acuerdo</a:t>
            </a:r>
            <a:r>
              <a:rPr dirty="0" sz="800" spc="100">
                <a:solidFill>
                  <a:srgbClr val="231F1F"/>
                </a:solidFill>
                <a:latin typeface="Calibri"/>
                <a:cs typeface="Calibri"/>
              </a:rPr>
              <a:t> </a:t>
            </a:r>
            <a:r>
              <a:rPr dirty="0" sz="800" spc="10">
                <a:solidFill>
                  <a:srgbClr val="231F1F"/>
                </a:solidFill>
                <a:latin typeface="Calibri"/>
                <a:cs typeface="Calibri"/>
              </a:rPr>
              <a:t>con</a:t>
            </a:r>
            <a:r>
              <a:rPr dirty="0" sz="800" spc="105">
                <a:solidFill>
                  <a:srgbClr val="231F1F"/>
                </a:solidFill>
                <a:latin typeface="Calibri"/>
                <a:cs typeface="Calibri"/>
              </a:rPr>
              <a:t> </a:t>
            </a:r>
            <a:r>
              <a:rPr dirty="0" sz="800" spc="10">
                <a:solidFill>
                  <a:srgbClr val="231F1F"/>
                </a:solidFill>
                <a:latin typeface="Calibri"/>
                <a:cs typeface="Calibri"/>
              </a:rPr>
              <a:t>el</a:t>
            </a:r>
            <a:r>
              <a:rPr dirty="0" sz="800" spc="110">
                <a:solidFill>
                  <a:srgbClr val="231F1F"/>
                </a:solidFill>
                <a:latin typeface="Calibri"/>
                <a:cs typeface="Calibri"/>
              </a:rPr>
              <a:t> </a:t>
            </a:r>
            <a:r>
              <a:rPr dirty="0" sz="800" spc="10">
                <a:solidFill>
                  <a:srgbClr val="231F1F"/>
                </a:solidFill>
                <a:latin typeface="Calibri"/>
                <a:cs typeface="Calibri"/>
              </a:rPr>
              <a:t>siguiente</a:t>
            </a:r>
            <a:r>
              <a:rPr dirty="0" sz="800" spc="100">
                <a:solidFill>
                  <a:srgbClr val="231F1F"/>
                </a:solidFill>
                <a:latin typeface="Calibri"/>
                <a:cs typeface="Calibri"/>
              </a:rPr>
              <a:t> </a:t>
            </a:r>
            <a:r>
              <a:rPr dirty="0" sz="800" spc="-10">
                <a:solidFill>
                  <a:srgbClr val="231F1F"/>
                </a:solidFill>
                <a:latin typeface="Calibri"/>
                <a:cs typeface="Calibri"/>
              </a:rPr>
              <a:t>esquema: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26196" y="4627901"/>
            <a:ext cx="496379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b="1">
                <a:solidFill>
                  <a:srgbClr val="231F1F"/>
                </a:solidFill>
                <a:latin typeface="Arial"/>
                <a:cs typeface="Arial"/>
              </a:rPr>
              <a:t>INFORMACIÓN</a:t>
            </a:r>
            <a:r>
              <a:rPr dirty="0" sz="800" spc="-35" b="1">
                <a:solidFill>
                  <a:srgbClr val="231F1F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231F1F"/>
                </a:solidFill>
                <a:latin typeface="Arial"/>
                <a:cs typeface="Arial"/>
              </a:rPr>
              <a:t>SOBRE</a:t>
            </a:r>
            <a:r>
              <a:rPr dirty="0" sz="800" spc="-15" b="1">
                <a:solidFill>
                  <a:srgbClr val="231F1F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231F1F"/>
                </a:solidFill>
                <a:latin typeface="Arial"/>
                <a:cs typeface="Arial"/>
              </a:rPr>
              <a:t>EL</a:t>
            </a:r>
            <a:r>
              <a:rPr dirty="0" sz="800" spc="-25" b="1">
                <a:solidFill>
                  <a:srgbClr val="231F1F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231F1F"/>
                </a:solidFill>
                <a:latin typeface="Arial"/>
                <a:cs typeface="Arial"/>
              </a:rPr>
              <a:t>PERÍODO</a:t>
            </a:r>
            <a:r>
              <a:rPr dirty="0" sz="800" spc="-25" b="1">
                <a:solidFill>
                  <a:srgbClr val="231F1F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231F1F"/>
                </a:solidFill>
                <a:latin typeface="Arial"/>
                <a:cs typeface="Arial"/>
              </a:rPr>
              <a:t>MEDIO</a:t>
            </a:r>
            <a:r>
              <a:rPr dirty="0" sz="800" spc="-10" b="1">
                <a:solidFill>
                  <a:srgbClr val="231F1F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231F1F"/>
                </a:solidFill>
                <a:latin typeface="Arial"/>
                <a:cs typeface="Arial"/>
              </a:rPr>
              <a:t>DE</a:t>
            </a:r>
            <a:r>
              <a:rPr dirty="0" sz="800" spc="-10" b="1">
                <a:solidFill>
                  <a:srgbClr val="231F1F"/>
                </a:solidFill>
                <a:latin typeface="Arial"/>
                <a:cs typeface="Arial"/>
              </a:rPr>
              <a:t> </a:t>
            </a:r>
            <a:r>
              <a:rPr dirty="0" sz="800" spc="-25" b="1">
                <a:solidFill>
                  <a:srgbClr val="231F1F"/>
                </a:solidFill>
                <a:latin typeface="Arial"/>
                <a:cs typeface="Arial"/>
              </a:rPr>
              <a:t>PAGO</a:t>
            </a:r>
            <a:r>
              <a:rPr dirty="0" sz="800" spc="-40" b="1">
                <a:solidFill>
                  <a:srgbClr val="231F1F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231F1F"/>
                </a:solidFill>
                <a:latin typeface="Arial"/>
                <a:cs typeface="Arial"/>
              </a:rPr>
              <a:t>A</a:t>
            </a:r>
            <a:r>
              <a:rPr dirty="0" sz="800" spc="-45" b="1">
                <a:solidFill>
                  <a:srgbClr val="231F1F"/>
                </a:solidFill>
                <a:latin typeface="Arial"/>
                <a:cs typeface="Arial"/>
              </a:rPr>
              <a:t> </a:t>
            </a:r>
            <a:r>
              <a:rPr dirty="0" sz="800" spc="-10" b="1">
                <a:solidFill>
                  <a:srgbClr val="231F1F"/>
                </a:solidFill>
                <a:latin typeface="Arial"/>
                <a:cs typeface="Arial"/>
              </a:rPr>
              <a:t>PROVEEDORES</a:t>
            </a:r>
            <a:r>
              <a:rPr dirty="0" sz="800" spc="-15" b="1">
                <a:solidFill>
                  <a:srgbClr val="231F1F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231F1F"/>
                </a:solidFill>
                <a:latin typeface="Arial"/>
                <a:cs typeface="Arial"/>
              </a:rPr>
              <a:t>DURANTE</a:t>
            </a:r>
            <a:r>
              <a:rPr dirty="0" sz="800" spc="-15" b="1">
                <a:solidFill>
                  <a:srgbClr val="231F1F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231F1F"/>
                </a:solidFill>
                <a:latin typeface="Arial"/>
                <a:cs typeface="Arial"/>
              </a:rPr>
              <a:t>EL</a:t>
            </a:r>
            <a:r>
              <a:rPr dirty="0" sz="800" spc="-25" b="1">
                <a:solidFill>
                  <a:srgbClr val="231F1F"/>
                </a:solidFill>
                <a:latin typeface="Arial"/>
                <a:cs typeface="Arial"/>
              </a:rPr>
              <a:t> </a:t>
            </a:r>
            <a:r>
              <a:rPr dirty="0" sz="800" spc="-10" b="1">
                <a:solidFill>
                  <a:srgbClr val="231F1F"/>
                </a:solidFill>
                <a:latin typeface="Arial"/>
                <a:cs typeface="Arial"/>
              </a:rPr>
              <a:t>EJERCICIO </a:t>
            </a:r>
            <a:r>
              <a:rPr dirty="0" sz="800" spc="-25">
                <a:solidFill>
                  <a:srgbClr val="231F1F"/>
                </a:solidFill>
                <a:latin typeface="Calibri"/>
                <a:cs typeface="Calibri"/>
              </a:rPr>
              <a:t>(4)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6309306" y="4972856"/>
            <a:ext cx="550545" cy="0"/>
          </a:xfrm>
          <a:custGeom>
            <a:avLst/>
            <a:gdLst/>
            <a:ahLst/>
            <a:cxnLst/>
            <a:rect l="l" t="t" r="r" b="b"/>
            <a:pathLst>
              <a:path w="550545" h="0">
                <a:moveTo>
                  <a:pt x="0" y="0"/>
                </a:moveTo>
                <a:lnTo>
                  <a:pt x="550239" y="0"/>
                </a:lnTo>
              </a:path>
            </a:pathLst>
          </a:custGeom>
          <a:ln w="5184">
            <a:solidFill>
              <a:srgbClr val="221E1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5833283" y="4864077"/>
            <a:ext cx="1162685" cy="124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48385" algn="l"/>
              </a:tabLst>
            </a:pPr>
            <a:r>
              <a:rPr dirty="0" sz="650" spc="75">
                <a:solidFill>
                  <a:srgbClr val="231F1F"/>
                </a:solidFill>
                <a:latin typeface="Calibri"/>
                <a:cs typeface="Calibri"/>
              </a:rPr>
              <a:t>EJERCICIO</a:t>
            </a:r>
            <a:r>
              <a:rPr dirty="0" sz="650">
                <a:solidFill>
                  <a:srgbClr val="231F1F"/>
                </a:solidFill>
                <a:latin typeface="Calibri"/>
                <a:cs typeface="Calibri"/>
              </a:rPr>
              <a:t>	</a:t>
            </a:r>
            <a:r>
              <a:rPr dirty="0" sz="650" spc="-25">
                <a:solidFill>
                  <a:srgbClr val="231F1F"/>
                </a:solidFill>
                <a:latin typeface="Calibri"/>
                <a:cs typeface="Calibri"/>
              </a:rPr>
              <a:t>(3)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26196" y="5059232"/>
            <a:ext cx="338582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30">
                <a:solidFill>
                  <a:srgbClr val="231F1F"/>
                </a:solidFill>
                <a:latin typeface="Calibri"/>
                <a:cs typeface="Calibri"/>
              </a:rPr>
              <a:t>Período</a:t>
            </a:r>
            <a:r>
              <a:rPr dirty="0" sz="800" spc="25">
                <a:solidFill>
                  <a:srgbClr val="231F1F"/>
                </a:solidFill>
                <a:latin typeface="Calibri"/>
                <a:cs typeface="Calibri"/>
              </a:rPr>
              <a:t> </a:t>
            </a:r>
            <a:r>
              <a:rPr dirty="0" sz="800" spc="30">
                <a:solidFill>
                  <a:srgbClr val="231F1F"/>
                </a:solidFill>
                <a:latin typeface="Calibri"/>
                <a:cs typeface="Calibri"/>
              </a:rPr>
              <a:t>medio</a:t>
            </a:r>
            <a:r>
              <a:rPr dirty="0" sz="800" spc="40">
                <a:solidFill>
                  <a:srgbClr val="231F1F"/>
                </a:solidFill>
                <a:latin typeface="Calibri"/>
                <a:cs typeface="Calibri"/>
              </a:rPr>
              <a:t> </a:t>
            </a:r>
            <a:r>
              <a:rPr dirty="0" sz="800" spc="30">
                <a:solidFill>
                  <a:srgbClr val="231F1F"/>
                </a:solidFill>
                <a:latin typeface="Calibri"/>
                <a:cs typeface="Calibri"/>
              </a:rPr>
              <a:t>de pago</a:t>
            </a:r>
            <a:r>
              <a:rPr dirty="0" sz="800" spc="40">
                <a:solidFill>
                  <a:srgbClr val="231F1F"/>
                </a:solidFill>
                <a:latin typeface="Calibri"/>
                <a:cs typeface="Calibri"/>
              </a:rPr>
              <a:t> </a:t>
            </a:r>
            <a:r>
              <a:rPr dirty="0" sz="800" spc="55">
                <a:solidFill>
                  <a:srgbClr val="231F1F"/>
                </a:solidFill>
                <a:latin typeface="Calibri"/>
                <a:cs typeface="Calibri"/>
              </a:rPr>
              <a:t>a</a:t>
            </a:r>
            <a:r>
              <a:rPr dirty="0" sz="800" spc="25">
                <a:solidFill>
                  <a:srgbClr val="231F1F"/>
                </a:solidFill>
                <a:latin typeface="Calibri"/>
                <a:cs typeface="Calibri"/>
              </a:rPr>
              <a:t> </a:t>
            </a:r>
            <a:r>
              <a:rPr dirty="0" sz="800" spc="30">
                <a:solidFill>
                  <a:srgbClr val="231F1F"/>
                </a:solidFill>
                <a:latin typeface="Calibri"/>
                <a:cs typeface="Calibri"/>
              </a:rPr>
              <a:t>proveedores (días)</a:t>
            </a:r>
            <a:r>
              <a:rPr dirty="0" sz="800" spc="-95">
                <a:solidFill>
                  <a:srgbClr val="231F1F"/>
                </a:solidFill>
                <a:latin typeface="Calibri"/>
                <a:cs typeface="Calibri"/>
              </a:rPr>
              <a:t> </a:t>
            </a:r>
            <a:r>
              <a:rPr dirty="0" sz="800" spc="30">
                <a:solidFill>
                  <a:srgbClr val="231F1F"/>
                </a:solidFill>
                <a:latin typeface="Calibri"/>
                <a:cs typeface="Calibri"/>
              </a:rPr>
              <a:t>.</a:t>
            </a:r>
            <a:r>
              <a:rPr dirty="0" sz="800" spc="40">
                <a:solidFill>
                  <a:srgbClr val="231F1F"/>
                </a:solidFill>
                <a:latin typeface="Calibri"/>
                <a:cs typeface="Calibri"/>
              </a:rPr>
              <a:t> </a:t>
            </a:r>
            <a:r>
              <a:rPr dirty="0" sz="800" spc="30">
                <a:solidFill>
                  <a:srgbClr val="231F1F"/>
                </a:solidFill>
                <a:latin typeface="Calibri"/>
                <a:cs typeface="Calibri"/>
              </a:rPr>
              <a:t>.</a:t>
            </a:r>
            <a:r>
              <a:rPr dirty="0" sz="800" spc="35">
                <a:solidFill>
                  <a:srgbClr val="231F1F"/>
                </a:solidFill>
                <a:latin typeface="Calibri"/>
                <a:cs typeface="Calibri"/>
              </a:rPr>
              <a:t> </a:t>
            </a:r>
            <a:r>
              <a:rPr dirty="0" sz="800" spc="30">
                <a:solidFill>
                  <a:srgbClr val="231F1F"/>
                </a:solidFill>
                <a:latin typeface="Calibri"/>
                <a:cs typeface="Calibri"/>
              </a:rPr>
              <a:t>. . . . .</a:t>
            </a:r>
            <a:r>
              <a:rPr dirty="0" sz="800" spc="40">
                <a:solidFill>
                  <a:srgbClr val="231F1F"/>
                </a:solidFill>
                <a:latin typeface="Calibri"/>
                <a:cs typeface="Calibri"/>
              </a:rPr>
              <a:t> </a:t>
            </a:r>
            <a:r>
              <a:rPr dirty="0" sz="800" spc="30">
                <a:solidFill>
                  <a:srgbClr val="231F1F"/>
                </a:solidFill>
                <a:latin typeface="Calibri"/>
                <a:cs typeface="Calibri"/>
              </a:rPr>
              <a:t>. . . .</a:t>
            </a:r>
            <a:r>
              <a:rPr dirty="0" sz="800" spc="40">
                <a:solidFill>
                  <a:srgbClr val="231F1F"/>
                </a:solidFill>
                <a:latin typeface="Calibri"/>
                <a:cs typeface="Calibri"/>
              </a:rPr>
              <a:t> </a:t>
            </a:r>
            <a:r>
              <a:rPr dirty="0" sz="800" spc="30">
                <a:solidFill>
                  <a:srgbClr val="231F1F"/>
                </a:solidFill>
                <a:latin typeface="Calibri"/>
                <a:cs typeface="Calibri"/>
              </a:rPr>
              <a:t>. . . .</a:t>
            </a:r>
            <a:r>
              <a:rPr dirty="0" sz="800" spc="45">
                <a:solidFill>
                  <a:srgbClr val="231F1F"/>
                </a:solidFill>
                <a:latin typeface="Calibri"/>
                <a:cs typeface="Calibri"/>
              </a:rPr>
              <a:t> </a:t>
            </a:r>
            <a:r>
              <a:rPr dirty="0" sz="800" spc="30">
                <a:solidFill>
                  <a:srgbClr val="231F1F"/>
                </a:solidFill>
                <a:latin typeface="Calibri"/>
                <a:cs typeface="Calibri"/>
              </a:rPr>
              <a:t>. . .</a:t>
            </a:r>
            <a:r>
              <a:rPr dirty="0" sz="800" spc="35">
                <a:solidFill>
                  <a:srgbClr val="231F1F"/>
                </a:solidFill>
                <a:latin typeface="Calibri"/>
                <a:cs typeface="Calibri"/>
              </a:rPr>
              <a:t> </a:t>
            </a:r>
            <a:r>
              <a:rPr dirty="0" sz="800" spc="30">
                <a:solidFill>
                  <a:srgbClr val="231F1F"/>
                </a:solidFill>
                <a:latin typeface="Calibri"/>
                <a:cs typeface="Calibri"/>
              </a:rPr>
              <a:t>. . . . .</a:t>
            </a:r>
            <a:r>
              <a:rPr dirty="0" sz="800" spc="40">
                <a:solidFill>
                  <a:srgbClr val="231F1F"/>
                </a:solidFill>
                <a:latin typeface="Calibri"/>
                <a:cs typeface="Calibri"/>
              </a:rPr>
              <a:t> </a:t>
            </a:r>
            <a:r>
              <a:rPr dirty="0" sz="800" spc="-50">
                <a:solidFill>
                  <a:srgbClr val="231F1F"/>
                </a:solidFill>
                <a:latin typeface="Calibri"/>
                <a:cs typeface="Calibri"/>
              </a:rPr>
              <a:t>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894582" y="4994147"/>
            <a:ext cx="360045" cy="216535"/>
          </a:xfrm>
          <a:prstGeom prst="rect">
            <a:avLst/>
          </a:prstGeom>
          <a:ln w="10668">
            <a:solidFill>
              <a:srgbClr val="231F1F"/>
            </a:solidFill>
          </a:ln>
        </p:spPr>
        <p:txBody>
          <a:bodyPr wrap="square" lIns="0" tIns="78105" rIns="0" bIns="0" rtlCol="0" vert="horz">
            <a:spAutoFit/>
          </a:bodyPr>
          <a:lstStyle/>
          <a:p>
            <a:pPr marL="38735">
              <a:lnSpc>
                <a:spcPct val="100000"/>
              </a:lnSpc>
              <a:spcBef>
                <a:spcPts val="615"/>
              </a:spcBef>
            </a:pPr>
            <a:r>
              <a:rPr dirty="0" sz="800" spc="-10" b="1">
                <a:solidFill>
                  <a:srgbClr val="231F1F"/>
                </a:solidFill>
                <a:latin typeface="Arial"/>
                <a:cs typeface="Arial"/>
              </a:rPr>
              <a:t>94705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251459" y="810006"/>
            <a:ext cx="7058025" cy="9450705"/>
            <a:chOff x="251459" y="810006"/>
            <a:chExt cx="7058025" cy="9450705"/>
          </a:xfrm>
        </p:grpSpPr>
        <p:sp>
          <p:nvSpPr>
            <p:cNvPr id="13" name="object 13" descr=""/>
            <p:cNvSpPr/>
            <p:nvPr/>
          </p:nvSpPr>
          <p:spPr>
            <a:xfrm>
              <a:off x="256031" y="813816"/>
              <a:ext cx="7048500" cy="9443085"/>
            </a:xfrm>
            <a:custGeom>
              <a:avLst/>
              <a:gdLst/>
              <a:ahLst/>
              <a:cxnLst/>
              <a:rect l="l" t="t" r="r" b="b"/>
              <a:pathLst>
                <a:path w="7048500" h="9443085">
                  <a:moveTo>
                    <a:pt x="7048500" y="0"/>
                  </a:moveTo>
                  <a:lnTo>
                    <a:pt x="0" y="0"/>
                  </a:lnTo>
                  <a:lnTo>
                    <a:pt x="0" y="9442704"/>
                  </a:lnTo>
                  <a:lnTo>
                    <a:pt x="7048500" y="9442704"/>
                  </a:lnTo>
                  <a:lnTo>
                    <a:pt x="7048500" y="0"/>
                  </a:lnTo>
                  <a:close/>
                </a:path>
              </a:pathLst>
            </a:custGeom>
            <a:ln w="7620">
              <a:solidFill>
                <a:srgbClr val="23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51459" y="9774935"/>
              <a:ext cx="7058025" cy="0"/>
            </a:xfrm>
            <a:custGeom>
              <a:avLst/>
              <a:gdLst/>
              <a:ahLst/>
              <a:cxnLst/>
              <a:rect l="l" t="t" r="r" b="b"/>
              <a:pathLst>
                <a:path w="7058025" h="0">
                  <a:moveTo>
                    <a:pt x="0" y="0"/>
                  </a:moveTo>
                  <a:lnTo>
                    <a:pt x="7057643" y="0"/>
                  </a:lnTo>
                </a:path>
              </a:pathLst>
            </a:custGeom>
            <a:ln w="7620">
              <a:solidFill>
                <a:srgbClr val="231F1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6956531" y="197593"/>
            <a:ext cx="3651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231F1F"/>
                </a:solidFill>
                <a:latin typeface="Arial"/>
                <a:cs typeface="Arial"/>
              </a:rPr>
              <a:t>IDP2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46963" y="9833864"/>
            <a:ext cx="4769485" cy="363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5420" indent="-172720">
              <a:lnSpc>
                <a:spcPts val="685"/>
              </a:lnSpc>
              <a:spcBef>
                <a:spcPts val="100"/>
              </a:spcBef>
              <a:buAutoNum type="arabicParenBoth"/>
              <a:tabLst>
                <a:tab pos="185420" algn="l"/>
              </a:tabLst>
            </a:pPr>
            <a:r>
              <a:rPr dirty="0" sz="600" spc="30">
                <a:solidFill>
                  <a:srgbClr val="231F1F"/>
                </a:solidFill>
                <a:latin typeface="Calibri"/>
                <a:cs typeface="Calibri"/>
              </a:rPr>
              <a:t>Propuesta</a:t>
            </a:r>
            <a:r>
              <a:rPr dirty="0" sz="600" spc="25">
                <a:solidFill>
                  <a:srgbClr val="231F1F"/>
                </a:solidFill>
                <a:latin typeface="Calibri"/>
                <a:cs typeface="Calibri"/>
              </a:rPr>
              <a:t> </a:t>
            </a:r>
            <a:r>
              <a:rPr dirty="0" sz="600" spc="30">
                <a:solidFill>
                  <a:srgbClr val="231F1F"/>
                </a:solidFill>
                <a:latin typeface="Calibri"/>
                <a:cs typeface="Calibri"/>
              </a:rPr>
              <a:t>de</a:t>
            </a:r>
            <a:r>
              <a:rPr dirty="0" sz="600" spc="25">
                <a:solidFill>
                  <a:srgbClr val="231F1F"/>
                </a:solidFill>
                <a:latin typeface="Calibri"/>
                <a:cs typeface="Calibri"/>
              </a:rPr>
              <a:t> </a:t>
            </a:r>
            <a:r>
              <a:rPr dirty="0" sz="600" spc="20">
                <a:solidFill>
                  <a:srgbClr val="231F1F"/>
                </a:solidFill>
                <a:latin typeface="Calibri"/>
                <a:cs typeface="Calibri"/>
              </a:rPr>
              <a:t>aplicación</a:t>
            </a:r>
            <a:r>
              <a:rPr dirty="0" sz="600" spc="30">
                <a:solidFill>
                  <a:srgbClr val="231F1F"/>
                </a:solidFill>
                <a:latin typeface="Calibri"/>
                <a:cs typeface="Calibri"/>
              </a:rPr>
              <a:t> de</a:t>
            </a:r>
            <a:r>
              <a:rPr dirty="0" sz="600" spc="20">
                <a:solidFill>
                  <a:srgbClr val="231F1F"/>
                </a:solidFill>
                <a:latin typeface="Calibri"/>
                <a:cs typeface="Calibri"/>
              </a:rPr>
              <a:t> resultados, artículo</a:t>
            </a:r>
            <a:r>
              <a:rPr dirty="0" sz="600" spc="25">
                <a:solidFill>
                  <a:srgbClr val="231F1F"/>
                </a:solidFill>
                <a:latin typeface="Calibri"/>
                <a:cs typeface="Calibri"/>
              </a:rPr>
              <a:t> </a:t>
            </a:r>
            <a:r>
              <a:rPr dirty="0" sz="600" spc="30">
                <a:solidFill>
                  <a:srgbClr val="231F1F"/>
                </a:solidFill>
                <a:latin typeface="Calibri"/>
                <a:cs typeface="Calibri"/>
              </a:rPr>
              <a:t>253.1 de</a:t>
            </a:r>
            <a:r>
              <a:rPr dirty="0" sz="600" spc="15">
                <a:solidFill>
                  <a:srgbClr val="231F1F"/>
                </a:solidFill>
                <a:latin typeface="Calibri"/>
                <a:cs typeface="Calibri"/>
              </a:rPr>
              <a:t> </a:t>
            </a:r>
            <a:r>
              <a:rPr dirty="0" sz="600" spc="30">
                <a:solidFill>
                  <a:srgbClr val="231F1F"/>
                </a:solidFill>
                <a:latin typeface="Calibri"/>
                <a:cs typeface="Calibri"/>
              </a:rPr>
              <a:t>la</a:t>
            </a:r>
            <a:r>
              <a:rPr dirty="0" sz="600" spc="20">
                <a:solidFill>
                  <a:srgbClr val="231F1F"/>
                </a:solidFill>
                <a:latin typeface="Calibri"/>
                <a:cs typeface="Calibri"/>
              </a:rPr>
              <a:t> </a:t>
            </a:r>
            <a:r>
              <a:rPr dirty="0" sz="600" spc="30">
                <a:solidFill>
                  <a:srgbClr val="231F1F"/>
                </a:solidFill>
                <a:latin typeface="Calibri"/>
                <a:cs typeface="Calibri"/>
              </a:rPr>
              <a:t>Ley</a:t>
            </a:r>
            <a:r>
              <a:rPr dirty="0" sz="600" spc="25">
                <a:solidFill>
                  <a:srgbClr val="231F1F"/>
                </a:solidFill>
                <a:latin typeface="Calibri"/>
                <a:cs typeface="Calibri"/>
              </a:rPr>
              <a:t> </a:t>
            </a:r>
            <a:r>
              <a:rPr dirty="0" sz="600" spc="30">
                <a:solidFill>
                  <a:srgbClr val="231F1F"/>
                </a:solidFill>
                <a:latin typeface="Calibri"/>
                <a:cs typeface="Calibri"/>
              </a:rPr>
              <a:t>de Sociedades</a:t>
            </a:r>
            <a:r>
              <a:rPr dirty="0" sz="600" spc="25">
                <a:solidFill>
                  <a:srgbClr val="231F1F"/>
                </a:solidFill>
                <a:latin typeface="Calibri"/>
                <a:cs typeface="Calibri"/>
              </a:rPr>
              <a:t> </a:t>
            </a:r>
            <a:r>
              <a:rPr dirty="0" sz="600" spc="30">
                <a:solidFill>
                  <a:srgbClr val="231F1F"/>
                </a:solidFill>
                <a:latin typeface="Calibri"/>
                <a:cs typeface="Calibri"/>
              </a:rPr>
              <a:t>de Capital</a:t>
            </a:r>
            <a:r>
              <a:rPr dirty="0" sz="600" spc="20">
                <a:solidFill>
                  <a:srgbClr val="231F1F"/>
                </a:solidFill>
                <a:latin typeface="Calibri"/>
                <a:cs typeface="Calibri"/>
              </a:rPr>
              <a:t> </a:t>
            </a:r>
            <a:r>
              <a:rPr dirty="0" sz="600" spc="55">
                <a:solidFill>
                  <a:srgbClr val="231F1F"/>
                </a:solidFill>
                <a:latin typeface="Calibri"/>
                <a:cs typeface="Calibri"/>
              </a:rPr>
              <a:t>(RD</a:t>
            </a:r>
            <a:r>
              <a:rPr dirty="0" sz="600" spc="25">
                <a:solidFill>
                  <a:srgbClr val="231F1F"/>
                </a:solidFill>
                <a:latin typeface="Calibri"/>
                <a:cs typeface="Calibri"/>
              </a:rPr>
              <a:t> </a:t>
            </a:r>
            <a:r>
              <a:rPr dirty="0" sz="600" spc="20">
                <a:solidFill>
                  <a:srgbClr val="231F1F"/>
                </a:solidFill>
                <a:latin typeface="Calibri"/>
                <a:cs typeface="Calibri"/>
              </a:rPr>
              <a:t>1/2010,</a:t>
            </a:r>
            <a:r>
              <a:rPr dirty="0" sz="600" spc="30">
                <a:solidFill>
                  <a:srgbClr val="231F1F"/>
                </a:solidFill>
                <a:latin typeface="Calibri"/>
                <a:cs typeface="Calibri"/>
              </a:rPr>
              <a:t> de</a:t>
            </a:r>
            <a:r>
              <a:rPr dirty="0" sz="600" spc="25">
                <a:solidFill>
                  <a:srgbClr val="231F1F"/>
                </a:solidFill>
                <a:latin typeface="Calibri"/>
                <a:cs typeface="Calibri"/>
              </a:rPr>
              <a:t> </a:t>
            </a:r>
            <a:r>
              <a:rPr dirty="0" sz="600" spc="30">
                <a:solidFill>
                  <a:srgbClr val="231F1F"/>
                </a:solidFill>
                <a:latin typeface="Calibri"/>
                <a:cs typeface="Calibri"/>
              </a:rPr>
              <a:t>2</a:t>
            </a:r>
            <a:r>
              <a:rPr dirty="0" sz="600" spc="25">
                <a:solidFill>
                  <a:srgbClr val="231F1F"/>
                </a:solidFill>
                <a:latin typeface="Calibri"/>
                <a:cs typeface="Calibri"/>
              </a:rPr>
              <a:t> </a:t>
            </a:r>
            <a:r>
              <a:rPr dirty="0" sz="600" spc="30">
                <a:solidFill>
                  <a:srgbClr val="231F1F"/>
                </a:solidFill>
                <a:latin typeface="Calibri"/>
                <a:cs typeface="Calibri"/>
              </a:rPr>
              <a:t>de</a:t>
            </a:r>
            <a:r>
              <a:rPr dirty="0" sz="600" spc="15">
                <a:solidFill>
                  <a:srgbClr val="231F1F"/>
                </a:solidFill>
                <a:latin typeface="Calibri"/>
                <a:cs typeface="Calibri"/>
              </a:rPr>
              <a:t> </a:t>
            </a:r>
            <a:r>
              <a:rPr dirty="0" sz="600" spc="-10">
                <a:solidFill>
                  <a:srgbClr val="231F1F"/>
                </a:solidFill>
                <a:latin typeface="Calibri"/>
                <a:cs typeface="Calibri"/>
              </a:rPr>
              <a:t>julio).</a:t>
            </a:r>
            <a:endParaRPr sz="600">
              <a:latin typeface="Calibri"/>
              <a:cs typeface="Calibri"/>
            </a:endParaRPr>
          </a:p>
          <a:p>
            <a:pPr marL="185420" indent="-172720">
              <a:lnSpc>
                <a:spcPts val="650"/>
              </a:lnSpc>
              <a:buAutoNum type="arabicParenBoth"/>
              <a:tabLst>
                <a:tab pos="185420" algn="l"/>
              </a:tabLst>
            </a:pPr>
            <a:r>
              <a:rPr dirty="0" sz="600" spc="10">
                <a:solidFill>
                  <a:srgbClr val="231F1F"/>
                </a:solidFill>
                <a:latin typeface="Calibri"/>
                <a:cs typeface="Calibri"/>
              </a:rPr>
              <a:t>Ejercicio</a:t>
            </a:r>
            <a:r>
              <a:rPr dirty="0" sz="600" spc="95">
                <a:solidFill>
                  <a:srgbClr val="231F1F"/>
                </a:solidFill>
                <a:latin typeface="Calibri"/>
                <a:cs typeface="Calibri"/>
              </a:rPr>
              <a:t> </a:t>
            </a:r>
            <a:r>
              <a:rPr dirty="0" sz="600" spc="10">
                <a:solidFill>
                  <a:srgbClr val="231F1F"/>
                </a:solidFill>
                <a:latin typeface="Calibri"/>
                <a:cs typeface="Calibri"/>
              </a:rPr>
              <a:t>al</a:t>
            </a:r>
            <a:r>
              <a:rPr dirty="0" sz="600" spc="110">
                <a:solidFill>
                  <a:srgbClr val="231F1F"/>
                </a:solidFill>
                <a:latin typeface="Calibri"/>
                <a:cs typeface="Calibri"/>
              </a:rPr>
              <a:t> </a:t>
            </a:r>
            <a:r>
              <a:rPr dirty="0" sz="600" spc="10">
                <a:solidFill>
                  <a:srgbClr val="231F1F"/>
                </a:solidFill>
                <a:latin typeface="Calibri"/>
                <a:cs typeface="Calibri"/>
              </a:rPr>
              <a:t>que</a:t>
            </a:r>
            <a:r>
              <a:rPr dirty="0" sz="600" spc="90">
                <a:solidFill>
                  <a:srgbClr val="231F1F"/>
                </a:solidFill>
                <a:latin typeface="Calibri"/>
                <a:cs typeface="Calibri"/>
              </a:rPr>
              <a:t> </a:t>
            </a:r>
            <a:r>
              <a:rPr dirty="0" sz="600" spc="10">
                <a:solidFill>
                  <a:srgbClr val="231F1F"/>
                </a:solidFill>
                <a:latin typeface="Calibri"/>
                <a:cs typeface="Calibri"/>
              </a:rPr>
              <a:t>van</a:t>
            </a:r>
            <a:r>
              <a:rPr dirty="0" sz="600" spc="105">
                <a:solidFill>
                  <a:srgbClr val="231F1F"/>
                </a:solidFill>
                <a:latin typeface="Calibri"/>
                <a:cs typeface="Calibri"/>
              </a:rPr>
              <a:t> </a:t>
            </a:r>
            <a:r>
              <a:rPr dirty="0" sz="600" spc="10">
                <a:solidFill>
                  <a:srgbClr val="231F1F"/>
                </a:solidFill>
                <a:latin typeface="Calibri"/>
                <a:cs typeface="Calibri"/>
              </a:rPr>
              <a:t>referidas</a:t>
            </a:r>
            <a:r>
              <a:rPr dirty="0" sz="600" spc="100">
                <a:solidFill>
                  <a:srgbClr val="231F1F"/>
                </a:solidFill>
                <a:latin typeface="Calibri"/>
                <a:cs typeface="Calibri"/>
              </a:rPr>
              <a:t> </a:t>
            </a:r>
            <a:r>
              <a:rPr dirty="0" sz="600" spc="10">
                <a:solidFill>
                  <a:srgbClr val="231F1F"/>
                </a:solidFill>
                <a:latin typeface="Calibri"/>
                <a:cs typeface="Calibri"/>
              </a:rPr>
              <a:t>las</a:t>
            </a:r>
            <a:r>
              <a:rPr dirty="0" sz="600" spc="100">
                <a:solidFill>
                  <a:srgbClr val="231F1F"/>
                </a:solidFill>
                <a:latin typeface="Calibri"/>
                <a:cs typeface="Calibri"/>
              </a:rPr>
              <a:t> </a:t>
            </a:r>
            <a:r>
              <a:rPr dirty="0" sz="600" spc="10">
                <a:solidFill>
                  <a:srgbClr val="231F1F"/>
                </a:solidFill>
                <a:latin typeface="Calibri"/>
                <a:cs typeface="Calibri"/>
              </a:rPr>
              <a:t>cuentas</a:t>
            </a:r>
            <a:r>
              <a:rPr dirty="0" sz="600" spc="100">
                <a:solidFill>
                  <a:srgbClr val="231F1F"/>
                </a:solidFill>
                <a:latin typeface="Calibri"/>
                <a:cs typeface="Calibri"/>
              </a:rPr>
              <a:t> </a:t>
            </a:r>
            <a:r>
              <a:rPr dirty="0" sz="600" spc="-10">
                <a:solidFill>
                  <a:srgbClr val="231F1F"/>
                </a:solidFill>
                <a:latin typeface="Calibri"/>
                <a:cs typeface="Calibri"/>
              </a:rPr>
              <a:t>anuales.</a:t>
            </a:r>
            <a:endParaRPr sz="600">
              <a:latin typeface="Calibri"/>
              <a:cs typeface="Calibri"/>
            </a:endParaRPr>
          </a:p>
          <a:p>
            <a:pPr marL="185420" indent="-172720">
              <a:lnSpc>
                <a:spcPts val="650"/>
              </a:lnSpc>
              <a:buAutoNum type="arabicParenBoth"/>
              <a:tabLst>
                <a:tab pos="185420" algn="l"/>
              </a:tabLst>
            </a:pPr>
            <a:r>
              <a:rPr dirty="0" sz="600" spc="10">
                <a:solidFill>
                  <a:srgbClr val="231F1F"/>
                </a:solidFill>
                <a:latin typeface="Calibri"/>
                <a:cs typeface="Calibri"/>
              </a:rPr>
              <a:t>Ejercicio</a:t>
            </a:r>
            <a:r>
              <a:rPr dirty="0" sz="600" spc="165">
                <a:solidFill>
                  <a:srgbClr val="231F1F"/>
                </a:solidFill>
                <a:latin typeface="Calibri"/>
                <a:cs typeface="Calibri"/>
              </a:rPr>
              <a:t> </a:t>
            </a:r>
            <a:r>
              <a:rPr dirty="0" sz="600" spc="-10">
                <a:solidFill>
                  <a:srgbClr val="231F1F"/>
                </a:solidFill>
                <a:latin typeface="Calibri"/>
                <a:cs typeface="Calibri"/>
              </a:rPr>
              <a:t>anterior.</a:t>
            </a:r>
            <a:endParaRPr sz="600">
              <a:latin typeface="Calibri"/>
              <a:cs typeface="Calibri"/>
            </a:endParaRPr>
          </a:p>
          <a:p>
            <a:pPr marL="185420" indent="-172720">
              <a:lnSpc>
                <a:spcPts val="685"/>
              </a:lnSpc>
              <a:buAutoNum type="arabicParenBoth"/>
              <a:tabLst>
                <a:tab pos="185420" algn="l"/>
              </a:tabLst>
            </a:pPr>
            <a:r>
              <a:rPr dirty="0" sz="600">
                <a:solidFill>
                  <a:srgbClr val="231F1F"/>
                </a:solidFill>
                <a:latin typeface="Calibri"/>
                <a:cs typeface="Calibri"/>
              </a:rPr>
              <a:t>Calculados</a:t>
            </a:r>
            <a:r>
              <a:rPr dirty="0" sz="600" spc="125">
                <a:solidFill>
                  <a:srgbClr val="231F1F"/>
                </a:solidFill>
                <a:latin typeface="Calibri"/>
                <a:cs typeface="Calibri"/>
              </a:rPr>
              <a:t> </a:t>
            </a:r>
            <a:r>
              <a:rPr dirty="0" sz="600">
                <a:solidFill>
                  <a:srgbClr val="231F1F"/>
                </a:solidFill>
                <a:latin typeface="Calibri"/>
                <a:cs typeface="Calibri"/>
              </a:rPr>
              <a:t>de</a:t>
            </a:r>
            <a:r>
              <a:rPr dirty="0" sz="600" spc="130">
                <a:solidFill>
                  <a:srgbClr val="231F1F"/>
                </a:solidFill>
                <a:latin typeface="Calibri"/>
                <a:cs typeface="Calibri"/>
              </a:rPr>
              <a:t> </a:t>
            </a:r>
            <a:r>
              <a:rPr dirty="0" sz="600">
                <a:solidFill>
                  <a:srgbClr val="231F1F"/>
                </a:solidFill>
                <a:latin typeface="Calibri"/>
                <a:cs typeface="Calibri"/>
              </a:rPr>
              <a:t>acuerdo</a:t>
            </a:r>
            <a:r>
              <a:rPr dirty="0" sz="600" spc="135">
                <a:solidFill>
                  <a:srgbClr val="231F1F"/>
                </a:solidFill>
                <a:latin typeface="Calibri"/>
                <a:cs typeface="Calibri"/>
              </a:rPr>
              <a:t> </a:t>
            </a:r>
            <a:r>
              <a:rPr dirty="0" sz="600">
                <a:solidFill>
                  <a:srgbClr val="231F1F"/>
                </a:solidFill>
                <a:latin typeface="Calibri"/>
                <a:cs typeface="Calibri"/>
              </a:rPr>
              <a:t>al</a:t>
            </a:r>
            <a:r>
              <a:rPr dirty="0" sz="600" spc="130">
                <a:solidFill>
                  <a:srgbClr val="231F1F"/>
                </a:solidFill>
                <a:latin typeface="Calibri"/>
                <a:cs typeface="Calibri"/>
              </a:rPr>
              <a:t> </a:t>
            </a:r>
            <a:r>
              <a:rPr dirty="0" sz="600">
                <a:solidFill>
                  <a:srgbClr val="231F1F"/>
                </a:solidFill>
                <a:latin typeface="Calibri"/>
                <a:cs typeface="Calibri"/>
              </a:rPr>
              <a:t>artículo</a:t>
            </a:r>
            <a:r>
              <a:rPr dirty="0" sz="600" spc="110">
                <a:solidFill>
                  <a:srgbClr val="231F1F"/>
                </a:solidFill>
                <a:latin typeface="Calibri"/>
                <a:cs typeface="Calibri"/>
              </a:rPr>
              <a:t> </a:t>
            </a:r>
            <a:r>
              <a:rPr dirty="0" sz="600">
                <a:solidFill>
                  <a:srgbClr val="231F1F"/>
                </a:solidFill>
                <a:latin typeface="Calibri"/>
                <a:cs typeface="Calibri"/>
              </a:rPr>
              <a:t>quinto</a:t>
            </a:r>
            <a:r>
              <a:rPr dirty="0" sz="600" spc="120">
                <a:solidFill>
                  <a:srgbClr val="231F1F"/>
                </a:solidFill>
                <a:latin typeface="Calibri"/>
                <a:cs typeface="Calibri"/>
              </a:rPr>
              <a:t> </a:t>
            </a:r>
            <a:r>
              <a:rPr dirty="0" sz="600">
                <a:solidFill>
                  <a:srgbClr val="231F1F"/>
                </a:solidFill>
                <a:latin typeface="Calibri"/>
                <a:cs typeface="Calibri"/>
              </a:rPr>
              <a:t>de</a:t>
            </a:r>
            <a:r>
              <a:rPr dirty="0" sz="600" spc="135">
                <a:solidFill>
                  <a:srgbClr val="231F1F"/>
                </a:solidFill>
                <a:latin typeface="Calibri"/>
                <a:cs typeface="Calibri"/>
              </a:rPr>
              <a:t> </a:t>
            </a:r>
            <a:r>
              <a:rPr dirty="0" sz="600">
                <a:solidFill>
                  <a:srgbClr val="231F1F"/>
                </a:solidFill>
                <a:latin typeface="Calibri"/>
                <a:cs typeface="Calibri"/>
              </a:rPr>
              <a:t>la</a:t>
            </a:r>
            <a:r>
              <a:rPr dirty="0" sz="600" spc="120">
                <a:solidFill>
                  <a:srgbClr val="231F1F"/>
                </a:solidFill>
                <a:latin typeface="Calibri"/>
                <a:cs typeface="Calibri"/>
              </a:rPr>
              <a:t> </a:t>
            </a:r>
            <a:r>
              <a:rPr dirty="0" sz="600">
                <a:solidFill>
                  <a:srgbClr val="231F1F"/>
                </a:solidFill>
                <a:latin typeface="Calibri"/>
                <a:cs typeface="Calibri"/>
              </a:rPr>
              <a:t>Resolución</a:t>
            </a:r>
            <a:r>
              <a:rPr dirty="0" sz="600" spc="135">
                <a:solidFill>
                  <a:srgbClr val="231F1F"/>
                </a:solidFill>
                <a:latin typeface="Calibri"/>
                <a:cs typeface="Calibri"/>
              </a:rPr>
              <a:t> </a:t>
            </a:r>
            <a:r>
              <a:rPr dirty="0" sz="600">
                <a:solidFill>
                  <a:srgbClr val="231F1F"/>
                </a:solidFill>
                <a:latin typeface="Calibri"/>
                <a:cs typeface="Calibri"/>
              </a:rPr>
              <a:t>de</a:t>
            </a:r>
            <a:r>
              <a:rPr dirty="0" sz="600" spc="114">
                <a:solidFill>
                  <a:srgbClr val="231F1F"/>
                </a:solidFill>
                <a:latin typeface="Calibri"/>
                <a:cs typeface="Calibri"/>
              </a:rPr>
              <a:t> </a:t>
            </a:r>
            <a:r>
              <a:rPr dirty="0" sz="600">
                <a:solidFill>
                  <a:srgbClr val="231F1F"/>
                </a:solidFill>
                <a:latin typeface="Calibri"/>
                <a:cs typeface="Calibri"/>
              </a:rPr>
              <a:t>29</a:t>
            </a:r>
            <a:r>
              <a:rPr dirty="0" sz="600" spc="135">
                <a:solidFill>
                  <a:srgbClr val="231F1F"/>
                </a:solidFill>
                <a:latin typeface="Calibri"/>
                <a:cs typeface="Calibri"/>
              </a:rPr>
              <a:t> </a:t>
            </a:r>
            <a:r>
              <a:rPr dirty="0" sz="600">
                <a:solidFill>
                  <a:srgbClr val="231F1F"/>
                </a:solidFill>
                <a:latin typeface="Calibri"/>
                <a:cs typeface="Calibri"/>
              </a:rPr>
              <a:t>de</a:t>
            </a:r>
            <a:r>
              <a:rPr dirty="0" sz="600" spc="120">
                <a:solidFill>
                  <a:srgbClr val="231F1F"/>
                </a:solidFill>
                <a:latin typeface="Calibri"/>
                <a:cs typeface="Calibri"/>
              </a:rPr>
              <a:t> </a:t>
            </a:r>
            <a:r>
              <a:rPr dirty="0" sz="600">
                <a:solidFill>
                  <a:srgbClr val="231F1F"/>
                </a:solidFill>
                <a:latin typeface="Calibri"/>
                <a:cs typeface="Calibri"/>
              </a:rPr>
              <a:t>enero</a:t>
            </a:r>
            <a:r>
              <a:rPr dirty="0" sz="600" spc="130">
                <a:solidFill>
                  <a:srgbClr val="231F1F"/>
                </a:solidFill>
                <a:latin typeface="Calibri"/>
                <a:cs typeface="Calibri"/>
              </a:rPr>
              <a:t> </a:t>
            </a:r>
            <a:r>
              <a:rPr dirty="0" sz="600">
                <a:solidFill>
                  <a:srgbClr val="231F1F"/>
                </a:solidFill>
                <a:latin typeface="Calibri"/>
                <a:cs typeface="Calibri"/>
              </a:rPr>
              <a:t>de</a:t>
            </a:r>
            <a:r>
              <a:rPr dirty="0" sz="600" spc="135">
                <a:solidFill>
                  <a:srgbClr val="231F1F"/>
                </a:solidFill>
                <a:latin typeface="Calibri"/>
                <a:cs typeface="Calibri"/>
              </a:rPr>
              <a:t> </a:t>
            </a:r>
            <a:r>
              <a:rPr dirty="0" sz="600">
                <a:solidFill>
                  <a:srgbClr val="231F1F"/>
                </a:solidFill>
                <a:latin typeface="Calibri"/>
                <a:cs typeface="Calibri"/>
              </a:rPr>
              <a:t>2016,</a:t>
            </a:r>
            <a:r>
              <a:rPr dirty="0" sz="600" spc="135">
                <a:solidFill>
                  <a:srgbClr val="231F1F"/>
                </a:solidFill>
                <a:latin typeface="Calibri"/>
                <a:cs typeface="Calibri"/>
              </a:rPr>
              <a:t> </a:t>
            </a:r>
            <a:r>
              <a:rPr dirty="0" sz="600">
                <a:solidFill>
                  <a:srgbClr val="231F1F"/>
                </a:solidFill>
                <a:latin typeface="Calibri"/>
                <a:cs typeface="Calibri"/>
              </a:rPr>
              <a:t>del</a:t>
            </a:r>
            <a:r>
              <a:rPr dirty="0" sz="600" spc="130">
                <a:solidFill>
                  <a:srgbClr val="231F1F"/>
                </a:solidFill>
                <a:latin typeface="Calibri"/>
                <a:cs typeface="Calibri"/>
              </a:rPr>
              <a:t> </a:t>
            </a:r>
            <a:r>
              <a:rPr dirty="0" sz="600">
                <a:solidFill>
                  <a:srgbClr val="231F1F"/>
                </a:solidFill>
                <a:latin typeface="Calibri"/>
                <a:cs typeface="Calibri"/>
              </a:rPr>
              <a:t>Instituto</a:t>
            </a:r>
            <a:r>
              <a:rPr dirty="0" sz="600" spc="120">
                <a:solidFill>
                  <a:srgbClr val="231F1F"/>
                </a:solidFill>
                <a:latin typeface="Calibri"/>
                <a:cs typeface="Calibri"/>
              </a:rPr>
              <a:t> </a:t>
            </a:r>
            <a:r>
              <a:rPr dirty="0" sz="600">
                <a:solidFill>
                  <a:srgbClr val="231F1F"/>
                </a:solidFill>
                <a:latin typeface="Calibri"/>
                <a:cs typeface="Calibri"/>
              </a:rPr>
              <a:t>de</a:t>
            </a:r>
            <a:r>
              <a:rPr dirty="0" sz="600" spc="135">
                <a:solidFill>
                  <a:srgbClr val="231F1F"/>
                </a:solidFill>
                <a:latin typeface="Calibri"/>
                <a:cs typeface="Calibri"/>
              </a:rPr>
              <a:t> </a:t>
            </a:r>
            <a:r>
              <a:rPr dirty="0" sz="600">
                <a:solidFill>
                  <a:srgbClr val="231F1F"/>
                </a:solidFill>
                <a:latin typeface="Calibri"/>
                <a:cs typeface="Calibri"/>
              </a:rPr>
              <a:t>Contabilidad</a:t>
            </a:r>
            <a:r>
              <a:rPr dirty="0" sz="600" spc="135">
                <a:solidFill>
                  <a:srgbClr val="231F1F"/>
                </a:solidFill>
                <a:latin typeface="Calibri"/>
                <a:cs typeface="Calibri"/>
              </a:rPr>
              <a:t> </a:t>
            </a:r>
            <a:r>
              <a:rPr dirty="0" sz="600">
                <a:solidFill>
                  <a:srgbClr val="231F1F"/>
                </a:solidFill>
                <a:latin typeface="Calibri"/>
                <a:cs typeface="Calibri"/>
              </a:rPr>
              <a:t>y</a:t>
            </a:r>
            <a:r>
              <a:rPr dirty="0" sz="600" spc="75">
                <a:solidFill>
                  <a:srgbClr val="231F1F"/>
                </a:solidFill>
                <a:latin typeface="Calibri"/>
                <a:cs typeface="Calibri"/>
              </a:rPr>
              <a:t> </a:t>
            </a:r>
            <a:r>
              <a:rPr dirty="0" sz="600">
                <a:solidFill>
                  <a:srgbClr val="231F1F"/>
                </a:solidFill>
                <a:latin typeface="Calibri"/>
                <a:cs typeface="Calibri"/>
              </a:rPr>
              <a:t>Auditoría</a:t>
            </a:r>
            <a:r>
              <a:rPr dirty="0" sz="600" spc="135">
                <a:solidFill>
                  <a:srgbClr val="231F1F"/>
                </a:solidFill>
                <a:latin typeface="Calibri"/>
                <a:cs typeface="Calibri"/>
              </a:rPr>
              <a:t> </a:t>
            </a:r>
            <a:r>
              <a:rPr dirty="0" sz="600">
                <a:solidFill>
                  <a:srgbClr val="231F1F"/>
                </a:solidFill>
                <a:latin typeface="Calibri"/>
                <a:cs typeface="Calibri"/>
              </a:rPr>
              <a:t>de</a:t>
            </a:r>
            <a:r>
              <a:rPr dirty="0" sz="600" spc="135">
                <a:solidFill>
                  <a:srgbClr val="231F1F"/>
                </a:solidFill>
                <a:latin typeface="Calibri"/>
                <a:cs typeface="Calibri"/>
              </a:rPr>
              <a:t> </a:t>
            </a:r>
            <a:r>
              <a:rPr dirty="0" sz="600" spc="-10">
                <a:solidFill>
                  <a:srgbClr val="231F1F"/>
                </a:solidFill>
                <a:latin typeface="Calibri"/>
                <a:cs typeface="Calibri"/>
              </a:rPr>
              <a:t>Cuentas.</a:t>
            </a:r>
            <a:endParaRPr sz="600">
              <a:latin typeface="Calibri"/>
              <a:cs typeface="Calibri"/>
            </a:endParaRPr>
          </a:p>
        </p:txBody>
      </p:sp>
      <p:graphicFrame>
        <p:nvGraphicFramePr>
          <p:cNvPr id="17" name="object 17" descr=""/>
          <p:cNvGraphicFramePr>
            <a:graphicFrameLocks noGrp="1"/>
          </p:cNvGraphicFramePr>
          <p:nvPr/>
        </p:nvGraphicFramePr>
        <p:xfrm>
          <a:off x="394446" y="1370587"/>
          <a:ext cx="6821170" cy="29698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0120"/>
                <a:gridCol w="360045"/>
                <a:gridCol w="614679"/>
                <a:gridCol w="550545"/>
                <a:gridCol w="276225"/>
                <a:gridCol w="614679"/>
                <a:gridCol w="550545"/>
                <a:gridCol w="276225"/>
              </a:tblGrid>
              <a:tr h="167005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800" b="1">
                          <a:solidFill>
                            <a:srgbClr val="231F1F"/>
                          </a:solidFill>
                          <a:latin typeface="Arial"/>
                          <a:cs typeface="Arial"/>
                        </a:rPr>
                        <a:t>Base</a:t>
                      </a:r>
                      <a:r>
                        <a:rPr dirty="0" sz="800" spc="-15" b="1">
                          <a:solidFill>
                            <a:srgbClr val="231F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b="1">
                          <a:solidFill>
                            <a:srgbClr val="231F1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800" spc="-35" b="1">
                          <a:solidFill>
                            <a:srgbClr val="231F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0" b="1">
                          <a:solidFill>
                            <a:srgbClr val="231F1F"/>
                          </a:solidFill>
                          <a:latin typeface="Arial"/>
                          <a:cs typeface="Arial"/>
                        </a:rPr>
                        <a:t>reparto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04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524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650" spc="7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EJERCICIO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B="0" marT="49530"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ts val="890"/>
                        </a:lnSpc>
                      </a:pPr>
                      <a:r>
                        <a:rPr dirty="0" sz="800" spc="-20">
                          <a:latin typeface="Arial"/>
                          <a:cs typeface="Arial"/>
                        </a:rPr>
                        <a:t>2023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650" spc="-2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(2)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B="0" marT="49530"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587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650" spc="7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EJERCICIO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B="0" marT="49530"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910"/>
                        </a:lnSpc>
                      </a:pPr>
                      <a:r>
                        <a:rPr dirty="0" sz="800" spc="-20">
                          <a:latin typeface="Arial"/>
                          <a:cs typeface="Arial"/>
                        </a:rPr>
                        <a:t>2022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650" spc="-2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(3)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B="0" marT="49530"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800" spc="3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Saldo de</a:t>
                      </a:r>
                      <a:r>
                        <a:rPr dirty="0" sz="800" spc="4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3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dirty="0" sz="800" spc="3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3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cuenta</a:t>
                      </a:r>
                      <a:r>
                        <a:rPr dirty="0" sz="800" spc="3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3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800" spc="3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3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pérdidas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3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3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ganancias.</a:t>
                      </a:r>
                      <a:r>
                        <a:rPr dirty="0" sz="800" spc="4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3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3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3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3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3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3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3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3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3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3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3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3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3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3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 .</a:t>
                      </a:r>
                      <a:r>
                        <a:rPr dirty="0" sz="800" spc="3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3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3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3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3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3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3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3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3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3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3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3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 .</a:t>
                      </a:r>
                      <a:r>
                        <a:rPr dirty="0" sz="800" spc="4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3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3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3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3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3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3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3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3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3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79375">
                    <a:lnR w="9525">
                      <a:solidFill>
                        <a:srgbClr val="231F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800" spc="-10" b="1">
                          <a:solidFill>
                            <a:srgbClr val="231F1F"/>
                          </a:solidFill>
                          <a:latin typeface="Arial"/>
                          <a:cs typeface="Arial"/>
                        </a:rPr>
                        <a:t>91000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79375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956944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11.845,89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2069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r" marR="1714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11.726,16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969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5900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Remanente</a:t>
                      </a:r>
                      <a:r>
                        <a:rPr dirty="0" sz="800" spc="12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7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6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6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6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7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6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6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6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6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6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6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6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6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78105">
                    <a:lnR w="9525">
                      <a:solidFill>
                        <a:srgbClr val="231F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800" spc="-10" b="1">
                          <a:solidFill>
                            <a:srgbClr val="231F1F"/>
                          </a:solidFill>
                          <a:latin typeface="Arial"/>
                          <a:cs typeface="Arial"/>
                        </a:rPr>
                        <a:t>91001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78105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5900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800" spc="5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Reservas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voluntarias.</a:t>
                      </a:r>
                      <a:r>
                        <a:rPr dirty="0" sz="800" spc="6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6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6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6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6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6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6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6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6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6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6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6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7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78105">
                    <a:lnR w="9525">
                      <a:solidFill>
                        <a:srgbClr val="231F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800" spc="-10" b="1">
                          <a:solidFill>
                            <a:srgbClr val="231F1F"/>
                          </a:solidFill>
                          <a:latin typeface="Arial"/>
                          <a:cs typeface="Arial"/>
                        </a:rPr>
                        <a:t>91002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78105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4629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Otras</a:t>
                      </a:r>
                      <a:r>
                        <a:rPr dirty="0" sz="800" spc="4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reservas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800" spc="3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libre</a:t>
                      </a:r>
                      <a:r>
                        <a:rPr dirty="0" sz="800" spc="4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disposición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78105">
                    <a:lnR w="9525">
                      <a:solidFill>
                        <a:srgbClr val="231F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800" spc="-10" b="1">
                          <a:solidFill>
                            <a:srgbClr val="231F1F"/>
                          </a:solidFill>
                          <a:latin typeface="Arial"/>
                          <a:cs typeface="Arial"/>
                        </a:rPr>
                        <a:t>91003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78105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5900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800" spc="7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BASE</a:t>
                      </a:r>
                      <a:r>
                        <a:rPr dirty="0" sz="800" spc="5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14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800" spc="5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REPARTO</a:t>
                      </a:r>
                      <a:r>
                        <a:rPr dirty="0" sz="800" spc="7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6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=</a:t>
                      </a:r>
                      <a:r>
                        <a:rPr dirty="0" sz="800" spc="3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7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r>
                        <a:rPr dirty="0" sz="800" spc="-3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8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APLICACIÓN</a:t>
                      </a:r>
                      <a:r>
                        <a:rPr dirty="0" sz="800" spc="-7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7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7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7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6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6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6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7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79375">
                    <a:lnR w="9525">
                      <a:solidFill>
                        <a:srgbClr val="231F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800" spc="-10" b="1">
                          <a:solidFill>
                            <a:srgbClr val="231F1F"/>
                          </a:solidFill>
                          <a:latin typeface="Arial"/>
                          <a:cs typeface="Arial"/>
                        </a:rPr>
                        <a:t>91004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79375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956944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11.845,89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r" marR="1714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11.726,16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969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5900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800" spc="-10" b="1">
                          <a:solidFill>
                            <a:srgbClr val="231F1F"/>
                          </a:solidFill>
                          <a:latin typeface="Arial"/>
                          <a:cs typeface="Arial"/>
                        </a:rPr>
                        <a:t>Aplicación</a:t>
                      </a:r>
                      <a:r>
                        <a:rPr dirty="0" sz="800" spc="35" b="1">
                          <a:solidFill>
                            <a:srgbClr val="231F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0" b="1">
                          <a:solidFill>
                            <a:srgbClr val="231F1F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781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231F1F"/>
                      </a:solidFill>
                      <a:prstDash val="solid"/>
                    </a:lnT>
                    <a:lnB w="1270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r" marR="15240">
                        <a:lnSpc>
                          <a:spcPct val="100000"/>
                        </a:lnSpc>
                      </a:pPr>
                      <a:r>
                        <a:rPr dirty="0" sz="650" spc="7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EJERCICIO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800" spc="-20">
                          <a:latin typeface="Arial"/>
                          <a:cs typeface="Arial"/>
                        </a:rPr>
                        <a:t>2023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2069"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22225">
                        <a:lnSpc>
                          <a:spcPct val="100000"/>
                        </a:lnSpc>
                      </a:pPr>
                      <a:r>
                        <a:rPr dirty="0" sz="650" spc="-2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(2)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r" marR="15875">
                        <a:lnSpc>
                          <a:spcPct val="100000"/>
                        </a:lnSpc>
                      </a:pPr>
                      <a:r>
                        <a:rPr dirty="0" sz="650" spc="7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EJERCICIO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079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800" spc="-20">
                          <a:latin typeface="Arial"/>
                          <a:cs typeface="Arial"/>
                        </a:rPr>
                        <a:t>2022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47625"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22225">
                        <a:lnSpc>
                          <a:spcPct val="100000"/>
                        </a:lnSpc>
                      </a:pPr>
                      <a:r>
                        <a:rPr dirty="0" sz="650" spc="-2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(3)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Reserva</a:t>
                      </a:r>
                      <a:r>
                        <a:rPr dirty="0" sz="800" spc="7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legal.</a:t>
                      </a:r>
                      <a:r>
                        <a:rPr dirty="0" sz="800" spc="6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7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6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6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7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6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6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6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6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7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6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6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7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6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6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6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7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6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6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6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7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6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6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7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7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7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6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6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7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6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6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6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7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6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6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6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7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7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7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6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6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6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78105">
                    <a:lnR w="12700">
                      <a:solidFill>
                        <a:srgbClr val="231F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800" spc="-10" b="1">
                          <a:solidFill>
                            <a:srgbClr val="231F1F"/>
                          </a:solidFill>
                          <a:latin typeface="Arial"/>
                          <a:cs typeface="Arial"/>
                        </a:rPr>
                        <a:t>91005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78105">
                    <a:lnL w="12700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12700">
                      <a:solidFill>
                        <a:srgbClr val="231F1F"/>
                      </a:solidFill>
                      <a:prstDash val="solid"/>
                    </a:lnT>
                    <a:lnB w="12700">
                      <a:solidFill>
                        <a:srgbClr val="231F1F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1.184,59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r" marR="1778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1.172,62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8419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4629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800" spc="5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Reservas</a:t>
                      </a:r>
                      <a:r>
                        <a:rPr dirty="0" sz="800" spc="3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3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especiales</a:t>
                      </a:r>
                      <a:r>
                        <a:rPr dirty="0" sz="800" spc="-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3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3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 . . . .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3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 . . .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3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 . .</a:t>
                      </a:r>
                      <a:r>
                        <a:rPr dirty="0" sz="800" spc="4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3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 . . .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3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3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3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 . .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3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 . . . .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3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3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3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 . . . .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3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 . . .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3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 . . . .</a:t>
                      </a:r>
                      <a:r>
                        <a:rPr dirty="0" sz="800" spc="4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78105">
                    <a:lnR w="12700">
                      <a:solidFill>
                        <a:srgbClr val="231F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800" spc="-10" b="1">
                          <a:solidFill>
                            <a:srgbClr val="231F1F"/>
                          </a:solidFill>
                          <a:latin typeface="Arial"/>
                          <a:cs typeface="Arial"/>
                        </a:rPr>
                        <a:t>91007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78105">
                    <a:lnL w="12700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12700">
                      <a:solidFill>
                        <a:srgbClr val="231F1F"/>
                      </a:solidFill>
                      <a:prstDash val="solid"/>
                    </a:lnT>
                    <a:lnB w="12700">
                      <a:solidFill>
                        <a:srgbClr val="231F1F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5900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800" spc="5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Reservas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voluntarias.</a:t>
                      </a:r>
                      <a:r>
                        <a:rPr dirty="0" sz="800" spc="6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6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6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6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6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6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6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6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6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6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6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6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7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78105">
                    <a:lnR w="12700">
                      <a:solidFill>
                        <a:srgbClr val="231F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800" spc="-10" b="1">
                          <a:solidFill>
                            <a:srgbClr val="231F1F"/>
                          </a:solidFill>
                          <a:latin typeface="Arial"/>
                          <a:cs typeface="Arial"/>
                        </a:rPr>
                        <a:t>91008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78105">
                    <a:lnL w="12700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12700">
                      <a:solidFill>
                        <a:srgbClr val="231F1F"/>
                      </a:solidFill>
                      <a:prstDash val="solid"/>
                    </a:lnT>
                    <a:lnB w="12700">
                      <a:solidFill>
                        <a:srgbClr val="231F1F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5900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Dividendos.</a:t>
                      </a:r>
                      <a:r>
                        <a:rPr dirty="0" sz="800" spc="3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3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3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78105">
                    <a:lnR w="12700">
                      <a:solidFill>
                        <a:srgbClr val="231F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800" spc="-10" b="1">
                          <a:solidFill>
                            <a:srgbClr val="231F1F"/>
                          </a:solidFill>
                          <a:latin typeface="Arial"/>
                          <a:cs typeface="Arial"/>
                        </a:rPr>
                        <a:t>91009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78105">
                    <a:lnL w="12700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12700">
                      <a:solidFill>
                        <a:srgbClr val="231F1F"/>
                      </a:solidFill>
                      <a:prstDash val="solid"/>
                    </a:lnT>
                    <a:lnB w="12700">
                      <a:solidFill>
                        <a:srgbClr val="231F1F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5900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Remanente</a:t>
                      </a:r>
                      <a:r>
                        <a:rPr dirty="0" sz="800" spc="3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otros</a:t>
                      </a:r>
                      <a:r>
                        <a:rPr dirty="0" sz="800" spc="17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78105">
                    <a:lnR w="12700">
                      <a:solidFill>
                        <a:srgbClr val="231F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800" spc="-10" b="1">
                          <a:solidFill>
                            <a:srgbClr val="231F1F"/>
                          </a:solidFill>
                          <a:latin typeface="Arial"/>
                          <a:cs typeface="Arial"/>
                        </a:rPr>
                        <a:t>91010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78105">
                    <a:lnL w="12700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12700">
                      <a:solidFill>
                        <a:srgbClr val="231F1F"/>
                      </a:solidFill>
                      <a:prstDash val="solid"/>
                    </a:lnT>
                    <a:lnB w="12700">
                      <a:solidFill>
                        <a:srgbClr val="231F1F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4629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800" spc="3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Compensación</a:t>
                      </a:r>
                      <a:r>
                        <a:rPr dirty="0" sz="800" spc="2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3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800" spc="4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3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pérdidas</a:t>
                      </a:r>
                      <a:r>
                        <a:rPr dirty="0" sz="800" spc="3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3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800" spc="4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3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ejercicios</a:t>
                      </a:r>
                      <a:r>
                        <a:rPr dirty="0" sz="800" spc="3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anteriores.</a:t>
                      </a:r>
                      <a:r>
                        <a:rPr dirty="0" sz="800" spc="3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.</a:t>
                      </a:r>
                      <a:r>
                        <a:rPr dirty="0" sz="800" spc="4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3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3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3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 .</a:t>
                      </a:r>
                      <a:r>
                        <a:rPr dirty="0" sz="800" spc="3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3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3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3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3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3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3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 .</a:t>
                      </a:r>
                      <a:r>
                        <a:rPr dirty="0" sz="800" spc="3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3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4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3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 .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3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 .</a:t>
                      </a:r>
                      <a:r>
                        <a:rPr dirty="0" sz="800" spc="3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3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3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3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 .</a:t>
                      </a:r>
                      <a:r>
                        <a:rPr dirty="0" sz="800" spc="4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78105">
                    <a:lnR w="12700">
                      <a:solidFill>
                        <a:srgbClr val="231F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800" spc="-10" b="1">
                          <a:solidFill>
                            <a:srgbClr val="231F1F"/>
                          </a:solidFill>
                          <a:latin typeface="Arial"/>
                          <a:cs typeface="Arial"/>
                        </a:rPr>
                        <a:t>91011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78105">
                    <a:lnL w="12700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12700">
                      <a:solidFill>
                        <a:srgbClr val="231F1F"/>
                      </a:solidFill>
                      <a:prstDash val="solid"/>
                    </a:lnT>
                    <a:lnB w="12700">
                      <a:solidFill>
                        <a:srgbClr val="231F1F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95758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10.661,30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r" marR="1714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10.553,54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6515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5900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800" spc="8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APLICACIÓN</a:t>
                      </a:r>
                      <a:r>
                        <a:rPr dirty="0" sz="800" spc="4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6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=</a:t>
                      </a:r>
                      <a:r>
                        <a:rPr dirty="0" sz="800" spc="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7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r>
                        <a:rPr dirty="0" sz="800" spc="2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14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BASE</a:t>
                      </a:r>
                      <a:r>
                        <a:rPr dirty="0" sz="800" spc="5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14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800" spc="5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REPARTO</a:t>
                      </a:r>
                      <a:r>
                        <a:rPr dirty="0" sz="800" spc="-8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6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6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6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6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6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6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7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5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800" spc="65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50">
                          <a:solidFill>
                            <a:srgbClr val="231F1F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78105">
                    <a:lnR w="12700">
                      <a:solidFill>
                        <a:srgbClr val="231F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800" spc="-10" b="1">
                          <a:solidFill>
                            <a:srgbClr val="231F1F"/>
                          </a:solidFill>
                          <a:latin typeface="Arial"/>
                          <a:cs typeface="Arial"/>
                        </a:rPr>
                        <a:t>91012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78105">
                    <a:lnL w="12700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12700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95758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11.845,89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r" marR="1714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11.726,16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969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18" name="object 18" descr=""/>
          <p:cNvSpPr txBox="1"/>
          <p:nvPr/>
        </p:nvSpPr>
        <p:spPr>
          <a:xfrm>
            <a:off x="4367748" y="4844264"/>
            <a:ext cx="121348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661035" algn="l"/>
                <a:tab pos="1051560" algn="l"/>
              </a:tabLst>
            </a:pPr>
            <a:r>
              <a:rPr dirty="0" sz="650" spc="85">
                <a:solidFill>
                  <a:srgbClr val="231F1F"/>
                </a:solidFill>
                <a:latin typeface="Calibri"/>
                <a:cs typeface="Calibri"/>
              </a:rPr>
              <a:t>EJERCICIO</a:t>
            </a:r>
            <a:r>
              <a:rPr dirty="0" sz="650" spc="15">
                <a:solidFill>
                  <a:srgbClr val="231F1F"/>
                </a:solidFill>
                <a:latin typeface="Calibri"/>
                <a:cs typeface="Calibri"/>
              </a:rPr>
              <a:t> </a:t>
            </a:r>
            <a:r>
              <a:rPr dirty="0" u="sng" sz="650">
                <a:solidFill>
                  <a:srgbClr val="231F1F"/>
                </a:solidFill>
                <a:uFill>
                  <a:solidFill>
                    <a:srgbClr val="221E1E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none" baseline="20833" sz="1200" spc="-15">
                <a:latin typeface="Arial"/>
                <a:cs typeface="Arial"/>
              </a:rPr>
              <a:t>2</a:t>
            </a:r>
            <a:r>
              <a:rPr dirty="0" u="none" sz="650" spc="-10">
                <a:solidFill>
                  <a:srgbClr val="231F1F"/>
                </a:solidFill>
                <a:latin typeface="Calibri"/>
                <a:cs typeface="Calibri"/>
              </a:rPr>
              <a:t>_</a:t>
            </a:r>
            <a:r>
              <a:rPr dirty="0" u="none" baseline="20833" sz="1200" spc="-15">
                <a:latin typeface="Arial"/>
                <a:cs typeface="Arial"/>
              </a:rPr>
              <a:t>0</a:t>
            </a:r>
            <a:r>
              <a:rPr dirty="0" u="none" sz="650" spc="-10">
                <a:solidFill>
                  <a:srgbClr val="231F1F"/>
                </a:solidFill>
                <a:latin typeface="Calibri"/>
                <a:cs typeface="Calibri"/>
              </a:rPr>
              <a:t>_</a:t>
            </a:r>
            <a:r>
              <a:rPr dirty="0" u="sng" baseline="20833" sz="1200" spc="-15">
                <a:uFill>
                  <a:solidFill>
                    <a:srgbClr val="221E1E"/>
                  </a:solidFill>
                </a:uFill>
                <a:latin typeface="Arial"/>
                <a:cs typeface="Arial"/>
              </a:rPr>
              <a:t>23</a:t>
            </a:r>
            <a:r>
              <a:rPr dirty="0" u="sng" baseline="20833" sz="1200">
                <a:uFill>
                  <a:solidFill>
                    <a:srgbClr val="221E1E"/>
                  </a:solidFill>
                </a:uFill>
                <a:latin typeface="Arial"/>
                <a:cs typeface="Arial"/>
              </a:rPr>
              <a:t>	</a:t>
            </a:r>
            <a:r>
              <a:rPr dirty="0" u="none" baseline="20833" sz="1200" spc="-89">
                <a:latin typeface="Arial"/>
                <a:cs typeface="Arial"/>
              </a:rPr>
              <a:t> </a:t>
            </a:r>
            <a:r>
              <a:rPr dirty="0" u="none" sz="650">
                <a:solidFill>
                  <a:srgbClr val="231F1F"/>
                </a:solidFill>
                <a:latin typeface="Calibri"/>
                <a:cs typeface="Calibri"/>
              </a:rPr>
              <a:t>(2)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6443025" y="4801655"/>
            <a:ext cx="25209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20">
                <a:latin typeface="Arial"/>
                <a:cs typeface="Arial"/>
              </a:rPr>
              <a:t>2022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4259580" y="5030252"/>
            <a:ext cx="143192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r" marR="20320">
              <a:lnSpc>
                <a:spcPct val="100000"/>
              </a:lnSpc>
              <a:spcBef>
                <a:spcPts val="105"/>
              </a:spcBef>
            </a:pPr>
            <a:r>
              <a:rPr dirty="0" sz="800" spc="-25">
                <a:latin typeface="Arial"/>
                <a:cs typeface="Arial"/>
              </a:rPr>
              <a:t>40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5695188" y="4994147"/>
            <a:ext cx="1440180" cy="216535"/>
          </a:xfrm>
          <a:prstGeom prst="rect">
            <a:avLst/>
          </a:prstGeom>
          <a:ln w="7619">
            <a:solidFill>
              <a:srgbClr val="231F1F"/>
            </a:solidFill>
          </a:ln>
        </p:spPr>
        <p:txBody>
          <a:bodyPr wrap="square" lIns="0" tIns="41275" rIns="0" bIns="0" rtlCol="0" vert="horz">
            <a:spAutoFit/>
          </a:bodyPr>
          <a:lstStyle/>
          <a:p>
            <a:pPr algn="r" marR="17780">
              <a:lnSpc>
                <a:spcPct val="100000"/>
              </a:lnSpc>
              <a:spcBef>
                <a:spcPts val="325"/>
              </a:spcBef>
            </a:pPr>
            <a:r>
              <a:rPr dirty="0" sz="800" spc="-25">
                <a:latin typeface="Arial"/>
                <a:cs typeface="Arial"/>
              </a:rPr>
              <a:t>40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105639" y="199156"/>
            <a:ext cx="2817495" cy="38671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55575" marR="5080" indent="-143510">
              <a:lnSpc>
                <a:spcPts val="1400"/>
              </a:lnSpc>
              <a:spcBef>
                <a:spcPts val="180"/>
              </a:spcBef>
            </a:pPr>
            <a:r>
              <a:rPr dirty="0" sz="1200" b="1">
                <a:solidFill>
                  <a:srgbClr val="211D1F"/>
                </a:solidFill>
                <a:latin typeface="Arial"/>
                <a:cs typeface="Arial"/>
              </a:rPr>
              <a:t>MODELO</a:t>
            </a:r>
            <a:r>
              <a:rPr dirty="0" sz="1200" spc="-35" b="1">
                <a:solidFill>
                  <a:srgbClr val="211D1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211D1F"/>
                </a:solidFill>
                <a:latin typeface="Arial"/>
                <a:cs typeface="Arial"/>
              </a:rPr>
              <a:t>DE</a:t>
            </a:r>
            <a:r>
              <a:rPr dirty="0" sz="1200" spc="-50" b="1">
                <a:solidFill>
                  <a:srgbClr val="211D1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211D1F"/>
                </a:solidFill>
                <a:latin typeface="Arial"/>
                <a:cs typeface="Arial"/>
              </a:rPr>
              <a:t>DOCUMENTO</a:t>
            </a:r>
            <a:r>
              <a:rPr dirty="0" sz="1200" spc="-35" b="1">
                <a:solidFill>
                  <a:srgbClr val="211D1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211D1F"/>
                </a:solidFill>
                <a:latin typeface="Arial"/>
                <a:cs typeface="Arial"/>
              </a:rPr>
              <a:t>PYMES</a:t>
            </a:r>
            <a:r>
              <a:rPr dirty="0" sz="1200" spc="-35" b="1">
                <a:solidFill>
                  <a:srgbClr val="211D1F"/>
                </a:solidFill>
                <a:latin typeface="Arial"/>
                <a:cs typeface="Arial"/>
              </a:rPr>
              <a:t> </a:t>
            </a:r>
            <a:r>
              <a:rPr dirty="0" sz="1200" spc="-25" b="1">
                <a:solidFill>
                  <a:srgbClr val="211D1F"/>
                </a:solidFill>
                <a:latin typeface="Arial"/>
                <a:cs typeface="Arial"/>
              </a:rPr>
              <a:t>DE </a:t>
            </a:r>
            <a:r>
              <a:rPr dirty="0" sz="1200" b="1">
                <a:solidFill>
                  <a:srgbClr val="211D1F"/>
                </a:solidFill>
                <a:latin typeface="Arial"/>
                <a:cs typeface="Arial"/>
              </a:rPr>
              <a:t>INFORMACIÓN</a:t>
            </a:r>
            <a:r>
              <a:rPr dirty="0" sz="1200" spc="-80" b="1">
                <a:solidFill>
                  <a:srgbClr val="211D1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211D1F"/>
                </a:solidFill>
                <a:latin typeface="Arial"/>
                <a:cs typeface="Arial"/>
              </a:rPr>
              <a:t>MEDIOAMBIENTAL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997691" y="199156"/>
            <a:ext cx="2965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211D1F"/>
                </a:solidFill>
                <a:latin typeface="Arial"/>
                <a:cs typeface="Arial"/>
              </a:rPr>
              <a:t>IMP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55903" y="6897623"/>
            <a:ext cx="58419" cy="64135"/>
          </a:xfrm>
          <a:custGeom>
            <a:avLst/>
            <a:gdLst/>
            <a:ahLst/>
            <a:cxnLst/>
            <a:rect l="l" t="t" r="r" b="b"/>
            <a:pathLst>
              <a:path w="58419" h="64134">
                <a:moveTo>
                  <a:pt x="33528" y="64007"/>
                </a:moveTo>
                <a:lnTo>
                  <a:pt x="24384" y="64007"/>
                </a:lnTo>
                <a:lnTo>
                  <a:pt x="24384" y="36575"/>
                </a:lnTo>
                <a:lnTo>
                  <a:pt x="0" y="0"/>
                </a:lnTo>
                <a:lnTo>
                  <a:pt x="10668" y="0"/>
                </a:lnTo>
                <a:lnTo>
                  <a:pt x="22860" y="19811"/>
                </a:lnTo>
                <a:lnTo>
                  <a:pt x="25908" y="22859"/>
                </a:lnTo>
                <a:lnTo>
                  <a:pt x="27432" y="25907"/>
                </a:lnTo>
                <a:lnTo>
                  <a:pt x="28956" y="27431"/>
                </a:lnTo>
                <a:lnTo>
                  <a:pt x="30480" y="25907"/>
                </a:lnTo>
                <a:lnTo>
                  <a:pt x="32004" y="22859"/>
                </a:lnTo>
                <a:lnTo>
                  <a:pt x="47244" y="0"/>
                </a:lnTo>
                <a:lnTo>
                  <a:pt x="57912" y="0"/>
                </a:lnTo>
                <a:lnTo>
                  <a:pt x="33528" y="36575"/>
                </a:lnTo>
                <a:lnTo>
                  <a:pt x="33528" y="64007"/>
                </a:lnTo>
                <a:close/>
              </a:path>
            </a:pathLst>
          </a:custGeom>
          <a:solidFill>
            <a:srgbClr val="211D1F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253746" y="648462"/>
          <a:ext cx="7132320" cy="9599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5745"/>
                <a:gridCol w="415925"/>
                <a:gridCol w="643255"/>
                <a:gridCol w="1057910"/>
                <a:gridCol w="818514"/>
                <a:gridCol w="239395"/>
                <a:gridCol w="1088390"/>
              </a:tblGrid>
              <a:tr h="360680">
                <a:tc gridSpan="5"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600" spc="-1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SOCIEDAD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 marL="6096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800">
                          <a:latin typeface="Arial"/>
                          <a:cs typeface="Arial"/>
                        </a:rPr>
                        <a:t>CENTRO</a:t>
                      </a:r>
                      <a:r>
                        <a:rPr dirty="0" sz="8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 ESTUDIOS</a:t>
                      </a:r>
                      <a:r>
                        <a:rPr dirty="0" sz="8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MASTER</a:t>
                      </a:r>
                      <a:r>
                        <a:rPr dirty="0" sz="8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ANUSCHEH</a:t>
                      </a:r>
                      <a:r>
                        <a:rPr dirty="0"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8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CANARIAS,S.L.UNIPERSONAL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9525">
                      <a:solidFill>
                        <a:srgbClr val="211D1F"/>
                      </a:solidFill>
                      <a:prstDash val="solid"/>
                    </a:lnL>
                    <a:lnR w="9525">
                      <a:solidFill>
                        <a:srgbClr val="211D1F"/>
                      </a:solidFill>
                      <a:prstDash val="solid"/>
                    </a:lnR>
                    <a:lnT w="9525">
                      <a:solidFill>
                        <a:srgbClr val="211D1F"/>
                      </a:solidFill>
                      <a:prstDash val="solid"/>
                    </a:lnT>
                    <a:lnB w="9525">
                      <a:solidFill>
                        <a:srgbClr val="211D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600" spc="-2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NIF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 marL="438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B76004712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9525">
                      <a:solidFill>
                        <a:srgbClr val="211D1F"/>
                      </a:solidFill>
                      <a:prstDash val="solid"/>
                    </a:lnL>
                    <a:lnR w="9525">
                      <a:solidFill>
                        <a:srgbClr val="211D1F"/>
                      </a:solidFill>
                      <a:prstDash val="solid"/>
                    </a:lnR>
                    <a:lnT w="9525">
                      <a:solidFill>
                        <a:srgbClr val="211D1F"/>
                      </a:solidFill>
                      <a:prstDash val="solid"/>
                    </a:lnT>
                    <a:lnB w="9525">
                      <a:solidFill>
                        <a:srgbClr val="211D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59410">
                <a:tc gridSpan="7"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DOMICILIO</a:t>
                      </a:r>
                      <a:r>
                        <a:rPr dirty="0" sz="600" spc="-2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1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SOCIAL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 marL="6096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800">
                          <a:latin typeface="Arial"/>
                          <a:cs typeface="Arial"/>
                        </a:rPr>
                        <a:t>AV</a:t>
                      </a:r>
                      <a:r>
                        <a:rPr dirty="0"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8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GALDAR</a:t>
                      </a:r>
                      <a:r>
                        <a:rPr dirty="0"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112</a:t>
                      </a:r>
                      <a:r>
                        <a:rPr dirty="0" sz="8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LC</a:t>
                      </a:r>
                      <a:r>
                        <a:rPr dirty="0"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0">
                          <a:latin typeface="Arial"/>
                          <a:cs typeface="Arial"/>
                        </a:rPr>
                        <a:t>B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9525">
                      <a:solidFill>
                        <a:srgbClr val="211D1F"/>
                      </a:solidFill>
                      <a:prstDash val="solid"/>
                    </a:lnL>
                    <a:lnR w="9525">
                      <a:solidFill>
                        <a:srgbClr val="211D1F"/>
                      </a:solidFill>
                      <a:prstDash val="solid"/>
                    </a:lnR>
                    <a:lnT w="9525">
                      <a:solidFill>
                        <a:srgbClr val="211D1F"/>
                      </a:solidFill>
                      <a:prstDash val="solid"/>
                    </a:lnT>
                    <a:lnB w="9525">
                      <a:solidFill>
                        <a:srgbClr val="211D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59410">
                <a:tc gridSpan="2"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600" spc="-1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MUNICIPIO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 marL="6096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800">
                          <a:latin typeface="Arial"/>
                          <a:cs typeface="Arial"/>
                        </a:rPr>
                        <a:t>SAN 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BARTOLOME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TIRAJANA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9525">
                      <a:solidFill>
                        <a:srgbClr val="211D1F"/>
                      </a:solidFill>
                      <a:prstDash val="solid"/>
                    </a:lnL>
                    <a:lnR w="9525">
                      <a:solidFill>
                        <a:srgbClr val="211D1F"/>
                      </a:solidFill>
                      <a:prstDash val="solid"/>
                    </a:lnR>
                    <a:lnT w="9525">
                      <a:solidFill>
                        <a:srgbClr val="211D1F"/>
                      </a:solidFill>
                      <a:prstDash val="solid"/>
                    </a:lnT>
                    <a:lnB w="9525">
                      <a:solidFill>
                        <a:srgbClr val="211D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600" spc="-1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PROVINCIA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800">
                          <a:latin typeface="Arial"/>
                          <a:cs typeface="Arial"/>
                        </a:rPr>
                        <a:t>LAS</a:t>
                      </a:r>
                      <a:r>
                        <a:rPr dirty="0" sz="8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PALMAS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9525">
                      <a:solidFill>
                        <a:srgbClr val="211D1F"/>
                      </a:solidFill>
                      <a:prstDash val="solid"/>
                    </a:lnL>
                    <a:lnR w="9525">
                      <a:solidFill>
                        <a:srgbClr val="211D1F"/>
                      </a:solidFill>
                      <a:prstDash val="solid"/>
                    </a:lnR>
                    <a:lnT w="9525">
                      <a:solidFill>
                        <a:srgbClr val="211D1F"/>
                      </a:solidFill>
                      <a:prstDash val="solid"/>
                    </a:lnT>
                    <a:lnB w="9525">
                      <a:solidFill>
                        <a:srgbClr val="211D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600" spc="-1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EJERCICIO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 algn="ctr" marL="2667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800" spc="-20">
                          <a:latin typeface="Arial"/>
                          <a:cs typeface="Arial"/>
                        </a:rPr>
                        <a:t>2023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9525">
                      <a:solidFill>
                        <a:srgbClr val="211D1F"/>
                      </a:solidFill>
                      <a:prstDash val="solid"/>
                    </a:lnL>
                    <a:lnR w="9525">
                      <a:solidFill>
                        <a:srgbClr val="211D1F"/>
                      </a:solidFill>
                      <a:prstDash val="solid"/>
                    </a:lnR>
                    <a:lnT w="9525">
                      <a:solidFill>
                        <a:srgbClr val="211D1F"/>
                      </a:solidFill>
                      <a:prstDash val="solid"/>
                    </a:lnT>
                    <a:lnB w="9525">
                      <a:solidFill>
                        <a:srgbClr val="211D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54965">
                <a:tc gridSpan="7"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800" spc="-10" b="1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Contenido</a:t>
                      </a:r>
                      <a:r>
                        <a:rPr dirty="0" sz="800" spc="30" b="1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0" b="1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Obligatorio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211D1F"/>
                      </a:solidFill>
                      <a:prstDash val="solid"/>
                    </a:lnL>
                    <a:lnR w="9525">
                      <a:solidFill>
                        <a:srgbClr val="211D1F"/>
                      </a:solidFill>
                      <a:prstDash val="solid"/>
                    </a:lnR>
                    <a:lnT w="9525">
                      <a:solidFill>
                        <a:srgbClr val="211D1F"/>
                      </a:solidFill>
                      <a:prstDash val="solid"/>
                    </a:lnT>
                    <a:lnB w="9525">
                      <a:solidFill>
                        <a:srgbClr val="211D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986405">
                <a:tc gridSpan="7">
                  <a:txBody>
                    <a:bodyPr/>
                    <a:lstStyle/>
                    <a:p>
                      <a:pPr marL="532765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dirty="0" sz="1000" spc="75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Los</a:t>
                      </a:r>
                      <a:r>
                        <a:rPr dirty="0" sz="1000" spc="5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1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abajo</a:t>
                      </a:r>
                      <a:r>
                        <a:rPr dirty="0" sz="1000" spc="4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1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firmantes,</a:t>
                      </a:r>
                      <a:r>
                        <a:rPr dirty="0" sz="1000" spc="35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65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como</a:t>
                      </a:r>
                      <a:r>
                        <a:rPr dirty="0" sz="1000" spc="45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5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Administradores</a:t>
                      </a:r>
                      <a:r>
                        <a:rPr dirty="0" sz="1000" spc="35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1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de</a:t>
                      </a:r>
                      <a:r>
                        <a:rPr dirty="0" sz="1000" spc="45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6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la</a:t>
                      </a:r>
                      <a:r>
                        <a:rPr dirty="0" sz="1000" spc="45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55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Sociedad </a:t>
                      </a:r>
                      <a:r>
                        <a:rPr dirty="0" sz="1000" spc="5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citada,</a:t>
                      </a:r>
                      <a:r>
                        <a:rPr dirty="0" sz="1000" spc="35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manifiestan</a:t>
                      </a:r>
                      <a:endParaRPr sz="1000">
                        <a:latin typeface="Verdana"/>
                        <a:cs typeface="Verdana"/>
                      </a:endParaRPr>
                    </a:p>
                    <a:p>
                      <a:pPr marL="532765" marR="584200">
                        <a:lnSpc>
                          <a:spcPts val="1600"/>
                        </a:lnSpc>
                        <a:spcBef>
                          <a:spcPts val="130"/>
                        </a:spcBef>
                      </a:pPr>
                      <a:r>
                        <a:rPr dirty="0" sz="100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que</a:t>
                      </a:r>
                      <a:r>
                        <a:rPr dirty="0" sz="1000" spc="5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en</a:t>
                      </a:r>
                      <a:r>
                        <a:rPr dirty="0" sz="1000" spc="1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6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la</a:t>
                      </a:r>
                      <a:r>
                        <a:rPr dirty="0" sz="1000" spc="1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55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contabilidad</a:t>
                      </a:r>
                      <a:r>
                        <a:rPr dirty="0" sz="1000" spc="1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5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correspondiente</a:t>
                      </a:r>
                      <a:r>
                        <a:rPr dirty="0" sz="1000" spc="5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6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dirty="0" sz="1000" spc="1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65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las</a:t>
                      </a:r>
                      <a:r>
                        <a:rPr dirty="0" sz="1000" spc="5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5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presentes</a:t>
                      </a:r>
                      <a:r>
                        <a:rPr dirty="0" sz="1000" spc="5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6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cuentas</a:t>
                      </a:r>
                      <a:r>
                        <a:rPr dirty="0" sz="1000" spc="1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5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anuales</a:t>
                      </a:r>
                      <a:r>
                        <a:rPr dirty="0" sz="1000" spc="2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00" spc="7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NO</a:t>
                      </a:r>
                      <a:r>
                        <a:rPr dirty="0" sz="1200" spc="-6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45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existe </a:t>
                      </a:r>
                      <a:r>
                        <a:rPr dirty="0" sz="1000" spc="1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ninguna</a:t>
                      </a:r>
                      <a:r>
                        <a:rPr dirty="0" sz="1000" spc="105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5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partida</a:t>
                      </a:r>
                      <a:r>
                        <a:rPr dirty="0" sz="1000" spc="11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1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de</a:t>
                      </a:r>
                      <a:r>
                        <a:rPr dirty="0" sz="1000" spc="105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1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naturaleza</a:t>
                      </a:r>
                      <a:r>
                        <a:rPr dirty="0" sz="1000" spc="11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45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medioambiental</a:t>
                      </a:r>
                      <a:r>
                        <a:rPr dirty="0" sz="1000" spc="95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1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que</a:t>
                      </a:r>
                      <a:r>
                        <a:rPr dirty="0" sz="1000" spc="11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1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deba</a:t>
                      </a:r>
                      <a:r>
                        <a:rPr dirty="0" sz="1000" spc="105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5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ser</a:t>
                      </a:r>
                      <a:r>
                        <a:rPr dirty="0" sz="1000" spc="11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1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incluida,</a:t>
                      </a:r>
                      <a:r>
                        <a:rPr dirty="0" sz="1000" spc="11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1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para</a:t>
                      </a:r>
                      <a:r>
                        <a:rPr dirty="0" sz="1000" spc="105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1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que</a:t>
                      </a:r>
                      <a:r>
                        <a:rPr dirty="0" sz="1000" spc="125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-1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éstas, </a:t>
                      </a:r>
                      <a:r>
                        <a:rPr dirty="0" sz="1000" spc="1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en</a:t>
                      </a:r>
                      <a:r>
                        <a:rPr dirty="0" sz="1000" spc="75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5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su</a:t>
                      </a:r>
                      <a:r>
                        <a:rPr dirty="0" sz="1000" spc="8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1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conjunto,</a:t>
                      </a:r>
                      <a:r>
                        <a:rPr dirty="0" sz="1000" spc="75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1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puedan</a:t>
                      </a:r>
                      <a:r>
                        <a:rPr dirty="0" sz="1000" spc="8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1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mostrar</a:t>
                      </a:r>
                      <a:r>
                        <a:rPr dirty="0" sz="1000" spc="9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55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la</a:t>
                      </a:r>
                      <a:r>
                        <a:rPr dirty="0" sz="1000" spc="75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1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imagen</a:t>
                      </a:r>
                      <a:r>
                        <a:rPr dirty="0" sz="1000" spc="8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5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fiel</a:t>
                      </a:r>
                      <a:r>
                        <a:rPr dirty="0" sz="1000" spc="9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5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del</a:t>
                      </a:r>
                      <a:r>
                        <a:rPr dirty="0" sz="1000" spc="65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1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patrimonio,</a:t>
                      </a:r>
                      <a:r>
                        <a:rPr dirty="0" sz="1000" spc="65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5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de</a:t>
                      </a:r>
                      <a:r>
                        <a:rPr dirty="0" sz="1000" spc="75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6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los</a:t>
                      </a:r>
                      <a:r>
                        <a:rPr dirty="0" sz="1000" spc="7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4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resultados</a:t>
                      </a:r>
                      <a:endParaRPr sz="1000">
                        <a:latin typeface="Verdana"/>
                        <a:cs typeface="Verdana"/>
                      </a:endParaRPr>
                    </a:p>
                    <a:p>
                      <a:pPr marL="5327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100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y</a:t>
                      </a:r>
                      <a:r>
                        <a:rPr dirty="0" sz="1000" spc="1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de</a:t>
                      </a:r>
                      <a:r>
                        <a:rPr dirty="0" sz="1000" spc="25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5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la</a:t>
                      </a:r>
                      <a:r>
                        <a:rPr dirty="0" sz="1000" spc="15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55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situación</a:t>
                      </a:r>
                      <a:r>
                        <a:rPr dirty="0" sz="1000" spc="15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5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financiera</a:t>
                      </a:r>
                      <a:r>
                        <a:rPr dirty="0" sz="1000" spc="5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5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de</a:t>
                      </a:r>
                      <a:r>
                        <a:rPr dirty="0" sz="1000" spc="5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55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la</a:t>
                      </a:r>
                      <a:r>
                        <a:rPr dirty="0" sz="1000" spc="5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-1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empresa.</a:t>
                      </a:r>
                      <a:endParaRPr sz="1000">
                        <a:latin typeface="Verdana"/>
                        <a:cs typeface="Verdan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32765">
                        <a:lnSpc>
                          <a:spcPct val="100000"/>
                        </a:lnSpc>
                      </a:pPr>
                      <a:r>
                        <a:rPr dirty="0" sz="1000" spc="75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Los</a:t>
                      </a:r>
                      <a:r>
                        <a:rPr dirty="0" sz="1000" spc="45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1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abajo</a:t>
                      </a:r>
                      <a:r>
                        <a:rPr dirty="0" sz="1000" spc="4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1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firmantes,</a:t>
                      </a:r>
                      <a:r>
                        <a:rPr dirty="0" sz="1000" spc="3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65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como</a:t>
                      </a:r>
                      <a:r>
                        <a:rPr dirty="0" sz="1000" spc="4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5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Administradores</a:t>
                      </a:r>
                      <a:r>
                        <a:rPr dirty="0" sz="1000" spc="35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1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de</a:t>
                      </a:r>
                      <a:r>
                        <a:rPr dirty="0" sz="1000" spc="4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6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la</a:t>
                      </a:r>
                      <a:r>
                        <a:rPr dirty="0" sz="1000" spc="4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55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Sociedad </a:t>
                      </a:r>
                      <a:r>
                        <a:rPr dirty="0" sz="1000" spc="5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citada,</a:t>
                      </a:r>
                      <a:r>
                        <a:rPr dirty="0" sz="1000" spc="3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45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manifiestan</a:t>
                      </a:r>
                      <a:r>
                        <a:rPr dirty="0" sz="1000" spc="4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-25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que</a:t>
                      </a:r>
                      <a:endParaRPr sz="1000">
                        <a:latin typeface="Verdana"/>
                        <a:cs typeface="Verdana"/>
                      </a:endParaRPr>
                    </a:p>
                    <a:p>
                      <a:pPr marL="532765" marR="388620">
                        <a:lnSpc>
                          <a:spcPts val="1600"/>
                        </a:lnSpc>
                        <a:spcBef>
                          <a:spcPts val="130"/>
                        </a:spcBef>
                      </a:pPr>
                      <a:r>
                        <a:rPr dirty="0" sz="100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en </a:t>
                      </a:r>
                      <a:r>
                        <a:rPr dirty="0" sz="1000" spc="6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la</a:t>
                      </a:r>
                      <a:r>
                        <a:rPr dirty="0" sz="100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5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contabilidad</a:t>
                      </a:r>
                      <a:r>
                        <a:rPr dirty="0" sz="1000" spc="15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5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correspondiente</a:t>
                      </a:r>
                      <a:r>
                        <a:rPr dirty="0" sz="1000" spc="1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6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dirty="0" sz="1000" spc="5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6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las</a:t>
                      </a:r>
                      <a:r>
                        <a:rPr dirty="0" sz="1000" spc="5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5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presentes</a:t>
                      </a:r>
                      <a:r>
                        <a:rPr dirty="0" sz="1000" spc="1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6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cuentas</a:t>
                      </a:r>
                      <a:r>
                        <a:rPr dirty="0" sz="1000" spc="-5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5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anuales</a:t>
                      </a:r>
                      <a:r>
                        <a:rPr dirty="0" sz="1000" spc="5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0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SÍ</a:t>
                      </a:r>
                      <a:r>
                        <a:rPr dirty="0" sz="1200" spc="1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5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existen</a:t>
                      </a:r>
                      <a:r>
                        <a:rPr dirty="0" sz="1000" spc="25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4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partidas </a:t>
                      </a:r>
                      <a:r>
                        <a:rPr dirty="0" sz="1000" spc="2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de</a:t>
                      </a:r>
                      <a:r>
                        <a:rPr dirty="0" sz="1000" spc="65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2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naturaleza</a:t>
                      </a:r>
                      <a:r>
                        <a:rPr dirty="0" sz="1000" spc="7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2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medioambiental,</a:t>
                      </a:r>
                      <a:r>
                        <a:rPr dirty="0" sz="1000" spc="55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2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y</a:t>
                      </a:r>
                      <a:r>
                        <a:rPr dirty="0" sz="1000" spc="75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2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han</a:t>
                      </a:r>
                      <a:r>
                        <a:rPr dirty="0" sz="1000" spc="7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55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sido</a:t>
                      </a:r>
                      <a:r>
                        <a:rPr dirty="0" sz="1000" spc="7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45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incluidas,</a:t>
                      </a:r>
                      <a:r>
                        <a:rPr dirty="0" sz="1000" spc="7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2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para</a:t>
                      </a:r>
                      <a:r>
                        <a:rPr dirty="0" sz="1000" spc="65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2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que</a:t>
                      </a:r>
                      <a:r>
                        <a:rPr dirty="0" sz="1000" spc="85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2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éstas,</a:t>
                      </a:r>
                      <a:r>
                        <a:rPr dirty="0" sz="1000" spc="55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2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en</a:t>
                      </a:r>
                      <a:r>
                        <a:rPr dirty="0" sz="1000" spc="7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5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su</a:t>
                      </a:r>
                      <a:r>
                        <a:rPr dirty="0" sz="1000" spc="65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-1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conjunto, </a:t>
                      </a:r>
                      <a:r>
                        <a:rPr dirty="0" sz="1000" spc="1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puedan</a:t>
                      </a:r>
                      <a:r>
                        <a:rPr dirty="0" sz="1000" spc="6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1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mostrar</a:t>
                      </a:r>
                      <a:r>
                        <a:rPr dirty="0" sz="1000" spc="65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6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la</a:t>
                      </a:r>
                      <a:r>
                        <a:rPr dirty="0" sz="1000" spc="65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1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imagen</a:t>
                      </a:r>
                      <a:r>
                        <a:rPr dirty="0" sz="1000" spc="6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5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fiel</a:t>
                      </a:r>
                      <a:r>
                        <a:rPr dirty="0" sz="1000" spc="65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5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del </a:t>
                      </a:r>
                      <a:r>
                        <a:rPr dirty="0" sz="1000" spc="1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patrimonio,</a:t>
                      </a:r>
                      <a:r>
                        <a:rPr dirty="0" sz="1000" spc="65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1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de</a:t>
                      </a:r>
                      <a:r>
                        <a:rPr dirty="0" sz="1000" spc="65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6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los</a:t>
                      </a:r>
                      <a:r>
                        <a:rPr dirty="0" sz="1000" spc="55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5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resultados</a:t>
                      </a:r>
                      <a:r>
                        <a:rPr dirty="0" sz="1000" spc="7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1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y</a:t>
                      </a:r>
                      <a:r>
                        <a:rPr dirty="0" sz="1000" spc="6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1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de</a:t>
                      </a:r>
                      <a:r>
                        <a:rPr dirty="0" sz="1000" spc="65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6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la </a:t>
                      </a:r>
                      <a:r>
                        <a:rPr dirty="0" sz="1000" spc="45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situación</a:t>
                      </a:r>
                      <a:endParaRPr sz="1000">
                        <a:latin typeface="Verdana"/>
                        <a:cs typeface="Verdana"/>
                      </a:endParaRPr>
                    </a:p>
                    <a:p>
                      <a:pPr marL="5327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1000" spc="5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financiera</a:t>
                      </a:r>
                      <a:r>
                        <a:rPr dirty="0" sz="1000" spc="3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de</a:t>
                      </a:r>
                      <a:r>
                        <a:rPr dirty="0" sz="1000" spc="25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6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la</a:t>
                      </a:r>
                      <a:r>
                        <a:rPr dirty="0" sz="1000" spc="35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-10">
                          <a:solidFill>
                            <a:srgbClr val="211D1F"/>
                          </a:solidFill>
                          <a:latin typeface="Verdana"/>
                          <a:cs typeface="Verdana"/>
                        </a:rPr>
                        <a:t>empresa.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114935">
                    <a:lnL w="9525">
                      <a:solidFill>
                        <a:srgbClr val="211D1F"/>
                      </a:solidFill>
                      <a:prstDash val="solid"/>
                    </a:lnL>
                    <a:lnR w="9525">
                      <a:solidFill>
                        <a:srgbClr val="211D1F"/>
                      </a:solidFill>
                      <a:prstDash val="solid"/>
                    </a:lnR>
                    <a:lnT w="9525">
                      <a:solidFill>
                        <a:srgbClr val="211D1F"/>
                      </a:solidFill>
                      <a:prstDash val="solid"/>
                    </a:lnT>
                    <a:lnB w="9525">
                      <a:solidFill>
                        <a:srgbClr val="211D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60680">
                <a:tc gridSpan="7"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dirty="0" sz="800" spc="-10" b="1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Indicadores</a:t>
                      </a:r>
                      <a:r>
                        <a:rPr dirty="0" sz="800" spc="10" b="1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b="1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800" spc="10" b="1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0" b="1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Sostenibilidad</a:t>
                      </a:r>
                      <a:r>
                        <a:rPr dirty="0" sz="800" b="1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(contenido</a:t>
                      </a:r>
                      <a:r>
                        <a:rPr dirty="0" sz="800" spc="-5" b="1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0" b="1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voluntario)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116205">
                    <a:lnL w="9525">
                      <a:solidFill>
                        <a:srgbClr val="211D1F"/>
                      </a:solidFill>
                      <a:prstDash val="solid"/>
                    </a:lnL>
                    <a:lnR w="9525">
                      <a:solidFill>
                        <a:srgbClr val="211D1F"/>
                      </a:solidFill>
                      <a:prstDash val="solid"/>
                    </a:lnR>
                    <a:lnT w="9525">
                      <a:solidFill>
                        <a:srgbClr val="211D1F"/>
                      </a:solidFill>
                      <a:prstDash val="solid"/>
                    </a:lnT>
                    <a:lnB w="9525">
                      <a:solidFill>
                        <a:srgbClr val="211D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711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11D1F"/>
                      </a:solidFill>
                      <a:prstDash val="solid"/>
                    </a:lnL>
                    <a:lnR w="9525">
                      <a:solidFill>
                        <a:srgbClr val="211D1F"/>
                      </a:solidFill>
                      <a:prstDash val="solid"/>
                    </a:lnR>
                    <a:lnT w="9525">
                      <a:solidFill>
                        <a:srgbClr val="211D1F"/>
                      </a:solidFill>
                      <a:prstDash val="solid"/>
                    </a:lnT>
                    <a:lnB w="9525">
                      <a:solidFill>
                        <a:srgbClr val="211D1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3972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sz="800" spc="-10" b="1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Métrica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6040">
                    <a:lnL w="9525">
                      <a:solidFill>
                        <a:srgbClr val="211D1F"/>
                      </a:solidFill>
                      <a:prstDash val="solid"/>
                    </a:lnL>
                    <a:lnR w="9525">
                      <a:solidFill>
                        <a:srgbClr val="211D1F"/>
                      </a:solidFill>
                      <a:prstDash val="solid"/>
                    </a:lnR>
                    <a:lnT w="9525">
                      <a:solidFill>
                        <a:srgbClr val="211D1F"/>
                      </a:solidFill>
                      <a:prstDash val="solid"/>
                    </a:lnT>
                    <a:lnB w="9525">
                      <a:solidFill>
                        <a:srgbClr val="211D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sz="800" spc="-10" b="1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Valor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6040">
                    <a:lnL w="9525">
                      <a:solidFill>
                        <a:srgbClr val="211D1F"/>
                      </a:solidFill>
                      <a:prstDash val="solid"/>
                    </a:lnL>
                    <a:lnR w="9525">
                      <a:solidFill>
                        <a:srgbClr val="211D1F"/>
                      </a:solidFill>
                      <a:prstDash val="solid"/>
                    </a:lnR>
                    <a:lnT w="9525">
                      <a:solidFill>
                        <a:srgbClr val="211D1F"/>
                      </a:solidFill>
                      <a:prstDash val="solid"/>
                    </a:lnT>
                    <a:lnB w="9525">
                      <a:solidFill>
                        <a:srgbClr val="211D1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734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sz="800" b="1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Importe</a:t>
                      </a:r>
                      <a:r>
                        <a:rPr dirty="0" sz="800" spc="-35" b="1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37037" sz="900" spc="-37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(5)</a:t>
                      </a:r>
                      <a:endParaRPr baseline="37037" sz="900">
                        <a:latin typeface="Arial"/>
                        <a:cs typeface="Arial"/>
                      </a:endParaRPr>
                    </a:p>
                  </a:txBody>
                  <a:tcPr marL="0" marR="0" marB="0" marT="66040">
                    <a:lnL w="9525">
                      <a:solidFill>
                        <a:srgbClr val="211D1F"/>
                      </a:solidFill>
                      <a:prstDash val="solid"/>
                    </a:lnL>
                    <a:lnR w="9525">
                      <a:solidFill>
                        <a:srgbClr val="211D1F"/>
                      </a:solidFill>
                      <a:prstDash val="solid"/>
                    </a:lnR>
                    <a:lnT w="9525">
                      <a:solidFill>
                        <a:srgbClr val="211D1F"/>
                      </a:solidFill>
                      <a:prstDash val="solid"/>
                    </a:lnT>
                    <a:lnB w="9525">
                      <a:solidFill>
                        <a:srgbClr val="211D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11D1F"/>
                      </a:solidFill>
                      <a:prstDash val="solid"/>
                    </a:lnL>
                    <a:lnR w="9525">
                      <a:solidFill>
                        <a:srgbClr val="211D1F"/>
                      </a:solidFill>
                      <a:prstDash val="solid"/>
                    </a:lnR>
                    <a:lnT w="9525">
                      <a:solidFill>
                        <a:srgbClr val="211D1F"/>
                      </a:solidFill>
                      <a:prstDash val="solid"/>
                    </a:lnT>
                    <a:lnB w="9525">
                      <a:solidFill>
                        <a:srgbClr val="211D1F"/>
                      </a:solidFill>
                      <a:prstDash val="solid"/>
                    </a:lnB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126364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8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Emisiones</a:t>
                      </a:r>
                      <a:r>
                        <a:rPr dirty="0" sz="800" spc="-3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Alcance</a:t>
                      </a:r>
                      <a:r>
                        <a:rPr dirty="0" sz="800" spc="-2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800" spc="-4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37037" sz="900" spc="-37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(1)</a:t>
                      </a:r>
                      <a:endParaRPr baseline="37037" sz="900">
                        <a:latin typeface="Arial"/>
                        <a:cs typeface="Arial"/>
                      </a:endParaRPr>
                    </a:p>
                  </a:txBody>
                  <a:tcPr marL="0" marR="0" marB="0" marT="58419">
                    <a:lnL w="9525">
                      <a:solidFill>
                        <a:srgbClr val="211D1F"/>
                      </a:solidFill>
                      <a:prstDash val="solid"/>
                    </a:lnL>
                    <a:lnR w="9525">
                      <a:solidFill>
                        <a:srgbClr val="211D1F"/>
                      </a:solidFill>
                      <a:prstDash val="solid"/>
                    </a:lnR>
                    <a:lnT w="9525">
                      <a:solidFill>
                        <a:srgbClr val="211D1F"/>
                      </a:solidFill>
                      <a:prstDash val="solid"/>
                    </a:lnT>
                    <a:lnB w="6350">
                      <a:solidFill>
                        <a:srgbClr val="211D1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marR="1651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baseline="6944" sz="1200" b="1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t </a:t>
                      </a:r>
                      <a:r>
                        <a:rPr dirty="0" baseline="6944" sz="1200" spc="-37" b="1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CO</a:t>
                      </a:r>
                      <a:r>
                        <a:rPr dirty="0" sz="600" spc="-25" b="1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70485">
                    <a:lnL w="9525">
                      <a:solidFill>
                        <a:srgbClr val="211D1F"/>
                      </a:solidFill>
                      <a:prstDash val="solid"/>
                    </a:lnL>
                    <a:lnR w="9525">
                      <a:solidFill>
                        <a:srgbClr val="211D1F"/>
                      </a:solidFill>
                      <a:prstDash val="solid"/>
                    </a:lnR>
                    <a:lnT w="9525">
                      <a:solidFill>
                        <a:srgbClr val="211D1F"/>
                      </a:solidFill>
                      <a:prstDash val="solid"/>
                    </a:lnT>
                    <a:lnB w="6350">
                      <a:solidFill>
                        <a:srgbClr val="211D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11D1F"/>
                      </a:solidFill>
                      <a:prstDash val="solid"/>
                    </a:lnL>
                    <a:lnR w="9525">
                      <a:solidFill>
                        <a:srgbClr val="211D1F"/>
                      </a:solidFill>
                      <a:prstDash val="solid"/>
                    </a:lnR>
                    <a:lnT w="9525">
                      <a:solidFill>
                        <a:srgbClr val="211D1F"/>
                      </a:solidFill>
                      <a:prstDash val="solid"/>
                    </a:lnT>
                    <a:lnB w="6350">
                      <a:solidFill>
                        <a:srgbClr val="211D1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11D1F"/>
                      </a:solidFill>
                      <a:prstDash val="solid"/>
                    </a:lnL>
                    <a:lnR w="9525">
                      <a:solidFill>
                        <a:srgbClr val="211D1F"/>
                      </a:solidFill>
                      <a:prstDash val="solid"/>
                    </a:lnR>
                    <a:lnT w="9525">
                      <a:solidFill>
                        <a:srgbClr val="211D1F"/>
                      </a:solidFill>
                      <a:prstDash val="solid"/>
                    </a:lnT>
                    <a:lnB w="6350">
                      <a:solidFill>
                        <a:srgbClr val="211D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11D1F"/>
                      </a:solidFill>
                      <a:prstDash val="solid"/>
                    </a:lnL>
                    <a:lnR w="9525">
                      <a:solidFill>
                        <a:srgbClr val="211D1F"/>
                      </a:solidFill>
                      <a:prstDash val="solid"/>
                    </a:lnR>
                    <a:lnT w="9525">
                      <a:solidFill>
                        <a:srgbClr val="211D1F"/>
                      </a:solidFill>
                      <a:prstDash val="solid"/>
                    </a:lnT>
                    <a:lnB w="9525">
                      <a:solidFill>
                        <a:srgbClr val="211D1F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126364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8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Emisiones</a:t>
                      </a:r>
                      <a:r>
                        <a:rPr dirty="0" sz="800" spc="-3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Alcance</a:t>
                      </a:r>
                      <a:r>
                        <a:rPr dirty="0" sz="800" spc="-2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sz="800" spc="-4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37037" sz="900" spc="-37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(2)</a:t>
                      </a:r>
                      <a:endParaRPr baseline="37037" sz="900">
                        <a:latin typeface="Arial"/>
                        <a:cs typeface="Arial"/>
                      </a:endParaRPr>
                    </a:p>
                  </a:txBody>
                  <a:tcPr marL="0" marR="0" marB="0" marT="59690">
                    <a:lnL w="9525">
                      <a:solidFill>
                        <a:srgbClr val="211D1F"/>
                      </a:solidFill>
                      <a:prstDash val="solid"/>
                    </a:lnL>
                    <a:lnR w="9525">
                      <a:solidFill>
                        <a:srgbClr val="211D1F"/>
                      </a:solidFill>
                      <a:prstDash val="solid"/>
                    </a:lnR>
                    <a:lnT w="6350">
                      <a:solidFill>
                        <a:srgbClr val="211D1F"/>
                      </a:solidFill>
                      <a:prstDash val="solid"/>
                    </a:lnT>
                    <a:lnB w="6350">
                      <a:solidFill>
                        <a:srgbClr val="211D1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marR="1651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800" b="1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t </a:t>
                      </a:r>
                      <a:r>
                        <a:rPr dirty="0" sz="800" spc="-25" b="1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CO</a:t>
                      </a:r>
                      <a:r>
                        <a:rPr dirty="0" baseline="-9259" sz="900" spc="-37" b="1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baseline="-9259" sz="900">
                        <a:latin typeface="Arial"/>
                        <a:cs typeface="Arial"/>
                      </a:endParaRPr>
                    </a:p>
                  </a:txBody>
                  <a:tcPr marL="0" marR="0" marB="0" marT="59690">
                    <a:lnL w="9525">
                      <a:solidFill>
                        <a:srgbClr val="211D1F"/>
                      </a:solidFill>
                      <a:prstDash val="solid"/>
                    </a:lnL>
                    <a:lnR w="9525">
                      <a:solidFill>
                        <a:srgbClr val="211D1F"/>
                      </a:solidFill>
                      <a:prstDash val="solid"/>
                    </a:lnR>
                    <a:lnT w="6350">
                      <a:solidFill>
                        <a:srgbClr val="211D1F"/>
                      </a:solidFill>
                      <a:prstDash val="solid"/>
                    </a:lnT>
                    <a:lnB w="6350">
                      <a:solidFill>
                        <a:srgbClr val="211D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11D1F"/>
                      </a:solidFill>
                      <a:prstDash val="solid"/>
                    </a:lnL>
                    <a:lnR w="9525">
                      <a:solidFill>
                        <a:srgbClr val="211D1F"/>
                      </a:solidFill>
                      <a:prstDash val="solid"/>
                    </a:lnR>
                    <a:lnT w="6350">
                      <a:solidFill>
                        <a:srgbClr val="211D1F"/>
                      </a:solidFill>
                      <a:prstDash val="solid"/>
                    </a:lnT>
                    <a:lnB w="6350">
                      <a:solidFill>
                        <a:srgbClr val="211D1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11D1F"/>
                      </a:solidFill>
                      <a:prstDash val="solid"/>
                    </a:lnL>
                    <a:lnR w="9525">
                      <a:solidFill>
                        <a:srgbClr val="211D1F"/>
                      </a:solidFill>
                      <a:prstDash val="solid"/>
                    </a:lnR>
                    <a:lnT w="6350">
                      <a:solidFill>
                        <a:srgbClr val="211D1F"/>
                      </a:solidFill>
                      <a:prstDash val="solid"/>
                    </a:lnT>
                    <a:lnB w="6350">
                      <a:solidFill>
                        <a:srgbClr val="211D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11D1F"/>
                      </a:solidFill>
                      <a:prstDash val="solid"/>
                    </a:lnL>
                    <a:lnR w="9525">
                      <a:solidFill>
                        <a:srgbClr val="211D1F"/>
                      </a:solidFill>
                      <a:prstDash val="solid"/>
                    </a:lnR>
                    <a:lnT w="9525">
                      <a:solidFill>
                        <a:srgbClr val="211D1F"/>
                      </a:solidFill>
                      <a:prstDash val="solid"/>
                    </a:lnT>
                    <a:lnB w="9525">
                      <a:solidFill>
                        <a:srgbClr val="211D1F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8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Consumo</a:t>
                      </a:r>
                      <a:r>
                        <a:rPr dirty="0" sz="800" spc="-1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800" spc="-2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energía</a:t>
                      </a:r>
                      <a:r>
                        <a:rPr dirty="0" sz="800" spc="-1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dentro</a:t>
                      </a:r>
                      <a:r>
                        <a:rPr dirty="0" sz="800" spc="-1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800" spc="-2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dirty="0" sz="800" spc="-2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organización </a:t>
                      </a:r>
                      <a:r>
                        <a:rPr dirty="0" baseline="37037" sz="900" spc="-37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(3)</a:t>
                      </a:r>
                      <a:endParaRPr baseline="37037" sz="900">
                        <a:latin typeface="Arial"/>
                        <a:cs typeface="Arial"/>
                      </a:endParaRPr>
                    </a:p>
                  </a:txBody>
                  <a:tcPr marL="0" marR="0" marB="0" marT="59690">
                    <a:lnL w="9525">
                      <a:solidFill>
                        <a:srgbClr val="211D1F"/>
                      </a:solidFill>
                      <a:prstDash val="solid"/>
                    </a:lnL>
                    <a:lnR w="9525">
                      <a:solidFill>
                        <a:srgbClr val="211D1F"/>
                      </a:solidFill>
                      <a:prstDash val="solid"/>
                    </a:lnR>
                    <a:lnT w="6350">
                      <a:solidFill>
                        <a:srgbClr val="211D1F"/>
                      </a:solidFill>
                      <a:prstDash val="solid"/>
                    </a:lnT>
                    <a:lnB w="6350">
                      <a:solidFill>
                        <a:srgbClr val="211D1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marR="14604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800" b="1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kW </a:t>
                      </a:r>
                      <a:r>
                        <a:rPr dirty="0" sz="800" spc="-50" b="1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h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9690">
                    <a:lnL w="9525">
                      <a:solidFill>
                        <a:srgbClr val="211D1F"/>
                      </a:solidFill>
                      <a:prstDash val="solid"/>
                    </a:lnL>
                    <a:lnR w="9525">
                      <a:solidFill>
                        <a:srgbClr val="211D1F"/>
                      </a:solidFill>
                      <a:prstDash val="solid"/>
                    </a:lnR>
                    <a:lnT w="6350">
                      <a:solidFill>
                        <a:srgbClr val="211D1F"/>
                      </a:solidFill>
                      <a:prstDash val="solid"/>
                    </a:lnT>
                    <a:lnB w="6350">
                      <a:solidFill>
                        <a:srgbClr val="211D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11D1F"/>
                      </a:solidFill>
                      <a:prstDash val="solid"/>
                    </a:lnL>
                    <a:lnR w="9525">
                      <a:solidFill>
                        <a:srgbClr val="211D1F"/>
                      </a:solidFill>
                      <a:prstDash val="solid"/>
                    </a:lnR>
                    <a:lnT w="6350">
                      <a:solidFill>
                        <a:srgbClr val="211D1F"/>
                      </a:solidFill>
                      <a:prstDash val="solid"/>
                    </a:lnT>
                    <a:lnB w="6350">
                      <a:solidFill>
                        <a:srgbClr val="211D1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11D1F"/>
                      </a:solidFill>
                      <a:prstDash val="solid"/>
                    </a:lnL>
                    <a:lnR w="9525">
                      <a:solidFill>
                        <a:srgbClr val="211D1F"/>
                      </a:solidFill>
                      <a:prstDash val="solid"/>
                    </a:lnR>
                    <a:lnT w="6350">
                      <a:solidFill>
                        <a:srgbClr val="211D1F"/>
                      </a:solidFill>
                      <a:prstDash val="solid"/>
                    </a:lnT>
                    <a:lnB w="6350">
                      <a:solidFill>
                        <a:srgbClr val="211D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11D1F"/>
                      </a:solidFill>
                      <a:prstDash val="solid"/>
                    </a:lnL>
                    <a:lnR w="9525">
                      <a:solidFill>
                        <a:srgbClr val="211D1F"/>
                      </a:solidFill>
                      <a:prstDash val="solid"/>
                    </a:lnR>
                    <a:lnT w="9525">
                      <a:solidFill>
                        <a:srgbClr val="211D1F"/>
                      </a:solidFill>
                      <a:prstDash val="solid"/>
                    </a:lnT>
                    <a:lnB w="9525">
                      <a:solidFill>
                        <a:srgbClr val="211D1F"/>
                      </a:solidFill>
                      <a:prstDash val="solid"/>
                    </a:lnB>
                  </a:tcPr>
                </a:tc>
              </a:tr>
              <a:tr h="246379"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8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Consumo</a:t>
                      </a:r>
                      <a:r>
                        <a:rPr dirty="0" sz="800" spc="-2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800" spc="-3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agua</a:t>
                      </a:r>
                      <a:r>
                        <a:rPr dirty="0" sz="800" spc="-3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37037" sz="900" spc="-37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(4)</a:t>
                      </a:r>
                      <a:endParaRPr baseline="37037" sz="900">
                        <a:latin typeface="Arial"/>
                        <a:cs typeface="Arial"/>
                      </a:endParaRPr>
                    </a:p>
                  </a:txBody>
                  <a:tcPr marL="0" marR="0" marB="0" marT="55244">
                    <a:lnL w="9525">
                      <a:solidFill>
                        <a:srgbClr val="211D1F"/>
                      </a:solidFill>
                      <a:prstDash val="solid"/>
                    </a:lnL>
                    <a:lnR w="9525">
                      <a:solidFill>
                        <a:srgbClr val="211D1F"/>
                      </a:solidFill>
                      <a:prstDash val="solid"/>
                    </a:lnR>
                    <a:lnT w="6350">
                      <a:solidFill>
                        <a:srgbClr val="211D1F"/>
                      </a:solidFill>
                      <a:prstDash val="solid"/>
                    </a:lnT>
                    <a:lnB w="9525">
                      <a:solidFill>
                        <a:srgbClr val="211D1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marR="1397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baseline="-20833" sz="1200" spc="-37" b="1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600" spc="-25" b="1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17145">
                    <a:lnL w="9525">
                      <a:solidFill>
                        <a:srgbClr val="211D1F"/>
                      </a:solidFill>
                      <a:prstDash val="solid"/>
                    </a:lnL>
                    <a:lnR w="9525">
                      <a:solidFill>
                        <a:srgbClr val="211D1F"/>
                      </a:solidFill>
                      <a:prstDash val="solid"/>
                    </a:lnR>
                    <a:lnT w="6350">
                      <a:solidFill>
                        <a:srgbClr val="211D1F"/>
                      </a:solidFill>
                      <a:prstDash val="solid"/>
                    </a:lnT>
                    <a:lnB w="9525">
                      <a:solidFill>
                        <a:srgbClr val="211D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11D1F"/>
                      </a:solidFill>
                      <a:prstDash val="solid"/>
                    </a:lnL>
                    <a:lnR w="9525">
                      <a:solidFill>
                        <a:srgbClr val="211D1F"/>
                      </a:solidFill>
                      <a:prstDash val="solid"/>
                    </a:lnR>
                    <a:lnT w="6350">
                      <a:solidFill>
                        <a:srgbClr val="211D1F"/>
                      </a:solidFill>
                      <a:prstDash val="solid"/>
                    </a:lnT>
                    <a:lnB w="9525">
                      <a:solidFill>
                        <a:srgbClr val="211D1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11D1F"/>
                      </a:solidFill>
                      <a:prstDash val="solid"/>
                    </a:lnL>
                    <a:lnR w="9525">
                      <a:solidFill>
                        <a:srgbClr val="211D1F"/>
                      </a:solidFill>
                      <a:prstDash val="solid"/>
                    </a:lnR>
                    <a:lnT w="6350">
                      <a:solidFill>
                        <a:srgbClr val="211D1F"/>
                      </a:solidFill>
                      <a:prstDash val="solid"/>
                    </a:lnT>
                    <a:lnB w="9525">
                      <a:solidFill>
                        <a:srgbClr val="211D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11D1F"/>
                      </a:solidFill>
                      <a:prstDash val="solid"/>
                    </a:lnL>
                    <a:lnR w="9525">
                      <a:solidFill>
                        <a:srgbClr val="211D1F"/>
                      </a:solidFill>
                      <a:prstDash val="solid"/>
                    </a:lnR>
                    <a:lnT w="9525">
                      <a:solidFill>
                        <a:srgbClr val="211D1F"/>
                      </a:solidFill>
                      <a:prstDash val="solid"/>
                    </a:lnT>
                    <a:lnB w="9525">
                      <a:solidFill>
                        <a:srgbClr val="211D1F"/>
                      </a:solidFill>
                      <a:prstDash val="solid"/>
                    </a:lnB>
                  </a:tcPr>
                </a:tc>
              </a:tr>
              <a:tr h="2044700"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36525">
                        <a:lnSpc>
                          <a:spcPct val="100000"/>
                        </a:lnSpc>
                      </a:pPr>
                      <a:r>
                        <a:rPr dirty="0" sz="7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FIRMAS</a:t>
                      </a:r>
                      <a:r>
                        <a:rPr dirty="0" sz="700" spc="22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dirty="0" sz="7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NOMBRES</a:t>
                      </a:r>
                      <a:r>
                        <a:rPr dirty="0" sz="700" spc="-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700" spc="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LOS</a:t>
                      </a:r>
                      <a:r>
                        <a:rPr dirty="0" sz="700" spc="-1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1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ADMINISTRADORES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lnL w="9525">
                      <a:solidFill>
                        <a:srgbClr val="211D1F"/>
                      </a:solidFill>
                      <a:prstDash val="solid"/>
                    </a:lnL>
                    <a:lnR w="9525">
                      <a:solidFill>
                        <a:srgbClr val="211D1F"/>
                      </a:solidFill>
                      <a:prstDash val="solid"/>
                    </a:lnR>
                    <a:lnT w="9525">
                      <a:solidFill>
                        <a:srgbClr val="211D1F"/>
                      </a:solidFill>
                      <a:prstDash val="solid"/>
                    </a:lnT>
                    <a:lnB w="9525">
                      <a:solidFill>
                        <a:srgbClr val="211D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02410">
                <a:tc gridSpan="7">
                  <a:txBody>
                    <a:bodyPr/>
                    <a:lstStyle/>
                    <a:p>
                      <a:pPr marL="160655" indent="-112395">
                        <a:lnSpc>
                          <a:spcPct val="100000"/>
                        </a:lnSpc>
                        <a:spcBef>
                          <a:spcPts val="395"/>
                        </a:spcBef>
                        <a:buAutoNum type="arabicParenBoth"/>
                        <a:tabLst>
                          <a:tab pos="160655" algn="l"/>
                        </a:tabLst>
                      </a:pPr>
                      <a:r>
                        <a:rPr dirty="0" baseline="9259" sz="900" spc="-1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Emisiones</a:t>
                      </a:r>
                      <a:r>
                        <a:rPr dirty="0" baseline="9259" sz="900" spc="-22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9259" sz="9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directas</a:t>
                      </a:r>
                      <a:r>
                        <a:rPr dirty="0" baseline="9259" sz="900" spc="7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9259" sz="9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dirty="0" baseline="9259" sz="900" spc="7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9259" sz="9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la empresa.</a:t>
                      </a:r>
                      <a:r>
                        <a:rPr dirty="0" baseline="9259" sz="900" spc="7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9259" sz="9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Métrica:</a:t>
                      </a:r>
                      <a:r>
                        <a:rPr dirty="0" baseline="9259" sz="900" spc="7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9259" sz="900" spc="-1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Toneladas</a:t>
                      </a:r>
                      <a:r>
                        <a:rPr dirty="0" baseline="9259" sz="900" spc="7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9259" sz="900" spc="-1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equivalentes</a:t>
                      </a:r>
                      <a:r>
                        <a:rPr dirty="0" baseline="9259" sz="900" spc="7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9259" sz="9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dirty="0" baseline="9259" sz="900" spc="1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9259" sz="900" spc="-3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CO</a:t>
                      </a:r>
                      <a:r>
                        <a:rPr dirty="0" sz="400" spc="-2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baseline="9259" sz="900" spc="-3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baseline="9259" sz="900">
                        <a:latin typeface="Arial"/>
                        <a:cs typeface="Arial"/>
                      </a:endParaRPr>
                    </a:p>
                    <a:p>
                      <a:pPr marL="161290" indent="-113030">
                        <a:lnSpc>
                          <a:spcPct val="100000"/>
                        </a:lnSpc>
                        <a:spcBef>
                          <a:spcPts val="85"/>
                        </a:spcBef>
                        <a:buAutoNum type="arabicParenBoth"/>
                        <a:tabLst>
                          <a:tab pos="161290" algn="l"/>
                        </a:tabLst>
                      </a:pPr>
                      <a:r>
                        <a:rPr dirty="0" baseline="9259" sz="9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Emisiones</a:t>
                      </a:r>
                      <a:r>
                        <a:rPr dirty="0" baseline="9259" sz="900" spc="1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9259" sz="900" spc="-1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indirectas</a:t>
                      </a:r>
                      <a:r>
                        <a:rPr dirty="0" baseline="9259" sz="900" spc="7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9259" sz="900" spc="-1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consecuencia</a:t>
                      </a:r>
                      <a:r>
                        <a:rPr dirty="0" baseline="9259" sz="900" spc="7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9259" sz="9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del</a:t>
                      </a:r>
                      <a:r>
                        <a:rPr dirty="0" baseline="9259" sz="900" spc="7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9259" sz="9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consumo</a:t>
                      </a:r>
                      <a:r>
                        <a:rPr dirty="0" baseline="9259" sz="900" spc="7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9259" sz="900" spc="-1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energético</a:t>
                      </a:r>
                      <a:r>
                        <a:rPr dirty="0" baseline="9259" sz="900" spc="7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9259" sz="9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dirty="0" baseline="9259" sz="900" spc="22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9259" sz="9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dirty="0" baseline="9259" sz="900" spc="7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9259" sz="900" spc="-1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empresa</a:t>
                      </a:r>
                      <a:r>
                        <a:rPr dirty="0" baseline="9259" sz="900" spc="-7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9259" sz="9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(por</a:t>
                      </a:r>
                      <a:r>
                        <a:rPr dirty="0" baseline="9259" sz="900" spc="-7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9259" sz="9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ejemplo,</a:t>
                      </a:r>
                      <a:r>
                        <a:rPr dirty="0" baseline="9259" sz="900" spc="1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9259" sz="9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por</a:t>
                      </a:r>
                      <a:r>
                        <a:rPr dirty="0" baseline="9259" sz="900" spc="7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9259" sz="9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el</a:t>
                      </a:r>
                      <a:r>
                        <a:rPr dirty="0" baseline="9259" sz="900" spc="7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9259" sz="9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consumo</a:t>
                      </a:r>
                      <a:r>
                        <a:rPr dirty="0" baseline="9259" sz="900" spc="1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9259" sz="9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dirty="0" baseline="9259" sz="900" spc="7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9259" sz="900" spc="-1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electricidad).</a:t>
                      </a:r>
                      <a:r>
                        <a:rPr dirty="0" baseline="9259" sz="900" spc="7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9259" sz="9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Métrica:</a:t>
                      </a:r>
                      <a:r>
                        <a:rPr dirty="0" baseline="9259" sz="900" spc="22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9259" sz="900" spc="-1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Toneladas</a:t>
                      </a:r>
                      <a:r>
                        <a:rPr dirty="0" baseline="9259" sz="900" spc="7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9259" sz="900" spc="-1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equivalentes</a:t>
                      </a:r>
                      <a:r>
                        <a:rPr dirty="0" baseline="9259" sz="900" spc="1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9259" sz="9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de </a:t>
                      </a:r>
                      <a:r>
                        <a:rPr dirty="0" baseline="9259" sz="900" spc="-3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CO</a:t>
                      </a:r>
                      <a:r>
                        <a:rPr dirty="0" sz="400" spc="-2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baseline="9259" sz="900" spc="-3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baseline="9259" sz="9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  <a:buAutoNum type="arabicParenBoth"/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48260" marR="351155">
                        <a:lnSpc>
                          <a:spcPct val="111700"/>
                        </a:lnSpc>
                      </a:pP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Los </a:t>
                      </a:r>
                      <a:r>
                        <a:rPr dirty="0" sz="600" spc="-1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indicadores</a:t>
                      </a:r>
                      <a:r>
                        <a:rPr dirty="0" sz="600" spc="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600" spc="-1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emisiones</a:t>
                      </a:r>
                      <a:r>
                        <a:rPr dirty="0" sz="600" spc="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se recogen</a:t>
                      </a:r>
                      <a:r>
                        <a:rPr dirty="0" sz="600" spc="-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dirty="0" sz="600" spc="-1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la Ley</a:t>
                      </a:r>
                      <a:r>
                        <a:rPr dirty="0" sz="600" spc="-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11/2018,</a:t>
                      </a:r>
                      <a:r>
                        <a:rPr dirty="0" sz="600" spc="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así</a:t>
                      </a:r>
                      <a:r>
                        <a:rPr dirty="0" sz="600" spc="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como</a:t>
                      </a:r>
                      <a:r>
                        <a:rPr dirty="0" sz="600" spc="-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en el </a:t>
                      </a:r>
                      <a:r>
                        <a:rPr dirty="0" sz="600" spc="-1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requerimiento</a:t>
                      </a:r>
                      <a:r>
                        <a:rPr dirty="0" sz="600" spc="-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600" spc="-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1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información</a:t>
                      </a:r>
                      <a:r>
                        <a:rPr dirty="0" sz="600" spc="-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1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E1-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6 de la NEIS (ESRS</a:t>
                      </a:r>
                      <a:r>
                        <a:rPr dirty="0" sz="600" spc="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dirty="0" sz="600" spc="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inglés)</a:t>
                      </a:r>
                      <a:r>
                        <a:rPr dirty="0" sz="600" spc="-1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E1 de</a:t>
                      </a:r>
                      <a:r>
                        <a:rPr dirty="0" sz="600" spc="-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1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sostenibilidad</a:t>
                      </a:r>
                      <a:r>
                        <a:rPr dirty="0" sz="600" spc="-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1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aprobada mediante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acto </a:t>
                      </a:r>
                      <a:r>
                        <a:rPr dirty="0" sz="600" spc="-1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delegado</a:t>
                      </a:r>
                      <a:r>
                        <a:rPr dirty="0" sz="600" spc="5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por</a:t>
                      </a:r>
                      <a:r>
                        <a:rPr dirty="0" sz="600" spc="-1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dirty="0" sz="600" spc="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C.E.</a:t>
                      </a:r>
                      <a:r>
                        <a:rPr dirty="0" sz="600" spc="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el 31 de Julio</a:t>
                      </a:r>
                      <a:r>
                        <a:rPr dirty="0" sz="600" spc="-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600" spc="-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2023, en</a:t>
                      </a:r>
                      <a:r>
                        <a:rPr dirty="0" sz="600" spc="-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1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desarrollo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600" spc="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la Directiva</a:t>
                      </a:r>
                      <a:r>
                        <a:rPr dirty="0" sz="600" spc="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600" spc="-1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1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Sostenibilidad Corporativa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1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(CSRD).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Para</a:t>
                      </a:r>
                      <a:r>
                        <a:rPr dirty="0" sz="600" spc="1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su</a:t>
                      </a:r>
                      <a:r>
                        <a:rPr dirty="0" sz="600" spc="1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1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cumplimentación</a:t>
                      </a:r>
                      <a:r>
                        <a:rPr dirty="0" sz="600" spc="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se</a:t>
                      </a:r>
                      <a:r>
                        <a:rPr dirty="0" sz="600" spc="1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1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recomienda</a:t>
                      </a:r>
                      <a:r>
                        <a:rPr dirty="0" sz="600" spc="1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el</a:t>
                      </a:r>
                      <a:r>
                        <a:rPr dirty="0" sz="600" spc="1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uso de</a:t>
                      </a:r>
                      <a:r>
                        <a:rPr dirty="0" sz="600" spc="2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1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calculadoras</a:t>
                      </a:r>
                      <a:r>
                        <a:rPr dirty="0" sz="600" spc="1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600" spc="1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1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emisiones,</a:t>
                      </a:r>
                      <a:r>
                        <a:rPr dirty="0" sz="600" spc="1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dirty="0" sz="600" spc="1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1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concreto: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 marL="4826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600" spc="-1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https://</a:t>
                      </a:r>
                      <a:r>
                        <a:rPr dirty="0" sz="600" spc="-10">
                          <a:solidFill>
                            <a:srgbClr val="211D1F"/>
                          </a:solidFill>
                          <a:latin typeface="Arial"/>
                          <a:cs typeface="Arial"/>
                          <a:hlinkClick r:id="rId2"/>
                        </a:rPr>
                        <a:t>www.miteco.gob.es/es/cambio-climatico/temas/mitigacion-politicas-y-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  <a:hlinkClick r:id="rId2"/>
                        </a:rPr>
                        <a:t>medidas/calculadoras.aspx</a:t>
                      </a:r>
                      <a:r>
                        <a:rPr dirty="0" sz="600" spc="28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(para</a:t>
                      </a:r>
                      <a:r>
                        <a:rPr dirty="0" sz="600" spc="5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1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emisiones</a:t>
                      </a:r>
                      <a:r>
                        <a:rPr dirty="0" sz="600" spc="5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alcance</a:t>
                      </a:r>
                      <a:r>
                        <a:rPr dirty="0" sz="600" spc="6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600" spc="4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dirty="0" sz="600" spc="6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2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2).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48260" marR="389255" indent="112395">
                        <a:lnSpc>
                          <a:spcPct val="110000"/>
                        </a:lnSpc>
                        <a:spcBef>
                          <a:spcPts val="5"/>
                        </a:spcBef>
                        <a:buAutoNum type="arabicParenBoth" startAt="3"/>
                        <a:tabLst>
                          <a:tab pos="160655" algn="l"/>
                        </a:tabLst>
                      </a:pP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Indicador</a:t>
                      </a:r>
                      <a:r>
                        <a:rPr dirty="0" sz="600" spc="-2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1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requerido</a:t>
                      </a:r>
                      <a:r>
                        <a:rPr dirty="0" sz="600" spc="-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para</a:t>
                      </a:r>
                      <a:r>
                        <a:rPr dirty="0" sz="600" spc="-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las</a:t>
                      </a:r>
                      <a:r>
                        <a:rPr dirty="0" sz="600" spc="-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empresas</a:t>
                      </a:r>
                      <a:r>
                        <a:rPr dirty="0" sz="600" spc="-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y grupos</a:t>
                      </a:r>
                      <a:r>
                        <a:rPr dirty="0" sz="600" spc="-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sujetos</a:t>
                      </a:r>
                      <a:r>
                        <a:rPr dirty="0" sz="600" spc="-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600" spc="-1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dirty="0" sz="600" spc="-1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Ley</a:t>
                      </a:r>
                      <a:r>
                        <a:rPr dirty="0" sz="600" spc="-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11/2018, así como</a:t>
                      </a:r>
                      <a:r>
                        <a:rPr dirty="0" sz="600" spc="-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dirty="0" sz="600" spc="-1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el</a:t>
                      </a:r>
                      <a:r>
                        <a:rPr dirty="0" sz="600" spc="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1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requerimiento</a:t>
                      </a:r>
                      <a:r>
                        <a:rPr dirty="0" sz="600" spc="-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600" spc="-1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información E1-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5 de</a:t>
                      </a:r>
                      <a:r>
                        <a:rPr dirty="0" sz="600" spc="-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dirty="0" sz="600" spc="-1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NEIS</a:t>
                      </a:r>
                      <a:r>
                        <a:rPr dirty="0" sz="600" spc="-1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(ESRS</a:t>
                      </a:r>
                      <a:r>
                        <a:rPr dirty="0" sz="600" spc="-1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en inglés)</a:t>
                      </a:r>
                      <a:r>
                        <a:rPr dirty="0" sz="600" spc="-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E1 </a:t>
                      </a:r>
                      <a:r>
                        <a:rPr dirty="0" sz="600" spc="-1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aprobada</a:t>
                      </a:r>
                      <a:r>
                        <a:rPr dirty="0" sz="600" spc="-1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1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mediante</a:t>
                      </a:r>
                      <a:r>
                        <a:rPr dirty="0" sz="600" spc="-2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acto </a:t>
                      </a:r>
                      <a:r>
                        <a:rPr dirty="0" sz="600" spc="-1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delegado</a:t>
                      </a:r>
                      <a:r>
                        <a:rPr dirty="0" sz="600" spc="5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por</a:t>
                      </a:r>
                      <a:r>
                        <a:rPr dirty="0" sz="600" spc="-1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la C.E.</a:t>
                      </a:r>
                      <a:r>
                        <a:rPr dirty="0" sz="600" spc="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el</a:t>
                      </a:r>
                      <a:r>
                        <a:rPr dirty="0" sz="600" spc="-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31</a:t>
                      </a:r>
                      <a:r>
                        <a:rPr dirty="0" sz="600" spc="-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de Julio</a:t>
                      </a:r>
                      <a:r>
                        <a:rPr dirty="0" sz="600" spc="-1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600" spc="-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2023, en</a:t>
                      </a:r>
                      <a:r>
                        <a:rPr dirty="0" sz="600" spc="-1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desarrollo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de la</a:t>
                      </a:r>
                      <a:r>
                        <a:rPr dirty="0" sz="600" spc="-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Directiva</a:t>
                      </a:r>
                      <a:r>
                        <a:rPr dirty="0" sz="600" spc="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600" spc="-2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1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Sostenibilidad Corporativa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(CSRD).</a:t>
                      </a:r>
                      <a:r>
                        <a:rPr dirty="0" sz="600" spc="-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Métrica:</a:t>
                      </a:r>
                      <a:r>
                        <a:rPr dirty="0" sz="600" spc="-1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Kilovatios</a:t>
                      </a:r>
                      <a:r>
                        <a:rPr dirty="0" sz="600" spc="-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1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hora.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 marL="48260" marR="389255" indent="112395">
                        <a:lnSpc>
                          <a:spcPct val="111700"/>
                        </a:lnSpc>
                        <a:buAutoNum type="arabicParenBoth" startAt="3"/>
                        <a:tabLst>
                          <a:tab pos="160655" algn="l"/>
                        </a:tabLst>
                      </a:pP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Indicador</a:t>
                      </a:r>
                      <a:r>
                        <a:rPr dirty="0" sz="600" spc="-2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1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requerido</a:t>
                      </a:r>
                      <a:r>
                        <a:rPr dirty="0" sz="600" spc="-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para</a:t>
                      </a:r>
                      <a:r>
                        <a:rPr dirty="0" sz="600" spc="-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las</a:t>
                      </a:r>
                      <a:r>
                        <a:rPr dirty="0" sz="600" spc="-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empresas</a:t>
                      </a:r>
                      <a:r>
                        <a:rPr dirty="0" sz="600" spc="-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y grupos</a:t>
                      </a:r>
                      <a:r>
                        <a:rPr dirty="0" sz="600" spc="-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sujetos</a:t>
                      </a:r>
                      <a:r>
                        <a:rPr dirty="0" sz="600" spc="-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600" spc="-1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dirty="0" sz="600" spc="-1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Ley</a:t>
                      </a:r>
                      <a:r>
                        <a:rPr dirty="0" sz="600" spc="-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11/2018, así como</a:t>
                      </a:r>
                      <a:r>
                        <a:rPr dirty="0" sz="600" spc="-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dirty="0" sz="600" spc="-1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el</a:t>
                      </a:r>
                      <a:r>
                        <a:rPr dirty="0" sz="600" spc="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1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requerimiento</a:t>
                      </a:r>
                      <a:r>
                        <a:rPr dirty="0" sz="600" spc="-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600" spc="-1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información E3-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4 de</a:t>
                      </a:r>
                      <a:r>
                        <a:rPr dirty="0" sz="600" spc="-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dirty="0" sz="600" spc="-1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NEIS</a:t>
                      </a:r>
                      <a:r>
                        <a:rPr dirty="0" sz="600" spc="-1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(ESRS</a:t>
                      </a:r>
                      <a:r>
                        <a:rPr dirty="0" sz="600" spc="-1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en inglés)</a:t>
                      </a:r>
                      <a:r>
                        <a:rPr dirty="0" sz="600" spc="-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E1 </a:t>
                      </a:r>
                      <a:r>
                        <a:rPr dirty="0" sz="600" spc="-1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aprobada</a:t>
                      </a:r>
                      <a:r>
                        <a:rPr dirty="0" sz="600" spc="-1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1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mediante</a:t>
                      </a:r>
                      <a:r>
                        <a:rPr dirty="0" sz="600" spc="-2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acto </a:t>
                      </a:r>
                      <a:r>
                        <a:rPr dirty="0" sz="600" spc="-1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delegado</a:t>
                      </a:r>
                      <a:r>
                        <a:rPr dirty="0" sz="600" spc="5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por</a:t>
                      </a:r>
                      <a:r>
                        <a:rPr dirty="0" sz="600" spc="-1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la C.E.</a:t>
                      </a:r>
                      <a:r>
                        <a:rPr dirty="0" sz="600" spc="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el</a:t>
                      </a:r>
                      <a:r>
                        <a:rPr dirty="0" sz="600" spc="-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31</a:t>
                      </a:r>
                      <a:r>
                        <a:rPr dirty="0" sz="600" spc="-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de Julio</a:t>
                      </a:r>
                      <a:r>
                        <a:rPr dirty="0" sz="600" spc="-1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de 2023,</a:t>
                      </a:r>
                      <a:r>
                        <a:rPr dirty="0" sz="600" spc="-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dirty="0" sz="600" spc="-1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desarrollo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de la</a:t>
                      </a:r>
                      <a:r>
                        <a:rPr dirty="0" sz="600" spc="-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Directiva</a:t>
                      </a:r>
                      <a:r>
                        <a:rPr dirty="0" sz="600" spc="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600" spc="-2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1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Sostenibilidad</a:t>
                      </a:r>
                      <a:r>
                        <a:rPr dirty="0" sz="600" spc="-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1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Corporativa</a:t>
                      </a:r>
                      <a:r>
                        <a:rPr dirty="0" sz="600" spc="-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(CSRD).</a:t>
                      </a:r>
                      <a:r>
                        <a:rPr dirty="0" sz="600" spc="-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Métrica:</a:t>
                      </a:r>
                      <a:r>
                        <a:rPr dirty="0" sz="600" spc="-1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metros</a:t>
                      </a:r>
                      <a:r>
                        <a:rPr dirty="0" sz="600" spc="-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1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cúbicos.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 marL="160655" indent="-112395">
                        <a:lnSpc>
                          <a:spcPct val="100000"/>
                        </a:lnSpc>
                        <a:spcBef>
                          <a:spcPts val="70"/>
                        </a:spcBef>
                        <a:buAutoNum type="arabicParenBoth" startAt="3"/>
                        <a:tabLst>
                          <a:tab pos="160655" algn="l"/>
                        </a:tabLst>
                      </a:pP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Consigne</a:t>
                      </a:r>
                      <a:r>
                        <a:rPr dirty="0" sz="600" spc="-2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el</a:t>
                      </a:r>
                      <a:r>
                        <a:rPr dirty="0" sz="600" spc="-1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importe</a:t>
                      </a:r>
                      <a:r>
                        <a:rPr dirty="0" sz="600" spc="-1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monetario</a:t>
                      </a:r>
                      <a:r>
                        <a:rPr dirty="0" sz="600" spc="-25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dirty="0" sz="600" spc="-1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EUROS</a:t>
                      </a:r>
                      <a:r>
                        <a:rPr dirty="0" sz="600" spc="-2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del</a:t>
                      </a:r>
                      <a:r>
                        <a:rPr dirty="0" sz="600" spc="-2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consumo</a:t>
                      </a:r>
                      <a:r>
                        <a:rPr dirty="0" sz="600" spc="-10">
                          <a:solidFill>
                            <a:srgbClr val="211D1F"/>
                          </a:solidFill>
                          <a:latin typeface="Arial"/>
                          <a:cs typeface="Arial"/>
                        </a:rPr>
                        <a:t> correspondiente.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50165">
                    <a:lnL w="9525">
                      <a:solidFill>
                        <a:srgbClr val="211D1F"/>
                      </a:solidFill>
                      <a:prstDash val="solid"/>
                    </a:lnL>
                    <a:lnR w="9525">
                      <a:solidFill>
                        <a:srgbClr val="211D1F"/>
                      </a:solidFill>
                      <a:prstDash val="solid"/>
                    </a:lnR>
                    <a:lnT w="9525">
                      <a:solidFill>
                        <a:srgbClr val="211D1F"/>
                      </a:solidFill>
                      <a:prstDash val="solid"/>
                    </a:lnT>
                    <a:lnB w="9525">
                      <a:solidFill>
                        <a:srgbClr val="211D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6" name="object 6" descr=""/>
          <p:cNvSpPr/>
          <p:nvPr/>
        </p:nvSpPr>
        <p:spPr>
          <a:xfrm>
            <a:off x="3642347" y="3243326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20" h="274320">
                <a:moveTo>
                  <a:pt x="274320" y="0"/>
                </a:moveTo>
                <a:lnTo>
                  <a:pt x="262128" y="0"/>
                </a:lnTo>
                <a:lnTo>
                  <a:pt x="262128" y="11430"/>
                </a:lnTo>
                <a:lnTo>
                  <a:pt x="262128" y="261620"/>
                </a:lnTo>
                <a:lnTo>
                  <a:pt x="12192" y="261620"/>
                </a:lnTo>
                <a:lnTo>
                  <a:pt x="12192" y="11430"/>
                </a:lnTo>
                <a:lnTo>
                  <a:pt x="262128" y="11430"/>
                </a:lnTo>
                <a:lnTo>
                  <a:pt x="262128" y="0"/>
                </a:lnTo>
                <a:lnTo>
                  <a:pt x="0" y="0"/>
                </a:lnTo>
                <a:lnTo>
                  <a:pt x="0" y="11430"/>
                </a:lnTo>
                <a:lnTo>
                  <a:pt x="0" y="261620"/>
                </a:lnTo>
                <a:lnTo>
                  <a:pt x="0" y="267970"/>
                </a:lnTo>
                <a:lnTo>
                  <a:pt x="0" y="274320"/>
                </a:lnTo>
                <a:lnTo>
                  <a:pt x="268224" y="274320"/>
                </a:lnTo>
                <a:lnTo>
                  <a:pt x="268224" y="274066"/>
                </a:lnTo>
                <a:lnTo>
                  <a:pt x="274320" y="274066"/>
                </a:lnTo>
                <a:lnTo>
                  <a:pt x="274320" y="261874"/>
                </a:lnTo>
                <a:lnTo>
                  <a:pt x="268224" y="261874"/>
                </a:lnTo>
                <a:lnTo>
                  <a:pt x="268224" y="261620"/>
                </a:lnTo>
                <a:lnTo>
                  <a:pt x="274320" y="261620"/>
                </a:lnTo>
                <a:lnTo>
                  <a:pt x="274320" y="11430"/>
                </a:lnTo>
                <a:lnTo>
                  <a:pt x="2743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3642347" y="4677410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20" h="274320">
                <a:moveTo>
                  <a:pt x="274320" y="0"/>
                </a:moveTo>
                <a:lnTo>
                  <a:pt x="0" y="0"/>
                </a:lnTo>
                <a:lnTo>
                  <a:pt x="0" y="11430"/>
                </a:lnTo>
                <a:lnTo>
                  <a:pt x="0" y="261620"/>
                </a:lnTo>
                <a:lnTo>
                  <a:pt x="0" y="267970"/>
                </a:lnTo>
                <a:lnTo>
                  <a:pt x="0" y="274320"/>
                </a:lnTo>
                <a:lnTo>
                  <a:pt x="268224" y="274320"/>
                </a:lnTo>
                <a:lnTo>
                  <a:pt x="268224" y="274066"/>
                </a:lnTo>
                <a:lnTo>
                  <a:pt x="274320" y="274066"/>
                </a:lnTo>
                <a:lnTo>
                  <a:pt x="274320" y="266446"/>
                </a:lnTo>
                <a:lnTo>
                  <a:pt x="268224" y="266446"/>
                </a:lnTo>
                <a:lnTo>
                  <a:pt x="262128" y="266446"/>
                </a:lnTo>
                <a:lnTo>
                  <a:pt x="262128" y="261620"/>
                </a:lnTo>
                <a:lnTo>
                  <a:pt x="7632" y="261620"/>
                </a:lnTo>
                <a:lnTo>
                  <a:pt x="7632" y="11430"/>
                </a:lnTo>
                <a:lnTo>
                  <a:pt x="274320" y="11430"/>
                </a:lnTo>
                <a:lnTo>
                  <a:pt x="2743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5160264" y="5710428"/>
            <a:ext cx="1056640" cy="500380"/>
          </a:xfrm>
          <a:custGeom>
            <a:avLst/>
            <a:gdLst/>
            <a:ahLst/>
            <a:cxnLst/>
            <a:rect l="l" t="t" r="r" b="b"/>
            <a:pathLst>
              <a:path w="1056639" h="500379">
                <a:moveTo>
                  <a:pt x="1056132" y="248412"/>
                </a:moveTo>
                <a:lnTo>
                  <a:pt x="1036307" y="248412"/>
                </a:lnTo>
                <a:lnTo>
                  <a:pt x="528053" y="369506"/>
                </a:lnTo>
                <a:lnTo>
                  <a:pt x="19812" y="248412"/>
                </a:lnTo>
                <a:lnTo>
                  <a:pt x="0" y="248412"/>
                </a:lnTo>
                <a:lnTo>
                  <a:pt x="0" y="252984"/>
                </a:lnTo>
                <a:lnTo>
                  <a:pt x="508546" y="374142"/>
                </a:lnTo>
                <a:lnTo>
                  <a:pt x="0" y="495300"/>
                </a:lnTo>
                <a:lnTo>
                  <a:pt x="0" y="499872"/>
                </a:lnTo>
                <a:lnTo>
                  <a:pt x="19812" y="499872"/>
                </a:lnTo>
                <a:lnTo>
                  <a:pt x="528053" y="378790"/>
                </a:lnTo>
                <a:lnTo>
                  <a:pt x="1036307" y="499872"/>
                </a:lnTo>
                <a:lnTo>
                  <a:pt x="1056132" y="499872"/>
                </a:lnTo>
                <a:lnTo>
                  <a:pt x="1056132" y="495300"/>
                </a:lnTo>
                <a:lnTo>
                  <a:pt x="547560" y="374142"/>
                </a:lnTo>
                <a:lnTo>
                  <a:pt x="1056132" y="252984"/>
                </a:lnTo>
                <a:lnTo>
                  <a:pt x="1056132" y="248412"/>
                </a:lnTo>
                <a:close/>
              </a:path>
              <a:path w="1056639" h="500379">
                <a:moveTo>
                  <a:pt x="1056132" y="0"/>
                </a:moveTo>
                <a:lnTo>
                  <a:pt x="1036307" y="0"/>
                </a:lnTo>
                <a:lnTo>
                  <a:pt x="528053" y="118846"/>
                </a:lnTo>
                <a:lnTo>
                  <a:pt x="19812" y="0"/>
                </a:lnTo>
                <a:lnTo>
                  <a:pt x="0" y="0"/>
                </a:lnTo>
                <a:lnTo>
                  <a:pt x="0" y="4572"/>
                </a:lnTo>
                <a:lnTo>
                  <a:pt x="508368" y="123444"/>
                </a:lnTo>
                <a:lnTo>
                  <a:pt x="0" y="242316"/>
                </a:lnTo>
                <a:lnTo>
                  <a:pt x="0" y="246888"/>
                </a:lnTo>
                <a:lnTo>
                  <a:pt x="19812" y="246888"/>
                </a:lnTo>
                <a:lnTo>
                  <a:pt x="528053" y="128054"/>
                </a:lnTo>
                <a:lnTo>
                  <a:pt x="1036307" y="246888"/>
                </a:lnTo>
                <a:lnTo>
                  <a:pt x="1056132" y="246888"/>
                </a:lnTo>
                <a:lnTo>
                  <a:pt x="1056132" y="242316"/>
                </a:lnTo>
                <a:lnTo>
                  <a:pt x="547738" y="123444"/>
                </a:lnTo>
                <a:lnTo>
                  <a:pt x="1056132" y="4572"/>
                </a:lnTo>
                <a:lnTo>
                  <a:pt x="10561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53028" y="3255772"/>
            <a:ext cx="248412" cy="260350"/>
          </a:xfrm>
          <a:prstGeom prst="rect">
            <a:avLst/>
          </a:prstGeom>
        </p:spPr>
      </p:pic>
      <p:grpSp>
        <p:nvGrpSpPr>
          <p:cNvPr id="10" name="object 10" descr=""/>
          <p:cNvGrpSpPr/>
          <p:nvPr/>
        </p:nvGrpSpPr>
        <p:grpSpPr>
          <a:xfrm>
            <a:off x="3651503" y="4689855"/>
            <a:ext cx="265430" cy="252729"/>
            <a:chOff x="3651503" y="4689855"/>
            <a:chExt cx="265430" cy="252729"/>
          </a:xfrm>
        </p:grpSpPr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63696" y="4701540"/>
              <a:ext cx="240791" cy="228599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3651491" y="4689856"/>
              <a:ext cx="265430" cy="252729"/>
            </a:xfrm>
            <a:custGeom>
              <a:avLst/>
              <a:gdLst/>
              <a:ahLst/>
              <a:cxnLst/>
              <a:rect l="l" t="t" r="r" b="b"/>
              <a:pathLst>
                <a:path w="265429" h="252729">
                  <a:moveTo>
                    <a:pt x="265188" y="0"/>
                  </a:moveTo>
                  <a:lnTo>
                    <a:pt x="252996" y="0"/>
                  </a:lnTo>
                  <a:lnTo>
                    <a:pt x="252996" y="11430"/>
                  </a:lnTo>
                  <a:lnTo>
                    <a:pt x="252996" y="240030"/>
                  </a:lnTo>
                  <a:lnTo>
                    <a:pt x="12204" y="240030"/>
                  </a:lnTo>
                  <a:lnTo>
                    <a:pt x="12204" y="240284"/>
                  </a:lnTo>
                  <a:lnTo>
                    <a:pt x="6108" y="240284"/>
                  </a:lnTo>
                  <a:lnTo>
                    <a:pt x="6108" y="240030"/>
                  </a:lnTo>
                  <a:lnTo>
                    <a:pt x="12204" y="240030"/>
                  </a:lnTo>
                  <a:lnTo>
                    <a:pt x="12204" y="11430"/>
                  </a:lnTo>
                  <a:lnTo>
                    <a:pt x="252996" y="11430"/>
                  </a:lnTo>
                  <a:lnTo>
                    <a:pt x="252996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0" y="240030"/>
                  </a:lnTo>
                  <a:lnTo>
                    <a:pt x="0" y="246380"/>
                  </a:lnTo>
                  <a:lnTo>
                    <a:pt x="0" y="252730"/>
                  </a:lnTo>
                  <a:lnTo>
                    <a:pt x="265188" y="252730"/>
                  </a:lnTo>
                  <a:lnTo>
                    <a:pt x="265188" y="246380"/>
                  </a:lnTo>
                  <a:lnTo>
                    <a:pt x="265188" y="240030"/>
                  </a:lnTo>
                  <a:lnTo>
                    <a:pt x="265188" y="11430"/>
                  </a:lnTo>
                  <a:lnTo>
                    <a:pt x="2651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5020" y="254508"/>
            <a:ext cx="650747" cy="11125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75203" y="256031"/>
            <a:ext cx="192024" cy="108203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3029711" y="222961"/>
            <a:ext cx="2463165" cy="143510"/>
            <a:chOff x="3029711" y="222961"/>
            <a:chExt cx="2463165" cy="143510"/>
          </a:xfrm>
        </p:grpSpPr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29711" y="254508"/>
              <a:ext cx="425195" cy="111251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77920" y="222961"/>
              <a:ext cx="2014880" cy="143256"/>
            </a:xfrm>
            <a:prstGeom prst="rect">
              <a:avLst/>
            </a:prstGeom>
          </p:spPr>
        </p:pic>
      </p:grpSp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36241" y="431444"/>
            <a:ext cx="3683812" cy="113080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12508" y="254507"/>
            <a:ext cx="169621" cy="109728"/>
          </a:xfrm>
          <a:prstGeom prst="rect">
            <a:avLst/>
          </a:prstGeom>
        </p:spPr>
      </p:pic>
      <p:sp>
        <p:nvSpPr>
          <p:cNvPr id="9" name="object 9" descr=""/>
          <p:cNvSpPr/>
          <p:nvPr/>
        </p:nvSpPr>
        <p:spPr>
          <a:xfrm>
            <a:off x="254507" y="9044940"/>
            <a:ext cx="7054850" cy="1213485"/>
          </a:xfrm>
          <a:custGeom>
            <a:avLst/>
            <a:gdLst/>
            <a:ahLst/>
            <a:cxnLst/>
            <a:rect l="l" t="t" r="r" b="b"/>
            <a:pathLst>
              <a:path w="7054850" h="1213484">
                <a:moveTo>
                  <a:pt x="1524" y="1210056"/>
                </a:moveTo>
                <a:lnTo>
                  <a:pt x="7053072" y="1210056"/>
                </a:lnTo>
              </a:path>
              <a:path w="7054850" h="1213484">
                <a:moveTo>
                  <a:pt x="7051547" y="1213103"/>
                </a:moveTo>
                <a:lnTo>
                  <a:pt x="7051547" y="3048"/>
                </a:lnTo>
              </a:path>
              <a:path w="7054850" h="1213484">
                <a:moveTo>
                  <a:pt x="829056" y="0"/>
                </a:moveTo>
                <a:lnTo>
                  <a:pt x="7054595" y="0"/>
                </a:lnTo>
              </a:path>
              <a:path w="7054850" h="1213484">
                <a:moveTo>
                  <a:pt x="3048" y="1213103"/>
                </a:moveTo>
                <a:lnTo>
                  <a:pt x="3048" y="3048"/>
                </a:lnTo>
              </a:path>
              <a:path w="7054850" h="1213484">
                <a:moveTo>
                  <a:pt x="0" y="0"/>
                </a:moveTo>
                <a:lnTo>
                  <a:pt x="829056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0" name="object 10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764926" y="2333576"/>
            <a:ext cx="1099294" cy="94654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764926" y="2562195"/>
            <a:ext cx="1099294" cy="94654"/>
          </a:xfrm>
          <a:prstGeom prst="rect">
            <a:avLst/>
          </a:prstGeom>
        </p:spPr>
      </p:pic>
      <p:graphicFrame>
        <p:nvGraphicFramePr>
          <p:cNvPr id="12" name="object 12" descr=""/>
          <p:cNvGraphicFramePr>
            <a:graphicFrameLocks noGrp="1"/>
          </p:cNvGraphicFramePr>
          <p:nvPr/>
        </p:nvGraphicFramePr>
        <p:xfrm>
          <a:off x="253746" y="647700"/>
          <a:ext cx="7132320" cy="82302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6135"/>
                <a:gridCol w="396240"/>
                <a:gridCol w="1078864"/>
                <a:gridCol w="900430"/>
                <a:gridCol w="899159"/>
                <a:gridCol w="719454"/>
                <a:gridCol w="900429"/>
                <a:gridCol w="1327784"/>
              </a:tblGrid>
              <a:tr h="360680"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CENTRO</a:t>
                      </a:r>
                      <a:r>
                        <a:rPr dirty="0" sz="8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8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ESTUDIOS</a:t>
                      </a:r>
                      <a:r>
                        <a:rPr dirty="0" sz="8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MASTER</a:t>
                      </a:r>
                      <a:r>
                        <a:rPr dirty="0" sz="8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ANUSCHEH</a:t>
                      </a:r>
                      <a:r>
                        <a:rPr dirty="0"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8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CANARIAS,S.L.UNIPERSONAL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711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B76004712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8419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9410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59410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50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800" spc="-20">
                          <a:latin typeface="Arial"/>
                          <a:cs typeface="Arial"/>
                        </a:rPr>
                        <a:t>2023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8419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0534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34670">
                <a:tc gridSpan="8">
                  <a:txBody>
                    <a:bodyPr/>
                    <a:lstStyle/>
                    <a:p>
                      <a:pPr marL="2644140" marR="1200785" indent="-585470">
                        <a:lnSpc>
                          <a:spcPts val="1670"/>
                        </a:lnSpc>
                        <a:spcBef>
                          <a:spcPts val="40"/>
                        </a:spcBef>
                        <a:tabLst>
                          <a:tab pos="2646680" algn="l"/>
                          <a:tab pos="3406140" algn="l"/>
                          <a:tab pos="4684395" algn="l"/>
                          <a:tab pos="5168900" algn="l"/>
                          <a:tab pos="5839460" algn="l"/>
                        </a:tabLst>
                      </a:pPr>
                      <a:r>
                        <a:rPr dirty="0" u="dash"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		</a:t>
                      </a:r>
                      <a:r>
                        <a:rPr dirty="0" u="dash" sz="800" spc="-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0,00</a:t>
                      </a:r>
                      <a:r>
                        <a:rPr dirty="0" u="dash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u="none" sz="800">
                          <a:latin typeface="Arial"/>
                          <a:cs typeface="Arial"/>
                        </a:rPr>
                        <a:t>	</a:t>
                      </a:r>
                      <a:r>
                        <a:rPr dirty="0" u="dash"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u="dash" sz="800" spc="-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0,00</a:t>
                      </a:r>
                      <a:r>
                        <a:rPr dirty="0" u="dash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u="none" sz="800">
                          <a:latin typeface="Arial"/>
                          <a:cs typeface="Arial"/>
                        </a:rPr>
                        <a:t> </a:t>
                      </a:r>
                      <a:r>
                        <a:rPr dirty="0" u="none" sz="800" spc="-20">
                          <a:latin typeface="Arial"/>
                          <a:cs typeface="Arial"/>
                        </a:rPr>
                        <a:t>0,00</a:t>
                      </a:r>
                      <a:r>
                        <a:rPr dirty="0" u="none" sz="800">
                          <a:latin typeface="Arial"/>
                          <a:cs typeface="Arial"/>
                        </a:rPr>
                        <a:t>			</a:t>
                      </a:r>
                      <a:r>
                        <a:rPr dirty="0" u="none" sz="800" spc="-190">
                          <a:latin typeface="Arial"/>
                          <a:cs typeface="Arial"/>
                        </a:rPr>
                        <a:t> </a:t>
                      </a:r>
                      <a:r>
                        <a:rPr dirty="0" u="none" sz="800" spc="-10">
                          <a:latin typeface="Arial"/>
                          <a:cs typeface="Arial"/>
                        </a:rPr>
                        <a:t>0,00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356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7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0,00%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651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98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0,00%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8419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0,00%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5244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0,00%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2069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66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0,00%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2069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98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0,00%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8419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0,00%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5244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66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0,00%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397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98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0,00%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5244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0,00%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2069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66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0,00%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397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0,00%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651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0,00%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651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0,00%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8419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7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0,00%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397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0,00%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5244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0,00%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651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0,00%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397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0,00%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2069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0,00%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96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0,00%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651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0,00%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397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0,00%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5244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0,00%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651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6350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66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0,00%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3" name="object 13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2191" y="1063142"/>
            <a:ext cx="690600" cy="56388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12038" y="1422806"/>
            <a:ext cx="6120231" cy="56388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01554" y="2333576"/>
            <a:ext cx="1763813" cy="95777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165893" y="2333576"/>
            <a:ext cx="850968" cy="94654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01554" y="2562195"/>
            <a:ext cx="1227746" cy="95777"/>
          </a:xfrm>
          <a:prstGeom prst="rect">
            <a:avLst/>
          </a:prstGeom>
        </p:spPr>
      </p:pic>
      <p:sp>
        <p:nvSpPr>
          <p:cNvPr id="18" name="object 18" descr=""/>
          <p:cNvSpPr/>
          <p:nvPr/>
        </p:nvSpPr>
        <p:spPr>
          <a:xfrm>
            <a:off x="2316751" y="2632710"/>
            <a:ext cx="1347470" cy="0"/>
          </a:xfrm>
          <a:custGeom>
            <a:avLst/>
            <a:gdLst/>
            <a:ahLst/>
            <a:cxnLst/>
            <a:rect l="l" t="t" r="r" b="b"/>
            <a:pathLst>
              <a:path w="1347470" h="0">
                <a:moveTo>
                  <a:pt x="0" y="0"/>
                </a:moveTo>
                <a:lnTo>
                  <a:pt x="1347155" y="0"/>
                </a:lnTo>
              </a:path>
            </a:pathLst>
          </a:custGeom>
          <a:ln w="7620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4942635" y="2632710"/>
            <a:ext cx="1155065" cy="0"/>
          </a:xfrm>
          <a:custGeom>
            <a:avLst/>
            <a:gdLst/>
            <a:ahLst/>
            <a:cxnLst/>
            <a:rect l="l" t="t" r="r" b="b"/>
            <a:pathLst>
              <a:path w="1155064" h="0">
                <a:moveTo>
                  <a:pt x="0" y="0"/>
                </a:moveTo>
                <a:lnTo>
                  <a:pt x="1154931" y="0"/>
                </a:lnTo>
              </a:path>
            </a:pathLst>
          </a:custGeom>
          <a:ln w="7620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pic>
        <p:nvPicPr>
          <p:cNvPr id="20" name="object 20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165893" y="2562195"/>
            <a:ext cx="850968" cy="94654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52803" y="2917643"/>
            <a:ext cx="236183" cy="64260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112324" y="2872386"/>
            <a:ext cx="349060" cy="178905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668398" y="2867348"/>
            <a:ext cx="705986" cy="183943"/>
          </a:xfrm>
          <a:prstGeom prst="rect">
            <a:avLst/>
          </a:prstGeom>
        </p:spPr>
      </p:pic>
      <p:pic>
        <p:nvPicPr>
          <p:cNvPr id="24" name="object 24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679073" y="2866287"/>
            <a:ext cx="659315" cy="184032"/>
          </a:xfrm>
          <a:prstGeom prst="rect">
            <a:avLst/>
          </a:prstGeom>
        </p:spPr>
      </p:pic>
      <p:sp>
        <p:nvSpPr>
          <p:cNvPr id="25" name="object 25" descr=""/>
          <p:cNvSpPr/>
          <p:nvPr/>
        </p:nvSpPr>
        <p:spPr>
          <a:xfrm>
            <a:off x="3752682" y="2917643"/>
            <a:ext cx="313690" cy="64769"/>
          </a:xfrm>
          <a:custGeom>
            <a:avLst/>
            <a:gdLst/>
            <a:ahLst/>
            <a:cxnLst/>
            <a:rect l="l" t="t" r="r" b="b"/>
            <a:pathLst>
              <a:path w="313689" h="64769">
                <a:moveTo>
                  <a:pt x="8043" y="63288"/>
                </a:moveTo>
                <a:lnTo>
                  <a:pt x="0" y="63288"/>
                </a:lnTo>
                <a:lnTo>
                  <a:pt x="0" y="0"/>
                </a:lnTo>
                <a:lnTo>
                  <a:pt x="8574" y="0"/>
                </a:lnTo>
                <a:lnTo>
                  <a:pt x="17681" y="13612"/>
                </a:lnTo>
                <a:lnTo>
                  <a:pt x="8043" y="13612"/>
                </a:lnTo>
                <a:lnTo>
                  <a:pt x="8043" y="63288"/>
                </a:lnTo>
                <a:close/>
              </a:path>
              <a:path w="313689" h="64769">
                <a:moveTo>
                  <a:pt x="49853" y="49676"/>
                </a:moveTo>
                <a:lnTo>
                  <a:pt x="41809" y="49676"/>
                </a:lnTo>
                <a:lnTo>
                  <a:pt x="41809" y="0"/>
                </a:lnTo>
                <a:lnTo>
                  <a:pt x="49853" y="0"/>
                </a:lnTo>
                <a:lnTo>
                  <a:pt x="49853" y="49676"/>
                </a:lnTo>
                <a:close/>
              </a:path>
              <a:path w="313689" h="64769">
                <a:moveTo>
                  <a:pt x="49853" y="63288"/>
                </a:moveTo>
                <a:lnTo>
                  <a:pt x="41279" y="63288"/>
                </a:lnTo>
                <a:lnTo>
                  <a:pt x="8043" y="13612"/>
                </a:lnTo>
                <a:lnTo>
                  <a:pt x="17681" y="13612"/>
                </a:lnTo>
                <a:lnTo>
                  <a:pt x="41809" y="49676"/>
                </a:lnTo>
                <a:lnTo>
                  <a:pt x="49853" y="49676"/>
                </a:lnTo>
                <a:lnTo>
                  <a:pt x="49853" y="63288"/>
                </a:lnTo>
                <a:close/>
              </a:path>
              <a:path w="313689" h="64769">
                <a:moveTo>
                  <a:pt x="85327" y="64260"/>
                </a:moveTo>
                <a:lnTo>
                  <a:pt x="74956" y="64260"/>
                </a:lnTo>
                <a:lnTo>
                  <a:pt x="69770" y="62198"/>
                </a:lnTo>
                <a:lnTo>
                  <a:pt x="61815" y="54007"/>
                </a:lnTo>
                <a:lnTo>
                  <a:pt x="59841" y="48085"/>
                </a:lnTo>
                <a:lnTo>
                  <a:pt x="59841" y="31880"/>
                </a:lnTo>
                <a:lnTo>
                  <a:pt x="62198" y="25633"/>
                </a:lnTo>
                <a:lnTo>
                  <a:pt x="70860" y="18149"/>
                </a:lnTo>
                <a:lnTo>
                  <a:pt x="75663" y="16440"/>
                </a:lnTo>
                <a:lnTo>
                  <a:pt x="87684" y="16440"/>
                </a:lnTo>
                <a:lnTo>
                  <a:pt x="92841" y="18503"/>
                </a:lnTo>
                <a:lnTo>
                  <a:pt x="97046" y="22893"/>
                </a:lnTo>
                <a:lnTo>
                  <a:pt x="77431" y="22893"/>
                </a:lnTo>
                <a:lnTo>
                  <a:pt x="74219" y="24337"/>
                </a:lnTo>
                <a:lnTo>
                  <a:pt x="69093" y="30171"/>
                </a:lnTo>
                <a:lnTo>
                  <a:pt x="67822" y="34472"/>
                </a:lnTo>
                <a:lnTo>
                  <a:pt x="67796" y="46140"/>
                </a:lnTo>
                <a:lnTo>
                  <a:pt x="68344" y="48085"/>
                </a:lnTo>
                <a:lnTo>
                  <a:pt x="68971" y="50206"/>
                </a:lnTo>
                <a:lnTo>
                  <a:pt x="69084" y="50589"/>
                </a:lnTo>
                <a:lnTo>
                  <a:pt x="74193" y="56423"/>
                </a:lnTo>
                <a:lnTo>
                  <a:pt x="77431" y="57896"/>
                </a:lnTo>
                <a:lnTo>
                  <a:pt x="97487" y="57896"/>
                </a:lnTo>
                <a:lnTo>
                  <a:pt x="95816" y="59605"/>
                </a:lnTo>
                <a:lnTo>
                  <a:pt x="89040" y="63318"/>
                </a:lnTo>
                <a:lnTo>
                  <a:pt x="85327" y="64260"/>
                </a:lnTo>
                <a:close/>
              </a:path>
              <a:path w="313689" h="64769">
                <a:moveTo>
                  <a:pt x="97487" y="57896"/>
                </a:moveTo>
                <a:lnTo>
                  <a:pt x="85209" y="57896"/>
                </a:lnTo>
                <a:lnTo>
                  <a:pt x="88421" y="56423"/>
                </a:lnTo>
                <a:lnTo>
                  <a:pt x="90955" y="53477"/>
                </a:lnTo>
                <a:lnTo>
                  <a:pt x="93548" y="50589"/>
                </a:lnTo>
                <a:lnTo>
                  <a:pt x="94844" y="46140"/>
                </a:lnTo>
                <a:lnTo>
                  <a:pt x="94844" y="34472"/>
                </a:lnTo>
                <a:lnTo>
                  <a:pt x="93548" y="30171"/>
                </a:lnTo>
                <a:lnTo>
                  <a:pt x="88421" y="24337"/>
                </a:lnTo>
                <a:lnTo>
                  <a:pt x="85209" y="22893"/>
                </a:lnTo>
                <a:lnTo>
                  <a:pt x="97046" y="22893"/>
                </a:lnTo>
                <a:lnTo>
                  <a:pt x="100796" y="26753"/>
                </a:lnTo>
                <a:lnTo>
                  <a:pt x="102799" y="32439"/>
                </a:lnTo>
                <a:lnTo>
                  <a:pt x="102692" y="46140"/>
                </a:lnTo>
                <a:lnTo>
                  <a:pt x="101915" y="50206"/>
                </a:lnTo>
                <a:lnTo>
                  <a:pt x="100194" y="53477"/>
                </a:lnTo>
                <a:lnTo>
                  <a:pt x="98380" y="56983"/>
                </a:lnTo>
                <a:lnTo>
                  <a:pt x="97487" y="57896"/>
                </a:lnTo>
                <a:close/>
              </a:path>
              <a:path w="313689" h="64769">
                <a:moveTo>
                  <a:pt x="128109" y="23747"/>
                </a:moveTo>
                <a:lnTo>
                  <a:pt x="120201" y="23747"/>
                </a:lnTo>
                <a:lnTo>
                  <a:pt x="121538" y="21685"/>
                </a:lnTo>
                <a:lnTo>
                  <a:pt x="123454" y="19888"/>
                </a:lnTo>
                <a:lnTo>
                  <a:pt x="128227" y="17118"/>
                </a:lnTo>
                <a:lnTo>
                  <a:pt x="130938" y="16440"/>
                </a:lnTo>
                <a:lnTo>
                  <a:pt x="137420" y="16440"/>
                </a:lnTo>
                <a:lnTo>
                  <a:pt x="140074" y="17118"/>
                </a:lnTo>
                <a:lnTo>
                  <a:pt x="140587" y="17413"/>
                </a:lnTo>
                <a:lnTo>
                  <a:pt x="142311" y="18562"/>
                </a:lnTo>
                <a:lnTo>
                  <a:pt x="144355" y="19888"/>
                </a:lnTo>
                <a:lnTo>
                  <a:pt x="144697" y="20241"/>
                </a:lnTo>
                <a:lnTo>
                  <a:pt x="146023" y="21950"/>
                </a:lnTo>
                <a:lnTo>
                  <a:pt x="146444" y="23158"/>
                </a:lnTo>
                <a:lnTo>
                  <a:pt x="130113" y="23158"/>
                </a:lnTo>
                <a:lnTo>
                  <a:pt x="128109" y="23747"/>
                </a:lnTo>
                <a:close/>
              </a:path>
              <a:path w="313689" h="64769">
                <a:moveTo>
                  <a:pt x="153234" y="24484"/>
                </a:moveTo>
                <a:lnTo>
                  <a:pt x="146907" y="24484"/>
                </a:lnTo>
                <a:lnTo>
                  <a:pt x="150561" y="19122"/>
                </a:lnTo>
                <a:lnTo>
                  <a:pt x="155304" y="16440"/>
                </a:lnTo>
                <a:lnTo>
                  <a:pt x="165734" y="16440"/>
                </a:lnTo>
                <a:lnTo>
                  <a:pt x="169241" y="17707"/>
                </a:lnTo>
                <a:lnTo>
                  <a:pt x="171657" y="20241"/>
                </a:lnTo>
                <a:lnTo>
                  <a:pt x="174132" y="22716"/>
                </a:lnTo>
                <a:lnTo>
                  <a:pt x="174273" y="23158"/>
                </a:lnTo>
                <a:lnTo>
                  <a:pt x="156188" y="23158"/>
                </a:lnTo>
                <a:lnTo>
                  <a:pt x="153507" y="24219"/>
                </a:lnTo>
                <a:lnTo>
                  <a:pt x="153234" y="24484"/>
                </a:lnTo>
                <a:close/>
              </a:path>
              <a:path w="313689" h="64769">
                <a:moveTo>
                  <a:pt x="120920" y="63288"/>
                </a:moveTo>
                <a:lnTo>
                  <a:pt x="113141" y="63288"/>
                </a:lnTo>
                <a:lnTo>
                  <a:pt x="113141" y="17413"/>
                </a:lnTo>
                <a:lnTo>
                  <a:pt x="120124" y="17413"/>
                </a:lnTo>
                <a:lnTo>
                  <a:pt x="120124" y="23747"/>
                </a:lnTo>
                <a:lnTo>
                  <a:pt x="128109" y="23747"/>
                </a:lnTo>
                <a:lnTo>
                  <a:pt x="120920" y="35327"/>
                </a:lnTo>
                <a:lnTo>
                  <a:pt x="120920" y="63288"/>
                </a:lnTo>
                <a:close/>
              </a:path>
              <a:path w="313689" h="64769">
                <a:moveTo>
                  <a:pt x="148144" y="63288"/>
                </a:moveTo>
                <a:lnTo>
                  <a:pt x="140366" y="63288"/>
                </a:lnTo>
                <a:lnTo>
                  <a:pt x="140337" y="29964"/>
                </a:lnTo>
                <a:lnTo>
                  <a:pt x="139777" y="27725"/>
                </a:lnTo>
                <a:lnTo>
                  <a:pt x="139718" y="27489"/>
                </a:lnTo>
                <a:lnTo>
                  <a:pt x="137184" y="24013"/>
                </a:lnTo>
                <a:lnTo>
                  <a:pt x="135121" y="23158"/>
                </a:lnTo>
                <a:lnTo>
                  <a:pt x="146444" y="23158"/>
                </a:lnTo>
                <a:lnTo>
                  <a:pt x="146588" y="23571"/>
                </a:lnTo>
                <a:lnTo>
                  <a:pt x="146650" y="23747"/>
                </a:lnTo>
                <a:lnTo>
                  <a:pt x="146743" y="24013"/>
                </a:lnTo>
                <a:lnTo>
                  <a:pt x="146815" y="24219"/>
                </a:lnTo>
                <a:lnTo>
                  <a:pt x="146907" y="24484"/>
                </a:lnTo>
                <a:lnTo>
                  <a:pt x="153234" y="24484"/>
                </a:lnTo>
                <a:lnTo>
                  <a:pt x="151327" y="26340"/>
                </a:lnTo>
                <a:lnTo>
                  <a:pt x="149205" y="28521"/>
                </a:lnTo>
                <a:lnTo>
                  <a:pt x="148144" y="31968"/>
                </a:lnTo>
                <a:lnTo>
                  <a:pt x="148144" y="63288"/>
                </a:lnTo>
                <a:close/>
              </a:path>
              <a:path w="313689" h="64769">
                <a:moveTo>
                  <a:pt x="175369" y="63288"/>
                </a:moveTo>
                <a:lnTo>
                  <a:pt x="167591" y="63288"/>
                </a:lnTo>
                <a:lnTo>
                  <a:pt x="167591" y="31320"/>
                </a:lnTo>
                <a:lnTo>
                  <a:pt x="167430" y="29964"/>
                </a:lnTo>
                <a:lnTo>
                  <a:pt x="161197" y="23158"/>
                </a:lnTo>
                <a:lnTo>
                  <a:pt x="174273" y="23158"/>
                </a:lnTo>
                <a:lnTo>
                  <a:pt x="175199" y="26046"/>
                </a:lnTo>
                <a:lnTo>
                  <a:pt x="175294" y="26340"/>
                </a:lnTo>
                <a:lnTo>
                  <a:pt x="175369" y="63288"/>
                </a:lnTo>
                <a:close/>
              </a:path>
              <a:path w="313689" h="64769">
                <a:moveTo>
                  <a:pt x="194285" y="63288"/>
                </a:moveTo>
                <a:lnTo>
                  <a:pt x="186507" y="63288"/>
                </a:lnTo>
                <a:lnTo>
                  <a:pt x="186507" y="17413"/>
                </a:lnTo>
                <a:lnTo>
                  <a:pt x="194285" y="17413"/>
                </a:lnTo>
                <a:lnTo>
                  <a:pt x="194285" y="63288"/>
                </a:lnTo>
                <a:close/>
              </a:path>
              <a:path w="313689" h="64769">
                <a:moveTo>
                  <a:pt x="194285" y="8839"/>
                </a:moveTo>
                <a:lnTo>
                  <a:pt x="186507" y="8839"/>
                </a:lnTo>
                <a:lnTo>
                  <a:pt x="186507" y="0"/>
                </a:lnTo>
                <a:lnTo>
                  <a:pt x="194285" y="0"/>
                </a:lnTo>
                <a:lnTo>
                  <a:pt x="194285" y="8839"/>
                </a:lnTo>
                <a:close/>
              </a:path>
              <a:path w="313689" h="64769">
                <a:moveTo>
                  <a:pt x="221363" y="23954"/>
                </a:moveTo>
                <a:lnTo>
                  <a:pt x="213820" y="23954"/>
                </a:lnTo>
                <a:lnTo>
                  <a:pt x="217179" y="18945"/>
                </a:lnTo>
                <a:lnTo>
                  <a:pt x="222040" y="16440"/>
                </a:lnTo>
                <a:lnTo>
                  <a:pt x="231174" y="16440"/>
                </a:lnTo>
                <a:lnTo>
                  <a:pt x="233708" y="16941"/>
                </a:lnTo>
                <a:lnTo>
                  <a:pt x="238304" y="18945"/>
                </a:lnTo>
                <a:lnTo>
                  <a:pt x="240043" y="20241"/>
                </a:lnTo>
                <a:lnTo>
                  <a:pt x="242203" y="23158"/>
                </a:lnTo>
                <a:lnTo>
                  <a:pt x="223484" y="23158"/>
                </a:lnTo>
                <a:lnTo>
                  <a:pt x="221363" y="23954"/>
                </a:lnTo>
                <a:close/>
              </a:path>
              <a:path w="313689" h="64769">
                <a:moveTo>
                  <a:pt x="214615" y="63288"/>
                </a:moveTo>
                <a:lnTo>
                  <a:pt x="206837" y="63288"/>
                </a:lnTo>
                <a:lnTo>
                  <a:pt x="206837" y="17413"/>
                </a:lnTo>
                <a:lnTo>
                  <a:pt x="213820" y="17413"/>
                </a:lnTo>
                <a:lnTo>
                  <a:pt x="213820" y="23954"/>
                </a:lnTo>
                <a:lnTo>
                  <a:pt x="221363" y="23954"/>
                </a:lnTo>
                <a:lnTo>
                  <a:pt x="220655" y="24219"/>
                </a:lnTo>
                <a:lnTo>
                  <a:pt x="218239" y="26340"/>
                </a:lnTo>
                <a:lnTo>
                  <a:pt x="215823" y="28344"/>
                </a:lnTo>
                <a:lnTo>
                  <a:pt x="214633" y="32263"/>
                </a:lnTo>
                <a:lnTo>
                  <a:pt x="214615" y="63288"/>
                </a:lnTo>
                <a:close/>
              </a:path>
              <a:path w="313689" h="64769">
                <a:moveTo>
                  <a:pt x="244050" y="63288"/>
                </a:moveTo>
                <a:lnTo>
                  <a:pt x="236271" y="63288"/>
                </a:lnTo>
                <a:lnTo>
                  <a:pt x="236177" y="31497"/>
                </a:lnTo>
                <a:lnTo>
                  <a:pt x="235977" y="29876"/>
                </a:lnTo>
                <a:lnTo>
                  <a:pt x="234798" y="26753"/>
                </a:lnTo>
                <a:lnTo>
                  <a:pt x="233708" y="25515"/>
                </a:lnTo>
                <a:lnTo>
                  <a:pt x="232117" y="24572"/>
                </a:lnTo>
                <a:lnTo>
                  <a:pt x="230644" y="23630"/>
                </a:lnTo>
                <a:lnTo>
                  <a:pt x="228846" y="23158"/>
                </a:lnTo>
                <a:lnTo>
                  <a:pt x="242203" y="23158"/>
                </a:lnTo>
                <a:lnTo>
                  <a:pt x="242400" y="23423"/>
                </a:lnTo>
                <a:lnTo>
                  <a:pt x="243195" y="25339"/>
                </a:lnTo>
                <a:lnTo>
                  <a:pt x="243608" y="27578"/>
                </a:lnTo>
                <a:lnTo>
                  <a:pt x="243902" y="28992"/>
                </a:lnTo>
                <a:lnTo>
                  <a:pt x="243954" y="29876"/>
                </a:lnTo>
                <a:lnTo>
                  <a:pt x="244050" y="63288"/>
                </a:lnTo>
                <a:close/>
              </a:path>
              <a:path w="313689" h="64769">
                <a:moveTo>
                  <a:pt x="261728" y="31644"/>
                </a:moveTo>
                <a:lnTo>
                  <a:pt x="254126" y="30583"/>
                </a:lnTo>
                <a:lnTo>
                  <a:pt x="254834" y="27283"/>
                </a:lnTo>
                <a:lnTo>
                  <a:pt x="255905" y="24838"/>
                </a:lnTo>
                <a:lnTo>
                  <a:pt x="255983" y="24661"/>
                </a:lnTo>
                <a:lnTo>
                  <a:pt x="257574" y="22716"/>
                </a:lnTo>
                <a:lnTo>
                  <a:pt x="259165" y="20713"/>
                </a:lnTo>
                <a:lnTo>
                  <a:pt x="261463" y="19151"/>
                </a:lnTo>
                <a:lnTo>
                  <a:pt x="264468" y="18031"/>
                </a:lnTo>
                <a:lnTo>
                  <a:pt x="267641" y="16912"/>
                </a:lnTo>
                <a:lnTo>
                  <a:pt x="267860" y="16912"/>
                </a:lnTo>
                <a:lnTo>
                  <a:pt x="270950" y="16440"/>
                </a:lnTo>
                <a:lnTo>
                  <a:pt x="278788" y="16440"/>
                </a:lnTo>
                <a:lnTo>
                  <a:pt x="281970" y="16912"/>
                </a:lnTo>
                <a:lnTo>
                  <a:pt x="284445" y="17855"/>
                </a:lnTo>
                <a:lnTo>
                  <a:pt x="286920" y="18739"/>
                </a:lnTo>
                <a:lnTo>
                  <a:pt x="288717" y="19888"/>
                </a:lnTo>
                <a:lnTo>
                  <a:pt x="290956" y="22716"/>
                </a:lnTo>
                <a:lnTo>
                  <a:pt x="291039" y="22893"/>
                </a:lnTo>
                <a:lnTo>
                  <a:pt x="270096" y="22893"/>
                </a:lnTo>
                <a:lnTo>
                  <a:pt x="267385" y="23541"/>
                </a:lnTo>
                <a:lnTo>
                  <a:pt x="265617" y="24838"/>
                </a:lnTo>
                <a:lnTo>
                  <a:pt x="263850" y="26075"/>
                </a:lnTo>
                <a:lnTo>
                  <a:pt x="262553" y="28344"/>
                </a:lnTo>
                <a:lnTo>
                  <a:pt x="261728" y="31644"/>
                </a:lnTo>
                <a:close/>
              </a:path>
              <a:path w="313689" h="64769">
                <a:moveTo>
                  <a:pt x="271599" y="64260"/>
                </a:moveTo>
                <a:lnTo>
                  <a:pt x="263526" y="64260"/>
                </a:lnTo>
                <a:lnTo>
                  <a:pt x="259636" y="63023"/>
                </a:lnTo>
                <a:lnTo>
                  <a:pt x="254156" y="58132"/>
                </a:lnTo>
                <a:lnTo>
                  <a:pt x="253159" y="55834"/>
                </a:lnTo>
                <a:lnTo>
                  <a:pt x="252801" y="54920"/>
                </a:lnTo>
                <a:lnTo>
                  <a:pt x="252801" y="48939"/>
                </a:lnTo>
                <a:lnTo>
                  <a:pt x="253207" y="47289"/>
                </a:lnTo>
                <a:lnTo>
                  <a:pt x="253301" y="46906"/>
                </a:lnTo>
                <a:lnTo>
                  <a:pt x="277197" y="36152"/>
                </a:lnTo>
                <a:lnTo>
                  <a:pt x="281852" y="35268"/>
                </a:lnTo>
                <a:lnTo>
                  <a:pt x="284799" y="34207"/>
                </a:lnTo>
                <a:lnTo>
                  <a:pt x="284799" y="28992"/>
                </a:lnTo>
                <a:lnTo>
                  <a:pt x="284062" y="26782"/>
                </a:lnTo>
                <a:lnTo>
                  <a:pt x="282589" y="25545"/>
                </a:lnTo>
                <a:lnTo>
                  <a:pt x="280644" y="23777"/>
                </a:lnTo>
                <a:lnTo>
                  <a:pt x="277698" y="22893"/>
                </a:lnTo>
                <a:lnTo>
                  <a:pt x="291039" y="22893"/>
                </a:lnTo>
                <a:lnTo>
                  <a:pt x="292610" y="40306"/>
                </a:lnTo>
                <a:lnTo>
                  <a:pt x="284799" y="40306"/>
                </a:lnTo>
                <a:lnTo>
                  <a:pt x="281970" y="41426"/>
                </a:lnTo>
                <a:lnTo>
                  <a:pt x="277727" y="42398"/>
                </a:lnTo>
                <a:lnTo>
                  <a:pt x="268888" y="43695"/>
                </a:lnTo>
                <a:lnTo>
                  <a:pt x="266619" y="44195"/>
                </a:lnTo>
                <a:lnTo>
                  <a:pt x="265264" y="44726"/>
                </a:lnTo>
                <a:lnTo>
                  <a:pt x="263909" y="45315"/>
                </a:lnTo>
                <a:lnTo>
                  <a:pt x="262877" y="46170"/>
                </a:lnTo>
                <a:lnTo>
                  <a:pt x="262170" y="47289"/>
                </a:lnTo>
                <a:lnTo>
                  <a:pt x="261463" y="48350"/>
                </a:lnTo>
                <a:lnTo>
                  <a:pt x="261109" y="49558"/>
                </a:lnTo>
                <a:lnTo>
                  <a:pt x="261177" y="53123"/>
                </a:lnTo>
                <a:lnTo>
                  <a:pt x="261905" y="54714"/>
                </a:lnTo>
                <a:lnTo>
                  <a:pt x="265028" y="57484"/>
                </a:lnTo>
                <a:lnTo>
                  <a:pt x="267226" y="58132"/>
                </a:lnTo>
                <a:lnTo>
                  <a:pt x="284713" y="58132"/>
                </a:lnTo>
                <a:lnTo>
                  <a:pt x="282530" y="59959"/>
                </a:lnTo>
                <a:lnTo>
                  <a:pt x="280042" y="61520"/>
                </a:lnTo>
                <a:lnTo>
                  <a:pt x="280202" y="61520"/>
                </a:lnTo>
                <a:lnTo>
                  <a:pt x="277108" y="62758"/>
                </a:lnTo>
                <a:lnTo>
                  <a:pt x="274457" y="63760"/>
                </a:lnTo>
                <a:lnTo>
                  <a:pt x="271599" y="64260"/>
                </a:lnTo>
                <a:close/>
              </a:path>
              <a:path w="313689" h="64769">
                <a:moveTo>
                  <a:pt x="284713" y="58132"/>
                </a:moveTo>
                <a:lnTo>
                  <a:pt x="273516" y="58132"/>
                </a:lnTo>
                <a:lnTo>
                  <a:pt x="276100" y="57484"/>
                </a:lnTo>
                <a:lnTo>
                  <a:pt x="278346" y="56217"/>
                </a:lnTo>
                <a:lnTo>
                  <a:pt x="280703" y="54920"/>
                </a:lnTo>
                <a:lnTo>
                  <a:pt x="282412" y="53123"/>
                </a:lnTo>
                <a:lnTo>
                  <a:pt x="283473" y="50825"/>
                </a:lnTo>
                <a:lnTo>
                  <a:pt x="284357" y="49116"/>
                </a:lnTo>
                <a:lnTo>
                  <a:pt x="284672" y="47289"/>
                </a:lnTo>
                <a:lnTo>
                  <a:pt x="284799" y="40306"/>
                </a:lnTo>
                <a:lnTo>
                  <a:pt x="292610" y="40306"/>
                </a:lnTo>
                <a:lnTo>
                  <a:pt x="292725" y="53123"/>
                </a:lnTo>
                <a:lnTo>
                  <a:pt x="292813" y="55834"/>
                </a:lnTo>
                <a:lnTo>
                  <a:pt x="293071" y="57484"/>
                </a:lnTo>
                <a:lnTo>
                  <a:pt x="285488" y="57484"/>
                </a:lnTo>
                <a:lnTo>
                  <a:pt x="284713" y="58132"/>
                </a:lnTo>
                <a:close/>
              </a:path>
              <a:path w="313689" h="64769">
                <a:moveTo>
                  <a:pt x="295052" y="63288"/>
                </a:moveTo>
                <a:lnTo>
                  <a:pt x="286920" y="63288"/>
                </a:lnTo>
                <a:lnTo>
                  <a:pt x="286123" y="61520"/>
                </a:lnTo>
                <a:lnTo>
                  <a:pt x="285715" y="59959"/>
                </a:lnTo>
                <a:lnTo>
                  <a:pt x="285647" y="59664"/>
                </a:lnTo>
                <a:lnTo>
                  <a:pt x="285481" y="58132"/>
                </a:lnTo>
                <a:lnTo>
                  <a:pt x="285411" y="57484"/>
                </a:lnTo>
                <a:lnTo>
                  <a:pt x="293071" y="57484"/>
                </a:lnTo>
                <a:lnTo>
                  <a:pt x="293461" y="59664"/>
                </a:lnTo>
                <a:lnTo>
                  <a:pt x="294109" y="61520"/>
                </a:lnTo>
                <a:lnTo>
                  <a:pt x="295052" y="63288"/>
                </a:lnTo>
                <a:close/>
              </a:path>
              <a:path w="313689" h="64769">
                <a:moveTo>
                  <a:pt x="313438" y="63288"/>
                </a:moveTo>
                <a:lnTo>
                  <a:pt x="305659" y="63288"/>
                </a:lnTo>
                <a:lnTo>
                  <a:pt x="305659" y="0"/>
                </a:lnTo>
                <a:lnTo>
                  <a:pt x="313438" y="0"/>
                </a:lnTo>
                <a:lnTo>
                  <a:pt x="313438" y="63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6" name="object 26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459111" y="2866287"/>
            <a:ext cx="518153" cy="185004"/>
          </a:xfrm>
          <a:prstGeom prst="rect">
            <a:avLst/>
          </a:prstGeom>
        </p:spPr>
      </p:pic>
      <p:pic>
        <p:nvPicPr>
          <p:cNvPr id="27" name="object 27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5203460" y="2817052"/>
            <a:ext cx="647648" cy="283561"/>
          </a:xfrm>
          <a:prstGeom prst="rect">
            <a:avLst/>
          </a:prstGeom>
        </p:spPr>
      </p:pic>
      <p:pic>
        <p:nvPicPr>
          <p:cNvPr id="28" name="object 28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6342722" y="2866287"/>
            <a:ext cx="597883" cy="184032"/>
          </a:xfrm>
          <a:prstGeom prst="rect">
            <a:avLst/>
          </a:prstGeom>
        </p:spPr>
      </p:pic>
      <p:pic>
        <p:nvPicPr>
          <p:cNvPr id="29" name="object 29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625373" y="9133004"/>
            <a:ext cx="4513030" cy="82911"/>
          </a:xfrm>
          <a:prstGeom prst="rect">
            <a:avLst/>
          </a:prstGeom>
        </p:spPr>
      </p:pic>
      <p:pic>
        <p:nvPicPr>
          <p:cNvPr id="30" name="object 30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530733" y="9394697"/>
            <a:ext cx="4990032" cy="802386"/>
          </a:xfrm>
          <a:prstGeom prst="rect">
            <a:avLst/>
          </a:prstGeom>
        </p:spPr>
      </p:pic>
      <p:sp>
        <p:nvSpPr>
          <p:cNvPr id="31" name="object 31" descr=""/>
          <p:cNvSpPr/>
          <p:nvPr/>
        </p:nvSpPr>
        <p:spPr>
          <a:xfrm>
            <a:off x="256031" y="9291828"/>
            <a:ext cx="7053580" cy="0"/>
          </a:xfrm>
          <a:custGeom>
            <a:avLst/>
            <a:gdLst/>
            <a:ahLst/>
            <a:cxnLst/>
            <a:rect l="l" t="t" r="r" b="b"/>
            <a:pathLst>
              <a:path w="7053580" h="0">
                <a:moveTo>
                  <a:pt x="0" y="0"/>
                </a:moveTo>
                <a:lnTo>
                  <a:pt x="7053071" y="0"/>
                </a:lnTo>
              </a:path>
            </a:pathLst>
          </a:custGeom>
          <a:ln w="7620">
            <a:solidFill>
              <a:srgbClr val="211F1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2" name="object 32" descr=""/>
          <p:cNvGrpSpPr/>
          <p:nvPr/>
        </p:nvGrpSpPr>
        <p:grpSpPr>
          <a:xfrm>
            <a:off x="371673" y="1874804"/>
            <a:ext cx="6480175" cy="212090"/>
            <a:chOff x="371673" y="1874804"/>
            <a:chExt cx="6480175" cy="212090"/>
          </a:xfrm>
        </p:grpSpPr>
        <p:pic>
          <p:nvPicPr>
            <p:cNvPr id="33" name="object 33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71673" y="1874804"/>
              <a:ext cx="6480081" cy="95879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663007" y="2003669"/>
              <a:ext cx="3502003" cy="83088"/>
            </a:xfrm>
            <a:prstGeom prst="rect">
              <a:avLst/>
            </a:prstGeom>
          </p:spPr>
        </p:pic>
      </p:grpSp>
      <p:pic>
        <p:nvPicPr>
          <p:cNvPr id="35" name="object 35" descr="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319802" y="1218046"/>
            <a:ext cx="1195276" cy="75559"/>
          </a:xfrm>
          <a:prstGeom prst="rect">
            <a:avLst/>
          </a:prstGeom>
        </p:spPr>
      </p:pic>
      <p:pic>
        <p:nvPicPr>
          <p:cNvPr id="36" name="object 36" descr="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324703" y="1579202"/>
            <a:ext cx="3822821" cy="75559"/>
          </a:xfrm>
          <a:prstGeom prst="rect">
            <a:avLst/>
          </a:prstGeom>
        </p:spPr>
      </p:pic>
      <p:pic>
        <p:nvPicPr>
          <p:cNvPr id="37" name="object 37" descr="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6979919" y="1851405"/>
            <a:ext cx="196596" cy="18795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67284" y="1338072"/>
            <a:ext cx="2018030" cy="9525"/>
          </a:xfrm>
          <a:custGeom>
            <a:avLst/>
            <a:gdLst/>
            <a:ahLst/>
            <a:cxnLst/>
            <a:rect l="l" t="t" r="r" b="b"/>
            <a:pathLst>
              <a:path w="2018030" h="9525">
                <a:moveTo>
                  <a:pt x="2017763" y="0"/>
                </a:moveTo>
                <a:lnTo>
                  <a:pt x="2017763" y="0"/>
                </a:lnTo>
                <a:lnTo>
                  <a:pt x="0" y="0"/>
                </a:lnTo>
                <a:lnTo>
                  <a:pt x="0" y="3048"/>
                </a:lnTo>
                <a:lnTo>
                  <a:pt x="0" y="6096"/>
                </a:lnTo>
                <a:lnTo>
                  <a:pt x="0" y="9144"/>
                </a:lnTo>
                <a:lnTo>
                  <a:pt x="431279" y="9144"/>
                </a:lnTo>
                <a:lnTo>
                  <a:pt x="434340" y="9144"/>
                </a:lnTo>
                <a:lnTo>
                  <a:pt x="1726679" y="9144"/>
                </a:lnTo>
                <a:lnTo>
                  <a:pt x="1729740" y="9144"/>
                </a:lnTo>
                <a:lnTo>
                  <a:pt x="2017763" y="9144"/>
                </a:lnTo>
                <a:lnTo>
                  <a:pt x="2017763" y="3048"/>
                </a:lnTo>
                <a:lnTo>
                  <a:pt x="2017763" y="0"/>
                </a:lnTo>
                <a:close/>
              </a:path>
            </a:pathLst>
          </a:custGeom>
          <a:solidFill>
            <a:srgbClr val="231F1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03803" y="254508"/>
            <a:ext cx="725424" cy="11125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90188" y="256031"/>
            <a:ext cx="193548" cy="10972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43171" y="254507"/>
            <a:ext cx="516636" cy="11277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19544" y="256031"/>
            <a:ext cx="262127" cy="109728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4277017" y="1828393"/>
            <a:ext cx="1602105" cy="184150"/>
          </a:xfrm>
          <a:custGeom>
            <a:avLst/>
            <a:gdLst/>
            <a:ahLst/>
            <a:cxnLst/>
            <a:rect l="l" t="t" r="r" b="b"/>
            <a:pathLst>
              <a:path w="1602104" h="184150">
                <a:moveTo>
                  <a:pt x="44551" y="155841"/>
                </a:moveTo>
                <a:lnTo>
                  <a:pt x="12814" y="155841"/>
                </a:lnTo>
                <a:lnTo>
                  <a:pt x="12814" y="103771"/>
                </a:lnTo>
                <a:lnTo>
                  <a:pt x="0" y="103771"/>
                </a:lnTo>
                <a:lnTo>
                  <a:pt x="0" y="166535"/>
                </a:lnTo>
                <a:lnTo>
                  <a:pt x="44551" y="166535"/>
                </a:lnTo>
                <a:lnTo>
                  <a:pt x="44551" y="155841"/>
                </a:lnTo>
                <a:close/>
              </a:path>
              <a:path w="1602104" h="184150">
                <a:moveTo>
                  <a:pt x="106337" y="1155"/>
                </a:moveTo>
                <a:lnTo>
                  <a:pt x="94488" y="1155"/>
                </a:lnTo>
                <a:lnTo>
                  <a:pt x="94488" y="43573"/>
                </a:lnTo>
                <a:lnTo>
                  <a:pt x="81724" y="22809"/>
                </a:lnTo>
                <a:lnTo>
                  <a:pt x="68414" y="1155"/>
                </a:lnTo>
                <a:lnTo>
                  <a:pt x="56045" y="1155"/>
                </a:lnTo>
                <a:lnTo>
                  <a:pt x="56045" y="64439"/>
                </a:lnTo>
                <a:lnTo>
                  <a:pt x="67881" y="64439"/>
                </a:lnTo>
                <a:lnTo>
                  <a:pt x="67881" y="22809"/>
                </a:lnTo>
                <a:lnTo>
                  <a:pt x="93522" y="64439"/>
                </a:lnTo>
                <a:lnTo>
                  <a:pt x="106337" y="64439"/>
                </a:lnTo>
                <a:lnTo>
                  <a:pt x="106337" y="43573"/>
                </a:lnTo>
                <a:lnTo>
                  <a:pt x="106337" y="1155"/>
                </a:lnTo>
                <a:close/>
              </a:path>
              <a:path w="1602104" h="184150">
                <a:moveTo>
                  <a:pt x="111467" y="166535"/>
                </a:moveTo>
                <a:lnTo>
                  <a:pt x="105689" y="152120"/>
                </a:lnTo>
                <a:lnTo>
                  <a:pt x="101396" y="141427"/>
                </a:lnTo>
                <a:lnTo>
                  <a:pt x="92011" y="118008"/>
                </a:lnTo>
                <a:lnTo>
                  <a:pt x="88036" y="108089"/>
                </a:lnTo>
                <a:lnTo>
                  <a:pt x="88036" y="141427"/>
                </a:lnTo>
                <a:lnTo>
                  <a:pt x="70713" y="141427"/>
                </a:lnTo>
                <a:lnTo>
                  <a:pt x="79286" y="118008"/>
                </a:lnTo>
                <a:lnTo>
                  <a:pt x="88036" y="141427"/>
                </a:lnTo>
                <a:lnTo>
                  <a:pt x="88036" y="108089"/>
                </a:lnTo>
                <a:lnTo>
                  <a:pt x="86093" y="103238"/>
                </a:lnTo>
                <a:lnTo>
                  <a:pt x="72567" y="103238"/>
                </a:lnTo>
                <a:lnTo>
                  <a:pt x="47993" y="166535"/>
                </a:lnTo>
                <a:lnTo>
                  <a:pt x="61518" y="166535"/>
                </a:lnTo>
                <a:lnTo>
                  <a:pt x="66827" y="152120"/>
                </a:lnTo>
                <a:lnTo>
                  <a:pt x="92189" y="152120"/>
                </a:lnTo>
                <a:lnTo>
                  <a:pt x="97675" y="166535"/>
                </a:lnTo>
                <a:lnTo>
                  <a:pt x="111467" y="166535"/>
                </a:lnTo>
                <a:close/>
              </a:path>
              <a:path w="1602104" h="184150">
                <a:moveTo>
                  <a:pt x="178460" y="32880"/>
                </a:moveTo>
                <a:lnTo>
                  <a:pt x="171831" y="10960"/>
                </a:lnTo>
                <a:lnTo>
                  <a:pt x="171716" y="10807"/>
                </a:lnTo>
                <a:lnTo>
                  <a:pt x="170065" y="8661"/>
                </a:lnTo>
                <a:lnTo>
                  <a:pt x="165290" y="3746"/>
                </a:lnTo>
                <a:lnTo>
                  <a:pt x="165290" y="25311"/>
                </a:lnTo>
                <a:lnTo>
                  <a:pt x="165227" y="40157"/>
                </a:lnTo>
                <a:lnTo>
                  <a:pt x="163664" y="45351"/>
                </a:lnTo>
                <a:lnTo>
                  <a:pt x="162623" y="46583"/>
                </a:lnTo>
                <a:lnTo>
                  <a:pt x="157124" y="52768"/>
                </a:lnTo>
                <a:lnTo>
                  <a:pt x="152920" y="54622"/>
                </a:lnTo>
                <a:lnTo>
                  <a:pt x="142722" y="54622"/>
                </a:lnTo>
                <a:lnTo>
                  <a:pt x="130251" y="25311"/>
                </a:lnTo>
                <a:lnTo>
                  <a:pt x="131445" y="21297"/>
                </a:lnTo>
                <a:lnTo>
                  <a:pt x="131927" y="19888"/>
                </a:lnTo>
                <a:lnTo>
                  <a:pt x="135064" y="16357"/>
                </a:lnTo>
                <a:lnTo>
                  <a:pt x="138303" y="12763"/>
                </a:lnTo>
                <a:lnTo>
                  <a:pt x="142544" y="10960"/>
                </a:lnTo>
                <a:lnTo>
                  <a:pt x="153098" y="10960"/>
                </a:lnTo>
                <a:lnTo>
                  <a:pt x="157340" y="12763"/>
                </a:lnTo>
                <a:lnTo>
                  <a:pt x="160515" y="16357"/>
                </a:lnTo>
                <a:lnTo>
                  <a:pt x="163703" y="19888"/>
                </a:lnTo>
                <a:lnTo>
                  <a:pt x="165290" y="25311"/>
                </a:lnTo>
                <a:lnTo>
                  <a:pt x="165290" y="3746"/>
                </a:lnTo>
                <a:lnTo>
                  <a:pt x="164465" y="2882"/>
                </a:lnTo>
                <a:lnTo>
                  <a:pt x="157010" y="0"/>
                </a:lnTo>
                <a:lnTo>
                  <a:pt x="142519" y="0"/>
                </a:lnTo>
                <a:lnTo>
                  <a:pt x="123202" y="10960"/>
                </a:lnTo>
                <a:lnTo>
                  <a:pt x="121361" y="13703"/>
                </a:lnTo>
                <a:lnTo>
                  <a:pt x="118008" y="21297"/>
                </a:lnTo>
                <a:lnTo>
                  <a:pt x="117030" y="26720"/>
                </a:lnTo>
                <a:lnTo>
                  <a:pt x="117030" y="43281"/>
                </a:lnTo>
                <a:lnTo>
                  <a:pt x="119799" y="51206"/>
                </a:lnTo>
                <a:lnTo>
                  <a:pt x="130937" y="62699"/>
                </a:lnTo>
                <a:lnTo>
                  <a:pt x="138417" y="65582"/>
                </a:lnTo>
                <a:lnTo>
                  <a:pt x="157099" y="65582"/>
                </a:lnTo>
                <a:lnTo>
                  <a:pt x="164553" y="62699"/>
                </a:lnTo>
                <a:lnTo>
                  <a:pt x="170154" y="56921"/>
                </a:lnTo>
                <a:lnTo>
                  <a:pt x="171907" y="54622"/>
                </a:lnTo>
                <a:lnTo>
                  <a:pt x="173786" y="52171"/>
                </a:lnTo>
                <a:lnTo>
                  <a:pt x="176390" y="46583"/>
                </a:lnTo>
                <a:lnTo>
                  <a:pt x="177939" y="40157"/>
                </a:lnTo>
                <a:lnTo>
                  <a:pt x="177965" y="39928"/>
                </a:lnTo>
                <a:lnTo>
                  <a:pt x="178460" y="32880"/>
                </a:lnTo>
                <a:close/>
              </a:path>
              <a:path w="1602104" h="184150">
                <a:moveTo>
                  <a:pt x="201002" y="103238"/>
                </a:moveTo>
                <a:lnTo>
                  <a:pt x="181737" y="103238"/>
                </a:lnTo>
                <a:lnTo>
                  <a:pt x="170599" y="146380"/>
                </a:lnTo>
                <a:lnTo>
                  <a:pt x="162750" y="116674"/>
                </a:lnTo>
                <a:lnTo>
                  <a:pt x="159194" y="103238"/>
                </a:lnTo>
                <a:lnTo>
                  <a:pt x="140017" y="103238"/>
                </a:lnTo>
                <a:lnTo>
                  <a:pt x="140017" y="166535"/>
                </a:lnTo>
                <a:lnTo>
                  <a:pt x="151853" y="166535"/>
                </a:lnTo>
                <a:lnTo>
                  <a:pt x="151942" y="116674"/>
                </a:lnTo>
                <a:lnTo>
                  <a:pt x="164325" y="166535"/>
                </a:lnTo>
                <a:lnTo>
                  <a:pt x="176606" y="166535"/>
                </a:lnTo>
                <a:lnTo>
                  <a:pt x="181686" y="146380"/>
                </a:lnTo>
                <a:lnTo>
                  <a:pt x="189153" y="116674"/>
                </a:lnTo>
                <a:lnTo>
                  <a:pt x="189153" y="166535"/>
                </a:lnTo>
                <a:lnTo>
                  <a:pt x="201002" y="166535"/>
                </a:lnTo>
                <a:lnTo>
                  <a:pt x="201002" y="116674"/>
                </a:lnTo>
                <a:lnTo>
                  <a:pt x="201002" y="103238"/>
                </a:lnTo>
                <a:close/>
              </a:path>
              <a:path w="1602104" h="184150">
                <a:moveTo>
                  <a:pt x="234327" y="1155"/>
                </a:moveTo>
                <a:lnTo>
                  <a:pt x="184124" y="1155"/>
                </a:lnTo>
                <a:lnTo>
                  <a:pt x="184124" y="11849"/>
                </a:lnTo>
                <a:lnTo>
                  <a:pt x="202857" y="11849"/>
                </a:lnTo>
                <a:lnTo>
                  <a:pt x="202857" y="64439"/>
                </a:lnTo>
                <a:lnTo>
                  <a:pt x="215671" y="64439"/>
                </a:lnTo>
                <a:lnTo>
                  <a:pt x="215671" y="11849"/>
                </a:lnTo>
                <a:lnTo>
                  <a:pt x="234327" y="11849"/>
                </a:lnTo>
                <a:lnTo>
                  <a:pt x="234327" y="1155"/>
                </a:lnTo>
                <a:close/>
              </a:path>
              <a:path w="1602104" h="184150">
                <a:moveTo>
                  <a:pt x="260756" y="155841"/>
                </a:moveTo>
                <a:lnTo>
                  <a:pt x="225488" y="155841"/>
                </a:lnTo>
                <a:lnTo>
                  <a:pt x="225488" y="138684"/>
                </a:lnTo>
                <a:lnTo>
                  <a:pt x="257136" y="138684"/>
                </a:lnTo>
                <a:lnTo>
                  <a:pt x="257136" y="127990"/>
                </a:lnTo>
                <a:lnTo>
                  <a:pt x="225488" y="127990"/>
                </a:lnTo>
                <a:lnTo>
                  <a:pt x="225488" y="113931"/>
                </a:lnTo>
                <a:lnTo>
                  <a:pt x="259524" y="113931"/>
                </a:lnTo>
                <a:lnTo>
                  <a:pt x="259524" y="103238"/>
                </a:lnTo>
                <a:lnTo>
                  <a:pt x="212674" y="103238"/>
                </a:lnTo>
                <a:lnTo>
                  <a:pt x="212674" y="166535"/>
                </a:lnTo>
                <a:lnTo>
                  <a:pt x="260756" y="166535"/>
                </a:lnTo>
                <a:lnTo>
                  <a:pt x="260756" y="155841"/>
                </a:lnTo>
                <a:close/>
              </a:path>
              <a:path w="1602104" h="184150">
                <a:moveTo>
                  <a:pt x="294259" y="64439"/>
                </a:moveTo>
                <a:lnTo>
                  <a:pt x="288480" y="50025"/>
                </a:lnTo>
                <a:lnTo>
                  <a:pt x="284200" y="39331"/>
                </a:lnTo>
                <a:lnTo>
                  <a:pt x="274802" y="15913"/>
                </a:lnTo>
                <a:lnTo>
                  <a:pt x="270827" y="6007"/>
                </a:lnTo>
                <a:lnTo>
                  <a:pt x="270827" y="39331"/>
                </a:lnTo>
                <a:lnTo>
                  <a:pt x="253504" y="39331"/>
                </a:lnTo>
                <a:lnTo>
                  <a:pt x="262077" y="15913"/>
                </a:lnTo>
                <a:lnTo>
                  <a:pt x="270827" y="39331"/>
                </a:lnTo>
                <a:lnTo>
                  <a:pt x="270827" y="6007"/>
                </a:lnTo>
                <a:lnTo>
                  <a:pt x="268884" y="1155"/>
                </a:lnTo>
                <a:lnTo>
                  <a:pt x="255358" y="1155"/>
                </a:lnTo>
                <a:lnTo>
                  <a:pt x="230797" y="64439"/>
                </a:lnTo>
                <a:lnTo>
                  <a:pt x="244309" y="64439"/>
                </a:lnTo>
                <a:lnTo>
                  <a:pt x="249618" y="50025"/>
                </a:lnTo>
                <a:lnTo>
                  <a:pt x="274993" y="50025"/>
                </a:lnTo>
                <a:lnTo>
                  <a:pt x="280466" y="64439"/>
                </a:lnTo>
                <a:lnTo>
                  <a:pt x="294259" y="64439"/>
                </a:lnTo>
                <a:close/>
              </a:path>
              <a:path w="1602104" h="184150">
                <a:moveTo>
                  <a:pt x="333590" y="103238"/>
                </a:moveTo>
                <a:lnTo>
                  <a:pt x="314325" y="103238"/>
                </a:lnTo>
                <a:lnTo>
                  <a:pt x="303187" y="146380"/>
                </a:lnTo>
                <a:lnTo>
                  <a:pt x="295338" y="116674"/>
                </a:lnTo>
                <a:lnTo>
                  <a:pt x="291782" y="103238"/>
                </a:lnTo>
                <a:lnTo>
                  <a:pt x="272605" y="103238"/>
                </a:lnTo>
                <a:lnTo>
                  <a:pt x="272605" y="166535"/>
                </a:lnTo>
                <a:lnTo>
                  <a:pt x="284441" y="166535"/>
                </a:lnTo>
                <a:lnTo>
                  <a:pt x="284530" y="116674"/>
                </a:lnTo>
                <a:lnTo>
                  <a:pt x="296913" y="166535"/>
                </a:lnTo>
                <a:lnTo>
                  <a:pt x="309194" y="166535"/>
                </a:lnTo>
                <a:lnTo>
                  <a:pt x="314274" y="146380"/>
                </a:lnTo>
                <a:lnTo>
                  <a:pt x="321741" y="116674"/>
                </a:lnTo>
                <a:lnTo>
                  <a:pt x="321741" y="166535"/>
                </a:lnTo>
                <a:lnTo>
                  <a:pt x="333590" y="166535"/>
                </a:lnTo>
                <a:lnTo>
                  <a:pt x="333590" y="116674"/>
                </a:lnTo>
                <a:lnTo>
                  <a:pt x="333590" y="103238"/>
                </a:lnTo>
                <a:close/>
              </a:path>
              <a:path w="1602104" h="184150">
                <a:moveTo>
                  <a:pt x="349859" y="42049"/>
                </a:moveTo>
                <a:lnTo>
                  <a:pt x="320421" y="23456"/>
                </a:lnTo>
                <a:lnTo>
                  <a:pt x="316496" y="22034"/>
                </a:lnTo>
                <a:lnTo>
                  <a:pt x="314858" y="20688"/>
                </a:lnTo>
                <a:lnTo>
                  <a:pt x="313613" y="19621"/>
                </a:lnTo>
                <a:lnTo>
                  <a:pt x="312991" y="18351"/>
                </a:lnTo>
                <a:lnTo>
                  <a:pt x="312991" y="15227"/>
                </a:lnTo>
                <a:lnTo>
                  <a:pt x="313677" y="13906"/>
                </a:lnTo>
                <a:lnTo>
                  <a:pt x="317169" y="11315"/>
                </a:lnTo>
                <a:lnTo>
                  <a:pt x="317309" y="11315"/>
                </a:lnTo>
                <a:lnTo>
                  <a:pt x="319976" y="10604"/>
                </a:lnTo>
                <a:lnTo>
                  <a:pt x="327228" y="10604"/>
                </a:lnTo>
                <a:lnTo>
                  <a:pt x="329907" y="11315"/>
                </a:lnTo>
                <a:lnTo>
                  <a:pt x="331736" y="12725"/>
                </a:lnTo>
                <a:lnTo>
                  <a:pt x="333502" y="14198"/>
                </a:lnTo>
                <a:lnTo>
                  <a:pt x="334657" y="16560"/>
                </a:lnTo>
                <a:lnTo>
                  <a:pt x="335178" y="19799"/>
                </a:lnTo>
                <a:lnTo>
                  <a:pt x="348005" y="19354"/>
                </a:lnTo>
                <a:lnTo>
                  <a:pt x="347916" y="16560"/>
                </a:lnTo>
                <a:lnTo>
                  <a:pt x="347827" y="13462"/>
                </a:lnTo>
                <a:lnTo>
                  <a:pt x="346544" y="10604"/>
                </a:lnTo>
                <a:lnTo>
                  <a:pt x="345732" y="8775"/>
                </a:lnTo>
                <a:lnTo>
                  <a:pt x="341718" y="5308"/>
                </a:lnTo>
                <a:lnTo>
                  <a:pt x="337718" y="1765"/>
                </a:lnTo>
                <a:lnTo>
                  <a:pt x="331736" y="0"/>
                </a:lnTo>
                <a:lnTo>
                  <a:pt x="318947" y="0"/>
                </a:lnTo>
                <a:lnTo>
                  <a:pt x="300799" y="22745"/>
                </a:lnTo>
                <a:lnTo>
                  <a:pt x="302742" y="27012"/>
                </a:lnTo>
                <a:lnTo>
                  <a:pt x="306628" y="30492"/>
                </a:lnTo>
                <a:lnTo>
                  <a:pt x="309346" y="32969"/>
                </a:lnTo>
                <a:lnTo>
                  <a:pt x="314121" y="35064"/>
                </a:lnTo>
                <a:lnTo>
                  <a:pt x="326250" y="38061"/>
                </a:lnTo>
                <a:lnTo>
                  <a:pt x="329641" y="38976"/>
                </a:lnTo>
                <a:lnTo>
                  <a:pt x="333298" y="40271"/>
                </a:lnTo>
                <a:lnTo>
                  <a:pt x="334835" y="41186"/>
                </a:lnTo>
                <a:lnTo>
                  <a:pt x="336600" y="43307"/>
                </a:lnTo>
                <a:lnTo>
                  <a:pt x="337045" y="44577"/>
                </a:lnTo>
                <a:lnTo>
                  <a:pt x="337045" y="48412"/>
                </a:lnTo>
                <a:lnTo>
                  <a:pt x="336003" y="50444"/>
                </a:lnTo>
                <a:lnTo>
                  <a:pt x="331927" y="53835"/>
                </a:lnTo>
                <a:lnTo>
                  <a:pt x="332130" y="53835"/>
                </a:lnTo>
                <a:lnTo>
                  <a:pt x="328726" y="54800"/>
                </a:lnTo>
                <a:lnTo>
                  <a:pt x="320776" y="54800"/>
                </a:lnTo>
                <a:lnTo>
                  <a:pt x="310870" y="42697"/>
                </a:lnTo>
                <a:lnTo>
                  <a:pt x="298411" y="43929"/>
                </a:lnTo>
                <a:lnTo>
                  <a:pt x="298488" y="44577"/>
                </a:lnTo>
                <a:lnTo>
                  <a:pt x="299237" y="51003"/>
                </a:lnTo>
                <a:lnTo>
                  <a:pt x="301802" y="56362"/>
                </a:lnTo>
                <a:lnTo>
                  <a:pt x="306108" y="60020"/>
                </a:lnTo>
                <a:lnTo>
                  <a:pt x="310400" y="63728"/>
                </a:lnTo>
                <a:lnTo>
                  <a:pt x="316534" y="65582"/>
                </a:lnTo>
                <a:lnTo>
                  <a:pt x="330022" y="65582"/>
                </a:lnTo>
                <a:lnTo>
                  <a:pt x="334619" y="64820"/>
                </a:lnTo>
                <a:lnTo>
                  <a:pt x="341985" y="61760"/>
                </a:lnTo>
                <a:lnTo>
                  <a:pt x="344843" y="59397"/>
                </a:lnTo>
                <a:lnTo>
                  <a:pt x="347738" y="54800"/>
                </a:lnTo>
                <a:lnTo>
                  <a:pt x="348856" y="53035"/>
                </a:lnTo>
                <a:lnTo>
                  <a:pt x="349770" y="49936"/>
                </a:lnTo>
                <a:lnTo>
                  <a:pt x="349859" y="42049"/>
                </a:lnTo>
                <a:close/>
              </a:path>
              <a:path w="1602104" h="184150">
                <a:moveTo>
                  <a:pt x="405803" y="134975"/>
                </a:moveTo>
                <a:lnTo>
                  <a:pt x="405269" y="127584"/>
                </a:lnTo>
                <a:lnTo>
                  <a:pt x="405218" y="127406"/>
                </a:lnTo>
                <a:lnTo>
                  <a:pt x="403707" y="121183"/>
                </a:lnTo>
                <a:lnTo>
                  <a:pt x="401078" y="115557"/>
                </a:lnTo>
                <a:lnTo>
                  <a:pt x="399173" y="113055"/>
                </a:lnTo>
                <a:lnTo>
                  <a:pt x="399059" y="112903"/>
                </a:lnTo>
                <a:lnTo>
                  <a:pt x="397408" y="110756"/>
                </a:lnTo>
                <a:lnTo>
                  <a:pt x="392633" y="105841"/>
                </a:lnTo>
                <a:lnTo>
                  <a:pt x="392633" y="127406"/>
                </a:lnTo>
                <a:lnTo>
                  <a:pt x="392569" y="142240"/>
                </a:lnTo>
                <a:lnTo>
                  <a:pt x="391020" y="147434"/>
                </a:lnTo>
                <a:lnTo>
                  <a:pt x="389966" y="148678"/>
                </a:lnTo>
                <a:lnTo>
                  <a:pt x="384467" y="154863"/>
                </a:lnTo>
                <a:lnTo>
                  <a:pt x="380263" y="156718"/>
                </a:lnTo>
                <a:lnTo>
                  <a:pt x="370065" y="156718"/>
                </a:lnTo>
                <a:lnTo>
                  <a:pt x="357593" y="127406"/>
                </a:lnTo>
                <a:lnTo>
                  <a:pt x="358787" y="123393"/>
                </a:lnTo>
                <a:lnTo>
                  <a:pt x="359270" y="121983"/>
                </a:lnTo>
                <a:lnTo>
                  <a:pt x="362407" y="118440"/>
                </a:lnTo>
                <a:lnTo>
                  <a:pt x="365645" y="114846"/>
                </a:lnTo>
                <a:lnTo>
                  <a:pt x="369887" y="113055"/>
                </a:lnTo>
                <a:lnTo>
                  <a:pt x="380441" y="113055"/>
                </a:lnTo>
                <a:lnTo>
                  <a:pt x="384683" y="114846"/>
                </a:lnTo>
                <a:lnTo>
                  <a:pt x="387870" y="118440"/>
                </a:lnTo>
                <a:lnTo>
                  <a:pt x="391045" y="121983"/>
                </a:lnTo>
                <a:lnTo>
                  <a:pt x="392633" y="127406"/>
                </a:lnTo>
                <a:lnTo>
                  <a:pt x="392633" y="105841"/>
                </a:lnTo>
                <a:lnTo>
                  <a:pt x="391807" y="104978"/>
                </a:lnTo>
                <a:lnTo>
                  <a:pt x="384352" y="102095"/>
                </a:lnTo>
                <a:lnTo>
                  <a:pt x="369862" y="102095"/>
                </a:lnTo>
                <a:lnTo>
                  <a:pt x="350558" y="113055"/>
                </a:lnTo>
                <a:lnTo>
                  <a:pt x="348703" y="115798"/>
                </a:lnTo>
                <a:lnTo>
                  <a:pt x="345351" y="123393"/>
                </a:lnTo>
                <a:lnTo>
                  <a:pt x="344373" y="128816"/>
                </a:lnTo>
                <a:lnTo>
                  <a:pt x="344373" y="145376"/>
                </a:lnTo>
                <a:lnTo>
                  <a:pt x="347141" y="153301"/>
                </a:lnTo>
                <a:lnTo>
                  <a:pt x="358279" y="164795"/>
                </a:lnTo>
                <a:lnTo>
                  <a:pt x="365772" y="167678"/>
                </a:lnTo>
                <a:lnTo>
                  <a:pt x="384441" y="167678"/>
                </a:lnTo>
                <a:lnTo>
                  <a:pt x="405307" y="142011"/>
                </a:lnTo>
                <a:lnTo>
                  <a:pt x="405803" y="134975"/>
                </a:lnTo>
                <a:close/>
              </a:path>
              <a:path w="1602104" h="184150">
                <a:moveTo>
                  <a:pt x="437807" y="27457"/>
                </a:moveTo>
                <a:lnTo>
                  <a:pt x="437134" y="22479"/>
                </a:lnTo>
                <a:lnTo>
                  <a:pt x="435775" y="18478"/>
                </a:lnTo>
                <a:lnTo>
                  <a:pt x="434352" y="14414"/>
                </a:lnTo>
                <a:lnTo>
                  <a:pt x="432828" y="11849"/>
                </a:lnTo>
                <a:lnTo>
                  <a:pt x="432320" y="10985"/>
                </a:lnTo>
                <a:lnTo>
                  <a:pt x="429679" y="8216"/>
                </a:lnTo>
                <a:lnTo>
                  <a:pt x="427075" y="5397"/>
                </a:lnTo>
                <a:lnTo>
                  <a:pt x="424586" y="3860"/>
                </a:lnTo>
                <a:lnTo>
                  <a:pt x="424586" y="27457"/>
                </a:lnTo>
                <a:lnTo>
                  <a:pt x="424535" y="38595"/>
                </a:lnTo>
                <a:lnTo>
                  <a:pt x="424192" y="41541"/>
                </a:lnTo>
                <a:lnTo>
                  <a:pt x="423303" y="44373"/>
                </a:lnTo>
                <a:lnTo>
                  <a:pt x="422490" y="47205"/>
                </a:lnTo>
                <a:lnTo>
                  <a:pt x="410756" y="53746"/>
                </a:lnTo>
                <a:lnTo>
                  <a:pt x="397675" y="53746"/>
                </a:lnTo>
                <a:lnTo>
                  <a:pt x="397675" y="11849"/>
                </a:lnTo>
                <a:lnTo>
                  <a:pt x="408609" y="11849"/>
                </a:lnTo>
                <a:lnTo>
                  <a:pt x="423303" y="21564"/>
                </a:lnTo>
                <a:lnTo>
                  <a:pt x="424192" y="24155"/>
                </a:lnTo>
                <a:lnTo>
                  <a:pt x="424586" y="27457"/>
                </a:lnTo>
                <a:lnTo>
                  <a:pt x="424586" y="3860"/>
                </a:lnTo>
                <a:lnTo>
                  <a:pt x="423926" y="3441"/>
                </a:lnTo>
                <a:lnTo>
                  <a:pt x="420217" y="2387"/>
                </a:lnTo>
                <a:lnTo>
                  <a:pt x="417449" y="1562"/>
                </a:lnTo>
                <a:lnTo>
                  <a:pt x="413435" y="1155"/>
                </a:lnTo>
                <a:lnTo>
                  <a:pt x="384860" y="1155"/>
                </a:lnTo>
                <a:lnTo>
                  <a:pt x="384860" y="64439"/>
                </a:lnTo>
                <a:lnTo>
                  <a:pt x="413524" y="64439"/>
                </a:lnTo>
                <a:lnTo>
                  <a:pt x="433019" y="53530"/>
                </a:lnTo>
                <a:lnTo>
                  <a:pt x="434276" y="51447"/>
                </a:lnTo>
                <a:lnTo>
                  <a:pt x="437159" y="43078"/>
                </a:lnTo>
                <a:lnTo>
                  <a:pt x="437807" y="38595"/>
                </a:lnTo>
                <a:lnTo>
                  <a:pt x="437807" y="27457"/>
                </a:lnTo>
                <a:close/>
              </a:path>
              <a:path w="1602104" h="184150">
                <a:moveTo>
                  <a:pt x="472897" y="166535"/>
                </a:moveTo>
                <a:lnTo>
                  <a:pt x="453745" y="140106"/>
                </a:lnTo>
                <a:lnTo>
                  <a:pt x="451154" y="138595"/>
                </a:lnTo>
                <a:lnTo>
                  <a:pt x="467766" y="125717"/>
                </a:lnTo>
                <a:lnTo>
                  <a:pt x="467766" y="117233"/>
                </a:lnTo>
                <a:lnTo>
                  <a:pt x="454596" y="103822"/>
                </a:lnTo>
                <a:lnTo>
                  <a:pt x="454596" y="119684"/>
                </a:lnTo>
                <a:lnTo>
                  <a:pt x="454596" y="123685"/>
                </a:lnTo>
                <a:lnTo>
                  <a:pt x="454164" y="125285"/>
                </a:lnTo>
                <a:lnTo>
                  <a:pt x="452450" y="127812"/>
                </a:lnTo>
                <a:lnTo>
                  <a:pt x="451269" y="128701"/>
                </a:lnTo>
                <a:lnTo>
                  <a:pt x="448551" y="129641"/>
                </a:lnTo>
                <a:lnTo>
                  <a:pt x="449910" y="129641"/>
                </a:lnTo>
                <a:lnTo>
                  <a:pt x="444373" y="130022"/>
                </a:lnTo>
                <a:lnTo>
                  <a:pt x="428790" y="130022"/>
                </a:lnTo>
                <a:lnTo>
                  <a:pt x="428790" y="113906"/>
                </a:lnTo>
                <a:lnTo>
                  <a:pt x="446862" y="113906"/>
                </a:lnTo>
                <a:lnTo>
                  <a:pt x="450126" y="114465"/>
                </a:lnTo>
                <a:lnTo>
                  <a:pt x="451739" y="115328"/>
                </a:lnTo>
                <a:lnTo>
                  <a:pt x="454037" y="117970"/>
                </a:lnTo>
                <a:lnTo>
                  <a:pt x="454596" y="119684"/>
                </a:lnTo>
                <a:lnTo>
                  <a:pt x="454596" y="103822"/>
                </a:lnTo>
                <a:lnTo>
                  <a:pt x="449618" y="103238"/>
                </a:lnTo>
                <a:lnTo>
                  <a:pt x="415975" y="103238"/>
                </a:lnTo>
                <a:lnTo>
                  <a:pt x="415975" y="166535"/>
                </a:lnTo>
                <a:lnTo>
                  <a:pt x="428790" y="166535"/>
                </a:lnTo>
                <a:lnTo>
                  <a:pt x="428790" y="140106"/>
                </a:lnTo>
                <a:lnTo>
                  <a:pt x="434301" y="140106"/>
                </a:lnTo>
                <a:lnTo>
                  <a:pt x="436448" y="140335"/>
                </a:lnTo>
                <a:lnTo>
                  <a:pt x="439166" y="141274"/>
                </a:lnTo>
                <a:lnTo>
                  <a:pt x="440461" y="142163"/>
                </a:lnTo>
                <a:lnTo>
                  <a:pt x="441693" y="143459"/>
                </a:lnTo>
                <a:lnTo>
                  <a:pt x="442937" y="144703"/>
                </a:lnTo>
                <a:lnTo>
                  <a:pt x="445198" y="147789"/>
                </a:lnTo>
                <a:lnTo>
                  <a:pt x="448500" y="152742"/>
                </a:lnTo>
                <a:lnTo>
                  <a:pt x="457606" y="166535"/>
                </a:lnTo>
                <a:lnTo>
                  <a:pt x="472897" y="166535"/>
                </a:lnTo>
                <a:close/>
              </a:path>
              <a:path w="1602104" h="184150">
                <a:moveTo>
                  <a:pt x="491985" y="103238"/>
                </a:moveTo>
                <a:lnTo>
                  <a:pt x="479171" y="103238"/>
                </a:lnTo>
                <a:lnTo>
                  <a:pt x="479171" y="166535"/>
                </a:lnTo>
                <a:lnTo>
                  <a:pt x="491985" y="166535"/>
                </a:lnTo>
                <a:lnTo>
                  <a:pt x="491985" y="103238"/>
                </a:lnTo>
                <a:close/>
              </a:path>
              <a:path w="1602104" h="184150">
                <a:moveTo>
                  <a:pt x="497471" y="53746"/>
                </a:moveTo>
                <a:lnTo>
                  <a:pt x="462203" y="53746"/>
                </a:lnTo>
                <a:lnTo>
                  <a:pt x="462203" y="36588"/>
                </a:lnTo>
                <a:lnTo>
                  <a:pt x="493852" y="36588"/>
                </a:lnTo>
                <a:lnTo>
                  <a:pt x="493852" y="25895"/>
                </a:lnTo>
                <a:lnTo>
                  <a:pt x="462203" y="25895"/>
                </a:lnTo>
                <a:lnTo>
                  <a:pt x="462203" y="11849"/>
                </a:lnTo>
                <a:lnTo>
                  <a:pt x="496227" y="11849"/>
                </a:lnTo>
                <a:lnTo>
                  <a:pt x="496227" y="1155"/>
                </a:lnTo>
                <a:lnTo>
                  <a:pt x="449389" y="1155"/>
                </a:lnTo>
                <a:lnTo>
                  <a:pt x="449389" y="64439"/>
                </a:lnTo>
                <a:lnTo>
                  <a:pt x="497471" y="64439"/>
                </a:lnTo>
                <a:lnTo>
                  <a:pt x="497471" y="53746"/>
                </a:lnTo>
                <a:close/>
              </a:path>
              <a:path w="1602104" h="184150">
                <a:moveTo>
                  <a:pt x="561378" y="166535"/>
                </a:moveTo>
                <a:lnTo>
                  <a:pt x="555599" y="152120"/>
                </a:lnTo>
                <a:lnTo>
                  <a:pt x="551319" y="141427"/>
                </a:lnTo>
                <a:lnTo>
                  <a:pt x="541921" y="118008"/>
                </a:lnTo>
                <a:lnTo>
                  <a:pt x="537959" y="108127"/>
                </a:lnTo>
                <a:lnTo>
                  <a:pt x="537959" y="141427"/>
                </a:lnTo>
                <a:lnTo>
                  <a:pt x="520623" y="141427"/>
                </a:lnTo>
                <a:lnTo>
                  <a:pt x="529209" y="118008"/>
                </a:lnTo>
                <a:lnTo>
                  <a:pt x="537959" y="141427"/>
                </a:lnTo>
                <a:lnTo>
                  <a:pt x="537959" y="108127"/>
                </a:lnTo>
                <a:lnTo>
                  <a:pt x="536003" y="103238"/>
                </a:lnTo>
                <a:lnTo>
                  <a:pt x="522490" y="103238"/>
                </a:lnTo>
                <a:lnTo>
                  <a:pt x="497916" y="166535"/>
                </a:lnTo>
                <a:lnTo>
                  <a:pt x="511441" y="166535"/>
                </a:lnTo>
                <a:lnTo>
                  <a:pt x="516737" y="152120"/>
                </a:lnTo>
                <a:lnTo>
                  <a:pt x="542112" y="152120"/>
                </a:lnTo>
                <a:lnTo>
                  <a:pt x="547585" y="166535"/>
                </a:lnTo>
                <a:lnTo>
                  <a:pt x="561378" y="166535"/>
                </a:lnTo>
                <a:close/>
              </a:path>
              <a:path w="1602104" h="184150">
                <a:moveTo>
                  <a:pt x="708025" y="155841"/>
                </a:moveTo>
                <a:lnTo>
                  <a:pt x="672757" y="155841"/>
                </a:lnTo>
                <a:lnTo>
                  <a:pt x="672757" y="138684"/>
                </a:lnTo>
                <a:lnTo>
                  <a:pt x="704392" y="138684"/>
                </a:lnTo>
                <a:lnTo>
                  <a:pt x="704392" y="127990"/>
                </a:lnTo>
                <a:lnTo>
                  <a:pt x="672757" y="127990"/>
                </a:lnTo>
                <a:lnTo>
                  <a:pt x="672757" y="113931"/>
                </a:lnTo>
                <a:lnTo>
                  <a:pt x="706780" y="113931"/>
                </a:lnTo>
                <a:lnTo>
                  <a:pt x="706780" y="103238"/>
                </a:lnTo>
                <a:lnTo>
                  <a:pt x="659930" y="103238"/>
                </a:lnTo>
                <a:lnTo>
                  <a:pt x="659930" y="166535"/>
                </a:lnTo>
                <a:lnTo>
                  <a:pt x="708025" y="166535"/>
                </a:lnTo>
                <a:lnTo>
                  <a:pt x="708025" y="155841"/>
                </a:lnTo>
                <a:close/>
              </a:path>
              <a:path w="1602104" h="184150">
                <a:moveTo>
                  <a:pt x="754697" y="103238"/>
                </a:moveTo>
                <a:lnTo>
                  <a:pt x="741870" y="103238"/>
                </a:lnTo>
                <a:lnTo>
                  <a:pt x="741870" y="149263"/>
                </a:lnTo>
                <a:lnTo>
                  <a:pt x="741286" y="152654"/>
                </a:lnTo>
                <a:lnTo>
                  <a:pt x="740105" y="154241"/>
                </a:lnTo>
                <a:lnTo>
                  <a:pt x="738924" y="155892"/>
                </a:lnTo>
                <a:lnTo>
                  <a:pt x="736930" y="156718"/>
                </a:lnTo>
                <a:lnTo>
                  <a:pt x="731329" y="156718"/>
                </a:lnTo>
                <a:lnTo>
                  <a:pt x="729259" y="155600"/>
                </a:lnTo>
                <a:lnTo>
                  <a:pt x="726960" y="151828"/>
                </a:lnTo>
                <a:lnTo>
                  <a:pt x="726440" y="149263"/>
                </a:lnTo>
                <a:lnTo>
                  <a:pt x="726313" y="145669"/>
                </a:lnTo>
                <a:lnTo>
                  <a:pt x="714209" y="147078"/>
                </a:lnTo>
                <a:lnTo>
                  <a:pt x="714209" y="153860"/>
                </a:lnTo>
                <a:lnTo>
                  <a:pt x="715911" y="158991"/>
                </a:lnTo>
                <a:lnTo>
                  <a:pt x="719340" y="162471"/>
                </a:lnTo>
                <a:lnTo>
                  <a:pt x="722693" y="165938"/>
                </a:lnTo>
                <a:lnTo>
                  <a:pt x="727494" y="167678"/>
                </a:lnTo>
                <a:lnTo>
                  <a:pt x="739051" y="167678"/>
                </a:lnTo>
                <a:lnTo>
                  <a:pt x="754621" y="149263"/>
                </a:lnTo>
                <a:lnTo>
                  <a:pt x="754697" y="103238"/>
                </a:lnTo>
                <a:close/>
              </a:path>
              <a:path w="1602104" h="184150">
                <a:moveTo>
                  <a:pt x="815860" y="155841"/>
                </a:moveTo>
                <a:lnTo>
                  <a:pt x="780592" y="155841"/>
                </a:lnTo>
                <a:lnTo>
                  <a:pt x="780592" y="138684"/>
                </a:lnTo>
                <a:lnTo>
                  <a:pt x="812228" y="138684"/>
                </a:lnTo>
                <a:lnTo>
                  <a:pt x="812228" y="127990"/>
                </a:lnTo>
                <a:lnTo>
                  <a:pt x="780592" y="127990"/>
                </a:lnTo>
                <a:lnTo>
                  <a:pt x="780592" y="113931"/>
                </a:lnTo>
                <a:lnTo>
                  <a:pt x="814616" y="113931"/>
                </a:lnTo>
                <a:lnTo>
                  <a:pt x="814616" y="103238"/>
                </a:lnTo>
                <a:lnTo>
                  <a:pt x="767778" y="103238"/>
                </a:lnTo>
                <a:lnTo>
                  <a:pt x="767778" y="166535"/>
                </a:lnTo>
                <a:lnTo>
                  <a:pt x="815860" y="166535"/>
                </a:lnTo>
                <a:lnTo>
                  <a:pt x="815860" y="155841"/>
                </a:lnTo>
                <a:close/>
              </a:path>
              <a:path w="1602104" h="184150">
                <a:moveTo>
                  <a:pt x="883920" y="166535"/>
                </a:moveTo>
                <a:lnTo>
                  <a:pt x="864768" y="140106"/>
                </a:lnTo>
                <a:lnTo>
                  <a:pt x="862177" y="138595"/>
                </a:lnTo>
                <a:lnTo>
                  <a:pt x="878789" y="125717"/>
                </a:lnTo>
                <a:lnTo>
                  <a:pt x="878789" y="117233"/>
                </a:lnTo>
                <a:lnTo>
                  <a:pt x="865619" y="103822"/>
                </a:lnTo>
                <a:lnTo>
                  <a:pt x="865619" y="119684"/>
                </a:lnTo>
                <a:lnTo>
                  <a:pt x="865619" y="123685"/>
                </a:lnTo>
                <a:lnTo>
                  <a:pt x="865174" y="125285"/>
                </a:lnTo>
                <a:lnTo>
                  <a:pt x="863473" y="127812"/>
                </a:lnTo>
                <a:lnTo>
                  <a:pt x="862291" y="128701"/>
                </a:lnTo>
                <a:lnTo>
                  <a:pt x="859574" y="129641"/>
                </a:lnTo>
                <a:lnTo>
                  <a:pt x="860933" y="129641"/>
                </a:lnTo>
                <a:lnTo>
                  <a:pt x="855395" y="130022"/>
                </a:lnTo>
                <a:lnTo>
                  <a:pt x="839812" y="130022"/>
                </a:lnTo>
                <a:lnTo>
                  <a:pt x="839812" y="113906"/>
                </a:lnTo>
                <a:lnTo>
                  <a:pt x="857885" y="113906"/>
                </a:lnTo>
                <a:lnTo>
                  <a:pt x="861148" y="114465"/>
                </a:lnTo>
                <a:lnTo>
                  <a:pt x="862761" y="115328"/>
                </a:lnTo>
                <a:lnTo>
                  <a:pt x="865060" y="117970"/>
                </a:lnTo>
                <a:lnTo>
                  <a:pt x="865619" y="119684"/>
                </a:lnTo>
                <a:lnTo>
                  <a:pt x="865619" y="103822"/>
                </a:lnTo>
                <a:lnTo>
                  <a:pt x="860640" y="103238"/>
                </a:lnTo>
                <a:lnTo>
                  <a:pt x="826998" y="103238"/>
                </a:lnTo>
                <a:lnTo>
                  <a:pt x="826998" y="166535"/>
                </a:lnTo>
                <a:lnTo>
                  <a:pt x="839812" y="166535"/>
                </a:lnTo>
                <a:lnTo>
                  <a:pt x="839812" y="140106"/>
                </a:lnTo>
                <a:lnTo>
                  <a:pt x="845324" y="140106"/>
                </a:lnTo>
                <a:lnTo>
                  <a:pt x="847471" y="140335"/>
                </a:lnTo>
                <a:lnTo>
                  <a:pt x="850188" y="141274"/>
                </a:lnTo>
                <a:lnTo>
                  <a:pt x="851484" y="142163"/>
                </a:lnTo>
                <a:lnTo>
                  <a:pt x="852716" y="143459"/>
                </a:lnTo>
                <a:lnTo>
                  <a:pt x="853960" y="144703"/>
                </a:lnTo>
                <a:lnTo>
                  <a:pt x="856221" y="147789"/>
                </a:lnTo>
                <a:lnTo>
                  <a:pt x="859523" y="152742"/>
                </a:lnTo>
                <a:lnTo>
                  <a:pt x="868629" y="166535"/>
                </a:lnTo>
                <a:lnTo>
                  <a:pt x="883920" y="166535"/>
                </a:lnTo>
                <a:close/>
              </a:path>
              <a:path w="1602104" h="184150">
                <a:moveTo>
                  <a:pt x="944384" y="147002"/>
                </a:moveTo>
                <a:lnTo>
                  <a:pt x="932002" y="143192"/>
                </a:lnTo>
                <a:lnTo>
                  <a:pt x="930948" y="147853"/>
                </a:lnTo>
                <a:lnTo>
                  <a:pt x="929182" y="151244"/>
                </a:lnTo>
                <a:lnTo>
                  <a:pt x="926706" y="153365"/>
                </a:lnTo>
                <a:lnTo>
                  <a:pt x="924280" y="155536"/>
                </a:lnTo>
                <a:lnTo>
                  <a:pt x="921372" y="156629"/>
                </a:lnTo>
                <a:lnTo>
                  <a:pt x="913358" y="156629"/>
                </a:lnTo>
                <a:lnTo>
                  <a:pt x="909612" y="154927"/>
                </a:lnTo>
                <a:lnTo>
                  <a:pt x="906729" y="151498"/>
                </a:lnTo>
                <a:lnTo>
                  <a:pt x="903833" y="148145"/>
                </a:lnTo>
                <a:lnTo>
                  <a:pt x="903757" y="147853"/>
                </a:lnTo>
                <a:lnTo>
                  <a:pt x="902398" y="142455"/>
                </a:lnTo>
                <a:lnTo>
                  <a:pt x="902398" y="126898"/>
                </a:lnTo>
                <a:lnTo>
                  <a:pt x="903274" y="123659"/>
                </a:lnTo>
                <a:lnTo>
                  <a:pt x="903947" y="121361"/>
                </a:lnTo>
                <a:lnTo>
                  <a:pt x="906818" y="118097"/>
                </a:lnTo>
                <a:lnTo>
                  <a:pt x="909701" y="114731"/>
                </a:lnTo>
                <a:lnTo>
                  <a:pt x="913498" y="113055"/>
                </a:lnTo>
                <a:lnTo>
                  <a:pt x="921639" y="113055"/>
                </a:lnTo>
                <a:lnTo>
                  <a:pt x="931557" y="123659"/>
                </a:lnTo>
                <a:lnTo>
                  <a:pt x="944206" y="120650"/>
                </a:lnTo>
                <a:lnTo>
                  <a:pt x="944118" y="120357"/>
                </a:lnTo>
                <a:lnTo>
                  <a:pt x="942784" y="115582"/>
                </a:lnTo>
                <a:lnTo>
                  <a:pt x="941387" y="113055"/>
                </a:lnTo>
                <a:lnTo>
                  <a:pt x="940638" y="111696"/>
                </a:lnTo>
                <a:lnTo>
                  <a:pt x="937755" y="108991"/>
                </a:lnTo>
                <a:lnTo>
                  <a:pt x="932916" y="104394"/>
                </a:lnTo>
                <a:lnTo>
                  <a:pt x="926617" y="102095"/>
                </a:lnTo>
                <a:lnTo>
                  <a:pt x="909993" y="102095"/>
                </a:lnTo>
                <a:lnTo>
                  <a:pt x="889228" y="135420"/>
                </a:lnTo>
                <a:lnTo>
                  <a:pt x="889228" y="145376"/>
                </a:lnTo>
                <a:lnTo>
                  <a:pt x="891933" y="153212"/>
                </a:lnTo>
                <a:lnTo>
                  <a:pt x="897356" y="158927"/>
                </a:lnTo>
                <a:lnTo>
                  <a:pt x="902779" y="164706"/>
                </a:lnTo>
                <a:lnTo>
                  <a:pt x="909675" y="167589"/>
                </a:lnTo>
                <a:lnTo>
                  <a:pt x="924877" y="167589"/>
                </a:lnTo>
                <a:lnTo>
                  <a:pt x="942492" y="153949"/>
                </a:lnTo>
                <a:lnTo>
                  <a:pt x="944384" y="147002"/>
                </a:lnTo>
                <a:close/>
              </a:path>
              <a:path w="1602104" h="184150">
                <a:moveTo>
                  <a:pt x="967536" y="103238"/>
                </a:moveTo>
                <a:lnTo>
                  <a:pt x="954722" y="103238"/>
                </a:lnTo>
                <a:lnTo>
                  <a:pt x="954722" y="166535"/>
                </a:lnTo>
                <a:lnTo>
                  <a:pt x="967536" y="166535"/>
                </a:lnTo>
                <a:lnTo>
                  <a:pt x="967536" y="103238"/>
                </a:lnTo>
                <a:close/>
              </a:path>
              <a:path w="1602104" h="184150">
                <a:moveTo>
                  <a:pt x="1032776" y="147002"/>
                </a:moveTo>
                <a:lnTo>
                  <a:pt x="1020394" y="143192"/>
                </a:lnTo>
                <a:lnTo>
                  <a:pt x="1019340" y="147853"/>
                </a:lnTo>
                <a:lnTo>
                  <a:pt x="1017574" y="151244"/>
                </a:lnTo>
                <a:lnTo>
                  <a:pt x="1015098" y="153365"/>
                </a:lnTo>
                <a:lnTo>
                  <a:pt x="1012672" y="155536"/>
                </a:lnTo>
                <a:lnTo>
                  <a:pt x="1009764" y="156629"/>
                </a:lnTo>
                <a:lnTo>
                  <a:pt x="1001750" y="156629"/>
                </a:lnTo>
                <a:lnTo>
                  <a:pt x="998004" y="154927"/>
                </a:lnTo>
                <a:lnTo>
                  <a:pt x="995121" y="151498"/>
                </a:lnTo>
                <a:lnTo>
                  <a:pt x="992225" y="148145"/>
                </a:lnTo>
                <a:lnTo>
                  <a:pt x="992149" y="147853"/>
                </a:lnTo>
                <a:lnTo>
                  <a:pt x="990790" y="142455"/>
                </a:lnTo>
                <a:lnTo>
                  <a:pt x="990790" y="126898"/>
                </a:lnTo>
                <a:lnTo>
                  <a:pt x="991666" y="123659"/>
                </a:lnTo>
                <a:lnTo>
                  <a:pt x="992339" y="121361"/>
                </a:lnTo>
                <a:lnTo>
                  <a:pt x="995210" y="118097"/>
                </a:lnTo>
                <a:lnTo>
                  <a:pt x="998093" y="114731"/>
                </a:lnTo>
                <a:lnTo>
                  <a:pt x="1001890" y="113055"/>
                </a:lnTo>
                <a:lnTo>
                  <a:pt x="1010031" y="113055"/>
                </a:lnTo>
                <a:lnTo>
                  <a:pt x="1019949" y="123659"/>
                </a:lnTo>
                <a:lnTo>
                  <a:pt x="1032598" y="120650"/>
                </a:lnTo>
                <a:lnTo>
                  <a:pt x="1032510" y="120357"/>
                </a:lnTo>
                <a:lnTo>
                  <a:pt x="1031176" y="115582"/>
                </a:lnTo>
                <a:lnTo>
                  <a:pt x="1029779" y="113055"/>
                </a:lnTo>
                <a:lnTo>
                  <a:pt x="1029030" y="111696"/>
                </a:lnTo>
                <a:lnTo>
                  <a:pt x="1026147" y="108991"/>
                </a:lnTo>
                <a:lnTo>
                  <a:pt x="1021308" y="104394"/>
                </a:lnTo>
                <a:lnTo>
                  <a:pt x="1015009" y="102095"/>
                </a:lnTo>
                <a:lnTo>
                  <a:pt x="998385" y="102095"/>
                </a:lnTo>
                <a:lnTo>
                  <a:pt x="977620" y="135420"/>
                </a:lnTo>
                <a:lnTo>
                  <a:pt x="977620" y="145376"/>
                </a:lnTo>
                <a:lnTo>
                  <a:pt x="980325" y="153212"/>
                </a:lnTo>
                <a:lnTo>
                  <a:pt x="985748" y="158927"/>
                </a:lnTo>
                <a:lnTo>
                  <a:pt x="991171" y="164706"/>
                </a:lnTo>
                <a:lnTo>
                  <a:pt x="998067" y="167589"/>
                </a:lnTo>
                <a:lnTo>
                  <a:pt x="1013269" y="167589"/>
                </a:lnTo>
                <a:lnTo>
                  <a:pt x="1030884" y="153949"/>
                </a:lnTo>
                <a:lnTo>
                  <a:pt x="1032776" y="147002"/>
                </a:lnTo>
                <a:close/>
              </a:path>
              <a:path w="1602104" h="184150">
                <a:moveTo>
                  <a:pt x="1055928" y="103238"/>
                </a:moveTo>
                <a:lnTo>
                  <a:pt x="1043114" y="103238"/>
                </a:lnTo>
                <a:lnTo>
                  <a:pt x="1043114" y="166535"/>
                </a:lnTo>
                <a:lnTo>
                  <a:pt x="1055928" y="166535"/>
                </a:lnTo>
                <a:lnTo>
                  <a:pt x="1055928" y="103238"/>
                </a:lnTo>
                <a:close/>
              </a:path>
              <a:path w="1602104" h="184150">
                <a:moveTo>
                  <a:pt x="1127975" y="134975"/>
                </a:moveTo>
                <a:lnTo>
                  <a:pt x="1127429" y="127584"/>
                </a:lnTo>
                <a:lnTo>
                  <a:pt x="1127379" y="127406"/>
                </a:lnTo>
                <a:lnTo>
                  <a:pt x="1125867" y="121183"/>
                </a:lnTo>
                <a:lnTo>
                  <a:pt x="1123251" y="115557"/>
                </a:lnTo>
                <a:lnTo>
                  <a:pt x="1121333" y="113055"/>
                </a:lnTo>
                <a:lnTo>
                  <a:pt x="1121219" y="112903"/>
                </a:lnTo>
                <a:lnTo>
                  <a:pt x="1119568" y="110756"/>
                </a:lnTo>
                <a:lnTo>
                  <a:pt x="1114806" y="105841"/>
                </a:lnTo>
                <a:lnTo>
                  <a:pt x="1114806" y="127406"/>
                </a:lnTo>
                <a:lnTo>
                  <a:pt x="1114729" y="142240"/>
                </a:lnTo>
                <a:lnTo>
                  <a:pt x="1113180" y="147434"/>
                </a:lnTo>
                <a:lnTo>
                  <a:pt x="1112126" y="148678"/>
                </a:lnTo>
                <a:lnTo>
                  <a:pt x="1106639" y="154863"/>
                </a:lnTo>
                <a:lnTo>
                  <a:pt x="1102423" y="156718"/>
                </a:lnTo>
                <a:lnTo>
                  <a:pt x="1092225" y="156718"/>
                </a:lnTo>
                <a:lnTo>
                  <a:pt x="1079766" y="127406"/>
                </a:lnTo>
                <a:lnTo>
                  <a:pt x="1080947" y="123393"/>
                </a:lnTo>
                <a:lnTo>
                  <a:pt x="1081430" y="121983"/>
                </a:lnTo>
                <a:lnTo>
                  <a:pt x="1084567" y="118440"/>
                </a:lnTo>
                <a:lnTo>
                  <a:pt x="1087805" y="114846"/>
                </a:lnTo>
                <a:lnTo>
                  <a:pt x="1092060" y="113055"/>
                </a:lnTo>
                <a:lnTo>
                  <a:pt x="1102601" y="113055"/>
                </a:lnTo>
                <a:lnTo>
                  <a:pt x="1106843" y="114846"/>
                </a:lnTo>
                <a:lnTo>
                  <a:pt x="1110030" y="118440"/>
                </a:lnTo>
                <a:lnTo>
                  <a:pt x="1113205" y="121983"/>
                </a:lnTo>
                <a:lnTo>
                  <a:pt x="1114806" y="127406"/>
                </a:lnTo>
                <a:lnTo>
                  <a:pt x="1114806" y="105841"/>
                </a:lnTo>
                <a:lnTo>
                  <a:pt x="1113980" y="104978"/>
                </a:lnTo>
                <a:lnTo>
                  <a:pt x="1106525" y="102095"/>
                </a:lnTo>
                <a:lnTo>
                  <a:pt x="1092022" y="102095"/>
                </a:lnTo>
                <a:lnTo>
                  <a:pt x="1072718" y="113055"/>
                </a:lnTo>
                <a:lnTo>
                  <a:pt x="1070864" y="115798"/>
                </a:lnTo>
                <a:lnTo>
                  <a:pt x="1067511" y="123393"/>
                </a:lnTo>
                <a:lnTo>
                  <a:pt x="1066533" y="128816"/>
                </a:lnTo>
                <a:lnTo>
                  <a:pt x="1066533" y="145376"/>
                </a:lnTo>
                <a:lnTo>
                  <a:pt x="1069301" y="153301"/>
                </a:lnTo>
                <a:lnTo>
                  <a:pt x="1080439" y="164795"/>
                </a:lnTo>
                <a:lnTo>
                  <a:pt x="1087932" y="167678"/>
                </a:lnTo>
                <a:lnTo>
                  <a:pt x="1106614" y="167678"/>
                </a:lnTo>
                <a:lnTo>
                  <a:pt x="1127467" y="142011"/>
                </a:lnTo>
                <a:lnTo>
                  <a:pt x="1127975" y="134975"/>
                </a:lnTo>
                <a:close/>
              </a:path>
              <a:path w="1602104" h="184150">
                <a:moveTo>
                  <a:pt x="1602016" y="176161"/>
                </a:moveTo>
                <a:lnTo>
                  <a:pt x="1602016" y="176161"/>
                </a:lnTo>
                <a:lnTo>
                  <a:pt x="1155636" y="176161"/>
                </a:lnTo>
                <a:lnTo>
                  <a:pt x="1155636" y="184035"/>
                </a:lnTo>
                <a:lnTo>
                  <a:pt x="1602016" y="184035"/>
                </a:lnTo>
                <a:lnTo>
                  <a:pt x="1602016" y="176161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 descr=""/>
          <p:cNvGrpSpPr/>
          <p:nvPr/>
        </p:nvGrpSpPr>
        <p:grpSpPr>
          <a:xfrm>
            <a:off x="6160414" y="1930481"/>
            <a:ext cx="1071880" cy="83185"/>
            <a:chOff x="6160414" y="1930481"/>
            <a:chExt cx="1071880" cy="83185"/>
          </a:xfrm>
        </p:grpSpPr>
        <p:sp>
          <p:nvSpPr>
            <p:cNvPr id="9" name="object 9" descr=""/>
            <p:cNvSpPr/>
            <p:nvPr/>
          </p:nvSpPr>
          <p:spPr>
            <a:xfrm>
              <a:off x="6160414" y="1930481"/>
              <a:ext cx="942340" cy="82550"/>
            </a:xfrm>
            <a:custGeom>
              <a:avLst/>
              <a:gdLst/>
              <a:ahLst/>
              <a:cxnLst/>
              <a:rect l="l" t="t" r="r" b="b"/>
              <a:pathLst>
                <a:path w="942340" h="82550">
                  <a:moveTo>
                    <a:pt x="48085" y="64437"/>
                  </a:moveTo>
                  <a:lnTo>
                    <a:pt x="0" y="64437"/>
                  </a:lnTo>
                  <a:lnTo>
                    <a:pt x="0" y="1149"/>
                  </a:lnTo>
                  <a:lnTo>
                    <a:pt x="46847" y="1149"/>
                  </a:lnTo>
                  <a:lnTo>
                    <a:pt x="46847" y="11844"/>
                  </a:lnTo>
                  <a:lnTo>
                    <a:pt x="12816" y="11844"/>
                  </a:lnTo>
                  <a:lnTo>
                    <a:pt x="12816" y="25898"/>
                  </a:lnTo>
                  <a:lnTo>
                    <a:pt x="44461" y="25898"/>
                  </a:lnTo>
                  <a:lnTo>
                    <a:pt x="44461" y="36594"/>
                  </a:lnTo>
                  <a:lnTo>
                    <a:pt x="12816" y="36594"/>
                  </a:lnTo>
                  <a:lnTo>
                    <a:pt x="12816" y="53742"/>
                  </a:lnTo>
                  <a:lnTo>
                    <a:pt x="48085" y="53742"/>
                  </a:lnTo>
                  <a:lnTo>
                    <a:pt x="48085" y="64437"/>
                  </a:lnTo>
                  <a:close/>
                </a:path>
                <a:path w="942340" h="82550">
                  <a:moveTo>
                    <a:pt x="92917" y="54626"/>
                  </a:moveTo>
                  <a:lnTo>
                    <a:pt x="76989" y="54626"/>
                  </a:lnTo>
                  <a:lnTo>
                    <a:pt x="78992" y="53801"/>
                  </a:lnTo>
                  <a:lnTo>
                    <a:pt x="80171" y="52151"/>
                  </a:lnTo>
                  <a:lnTo>
                    <a:pt x="81350" y="50560"/>
                  </a:lnTo>
                  <a:lnTo>
                    <a:pt x="81939" y="47171"/>
                  </a:lnTo>
                  <a:lnTo>
                    <a:pt x="81939" y="1149"/>
                  </a:lnTo>
                  <a:lnTo>
                    <a:pt x="94756" y="1149"/>
                  </a:lnTo>
                  <a:lnTo>
                    <a:pt x="94680" y="47171"/>
                  </a:lnTo>
                  <a:lnTo>
                    <a:pt x="94381" y="49735"/>
                  </a:lnTo>
                  <a:lnTo>
                    <a:pt x="94284" y="50560"/>
                  </a:lnTo>
                  <a:lnTo>
                    <a:pt x="92917" y="54626"/>
                  </a:lnTo>
                  <a:close/>
                </a:path>
                <a:path w="942340" h="82550">
                  <a:moveTo>
                    <a:pt x="79110" y="65586"/>
                  </a:moveTo>
                  <a:lnTo>
                    <a:pt x="67560" y="65586"/>
                  </a:lnTo>
                  <a:lnTo>
                    <a:pt x="62758" y="63848"/>
                  </a:lnTo>
                  <a:lnTo>
                    <a:pt x="59399" y="60371"/>
                  </a:lnTo>
                  <a:lnTo>
                    <a:pt x="55981" y="56894"/>
                  </a:lnTo>
                  <a:lnTo>
                    <a:pt x="54272" y="51768"/>
                  </a:lnTo>
                  <a:lnTo>
                    <a:pt x="54272" y="44991"/>
                  </a:lnTo>
                  <a:lnTo>
                    <a:pt x="66382" y="43577"/>
                  </a:lnTo>
                  <a:lnTo>
                    <a:pt x="66500" y="47171"/>
                  </a:lnTo>
                  <a:lnTo>
                    <a:pt x="67030" y="49735"/>
                  </a:lnTo>
                  <a:lnTo>
                    <a:pt x="69328" y="53506"/>
                  </a:lnTo>
                  <a:lnTo>
                    <a:pt x="71391" y="54626"/>
                  </a:lnTo>
                  <a:lnTo>
                    <a:pt x="92917" y="54626"/>
                  </a:lnTo>
                  <a:lnTo>
                    <a:pt x="92154" y="56894"/>
                  </a:lnTo>
                  <a:lnTo>
                    <a:pt x="92104" y="57042"/>
                  </a:lnTo>
                  <a:lnTo>
                    <a:pt x="89865" y="59988"/>
                  </a:lnTo>
                  <a:lnTo>
                    <a:pt x="83383" y="64467"/>
                  </a:lnTo>
                  <a:lnTo>
                    <a:pt x="79110" y="65586"/>
                  </a:lnTo>
                  <a:close/>
                </a:path>
                <a:path w="942340" h="82550">
                  <a:moveTo>
                    <a:pt x="155923" y="64437"/>
                  </a:moveTo>
                  <a:lnTo>
                    <a:pt x="107838" y="64437"/>
                  </a:lnTo>
                  <a:lnTo>
                    <a:pt x="107838" y="1149"/>
                  </a:lnTo>
                  <a:lnTo>
                    <a:pt x="154685" y="1149"/>
                  </a:lnTo>
                  <a:lnTo>
                    <a:pt x="154685" y="11844"/>
                  </a:lnTo>
                  <a:lnTo>
                    <a:pt x="120655" y="11844"/>
                  </a:lnTo>
                  <a:lnTo>
                    <a:pt x="120655" y="25898"/>
                  </a:lnTo>
                  <a:lnTo>
                    <a:pt x="152299" y="25898"/>
                  </a:lnTo>
                  <a:lnTo>
                    <a:pt x="152299" y="36594"/>
                  </a:lnTo>
                  <a:lnTo>
                    <a:pt x="120655" y="36594"/>
                  </a:lnTo>
                  <a:lnTo>
                    <a:pt x="120655" y="53742"/>
                  </a:lnTo>
                  <a:lnTo>
                    <a:pt x="155923" y="53742"/>
                  </a:lnTo>
                  <a:lnTo>
                    <a:pt x="155923" y="64437"/>
                  </a:lnTo>
                  <a:close/>
                </a:path>
                <a:path w="942340" h="82550">
                  <a:moveTo>
                    <a:pt x="180761" y="64437"/>
                  </a:moveTo>
                  <a:lnTo>
                    <a:pt x="167944" y="64437"/>
                  </a:lnTo>
                  <a:lnTo>
                    <a:pt x="167944" y="1149"/>
                  </a:lnTo>
                  <a:lnTo>
                    <a:pt x="201592" y="1149"/>
                  </a:lnTo>
                  <a:lnTo>
                    <a:pt x="206513" y="1708"/>
                  </a:lnTo>
                  <a:lnTo>
                    <a:pt x="218829" y="11815"/>
                  </a:lnTo>
                  <a:lnTo>
                    <a:pt x="180761" y="11815"/>
                  </a:lnTo>
                  <a:lnTo>
                    <a:pt x="180761" y="27931"/>
                  </a:lnTo>
                  <a:lnTo>
                    <a:pt x="218018" y="27931"/>
                  </a:lnTo>
                  <a:lnTo>
                    <a:pt x="215588" y="30672"/>
                  </a:lnTo>
                  <a:lnTo>
                    <a:pt x="212818" y="33736"/>
                  </a:lnTo>
                  <a:lnTo>
                    <a:pt x="208664" y="35680"/>
                  </a:lnTo>
                  <a:lnTo>
                    <a:pt x="203124" y="36505"/>
                  </a:lnTo>
                  <a:lnTo>
                    <a:pt x="205684" y="38008"/>
                  </a:lnTo>
                  <a:lnTo>
                    <a:pt x="180761" y="38008"/>
                  </a:lnTo>
                  <a:lnTo>
                    <a:pt x="180761" y="64437"/>
                  </a:lnTo>
                  <a:close/>
                </a:path>
                <a:path w="942340" h="82550">
                  <a:moveTo>
                    <a:pt x="218018" y="27931"/>
                  </a:moveTo>
                  <a:lnTo>
                    <a:pt x="196348" y="27931"/>
                  </a:lnTo>
                  <a:lnTo>
                    <a:pt x="201880" y="27548"/>
                  </a:lnTo>
                  <a:lnTo>
                    <a:pt x="200518" y="27548"/>
                  </a:lnTo>
                  <a:lnTo>
                    <a:pt x="203242" y="26605"/>
                  </a:lnTo>
                  <a:lnTo>
                    <a:pt x="204421" y="25722"/>
                  </a:lnTo>
                  <a:lnTo>
                    <a:pt x="206130" y="23188"/>
                  </a:lnTo>
                  <a:lnTo>
                    <a:pt x="206572" y="21597"/>
                  </a:lnTo>
                  <a:lnTo>
                    <a:pt x="206572" y="17590"/>
                  </a:lnTo>
                  <a:lnTo>
                    <a:pt x="206012" y="15881"/>
                  </a:lnTo>
                  <a:lnTo>
                    <a:pt x="203714" y="13229"/>
                  </a:lnTo>
                  <a:lnTo>
                    <a:pt x="202093" y="12374"/>
                  </a:lnTo>
                  <a:lnTo>
                    <a:pt x="198828" y="11815"/>
                  </a:lnTo>
                  <a:lnTo>
                    <a:pt x="218829" y="11815"/>
                  </a:lnTo>
                  <a:lnTo>
                    <a:pt x="219742" y="15144"/>
                  </a:lnTo>
                  <a:lnTo>
                    <a:pt x="219742" y="23630"/>
                  </a:lnTo>
                  <a:lnTo>
                    <a:pt x="218357" y="27548"/>
                  </a:lnTo>
                  <a:lnTo>
                    <a:pt x="218018" y="27931"/>
                  </a:lnTo>
                  <a:close/>
                </a:path>
                <a:path w="942340" h="82550">
                  <a:moveTo>
                    <a:pt x="224869" y="64437"/>
                  </a:moveTo>
                  <a:lnTo>
                    <a:pt x="209577" y="64437"/>
                  </a:lnTo>
                  <a:lnTo>
                    <a:pt x="200473" y="50648"/>
                  </a:lnTo>
                  <a:lnTo>
                    <a:pt x="197173" y="45698"/>
                  </a:lnTo>
                  <a:lnTo>
                    <a:pt x="194904" y="42604"/>
                  </a:lnTo>
                  <a:lnTo>
                    <a:pt x="193666" y="41367"/>
                  </a:lnTo>
                  <a:lnTo>
                    <a:pt x="192429" y="40071"/>
                  </a:lnTo>
                  <a:lnTo>
                    <a:pt x="191132" y="39187"/>
                  </a:lnTo>
                  <a:lnTo>
                    <a:pt x="188422" y="38244"/>
                  </a:lnTo>
                  <a:lnTo>
                    <a:pt x="186271" y="38008"/>
                  </a:lnTo>
                  <a:lnTo>
                    <a:pt x="205722" y="38008"/>
                  </a:lnTo>
                  <a:lnTo>
                    <a:pt x="217179" y="52062"/>
                  </a:lnTo>
                  <a:lnTo>
                    <a:pt x="224869" y="64437"/>
                  </a:lnTo>
                  <a:close/>
                </a:path>
                <a:path w="942340" h="82550">
                  <a:moveTo>
                    <a:pt x="264940" y="65498"/>
                  </a:moveTo>
                  <a:lnTo>
                    <a:pt x="249736" y="65498"/>
                  </a:lnTo>
                  <a:lnTo>
                    <a:pt x="242842" y="62610"/>
                  </a:lnTo>
                  <a:lnTo>
                    <a:pt x="237420" y="56836"/>
                  </a:lnTo>
                  <a:lnTo>
                    <a:pt x="231999" y="51120"/>
                  </a:lnTo>
                  <a:lnTo>
                    <a:pt x="229288" y="43282"/>
                  </a:lnTo>
                  <a:lnTo>
                    <a:pt x="229288" y="33323"/>
                  </a:lnTo>
                  <a:lnTo>
                    <a:pt x="229797" y="25854"/>
                  </a:lnTo>
                  <a:lnTo>
                    <a:pt x="250060" y="0"/>
                  </a:lnTo>
                  <a:lnTo>
                    <a:pt x="266678" y="0"/>
                  </a:lnTo>
                  <a:lnTo>
                    <a:pt x="272983" y="2298"/>
                  </a:lnTo>
                  <a:lnTo>
                    <a:pt x="277816" y="6894"/>
                  </a:lnTo>
                  <a:lnTo>
                    <a:pt x="280703" y="9605"/>
                  </a:lnTo>
                  <a:lnTo>
                    <a:pt x="281453" y="10960"/>
                  </a:lnTo>
                  <a:lnTo>
                    <a:pt x="253567" y="10960"/>
                  </a:lnTo>
                  <a:lnTo>
                    <a:pt x="249766" y="12640"/>
                  </a:lnTo>
                  <a:lnTo>
                    <a:pt x="246878" y="15998"/>
                  </a:lnTo>
                  <a:lnTo>
                    <a:pt x="244009" y="19269"/>
                  </a:lnTo>
                  <a:lnTo>
                    <a:pt x="243335" y="21567"/>
                  </a:lnTo>
                  <a:lnTo>
                    <a:pt x="242459" y="24808"/>
                  </a:lnTo>
                  <a:lnTo>
                    <a:pt x="242459" y="40365"/>
                  </a:lnTo>
                  <a:lnTo>
                    <a:pt x="243828" y="45757"/>
                  </a:lnTo>
                  <a:lnTo>
                    <a:pt x="243902" y="46052"/>
                  </a:lnTo>
                  <a:lnTo>
                    <a:pt x="246790" y="49411"/>
                  </a:lnTo>
                  <a:lnTo>
                    <a:pt x="249677" y="52828"/>
                  </a:lnTo>
                  <a:lnTo>
                    <a:pt x="253419" y="54537"/>
                  </a:lnTo>
                  <a:lnTo>
                    <a:pt x="280929" y="54537"/>
                  </a:lnTo>
                  <a:lnTo>
                    <a:pt x="279532" y="56836"/>
                  </a:lnTo>
                  <a:lnTo>
                    <a:pt x="279407" y="57042"/>
                  </a:lnTo>
                  <a:lnTo>
                    <a:pt x="274987" y="60460"/>
                  </a:lnTo>
                  <a:lnTo>
                    <a:pt x="270567" y="63819"/>
                  </a:lnTo>
                  <a:lnTo>
                    <a:pt x="264940" y="65498"/>
                  </a:lnTo>
                  <a:close/>
                </a:path>
                <a:path w="942340" h="82550">
                  <a:moveTo>
                    <a:pt x="271628" y="21567"/>
                  </a:moveTo>
                  <a:lnTo>
                    <a:pt x="261699" y="10960"/>
                  </a:lnTo>
                  <a:lnTo>
                    <a:pt x="281453" y="10960"/>
                  </a:lnTo>
                  <a:lnTo>
                    <a:pt x="282854" y="13494"/>
                  </a:lnTo>
                  <a:lnTo>
                    <a:pt x="284186" y="18267"/>
                  </a:lnTo>
                  <a:lnTo>
                    <a:pt x="284268" y="18562"/>
                  </a:lnTo>
                  <a:lnTo>
                    <a:pt x="271628" y="21567"/>
                  </a:lnTo>
                  <a:close/>
                </a:path>
                <a:path w="942340" h="82550">
                  <a:moveTo>
                    <a:pt x="280929" y="54537"/>
                  </a:moveTo>
                  <a:lnTo>
                    <a:pt x="261434" y="54537"/>
                  </a:lnTo>
                  <a:lnTo>
                    <a:pt x="264350" y="53447"/>
                  </a:lnTo>
                  <a:lnTo>
                    <a:pt x="266767" y="51267"/>
                  </a:lnTo>
                  <a:lnTo>
                    <a:pt x="269242" y="49145"/>
                  </a:lnTo>
                  <a:lnTo>
                    <a:pt x="271009" y="45757"/>
                  </a:lnTo>
                  <a:lnTo>
                    <a:pt x="272070" y="41102"/>
                  </a:lnTo>
                  <a:lnTo>
                    <a:pt x="284445" y="44903"/>
                  </a:lnTo>
                  <a:lnTo>
                    <a:pt x="282559" y="51856"/>
                  </a:lnTo>
                  <a:lnTo>
                    <a:pt x="280929" y="54537"/>
                  </a:lnTo>
                  <a:close/>
                </a:path>
                <a:path w="942340" h="82550">
                  <a:moveTo>
                    <a:pt x="308488" y="64437"/>
                  </a:moveTo>
                  <a:lnTo>
                    <a:pt x="295671" y="64437"/>
                  </a:lnTo>
                  <a:lnTo>
                    <a:pt x="295671" y="1149"/>
                  </a:lnTo>
                  <a:lnTo>
                    <a:pt x="308488" y="1149"/>
                  </a:lnTo>
                  <a:lnTo>
                    <a:pt x="308488" y="64437"/>
                  </a:lnTo>
                  <a:close/>
                </a:path>
                <a:path w="942340" h="82550">
                  <a:moveTo>
                    <a:pt x="355100" y="65498"/>
                  </a:moveTo>
                  <a:lnTo>
                    <a:pt x="339896" y="65498"/>
                  </a:lnTo>
                  <a:lnTo>
                    <a:pt x="333002" y="62610"/>
                  </a:lnTo>
                  <a:lnTo>
                    <a:pt x="327580" y="56836"/>
                  </a:lnTo>
                  <a:lnTo>
                    <a:pt x="322159" y="51120"/>
                  </a:lnTo>
                  <a:lnTo>
                    <a:pt x="319448" y="43282"/>
                  </a:lnTo>
                  <a:lnTo>
                    <a:pt x="319448" y="33323"/>
                  </a:lnTo>
                  <a:lnTo>
                    <a:pt x="340220" y="0"/>
                  </a:lnTo>
                  <a:lnTo>
                    <a:pt x="356838" y="0"/>
                  </a:lnTo>
                  <a:lnTo>
                    <a:pt x="363143" y="2298"/>
                  </a:lnTo>
                  <a:lnTo>
                    <a:pt x="367975" y="6894"/>
                  </a:lnTo>
                  <a:lnTo>
                    <a:pt x="370863" y="9605"/>
                  </a:lnTo>
                  <a:lnTo>
                    <a:pt x="371612" y="10960"/>
                  </a:lnTo>
                  <a:lnTo>
                    <a:pt x="343727" y="10960"/>
                  </a:lnTo>
                  <a:lnTo>
                    <a:pt x="339926" y="12640"/>
                  </a:lnTo>
                  <a:lnTo>
                    <a:pt x="337038" y="15998"/>
                  </a:lnTo>
                  <a:lnTo>
                    <a:pt x="334169" y="19269"/>
                  </a:lnTo>
                  <a:lnTo>
                    <a:pt x="333495" y="21567"/>
                  </a:lnTo>
                  <a:lnTo>
                    <a:pt x="332619" y="24808"/>
                  </a:lnTo>
                  <a:lnTo>
                    <a:pt x="332619" y="40365"/>
                  </a:lnTo>
                  <a:lnTo>
                    <a:pt x="333987" y="45757"/>
                  </a:lnTo>
                  <a:lnTo>
                    <a:pt x="334062" y="46052"/>
                  </a:lnTo>
                  <a:lnTo>
                    <a:pt x="336950" y="49411"/>
                  </a:lnTo>
                  <a:lnTo>
                    <a:pt x="339837" y="52828"/>
                  </a:lnTo>
                  <a:lnTo>
                    <a:pt x="343579" y="54537"/>
                  </a:lnTo>
                  <a:lnTo>
                    <a:pt x="371089" y="54537"/>
                  </a:lnTo>
                  <a:lnTo>
                    <a:pt x="369692" y="56836"/>
                  </a:lnTo>
                  <a:lnTo>
                    <a:pt x="369566" y="57042"/>
                  </a:lnTo>
                  <a:lnTo>
                    <a:pt x="365147" y="60460"/>
                  </a:lnTo>
                  <a:lnTo>
                    <a:pt x="360727" y="63819"/>
                  </a:lnTo>
                  <a:lnTo>
                    <a:pt x="355100" y="65498"/>
                  </a:lnTo>
                  <a:close/>
                </a:path>
                <a:path w="942340" h="82550">
                  <a:moveTo>
                    <a:pt x="361788" y="21567"/>
                  </a:moveTo>
                  <a:lnTo>
                    <a:pt x="351859" y="10960"/>
                  </a:lnTo>
                  <a:lnTo>
                    <a:pt x="371612" y="10960"/>
                  </a:lnTo>
                  <a:lnTo>
                    <a:pt x="373014" y="13494"/>
                  </a:lnTo>
                  <a:lnTo>
                    <a:pt x="374346" y="18267"/>
                  </a:lnTo>
                  <a:lnTo>
                    <a:pt x="374428" y="18562"/>
                  </a:lnTo>
                  <a:lnTo>
                    <a:pt x="361788" y="21567"/>
                  </a:lnTo>
                  <a:close/>
                </a:path>
                <a:path w="942340" h="82550">
                  <a:moveTo>
                    <a:pt x="371089" y="54537"/>
                  </a:moveTo>
                  <a:lnTo>
                    <a:pt x="351593" y="54537"/>
                  </a:lnTo>
                  <a:lnTo>
                    <a:pt x="354510" y="53447"/>
                  </a:lnTo>
                  <a:lnTo>
                    <a:pt x="356926" y="51267"/>
                  </a:lnTo>
                  <a:lnTo>
                    <a:pt x="359401" y="49145"/>
                  </a:lnTo>
                  <a:lnTo>
                    <a:pt x="361169" y="45757"/>
                  </a:lnTo>
                  <a:lnTo>
                    <a:pt x="362230" y="41102"/>
                  </a:lnTo>
                  <a:lnTo>
                    <a:pt x="374605" y="44903"/>
                  </a:lnTo>
                  <a:lnTo>
                    <a:pt x="372719" y="51856"/>
                  </a:lnTo>
                  <a:lnTo>
                    <a:pt x="371089" y="54537"/>
                  </a:lnTo>
                  <a:close/>
                </a:path>
                <a:path w="942340" h="82550">
                  <a:moveTo>
                    <a:pt x="397764" y="64437"/>
                  </a:moveTo>
                  <a:lnTo>
                    <a:pt x="384947" y="64437"/>
                  </a:lnTo>
                  <a:lnTo>
                    <a:pt x="384947" y="1149"/>
                  </a:lnTo>
                  <a:lnTo>
                    <a:pt x="397764" y="1149"/>
                  </a:lnTo>
                  <a:lnTo>
                    <a:pt x="397764" y="64437"/>
                  </a:lnTo>
                  <a:close/>
                </a:path>
                <a:path w="942340" h="82550">
                  <a:moveTo>
                    <a:pt x="447558" y="65586"/>
                  </a:moveTo>
                  <a:lnTo>
                    <a:pt x="428877" y="65586"/>
                  </a:lnTo>
                  <a:lnTo>
                    <a:pt x="421394" y="62699"/>
                  </a:lnTo>
                  <a:lnTo>
                    <a:pt x="410256" y="51208"/>
                  </a:lnTo>
                  <a:lnTo>
                    <a:pt x="407487" y="43282"/>
                  </a:lnTo>
                  <a:lnTo>
                    <a:pt x="407487" y="26723"/>
                  </a:lnTo>
                  <a:lnTo>
                    <a:pt x="408459" y="21302"/>
                  </a:lnTo>
                  <a:lnTo>
                    <a:pt x="411818" y="13700"/>
                  </a:lnTo>
                  <a:lnTo>
                    <a:pt x="413663" y="10960"/>
                  </a:lnTo>
                  <a:lnTo>
                    <a:pt x="413762" y="10813"/>
                  </a:lnTo>
                  <a:lnTo>
                    <a:pt x="432973" y="0"/>
                  </a:lnTo>
                  <a:lnTo>
                    <a:pt x="447469" y="0"/>
                  </a:lnTo>
                  <a:lnTo>
                    <a:pt x="454924" y="2887"/>
                  </a:lnTo>
                  <a:lnTo>
                    <a:pt x="460522" y="8662"/>
                  </a:lnTo>
                  <a:lnTo>
                    <a:pt x="462170" y="10813"/>
                  </a:lnTo>
                  <a:lnTo>
                    <a:pt x="462283" y="10960"/>
                  </a:lnTo>
                  <a:lnTo>
                    <a:pt x="433002" y="10960"/>
                  </a:lnTo>
                  <a:lnTo>
                    <a:pt x="428760" y="12757"/>
                  </a:lnTo>
                  <a:lnTo>
                    <a:pt x="425519" y="16352"/>
                  </a:lnTo>
                  <a:lnTo>
                    <a:pt x="422382" y="19888"/>
                  </a:lnTo>
                  <a:lnTo>
                    <a:pt x="421894" y="21302"/>
                  </a:lnTo>
                  <a:lnTo>
                    <a:pt x="420709" y="25309"/>
                  </a:lnTo>
                  <a:lnTo>
                    <a:pt x="420726" y="40152"/>
                  </a:lnTo>
                  <a:lnTo>
                    <a:pt x="422307" y="45345"/>
                  </a:lnTo>
                  <a:lnTo>
                    <a:pt x="425607" y="49057"/>
                  </a:lnTo>
                  <a:lnTo>
                    <a:pt x="428966" y="52770"/>
                  </a:lnTo>
                  <a:lnTo>
                    <a:pt x="433179" y="54626"/>
                  </a:lnTo>
                  <a:lnTo>
                    <a:pt x="462369" y="54626"/>
                  </a:lnTo>
                  <a:lnTo>
                    <a:pt x="460610" y="56924"/>
                  </a:lnTo>
                  <a:lnTo>
                    <a:pt x="455012" y="62699"/>
                  </a:lnTo>
                  <a:lnTo>
                    <a:pt x="447558" y="65586"/>
                  </a:lnTo>
                  <a:close/>
                </a:path>
                <a:path w="942340" h="82550">
                  <a:moveTo>
                    <a:pt x="462369" y="54626"/>
                  </a:moveTo>
                  <a:lnTo>
                    <a:pt x="443374" y="54626"/>
                  </a:lnTo>
                  <a:lnTo>
                    <a:pt x="447584" y="52770"/>
                  </a:lnTo>
                  <a:lnTo>
                    <a:pt x="453078" y="46582"/>
                  </a:lnTo>
                  <a:lnTo>
                    <a:pt x="454125" y="45345"/>
                  </a:lnTo>
                  <a:lnTo>
                    <a:pt x="455680" y="40152"/>
                  </a:lnTo>
                  <a:lnTo>
                    <a:pt x="455749" y="25309"/>
                  </a:lnTo>
                  <a:lnTo>
                    <a:pt x="454158" y="19888"/>
                  </a:lnTo>
                  <a:lnTo>
                    <a:pt x="450975" y="16352"/>
                  </a:lnTo>
                  <a:lnTo>
                    <a:pt x="447793" y="12757"/>
                  </a:lnTo>
                  <a:lnTo>
                    <a:pt x="443551" y="10960"/>
                  </a:lnTo>
                  <a:lnTo>
                    <a:pt x="462283" y="10960"/>
                  </a:lnTo>
                  <a:lnTo>
                    <a:pt x="464196" y="13457"/>
                  </a:lnTo>
                  <a:lnTo>
                    <a:pt x="466820" y="19092"/>
                  </a:lnTo>
                  <a:lnTo>
                    <a:pt x="468332" y="25309"/>
                  </a:lnTo>
                  <a:lnTo>
                    <a:pt x="468375" y="25486"/>
                  </a:lnTo>
                  <a:lnTo>
                    <a:pt x="468919" y="32881"/>
                  </a:lnTo>
                  <a:lnTo>
                    <a:pt x="468416" y="39923"/>
                  </a:lnTo>
                  <a:lnTo>
                    <a:pt x="468400" y="40152"/>
                  </a:lnTo>
                  <a:lnTo>
                    <a:pt x="466842" y="46582"/>
                  </a:lnTo>
                  <a:lnTo>
                    <a:pt x="464245" y="52173"/>
                  </a:lnTo>
                  <a:lnTo>
                    <a:pt x="462369" y="54626"/>
                  </a:lnTo>
                  <a:close/>
                </a:path>
                <a:path w="942340" h="82550">
                  <a:moveTo>
                    <a:pt x="546085" y="81939"/>
                  </a:moveTo>
                  <a:lnTo>
                    <a:pt x="495702" y="81939"/>
                  </a:lnTo>
                  <a:lnTo>
                    <a:pt x="495702" y="74072"/>
                  </a:lnTo>
                  <a:lnTo>
                    <a:pt x="546085" y="74072"/>
                  </a:lnTo>
                  <a:lnTo>
                    <a:pt x="546085" y="81939"/>
                  </a:lnTo>
                  <a:close/>
                </a:path>
                <a:path w="942340" h="82550">
                  <a:moveTo>
                    <a:pt x="594701" y="81939"/>
                  </a:moveTo>
                  <a:lnTo>
                    <a:pt x="546085" y="81939"/>
                  </a:lnTo>
                  <a:lnTo>
                    <a:pt x="546085" y="74072"/>
                  </a:lnTo>
                  <a:lnTo>
                    <a:pt x="594701" y="74072"/>
                  </a:lnTo>
                  <a:lnTo>
                    <a:pt x="594701" y="81939"/>
                  </a:lnTo>
                  <a:close/>
                </a:path>
                <a:path w="942340" h="82550">
                  <a:moveTo>
                    <a:pt x="596469" y="81939"/>
                  </a:moveTo>
                  <a:lnTo>
                    <a:pt x="594701" y="81939"/>
                  </a:lnTo>
                  <a:lnTo>
                    <a:pt x="594701" y="74072"/>
                  </a:lnTo>
                  <a:lnTo>
                    <a:pt x="596469" y="74072"/>
                  </a:lnTo>
                  <a:lnTo>
                    <a:pt x="596469" y="81939"/>
                  </a:lnTo>
                  <a:close/>
                </a:path>
                <a:path w="942340" h="82550">
                  <a:moveTo>
                    <a:pt x="645084" y="81939"/>
                  </a:moveTo>
                  <a:lnTo>
                    <a:pt x="596469" y="81939"/>
                  </a:lnTo>
                  <a:lnTo>
                    <a:pt x="596469" y="74072"/>
                  </a:lnTo>
                  <a:lnTo>
                    <a:pt x="645084" y="74072"/>
                  </a:lnTo>
                  <a:lnTo>
                    <a:pt x="645084" y="81939"/>
                  </a:lnTo>
                  <a:close/>
                </a:path>
                <a:path w="942340" h="82550">
                  <a:moveTo>
                    <a:pt x="693700" y="81939"/>
                  </a:moveTo>
                  <a:lnTo>
                    <a:pt x="645084" y="81939"/>
                  </a:lnTo>
                  <a:lnTo>
                    <a:pt x="645084" y="74072"/>
                  </a:lnTo>
                  <a:lnTo>
                    <a:pt x="693700" y="74072"/>
                  </a:lnTo>
                  <a:lnTo>
                    <a:pt x="693700" y="81939"/>
                  </a:lnTo>
                  <a:close/>
                </a:path>
                <a:path w="942340" h="82550">
                  <a:moveTo>
                    <a:pt x="695468" y="81939"/>
                  </a:moveTo>
                  <a:lnTo>
                    <a:pt x="693700" y="81939"/>
                  </a:lnTo>
                  <a:lnTo>
                    <a:pt x="693700" y="74072"/>
                  </a:lnTo>
                  <a:lnTo>
                    <a:pt x="695468" y="74072"/>
                  </a:lnTo>
                  <a:lnTo>
                    <a:pt x="695468" y="81939"/>
                  </a:lnTo>
                  <a:close/>
                </a:path>
                <a:path w="942340" h="82550">
                  <a:moveTo>
                    <a:pt x="742316" y="81939"/>
                  </a:moveTo>
                  <a:lnTo>
                    <a:pt x="695468" y="81939"/>
                  </a:lnTo>
                  <a:lnTo>
                    <a:pt x="695468" y="74072"/>
                  </a:lnTo>
                  <a:lnTo>
                    <a:pt x="742316" y="74072"/>
                  </a:lnTo>
                  <a:lnTo>
                    <a:pt x="742316" y="81939"/>
                  </a:lnTo>
                  <a:close/>
                </a:path>
                <a:path w="942340" h="82550">
                  <a:moveTo>
                    <a:pt x="744083" y="81939"/>
                  </a:moveTo>
                  <a:lnTo>
                    <a:pt x="742316" y="81939"/>
                  </a:lnTo>
                  <a:lnTo>
                    <a:pt x="742316" y="74072"/>
                  </a:lnTo>
                  <a:lnTo>
                    <a:pt x="744083" y="74072"/>
                  </a:lnTo>
                  <a:lnTo>
                    <a:pt x="744083" y="81939"/>
                  </a:lnTo>
                  <a:close/>
                </a:path>
                <a:path w="942340" h="82550">
                  <a:moveTo>
                    <a:pt x="792699" y="81939"/>
                  </a:moveTo>
                  <a:lnTo>
                    <a:pt x="744083" y="81939"/>
                  </a:lnTo>
                  <a:lnTo>
                    <a:pt x="744083" y="74072"/>
                  </a:lnTo>
                  <a:lnTo>
                    <a:pt x="792699" y="74072"/>
                  </a:lnTo>
                  <a:lnTo>
                    <a:pt x="792699" y="81939"/>
                  </a:lnTo>
                  <a:close/>
                </a:path>
                <a:path w="942340" h="82550">
                  <a:moveTo>
                    <a:pt x="841315" y="81939"/>
                  </a:moveTo>
                  <a:lnTo>
                    <a:pt x="792699" y="81939"/>
                  </a:lnTo>
                  <a:lnTo>
                    <a:pt x="792699" y="74072"/>
                  </a:lnTo>
                  <a:lnTo>
                    <a:pt x="841315" y="74072"/>
                  </a:lnTo>
                  <a:lnTo>
                    <a:pt x="841315" y="81939"/>
                  </a:lnTo>
                  <a:close/>
                </a:path>
                <a:path w="942340" h="82550">
                  <a:moveTo>
                    <a:pt x="843082" y="81939"/>
                  </a:moveTo>
                  <a:lnTo>
                    <a:pt x="841315" y="81939"/>
                  </a:lnTo>
                  <a:lnTo>
                    <a:pt x="841315" y="74072"/>
                  </a:lnTo>
                  <a:lnTo>
                    <a:pt x="843082" y="74072"/>
                  </a:lnTo>
                  <a:lnTo>
                    <a:pt x="843082" y="81939"/>
                  </a:lnTo>
                  <a:close/>
                </a:path>
                <a:path w="942340" h="82550">
                  <a:moveTo>
                    <a:pt x="891698" y="81939"/>
                  </a:moveTo>
                  <a:lnTo>
                    <a:pt x="843082" y="81939"/>
                  </a:lnTo>
                  <a:lnTo>
                    <a:pt x="843082" y="74072"/>
                  </a:lnTo>
                  <a:lnTo>
                    <a:pt x="891698" y="74072"/>
                  </a:lnTo>
                  <a:lnTo>
                    <a:pt x="891698" y="81939"/>
                  </a:lnTo>
                  <a:close/>
                </a:path>
                <a:path w="942340" h="82550">
                  <a:moveTo>
                    <a:pt x="942081" y="81939"/>
                  </a:moveTo>
                  <a:lnTo>
                    <a:pt x="891698" y="81939"/>
                  </a:lnTo>
                  <a:lnTo>
                    <a:pt x="891698" y="74072"/>
                  </a:lnTo>
                  <a:lnTo>
                    <a:pt x="942081" y="74072"/>
                  </a:lnTo>
                  <a:lnTo>
                    <a:pt x="942081" y="81939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31665" y="1930569"/>
              <a:ext cx="100413" cy="82911"/>
            </a:xfrm>
            <a:prstGeom prst="rect">
              <a:avLst/>
            </a:prstGeom>
          </p:spPr>
        </p:pic>
      </p:grpSp>
      <p:graphicFrame>
        <p:nvGraphicFramePr>
          <p:cNvPr id="11" name="object 11" descr=""/>
          <p:cNvGraphicFramePr>
            <a:graphicFrameLocks noGrp="1"/>
          </p:cNvGraphicFramePr>
          <p:nvPr/>
        </p:nvGraphicFramePr>
        <p:xfrm>
          <a:off x="251459" y="649224"/>
          <a:ext cx="7134225" cy="95948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2290"/>
                <a:gridCol w="1295399"/>
                <a:gridCol w="396239"/>
                <a:gridCol w="1324610"/>
                <a:gridCol w="431800"/>
                <a:gridCol w="613410"/>
                <a:gridCol w="831214"/>
                <a:gridCol w="393064"/>
                <a:gridCol w="1220470"/>
              </a:tblGrid>
              <a:tr h="2311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B76004712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78105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</a:tcPr>
                </a:tc>
                <a:tc gridSpan="4"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12700">
                      <a:solidFill>
                        <a:srgbClr val="231F1F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12700">
                      <a:solidFill>
                        <a:srgbClr val="231F1F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91313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49225" marR="478790">
                        <a:lnSpc>
                          <a:spcPct val="111300"/>
                        </a:lnSpc>
                        <a:spcBef>
                          <a:spcPts val="5"/>
                        </a:spcBef>
                      </a:pPr>
                      <a:r>
                        <a:rPr dirty="0" sz="800">
                          <a:latin typeface="Arial"/>
                          <a:cs typeface="Arial"/>
                        </a:rPr>
                        <a:t>CENTRO</a:t>
                      </a:r>
                      <a:r>
                        <a:rPr dirty="0"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ESTUDIOS MASTER ANUSCHEH</a:t>
                      </a:r>
                      <a:r>
                        <a:rPr dirty="0" sz="8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>
                          <a:latin typeface="Arial"/>
                          <a:cs typeface="Arial"/>
                        </a:rPr>
                        <a:t>DE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109220">
                        <a:lnSpc>
                          <a:spcPct val="100000"/>
                        </a:lnSpc>
                        <a:spcBef>
                          <a:spcPts val="95"/>
                        </a:spcBef>
                        <a:tabLst>
                          <a:tab pos="2127250" algn="l"/>
                        </a:tabLst>
                      </a:pPr>
                      <a:r>
                        <a:rPr dirty="0" u="sng" sz="800" spc="110">
                          <a:uFill>
                            <a:solidFill>
                              <a:srgbClr val="231F1F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800" spc="-10">
                          <a:uFill>
                            <a:solidFill>
                              <a:srgbClr val="231F1F"/>
                            </a:solidFill>
                          </a:uFill>
                          <a:latin typeface="Arial"/>
                          <a:cs typeface="Arial"/>
                        </a:rPr>
                        <a:t>CANARIAS,S.L.UNIPERSONAL</a:t>
                      </a:r>
                      <a:r>
                        <a:rPr dirty="0" u="sng" sz="800">
                          <a:uFill>
                            <a:solidFill>
                              <a:srgbClr val="231F1F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B w="12700">
                      <a:solidFill>
                        <a:srgbClr val="23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12700">
                      <a:solidFill>
                        <a:srgbClr val="231F1F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12700">
                      <a:solidFill>
                        <a:srgbClr val="231F1F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30504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12700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12700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8262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800" spc="-20">
                          <a:latin typeface="Arial"/>
                          <a:cs typeface="Arial"/>
                        </a:rPr>
                        <a:t>2023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80010">
                    <a:lnL w="9525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12700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7564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800" spc="-20">
                          <a:latin typeface="Arial"/>
                          <a:cs typeface="Arial"/>
                        </a:rPr>
                        <a:t>2022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81915">
                    <a:lnL w="12700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12700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8600">
                <a:tc gridSpan="4" rowSpan="2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</a:tcPr>
                </a:tc>
                <a:tc rowSpan="21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1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1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9913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57.205,67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9690">
                    <a:lnL w="9525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397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64.432,79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9913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17.719,62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8419">
                    <a:lnL w="9525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683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20.520,64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0960">
                    <a:lnL w="12700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5565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2.374,00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5244">
                    <a:lnL w="9525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461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2.374,00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9690">
                    <a:lnL w="12700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9913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37.112,05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5244">
                    <a:lnL w="9525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397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41.538,15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8419">
                    <a:lnL w="12700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7329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1270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12700">
                      <a:solidFill>
                        <a:srgbClr val="231F1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12700">
                      <a:solidFill>
                        <a:srgbClr val="23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12700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12700">
                      <a:solidFill>
                        <a:srgbClr val="231F1F"/>
                      </a:solidFill>
                      <a:prstDash val="solid"/>
                    </a:lnT>
                    <a:lnB w="1270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12700">
                      <a:solidFill>
                        <a:srgbClr val="231F1F"/>
                      </a:solidFill>
                      <a:prstDash val="solid"/>
                    </a:lnT>
                    <a:lnB w="12700">
                      <a:solidFill>
                        <a:srgbClr val="231F1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5753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1.433.840,27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6675">
                    <a:lnL w="9525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12700">
                      <a:solidFill>
                        <a:srgbClr val="231F1F"/>
                      </a:solidFill>
                      <a:prstDash val="solid"/>
                    </a:lnT>
                    <a:lnB w="12700">
                      <a:solidFill>
                        <a:srgbClr val="23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461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1.407.890,75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9850">
                    <a:lnL w="12700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12700">
                      <a:solidFill>
                        <a:srgbClr val="231F1F"/>
                      </a:solidFill>
                      <a:prstDash val="solid"/>
                    </a:lnT>
                    <a:lnB w="12700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7329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12700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12700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marR="6413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400,00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5404">
                    <a:lnL w="9525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12700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12700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5753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1.369.238,64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6040">
                    <a:lnL w="9525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461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1.340.281,01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9215">
                    <a:lnL w="12700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5565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2.046,93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4135">
                    <a:lnL w="9525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461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1.802,13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7965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5565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2.046,93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9525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461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1.802,13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6040">
                    <a:lnL w="12700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5753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1.367.191,71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lnL w="9525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461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1.338.478,88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9913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43.680,00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8419">
                    <a:lnL w="9525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397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43.680,00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12700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7965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9913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20.521,63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6515">
                    <a:lnL w="9525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397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23.929,74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9690">
                    <a:lnL w="12700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227329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12700">
                      <a:solidFill>
                        <a:srgbClr val="23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12700">
                      <a:solidFill>
                        <a:srgbClr val="231F1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5753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1.491.045,94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6515">
                    <a:lnL w="9525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12700">
                      <a:solidFill>
                        <a:srgbClr val="23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461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1.472.323,54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231F1F"/>
                      </a:solidFill>
                      <a:prstDash val="solid"/>
                    </a:lnL>
                    <a:lnR w="12700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31F1F"/>
                      </a:solidFill>
                      <a:prstDash val="solid"/>
                    </a:lnT>
                    <a:lnB w="12700">
                      <a:solidFill>
                        <a:srgbClr val="231F1F"/>
                      </a:solidFill>
                      <a:prstDash val="solid"/>
                    </a:lnB>
                  </a:tcPr>
                </a:tc>
              </a:tr>
              <a:tr h="3013710">
                <a:tc grid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B w="9525">
                      <a:solidFill>
                        <a:srgbClr val="21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10845">
                <a:tc grid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1F"/>
                      </a:solidFill>
                      <a:prstDash val="solid"/>
                    </a:lnL>
                    <a:lnR w="9525">
                      <a:solidFill>
                        <a:srgbClr val="231F1F"/>
                      </a:solidFill>
                      <a:prstDash val="solid"/>
                    </a:lnR>
                    <a:lnT w="9525">
                      <a:solidFill>
                        <a:srgbClr val="211F1F"/>
                      </a:solidFill>
                      <a:prstDash val="solid"/>
                    </a:lnT>
                    <a:lnB w="9525">
                      <a:solidFill>
                        <a:srgbClr val="23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pic>
        <p:nvPicPr>
          <p:cNvPr id="12" name="object 12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7190" y="767067"/>
            <a:ext cx="202539" cy="81838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605442" y="1627296"/>
            <a:ext cx="2241002" cy="81939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76676" y="1022407"/>
            <a:ext cx="1214370" cy="92816"/>
          </a:xfrm>
          <a:prstGeom prst="rect">
            <a:avLst/>
          </a:prstGeom>
        </p:spPr>
      </p:pic>
      <p:sp>
        <p:nvSpPr>
          <p:cNvPr id="15" name="object 15" descr=""/>
          <p:cNvSpPr/>
          <p:nvPr/>
        </p:nvSpPr>
        <p:spPr>
          <a:xfrm>
            <a:off x="6403847" y="879347"/>
            <a:ext cx="797560" cy="228600"/>
          </a:xfrm>
          <a:custGeom>
            <a:avLst/>
            <a:gdLst/>
            <a:ahLst/>
            <a:cxnLst/>
            <a:rect l="l" t="t" r="r" b="b"/>
            <a:pathLst>
              <a:path w="797559" h="228600">
                <a:moveTo>
                  <a:pt x="0" y="0"/>
                </a:moveTo>
                <a:lnTo>
                  <a:pt x="397764" y="0"/>
                </a:lnTo>
              </a:path>
              <a:path w="797559" h="228600">
                <a:moveTo>
                  <a:pt x="3048" y="225551"/>
                </a:moveTo>
                <a:lnTo>
                  <a:pt x="3048" y="3047"/>
                </a:lnTo>
              </a:path>
              <a:path w="797559" h="228600">
                <a:moveTo>
                  <a:pt x="397764" y="0"/>
                </a:moveTo>
                <a:lnTo>
                  <a:pt x="797051" y="0"/>
                </a:lnTo>
              </a:path>
              <a:path w="797559" h="228600">
                <a:moveTo>
                  <a:pt x="397764" y="225551"/>
                </a:moveTo>
                <a:lnTo>
                  <a:pt x="397764" y="3047"/>
                </a:lnTo>
              </a:path>
              <a:path w="797559" h="228600">
                <a:moveTo>
                  <a:pt x="794003" y="225551"/>
                </a:moveTo>
                <a:lnTo>
                  <a:pt x="794003" y="3047"/>
                </a:lnTo>
              </a:path>
              <a:path w="797559" h="228600">
                <a:moveTo>
                  <a:pt x="0" y="228599"/>
                </a:moveTo>
                <a:lnTo>
                  <a:pt x="797051" y="228599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6" name="object 16" descr=""/>
          <p:cNvGrpSpPr/>
          <p:nvPr/>
        </p:nvGrpSpPr>
        <p:grpSpPr>
          <a:xfrm>
            <a:off x="5801674" y="768464"/>
            <a:ext cx="536575" cy="95885"/>
            <a:chOff x="5801674" y="768464"/>
            <a:chExt cx="536575" cy="95885"/>
          </a:xfrm>
        </p:grpSpPr>
        <p:sp>
          <p:nvSpPr>
            <p:cNvPr id="17" name="object 17" descr=""/>
            <p:cNvSpPr/>
            <p:nvPr/>
          </p:nvSpPr>
          <p:spPr>
            <a:xfrm>
              <a:off x="5801674" y="769690"/>
              <a:ext cx="382905" cy="74930"/>
            </a:xfrm>
            <a:custGeom>
              <a:avLst/>
              <a:gdLst/>
              <a:ahLst/>
              <a:cxnLst/>
              <a:rect l="l" t="t" r="r" b="b"/>
              <a:pathLst>
                <a:path w="382904" h="74930">
                  <a:moveTo>
                    <a:pt x="35703" y="74436"/>
                  </a:moveTo>
                  <a:lnTo>
                    <a:pt x="22974" y="74436"/>
                  </a:lnTo>
                  <a:lnTo>
                    <a:pt x="17698" y="73619"/>
                  </a:lnTo>
                  <a:lnTo>
                    <a:pt x="14090" y="71986"/>
                  </a:lnTo>
                  <a:lnTo>
                    <a:pt x="10483" y="70420"/>
                  </a:lnTo>
                  <a:lnTo>
                    <a:pt x="7658" y="68344"/>
                  </a:lnTo>
                  <a:lnTo>
                    <a:pt x="5615" y="65757"/>
                  </a:lnTo>
                  <a:lnTo>
                    <a:pt x="3505" y="63170"/>
                  </a:lnTo>
                  <a:lnTo>
                    <a:pt x="2319" y="60856"/>
                  </a:lnTo>
                  <a:lnTo>
                    <a:pt x="2232" y="60686"/>
                  </a:lnTo>
                  <a:lnTo>
                    <a:pt x="2110" y="60447"/>
                  </a:lnTo>
                  <a:lnTo>
                    <a:pt x="476" y="53436"/>
                  </a:lnTo>
                  <a:lnTo>
                    <a:pt x="0" y="47241"/>
                  </a:lnTo>
                  <a:lnTo>
                    <a:pt x="0" y="0"/>
                  </a:lnTo>
                  <a:lnTo>
                    <a:pt x="14805" y="0"/>
                  </a:lnTo>
                  <a:lnTo>
                    <a:pt x="14862" y="47241"/>
                  </a:lnTo>
                  <a:lnTo>
                    <a:pt x="14975" y="49964"/>
                  </a:lnTo>
                  <a:lnTo>
                    <a:pt x="15316" y="51870"/>
                  </a:lnTo>
                  <a:lnTo>
                    <a:pt x="15928" y="54866"/>
                  </a:lnTo>
                  <a:lnTo>
                    <a:pt x="17319" y="57078"/>
                  </a:lnTo>
                  <a:lnTo>
                    <a:pt x="17426" y="57248"/>
                  </a:lnTo>
                  <a:lnTo>
                    <a:pt x="19808" y="59018"/>
                  </a:lnTo>
                  <a:lnTo>
                    <a:pt x="22191" y="60856"/>
                  </a:lnTo>
                  <a:lnTo>
                    <a:pt x="25424" y="61775"/>
                  </a:lnTo>
                  <a:lnTo>
                    <a:pt x="55604" y="61775"/>
                  </a:lnTo>
                  <a:lnTo>
                    <a:pt x="54661" y="63749"/>
                  </a:lnTo>
                  <a:lnTo>
                    <a:pt x="50373" y="68718"/>
                  </a:lnTo>
                  <a:lnTo>
                    <a:pt x="47514" y="70692"/>
                  </a:lnTo>
                  <a:lnTo>
                    <a:pt x="40527" y="73619"/>
                  </a:lnTo>
                  <a:lnTo>
                    <a:pt x="40790" y="73619"/>
                  </a:lnTo>
                  <a:lnTo>
                    <a:pt x="35703" y="74436"/>
                  </a:lnTo>
                  <a:close/>
                </a:path>
                <a:path w="382904" h="74930">
                  <a:moveTo>
                    <a:pt x="55604" y="61775"/>
                  </a:moveTo>
                  <a:lnTo>
                    <a:pt x="33661" y="61775"/>
                  </a:lnTo>
                  <a:lnTo>
                    <a:pt x="37006" y="60856"/>
                  </a:lnTo>
                  <a:lnTo>
                    <a:pt x="36840" y="60856"/>
                  </a:lnTo>
                  <a:lnTo>
                    <a:pt x="38801" y="59222"/>
                  </a:lnTo>
                  <a:lnTo>
                    <a:pt x="40911" y="57520"/>
                  </a:lnTo>
                  <a:lnTo>
                    <a:pt x="42204" y="55410"/>
                  </a:lnTo>
                  <a:lnTo>
                    <a:pt x="42578" y="53436"/>
                  </a:lnTo>
                  <a:lnTo>
                    <a:pt x="43089" y="50373"/>
                  </a:lnTo>
                  <a:lnTo>
                    <a:pt x="43243" y="47241"/>
                  </a:lnTo>
                  <a:lnTo>
                    <a:pt x="43293" y="0"/>
                  </a:lnTo>
                  <a:lnTo>
                    <a:pt x="58099" y="0"/>
                  </a:lnTo>
                  <a:lnTo>
                    <a:pt x="58099" y="47241"/>
                  </a:lnTo>
                  <a:lnTo>
                    <a:pt x="57920" y="49964"/>
                  </a:lnTo>
                  <a:lnTo>
                    <a:pt x="57795" y="51870"/>
                  </a:lnTo>
                  <a:lnTo>
                    <a:pt x="57693" y="53436"/>
                  </a:lnTo>
                  <a:lnTo>
                    <a:pt x="56874" y="57078"/>
                  </a:lnTo>
                  <a:lnTo>
                    <a:pt x="56174" y="60447"/>
                  </a:lnTo>
                  <a:lnTo>
                    <a:pt x="56125" y="60686"/>
                  </a:lnTo>
                  <a:lnTo>
                    <a:pt x="55604" y="61775"/>
                  </a:lnTo>
                  <a:close/>
                </a:path>
                <a:path w="382904" h="74930">
                  <a:moveTo>
                    <a:pt x="87200" y="73109"/>
                  </a:moveTo>
                  <a:lnTo>
                    <a:pt x="73517" y="73109"/>
                  </a:lnTo>
                  <a:lnTo>
                    <a:pt x="73517" y="0"/>
                  </a:lnTo>
                  <a:lnTo>
                    <a:pt x="87812" y="0"/>
                  </a:lnTo>
                  <a:lnTo>
                    <a:pt x="103187" y="25016"/>
                  </a:lnTo>
                  <a:lnTo>
                    <a:pt x="87200" y="25016"/>
                  </a:lnTo>
                  <a:lnTo>
                    <a:pt x="87200" y="73109"/>
                  </a:lnTo>
                  <a:close/>
                </a:path>
                <a:path w="382904" h="74930">
                  <a:moveTo>
                    <a:pt x="131617" y="49011"/>
                  </a:moveTo>
                  <a:lnTo>
                    <a:pt x="117934" y="49011"/>
                  </a:lnTo>
                  <a:lnTo>
                    <a:pt x="117934" y="0"/>
                  </a:lnTo>
                  <a:lnTo>
                    <a:pt x="131617" y="0"/>
                  </a:lnTo>
                  <a:lnTo>
                    <a:pt x="131617" y="49011"/>
                  </a:lnTo>
                  <a:close/>
                </a:path>
                <a:path w="382904" h="74930">
                  <a:moveTo>
                    <a:pt x="131617" y="73109"/>
                  </a:moveTo>
                  <a:lnTo>
                    <a:pt x="116811" y="73109"/>
                  </a:lnTo>
                  <a:lnTo>
                    <a:pt x="87200" y="25016"/>
                  </a:lnTo>
                  <a:lnTo>
                    <a:pt x="103187" y="25016"/>
                  </a:lnTo>
                  <a:lnTo>
                    <a:pt x="117934" y="49011"/>
                  </a:lnTo>
                  <a:lnTo>
                    <a:pt x="131617" y="49011"/>
                  </a:lnTo>
                  <a:lnTo>
                    <a:pt x="131617" y="73109"/>
                  </a:lnTo>
                  <a:close/>
                </a:path>
                <a:path w="382904" h="74930">
                  <a:moveTo>
                    <a:pt x="160309" y="73109"/>
                  </a:moveTo>
                  <a:lnTo>
                    <a:pt x="145503" y="73109"/>
                  </a:lnTo>
                  <a:lnTo>
                    <a:pt x="145503" y="0"/>
                  </a:lnTo>
                  <a:lnTo>
                    <a:pt x="160309" y="0"/>
                  </a:lnTo>
                  <a:lnTo>
                    <a:pt x="160309" y="73109"/>
                  </a:lnTo>
                  <a:close/>
                </a:path>
                <a:path w="382904" h="74930">
                  <a:moveTo>
                    <a:pt x="208742" y="73109"/>
                  </a:moveTo>
                  <a:lnTo>
                    <a:pt x="175625" y="73109"/>
                  </a:lnTo>
                  <a:lnTo>
                    <a:pt x="175625" y="0"/>
                  </a:lnTo>
                  <a:lnTo>
                    <a:pt x="208640" y="0"/>
                  </a:lnTo>
                  <a:lnTo>
                    <a:pt x="213269" y="476"/>
                  </a:lnTo>
                  <a:lnTo>
                    <a:pt x="216468" y="1429"/>
                  </a:lnTo>
                  <a:lnTo>
                    <a:pt x="220757" y="2654"/>
                  </a:lnTo>
                  <a:lnTo>
                    <a:pt x="224399" y="4901"/>
                  </a:lnTo>
                  <a:lnTo>
                    <a:pt x="227394" y="8168"/>
                  </a:lnTo>
                  <a:lnTo>
                    <a:pt x="230457" y="11368"/>
                  </a:lnTo>
                  <a:lnTo>
                    <a:pt x="231044" y="12355"/>
                  </a:lnTo>
                  <a:lnTo>
                    <a:pt x="190431" y="12355"/>
                  </a:lnTo>
                  <a:lnTo>
                    <a:pt x="190431" y="60754"/>
                  </a:lnTo>
                  <a:lnTo>
                    <a:pt x="231115" y="60754"/>
                  </a:lnTo>
                  <a:lnTo>
                    <a:pt x="230117" y="62422"/>
                  </a:lnTo>
                  <a:lnTo>
                    <a:pt x="213099" y="72598"/>
                  </a:lnTo>
                  <a:lnTo>
                    <a:pt x="208742" y="73109"/>
                  </a:lnTo>
                  <a:close/>
                </a:path>
                <a:path w="382904" h="74930">
                  <a:moveTo>
                    <a:pt x="231115" y="60754"/>
                  </a:moveTo>
                  <a:lnTo>
                    <a:pt x="205543" y="60754"/>
                  </a:lnTo>
                  <a:lnTo>
                    <a:pt x="208504" y="60516"/>
                  </a:lnTo>
                  <a:lnTo>
                    <a:pt x="212725" y="59426"/>
                  </a:lnTo>
                  <a:lnTo>
                    <a:pt x="214699" y="58405"/>
                  </a:lnTo>
                  <a:lnTo>
                    <a:pt x="217830" y="55546"/>
                  </a:lnTo>
                  <a:lnTo>
                    <a:pt x="219089" y="53198"/>
                  </a:lnTo>
                  <a:lnTo>
                    <a:pt x="220042" y="49930"/>
                  </a:lnTo>
                  <a:lnTo>
                    <a:pt x="221063" y="46663"/>
                  </a:lnTo>
                  <a:lnTo>
                    <a:pt x="221453" y="43259"/>
                  </a:lnTo>
                  <a:lnTo>
                    <a:pt x="221514" y="30394"/>
                  </a:lnTo>
                  <a:lnTo>
                    <a:pt x="221063" y="26582"/>
                  </a:lnTo>
                  <a:lnTo>
                    <a:pt x="220042" y="23586"/>
                  </a:lnTo>
                  <a:lnTo>
                    <a:pt x="219089" y="20523"/>
                  </a:lnTo>
                  <a:lnTo>
                    <a:pt x="203058" y="12355"/>
                  </a:lnTo>
                  <a:lnTo>
                    <a:pt x="231044" y="12355"/>
                  </a:lnTo>
                  <a:lnTo>
                    <a:pt x="232806" y="15316"/>
                  </a:lnTo>
                  <a:lnTo>
                    <a:pt x="234439" y="20013"/>
                  </a:lnTo>
                  <a:lnTo>
                    <a:pt x="236005" y="24642"/>
                  </a:lnTo>
                  <a:lnTo>
                    <a:pt x="236788" y="30394"/>
                  </a:lnTo>
                  <a:lnTo>
                    <a:pt x="236788" y="43259"/>
                  </a:lnTo>
                  <a:lnTo>
                    <a:pt x="236039" y="48433"/>
                  </a:lnTo>
                  <a:lnTo>
                    <a:pt x="232704" y="58099"/>
                  </a:lnTo>
                  <a:lnTo>
                    <a:pt x="231115" y="60754"/>
                  </a:lnTo>
                  <a:close/>
                </a:path>
                <a:path w="382904" h="74930">
                  <a:moveTo>
                    <a:pt x="256291" y="73109"/>
                  </a:moveTo>
                  <a:lnTo>
                    <a:pt x="240668" y="73109"/>
                  </a:lnTo>
                  <a:lnTo>
                    <a:pt x="269054" y="0"/>
                  </a:lnTo>
                  <a:lnTo>
                    <a:pt x="284677" y="0"/>
                  </a:lnTo>
                  <a:lnTo>
                    <a:pt x="291512" y="17052"/>
                  </a:lnTo>
                  <a:lnTo>
                    <a:pt x="276814" y="17052"/>
                  </a:lnTo>
                  <a:lnTo>
                    <a:pt x="266910" y="44110"/>
                  </a:lnTo>
                  <a:lnTo>
                    <a:pt x="302358" y="44110"/>
                  </a:lnTo>
                  <a:lnTo>
                    <a:pt x="307310" y="56465"/>
                  </a:lnTo>
                  <a:lnTo>
                    <a:pt x="262417" y="56465"/>
                  </a:lnTo>
                  <a:lnTo>
                    <a:pt x="256291" y="73109"/>
                  </a:lnTo>
                  <a:close/>
                </a:path>
                <a:path w="382904" h="74930">
                  <a:moveTo>
                    <a:pt x="302358" y="44110"/>
                  </a:moveTo>
                  <a:lnTo>
                    <a:pt x="286923" y="44110"/>
                  </a:lnTo>
                  <a:lnTo>
                    <a:pt x="276814" y="17052"/>
                  </a:lnTo>
                  <a:lnTo>
                    <a:pt x="291512" y="17052"/>
                  </a:lnTo>
                  <a:lnTo>
                    <a:pt x="302358" y="44110"/>
                  </a:lnTo>
                  <a:close/>
                </a:path>
                <a:path w="382904" h="74930">
                  <a:moveTo>
                    <a:pt x="313982" y="73109"/>
                  </a:moveTo>
                  <a:lnTo>
                    <a:pt x="298053" y="73109"/>
                  </a:lnTo>
                  <a:lnTo>
                    <a:pt x="291722" y="56465"/>
                  </a:lnTo>
                  <a:lnTo>
                    <a:pt x="307310" y="56465"/>
                  </a:lnTo>
                  <a:lnTo>
                    <a:pt x="313982" y="73109"/>
                  </a:lnTo>
                  <a:close/>
                </a:path>
                <a:path w="382904" h="74930">
                  <a:moveTo>
                    <a:pt x="354757" y="73109"/>
                  </a:moveTo>
                  <a:lnTo>
                    <a:pt x="321640" y="73109"/>
                  </a:lnTo>
                  <a:lnTo>
                    <a:pt x="321640" y="0"/>
                  </a:lnTo>
                  <a:lnTo>
                    <a:pt x="354655" y="0"/>
                  </a:lnTo>
                  <a:lnTo>
                    <a:pt x="359284" y="476"/>
                  </a:lnTo>
                  <a:lnTo>
                    <a:pt x="362483" y="1429"/>
                  </a:lnTo>
                  <a:lnTo>
                    <a:pt x="366771" y="2654"/>
                  </a:lnTo>
                  <a:lnTo>
                    <a:pt x="370413" y="4901"/>
                  </a:lnTo>
                  <a:lnTo>
                    <a:pt x="373409" y="8168"/>
                  </a:lnTo>
                  <a:lnTo>
                    <a:pt x="376472" y="11368"/>
                  </a:lnTo>
                  <a:lnTo>
                    <a:pt x="377059" y="12355"/>
                  </a:lnTo>
                  <a:lnTo>
                    <a:pt x="336445" y="12355"/>
                  </a:lnTo>
                  <a:lnTo>
                    <a:pt x="336445" y="60754"/>
                  </a:lnTo>
                  <a:lnTo>
                    <a:pt x="377129" y="60754"/>
                  </a:lnTo>
                  <a:lnTo>
                    <a:pt x="376131" y="62422"/>
                  </a:lnTo>
                  <a:lnTo>
                    <a:pt x="359113" y="72598"/>
                  </a:lnTo>
                  <a:lnTo>
                    <a:pt x="354757" y="73109"/>
                  </a:lnTo>
                  <a:close/>
                </a:path>
                <a:path w="382904" h="74930">
                  <a:moveTo>
                    <a:pt x="377129" y="60754"/>
                  </a:moveTo>
                  <a:lnTo>
                    <a:pt x="351557" y="60754"/>
                  </a:lnTo>
                  <a:lnTo>
                    <a:pt x="354518" y="60516"/>
                  </a:lnTo>
                  <a:lnTo>
                    <a:pt x="358739" y="59426"/>
                  </a:lnTo>
                  <a:lnTo>
                    <a:pt x="360713" y="58405"/>
                  </a:lnTo>
                  <a:lnTo>
                    <a:pt x="363844" y="55546"/>
                  </a:lnTo>
                  <a:lnTo>
                    <a:pt x="365104" y="53198"/>
                  </a:lnTo>
                  <a:lnTo>
                    <a:pt x="366057" y="49930"/>
                  </a:lnTo>
                  <a:lnTo>
                    <a:pt x="367078" y="46663"/>
                  </a:lnTo>
                  <a:lnTo>
                    <a:pt x="367468" y="43259"/>
                  </a:lnTo>
                  <a:lnTo>
                    <a:pt x="367528" y="30394"/>
                  </a:lnTo>
                  <a:lnTo>
                    <a:pt x="367078" y="26582"/>
                  </a:lnTo>
                  <a:lnTo>
                    <a:pt x="366057" y="23586"/>
                  </a:lnTo>
                  <a:lnTo>
                    <a:pt x="365104" y="20523"/>
                  </a:lnTo>
                  <a:lnTo>
                    <a:pt x="349073" y="12355"/>
                  </a:lnTo>
                  <a:lnTo>
                    <a:pt x="377059" y="12355"/>
                  </a:lnTo>
                  <a:lnTo>
                    <a:pt x="378820" y="15316"/>
                  </a:lnTo>
                  <a:lnTo>
                    <a:pt x="380454" y="20013"/>
                  </a:lnTo>
                  <a:lnTo>
                    <a:pt x="382020" y="24642"/>
                  </a:lnTo>
                  <a:lnTo>
                    <a:pt x="382802" y="30394"/>
                  </a:lnTo>
                  <a:lnTo>
                    <a:pt x="382802" y="43259"/>
                  </a:lnTo>
                  <a:lnTo>
                    <a:pt x="382054" y="48433"/>
                  </a:lnTo>
                  <a:lnTo>
                    <a:pt x="378718" y="58099"/>
                  </a:lnTo>
                  <a:lnTo>
                    <a:pt x="377129" y="60754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24197" y="768464"/>
              <a:ext cx="113952" cy="95777"/>
            </a:xfrm>
            <a:prstGeom prst="rect">
              <a:avLst/>
            </a:prstGeom>
          </p:spPr>
        </p:pic>
      </p:grpSp>
      <p:sp>
        <p:nvSpPr>
          <p:cNvPr id="19" name="object 19" descr=""/>
          <p:cNvSpPr/>
          <p:nvPr/>
        </p:nvSpPr>
        <p:spPr>
          <a:xfrm>
            <a:off x="5802287" y="998309"/>
            <a:ext cx="254635" cy="74295"/>
          </a:xfrm>
          <a:custGeom>
            <a:avLst/>
            <a:gdLst/>
            <a:ahLst/>
            <a:cxnLst/>
            <a:rect l="l" t="t" r="r" b="b"/>
            <a:pathLst>
              <a:path w="254635" h="74294">
                <a:moveTo>
                  <a:pt x="54525" y="73109"/>
                </a:moveTo>
                <a:lnTo>
                  <a:pt x="0" y="73109"/>
                </a:lnTo>
                <a:lnTo>
                  <a:pt x="0" y="0"/>
                </a:lnTo>
                <a:lnTo>
                  <a:pt x="52789" y="0"/>
                </a:lnTo>
                <a:lnTo>
                  <a:pt x="52789" y="8577"/>
                </a:lnTo>
                <a:lnTo>
                  <a:pt x="9700" y="8577"/>
                </a:lnTo>
                <a:lnTo>
                  <a:pt x="9700" y="31040"/>
                </a:lnTo>
                <a:lnTo>
                  <a:pt x="50032" y="31040"/>
                </a:lnTo>
                <a:lnTo>
                  <a:pt x="50032" y="39617"/>
                </a:lnTo>
                <a:lnTo>
                  <a:pt x="9700" y="39617"/>
                </a:lnTo>
                <a:lnTo>
                  <a:pt x="9700" y="64532"/>
                </a:lnTo>
                <a:lnTo>
                  <a:pt x="54525" y="64532"/>
                </a:lnTo>
                <a:lnTo>
                  <a:pt x="54525" y="73109"/>
                </a:lnTo>
                <a:close/>
              </a:path>
              <a:path w="254635" h="74294">
                <a:moveTo>
                  <a:pt x="91012" y="74232"/>
                </a:moveTo>
                <a:lnTo>
                  <a:pt x="80801" y="74232"/>
                </a:lnTo>
                <a:lnTo>
                  <a:pt x="77874" y="73619"/>
                </a:lnTo>
                <a:lnTo>
                  <a:pt x="75151" y="72394"/>
                </a:lnTo>
                <a:lnTo>
                  <a:pt x="72496" y="71237"/>
                </a:lnTo>
                <a:lnTo>
                  <a:pt x="65859" y="20115"/>
                </a:lnTo>
                <a:lnTo>
                  <a:pt x="74845" y="20115"/>
                </a:lnTo>
                <a:lnTo>
                  <a:pt x="74969" y="56431"/>
                </a:lnTo>
                <a:lnTo>
                  <a:pt x="75015" y="57282"/>
                </a:lnTo>
                <a:lnTo>
                  <a:pt x="83047" y="66472"/>
                </a:lnTo>
                <a:lnTo>
                  <a:pt x="99843" y="66472"/>
                </a:lnTo>
                <a:lnTo>
                  <a:pt x="96594" y="71237"/>
                </a:lnTo>
                <a:lnTo>
                  <a:pt x="91012" y="74232"/>
                </a:lnTo>
                <a:close/>
              </a:path>
              <a:path w="254635" h="74294">
                <a:moveTo>
                  <a:pt x="99843" y="66472"/>
                </a:moveTo>
                <a:lnTo>
                  <a:pt x="88425" y="66472"/>
                </a:lnTo>
                <a:lnTo>
                  <a:pt x="90944" y="65791"/>
                </a:lnTo>
                <a:lnTo>
                  <a:pt x="93326" y="64430"/>
                </a:lnTo>
                <a:lnTo>
                  <a:pt x="95641" y="63068"/>
                </a:lnTo>
                <a:lnTo>
                  <a:pt x="97308" y="61196"/>
                </a:lnTo>
                <a:lnTo>
                  <a:pt x="98330" y="58814"/>
                </a:lnTo>
                <a:lnTo>
                  <a:pt x="99174" y="56703"/>
                </a:lnTo>
                <a:lnTo>
                  <a:pt x="99283" y="56431"/>
                </a:lnTo>
                <a:lnTo>
                  <a:pt x="99759" y="52960"/>
                </a:lnTo>
                <a:lnTo>
                  <a:pt x="99759" y="20115"/>
                </a:lnTo>
                <a:lnTo>
                  <a:pt x="108745" y="20115"/>
                </a:lnTo>
                <a:lnTo>
                  <a:pt x="108745" y="65247"/>
                </a:lnTo>
                <a:lnTo>
                  <a:pt x="100678" y="65247"/>
                </a:lnTo>
                <a:lnTo>
                  <a:pt x="99843" y="66472"/>
                </a:lnTo>
                <a:close/>
              </a:path>
              <a:path w="254635" h="74294">
                <a:moveTo>
                  <a:pt x="108745" y="73109"/>
                </a:moveTo>
                <a:lnTo>
                  <a:pt x="100678" y="73109"/>
                </a:lnTo>
                <a:lnTo>
                  <a:pt x="100678" y="65247"/>
                </a:lnTo>
                <a:lnTo>
                  <a:pt x="108745" y="65247"/>
                </a:lnTo>
                <a:lnTo>
                  <a:pt x="108745" y="73109"/>
                </a:lnTo>
                <a:close/>
              </a:path>
              <a:path w="254635" h="74294">
                <a:moveTo>
                  <a:pt x="147789" y="30019"/>
                </a:moveTo>
                <a:lnTo>
                  <a:pt x="147568" y="30019"/>
                </a:lnTo>
                <a:lnTo>
                  <a:pt x="145450" y="28862"/>
                </a:lnTo>
                <a:lnTo>
                  <a:pt x="143030" y="28181"/>
                </a:lnTo>
                <a:lnTo>
                  <a:pt x="130187" y="28181"/>
                </a:lnTo>
                <a:lnTo>
                  <a:pt x="132229" y="24437"/>
                </a:lnTo>
                <a:lnTo>
                  <a:pt x="134135" y="21987"/>
                </a:lnTo>
                <a:lnTo>
                  <a:pt x="135905" y="20830"/>
                </a:lnTo>
                <a:lnTo>
                  <a:pt x="137675" y="19604"/>
                </a:lnTo>
                <a:lnTo>
                  <a:pt x="139615" y="18992"/>
                </a:lnTo>
                <a:lnTo>
                  <a:pt x="144721" y="18992"/>
                </a:lnTo>
                <a:lnTo>
                  <a:pt x="147784" y="19945"/>
                </a:lnTo>
                <a:lnTo>
                  <a:pt x="150915" y="21851"/>
                </a:lnTo>
                <a:lnTo>
                  <a:pt x="147789" y="30019"/>
                </a:lnTo>
                <a:close/>
              </a:path>
              <a:path w="254635" h="74294">
                <a:moveTo>
                  <a:pt x="131106" y="73109"/>
                </a:moveTo>
                <a:lnTo>
                  <a:pt x="122121" y="73109"/>
                </a:lnTo>
                <a:lnTo>
                  <a:pt x="122121" y="20115"/>
                </a:lnTo>
                <a:lnTo>
                  <a:pt x="130187" y="20115"/>
                </a:lnTo>
                <a:lnTo>
                  <a:pt x="130187" y="28181"/>
                </a:lnTo>
                <a:lnTo>
                  <a:pt x="139553" y="28181"/>
                </a:lnTo>
                <a:lnTo>
                  <a:pt x="132638" y="34920"/>
                </a:lnTo>
                <a:lnTo>
                  <a:pt x="131617" y="38120"/>
                </a:lnTo>
                <a:lnTo>
                  <a:pt x="131106" y="41626"/>
                </a:lnTo>
                <a:lnTo>
                  <a:pt x="131106" y="73109"/>
                </a:lnTo>
                <a:close/>
              </a:path>
              <a:path w="254635" h="74294">
                <a:moveTo>
                  <a:pt x="183011" y="74232"/>
                </a:moveTo>
                <a:lnTo>
                  <a:pt x="170962" y="74232"/>
                </a:lnTo>
                <a:lnTo>
                  <a:pt x="164972" y="71849"/>
                </a:lnTo>
                <a:lnTo>
                  <a:pt x="160411" y="67084"/>
                </a:lnTo>
                <a:lnTo>
                  <a:pt x="155850" y="62387"/>
                </a:lnTo>
                <a:lnTo>
                  <a:pt x="153570" y="55546"/>
                </a:lnTo>
                <a:lnTo>
                  <a:pt x="153570" y="36826"/>
                </a:lnTo>
                <a:lnTo>
                  <a:pt x="156293" y="29611"/>
                </a:lnTo>
                <a:lnTo>
                  <a:pt x="166299" y="20966"/>
                </a:lnTo>
                <a:lnTo>
                  <a:pt x="171847" y="18992"/>
                </a:lnTo>
                <a:lnTo>
                  <a:pt x="185666" y="18992"/>
                </a:lnTo>
                <a:lnTo>
                  <a:pt x="191622" y="21374"/>
                </a:lnTo>
                <a:lnTo>
                  <a:pt x="196549" y="26445"/>
                </a:lnTo>
                <a:lnTo>
                  <a:pt x="173889" y="26445"/>
                </a:lnTo>
                <a:lnTo>
                  <a:pt x="170179" y="28113"/>
                </a:lnTo>
                <a:lnTo>
                  <a:pt x="167252" y="31449"/>
                </a:lnTo>
                <a:lnTo>
                  <a:pt x="164257" y="34784"/>
                </a:lnTo>
                <a:lnTo>
                  <a:pt x="162770" y="39822"/>
                </a:lnTo>
                <a:lnTo>
                  <a:pt x="173889" y="66880"/>
                </a:lnTo>
                <a:lnTo>
                  <a:pt x="197058" y="66880"/>
                </a:lnTo>
                <a:lnTo>
                  <a:pt x="195128" y="68854"/>
                </a:lnTo>
                <a:lnTo>
                  <a:pt x="187300" y="73143"/>
                </a:lnTo>
                <a:lnTo>
                  <a:pt x="183011" y="74232"/>
                </a:lnTo>
                <a:close/>
              </a:path>
              <a:path w="254635" h="74294">
                <a:moveTo>
                  <a:pt x="197058" y="66880"/>
                </a:moveTo>
                <a:lnTo>
                  <a:pt x="182875" y="66880"/>
                </a:lnTo>
                <a:lnTo>
                  <a:pt x="186585" y="65178"/>
                </a:lnTo>
                <a:lnTo>
                  <a:pt x="189512" y="61775"/>
                </a:lnTo>
                <a:lnTo>
                  <a:pt x="192507" y="58439"/>
                </a:lnTo>
                <a:lnTo>
                  <a:pt x="194005" y="53300"/>
                </a:lnTo>
                <a:lnTo>
                  <a:pt x="194005" y="39822"/>
                </a:lnTo>
                <a:lnTo>
                  <a:pt x="182807" y="26445"/>
                </a:lnTo>
                <a:lnTo>
                  <a:pt x="196549" y="26445"/>
                </a:lnTo>
                <a:lnTo>
                  <a:pt x="200880" y="30904"/>
                </a:lnTo>
                <a:lnTo>
                  <a:pt x="203194" y="37473"/>
                </a:lnTo>
                <a:lnTo>
                  <a:pt x="203071" y="53300"/>
                </a:lnTo>
                <a:lnTo>
                  <a:pt x="202173" y="57997"/>
                </a:lnTo>
                <a:lnTo>
                  <a:pt x="200185" y="61775"/>
                </a:lnTo>
                <a:lnTo>
                  <a:pt x="198089" y="65825"/>
                </a:lnTo>
                <a:lnTo>
                  <a:pt x="197058" y="66880"/>
                </a:lnTo>
                <a:close/>
              </a:path>
              <a:path w="254635" h="74294">
                <a:moveTo>
                  <a:pt x="251311" y="66880"/>
                </a:moveTo>
                <a:lnTo>
                  <a:pt x="237298" y="66880"/>
                </a:lnTo>
                <a:lnTo>
                  <a:pt x="240729" y="65927"/>
                </a:lnTo>
                <a:lnTo>
                  <a:pt x="240485" y="65927"/>
                </a:lnTo>
                <a:lnTo>
                  <a:pt x="244378" y="62694"/>
                </a:lnTo>
                <a:lnTo>
                  <a:pt x="245365" y="60754"/>
                </a:lnTo>
                <a:lnTo>
                  <a:pt x="245365" y="56465"/>
                </a:lnTo>
                <a:lnTo>
                  <a:pt x="226918" y="49011"/>
                </a:lnTo>
                <a:lnTo>
                  <a:pt x="222357" y="47582"/>
                </a:lnTo>
                <a:lnTo>
                  <a:pt x="212078" y="36792"/>
                </a:lnTo>
                <a:lnTo>
                  <a:pt x="212078" y="31891"/>
                </a:lnTo>
                <a:lnTo>
                  <a:pt x="228790" y="18992"/>
                </a:lnTo>
                <a:lnTo>
                  <a:pt x="235733" y="18992"/>
                </a:lnTo>
                <a:lnTo>
                  <a:pt x="239375" y="19604"/>
                </a:lnTo>
                <a:lnTo>
                  <a:pt x="242332" y="20761"/>
                </a:lnTo>
                <a:lnTo>
                  <a:pt x="245637" y="21987"/>
                </a:lnTo>
                <a:lnTo>
                  <a:pt x="247952" y="23586"/>
                </a:lnTo>
                <a:lnTo>
                  <a:pt x="249957" y="26343"/>
                </a:lnTo>
                <a:lnTo>
                  <a:pt x="228109" y="26343"/>
                </a:lnTo>
                <a:lnTo>
                  <a:pt x="225182" y="27024"/>
                </a:lnTo>
                <a:lnTo>
                  <a:pt x="221686" y="29713"/>
                </a:lnTo>
                <a:lnTo>
                  <a:pt x="221397" y="30189"/>
                </a:lnTo>
                <a:lnTo>
                  <a:pt x="220757" y="31347"/>
                </a:lnTo>
                <a:lnTo>
                  <a:pt x="220757" y="34342"/>
                </a:lnTo>
                <a:lnTo>
                  <a:pt x="221035" y="35125"/>
                </a:lnTo>
                <a:lnTo>
                  <a:pt x="221131" y="35397"/>
                </a:lnTo>
                <a:lnTo>
                  <a:pt x="221880" y="36350"/>
                </a:lnTo>
                <a:lnTo>
                  <a:pt x="222561" y="37303"/>
                </a:lnTo>
                <a:lnTo>
                  <a:pt x="223684" y="38086"/>
                </a:lnTo>
                <a:lnTo>
                  <a:pt x="226135" y="39039"/>
                </a:lnTo>
                <a:lnTo>
                  <a:pt x="228790" y="39788"/>
                </a:lnTo>
                <a:lnTo>
                  <a:pt x="239545" y="42647"/>
                </a:lnTo>
                <a:lnTo>
                  <a:pt x="243970" y="44042"/>
                </a:lnTo>
                <a:lnTo>
                  <a:pt x="249007" y="46220"/>
                </a:lnTo>
                <a:lnTo>
                  <a:pt x="250981" y="47786"/>
                </a:lnTo>
                <a:lnTo>
                  <a:pt x="253840" y="51870"/>
                </a:lnTo>
                <a:lnTo>
                  <a:pt x="254555" y="54423"/>
                </a:lnTo>
                <a:lnTo>
                  <a:pt x="254469" y="60754"/>
                </a:lnTo>
                <a:lnTo>
                  <a:pt x="253670" y="63306"/>
                </a:lnTo>
                <a:lnTo>
                  <a:pt x="251923" y="65927"/>
                </a:lnTo>
                <a:lnTo>
                  <a:pt x="251311" y="66880"/>
                </a:lnTo>
                <a:close/>
              </a:path>
              <a:path w="254635" h="74294">
                <a:moveTo>
                  <a:pt x="243731" y="35125"/>
                </a:moveTo>
                <a:lnTo>
                  <a:pt x="243323" y="32334"/>
                </a:lnTo>
                <a:lnTo>
                  <a:pt x="242166" y="30189"/>
                </a:lnTo>
                <a:lnTo>
                  <a:pt x="240260" y="28692"/>
                </a:lnTo>
                <a:lnTo>
                  <a:pt x="238229" y="27024"/>
                </a:lnTo>
                <a:lnTo>
                  <a:pt x="238003" y="27024"/>
                </a:lnTo>
                <a:lnTo>
                  <a:pt x="235665" y="26343"/>
                </a:lnTo>
                <a:lnTo>
                  <a:pt x="249957" y="26343"/>
                </a:lnTo>
                <a:lnTo>
                  <a:pt x="252513" y="33899"/>
                </a:lnTo>
                <a:lnTo>
                  <a:pt x="243731" y="35125"/>
                </a:lnTo>
                <a:close/>
              </a:path>
              <a:path w="254635" h="74294">
                <a:moveTo>
                  <a:pt x="237367" y="74232"/>
                </a:moveTo>
                <a:lnTo>
                  <a:pt x="226339" y="74232"/>
                </a:lnTo>
                <a:lnTo>
                  <a:pt x="221097" y="72803"/>
                </a:lnTo>
                <a:lnTo>
                  <a:pt x="213882" y="67084"/>
                </a:lnTo>
                <a:lnTo>
                  <a:pt x="211567" y="62864"/>
                </a:lnTo>
                <a:lnTo>
                  <a:pt x="210546" y="57282"/>
                </a:lnTo>
                <a:lnTo>
                  <a:pt x="219430" y="55853"/>
                </a:lnTo>
                <a:lnTo>
                  <a:pt x="219906" y="59392"/>
                </a:lnTo>
                <a:lnTo>
                  <a:pt x="221302" y="62115"/>
                </a:lnTo>
                <a:lnTo>
                  <a:pt x="223616" y="64021"/>
                </a:lnTo>
                <a:lnTo>
                  <a:pt x="225862" y="65927"/>
                </a:lnTo>
                <a:lnTo>
                  <a:pt x="229062" y="66880"/>
                </a:lnTo>
                <a:lnTo>
                  <a:pt x="251311" y="66880"/>
                </a:lnTo>
                <a:lnTo>
                  <a:pt x="250198" y="68616"/>
                </a:lnTo>
                <a:lnTo>
                  <a:pt x="247679" y="70658"/>
                </a:lnTo>
                <a:lnTo>
                  <a:pt x="241076" y="73517"/>
                </a:lnTo>
                <a:lnTo>
                  <a:pt x="237367" y="7423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0" name="object 20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483729" y="1007757"/>
            <a:ext cx="229023" cy="64791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67360" y="9932822"/>
            <a:ext cx="3704083" cy="249782"/>
          </a:xfrm>
          <a:prstGeom prst="rect">
            <a:avLst/>
          </a:prstGeom>
        </p:spPr>
      </p:pic>
      <p:sp>
        <p:nvSpPr>
          <p:cNvPr id="22" name="object 22" descr=""/>
          <p:cNvSpPr/>
          <p:nvPr/>
        </p:nvSpPr>
        <p:spPr>
          <a:xfrm>
            <a:off x="2101608" y="1930481"/>
            <a:ext cx="332740" cy="66040"/>
          </a:xfrm>
          <a:custGeom>
            <a:avLst/>
            <a:gdLst/>
            <a:ahLst/>
            <a:cxnLst/>
            <a:rect l="l" t="t" r="r" b="b"/>
            <a:pathLst>
              <a:path w="332739" h="66039">
                <a:moveTo>
                  <a:pt x="13523" y="64437"/>
                </a:moveTo>
                <a:lnTo>
                  <a:pt x="0" y="64437"/>
                </a:lnTo>
                <a:lnTo>
                  <a:pt x="24572" y="1149"/>
                </a:lnTo>
                <a:lnTo>
                  <a:pt x="38096" y="1149"/>
                </a:lnTo>
                <a:lnTo>
                  <a:pt x="44013" y="15910"/>
                </a:lnTo>
                <a:lnTo>
                  <a:pt x="31290" y="15910"/>
                </a:lnTo>
                <a:lnTo>
                  <a:pt x="22716" y="39334"/>
                </a:lnTo>
                <a:lnTo>
                  <a:pt x="53403" y="39334"/>
                </a:lnTo>
                <a:lnTo>
                  <a:pt x="57690" y="50029"/>
                </a:lnTo>
                <a:lnTo>
                  <a:pt x="18827" y="50029"/>
                </a:lnTo>
                <a:lnTo>
                  <a:pt x="13523" y="64437"/>
                </a:lnTo>
                <a:close/>
              </a:path>
              <a:path w="332739" h="66039">
                <a:moveTo>
                  <a:pt x="53403" y="39334"/>
                </a:moveTo>
                <a:lnTo>
                  <a:pt x="40041" y="39334"/>
                </a:lnTo>
                <a:lnTo>
                  <a:pt x="31290" y="15910"/>
                </a:lnTo>
                <a:lnTo>
                  <a:pt x="44013" y="15910"/>
                </a:lnTo>
                <a:lnTo>
                  <a:pt x="53403" y="39334"/>
                </a:lnTo>
                <a:close/>
              </a:path>
              <a:path w="332739" h="66039">
                <a:moveTo>
                  <a:pt x="63465" y="64437"/>
                </a:moveTo>
                <a:lnTo>
                  <a:pt x="49676" y="64437"/>
                </a:lnTo>
                <a:lnTo>
                  <a:pt x="44195" y="50029"/>
                </a:lnTo>
                <a:lnTo>
                  <a:pt x="57690" y="50029"/>
                </a:lnTo>
                <a:lnTo>
                  <a:pt x="63465" y="64437"/>
                </a:lnTo>
                <a:close/>
              </a:path>
              <a:path w="332739" h="66039">
                <a:moveTo>
                  <a:pt x="103448" y="65498"/>
                </a:moveTo>
                <a:lnTo>
                  <a:pt x="88244" y="65498"/>
                </a:lnTo>
                <a:lnTo>
                  <a:pt x="81350" y="62610"/>
                </a:lnTo>
                <a:lnTo>
                  <a:pt x="75928" y="56836"/>
                </a:lnTo>
                <a:lnTo>
                  <a:pt x="70507" y="51120"/>
                </a:lnTo>
                <a:lnTo>
                  <a:pt x="67796" y="43282"/>
                </a:lnTo>
                <a:lnTo>
                  <a:pt x="67796" y="33323"/>
                </a:lnTo>
                <a:lnTo>
                  <a:pt x="88568" y="0"/>
                </a:lnTo>
                <a:lnTo>
                  <a:pt x="105186" y="0"/>
                </a:lnTo>
                <a:lnTo>
                  <a:pt x="111491" y="2298"/>
                </a:lnTo>
                <a:lnTo>
                  <a:pt x="116323" y="6894"/>
                </a:lnTo>
                <a:lnTo>
                  <a:pt x="119211" y="9605"/>
                </a:lnTo>
                <a:lnTo>
                  <a:pt x="119960" y="10960"/>
                </a:lnTo>
                <a:lnTo>
                  <a:pt x="92074" y="10960"/>
                </a:lnTo>
                <a:lnTo>
                  <a:pt x="88274" y="12640"/>
                </a:lnTo>
                <a:lnTo>
                  <a:pt x="85386" y="15998"/>
                </a:lnTo>
                <a:lnTo>
                  <a:pt x="82517" y="19269"/>
                </a:lnTo>
                <a:lnTo>
                  <a:pt x="81843" y="21567"/>
                </a:lnTo>
                <a:lnTo>
                  <a:pt x="80967" y="24808"/>
                </a:lnTo>
                <a:lnTo>
                  <a:pt x="80967" y="40365"/>
                </a:lnTo>
                <a:lnTo>
                  <a:pt x="82335" y="45757"/>
                </a:lnTo>
                <a:lnTo>
                  <a:pt x="82410" y="46052"/>
                </a:lnTo>
                <a:lnTo>
                  <a:pt x="85298" y="49411"/>
                </a:lnTo>
                <a:lnTo>
                  <a:pt x="88185" y="52828"/>
                </a:lnTo>
                <a:lnTo>
                  <a:pt x="91927" y="54537"/>
                </a:lnTo>
                <a:lnTo>
                  <a:pt x="119437" y="54537"/>
                </a:lnTo>
                <a:lnTo>
                  <a:pt x="118040" y="56836"/>
                </a:lnTo>
                <a:lnTo>
                  <a:pt x="117914" y="57042"/>
                </a:lnTo>
                <a:lnTo>
                  <a:pt x="113495" y="60460"/>
                </a:lnTo>
                <a:lnTo>
                  <a:pt x="109075" y="63819"/>
                </a:lnTo>
                <a:lnTo>
                  <a:pt x="103448" y="65498"/>
                </a:lnTo>
                <a:close/>
              </a:path>
              <a:path w="332739" h="66039">
                <a:moveTo>
                  <a:pt x="110136" y="21567"/>
                </a:moveTo>
                <a:lnTo>
                  <a:pt x="100207" y="10960"/>
                </a:lnTo>
                <a:lnTo>
                  <a:pt x="119960" y="10960"/>
                </a:lnTo>
                <a:lnTo>
                  <a:pt x="121362" y="13494"/>
                </a:lnTo>
                <a:lnTo>
                  <a:pt x="122694" y="18267"/>
                </a:lnTo>
                <a:lnTo>
                  <a:pt x="122776" y="18562"/>
                </a:lnTo>
                <a:lnTo>
                  <a:pt x="110136" y="21567"/>
                </a:lnTo>
                <a:close/>
              </a:path>
              <a:path w="332739" h="66039">
                <a:moveTo>
                  <a:pt x="119437" y="54537"/>
                </a:moveTo>
                <a:lnTo>
                  <a:pt x="99941" y="54537"/>
                </a:lnTo>
                <a:lnTo>
                  <a:pt x="102858" y="53447"/>
                </a:lnTo>
                <a:lnTo>
                  <a:pt x="105274" y="51267"/>
                </a:lnTo>
                <a:lnTo>
                  <a:pt x="107749" y="49145"/>
                </a:lnTo>
                <a:lnTo>
                  <a:pt x="109517" y="45757"/>
                </a:lnTo>
                <a:lnTo>
                  <a:pt x="110578" y="41102"/>
                </a:lnTo>
                <a:lnTo>
                  <a:pt x="122953" y="44903"/>
                </a:lnTo>
                <a:lnTo>
                  <a:pt x="121067" y="51856"/>
                </a:lnTo>
                <a:lnTo>
                  <a:pt x="119437" y="54537"/>
                </a:lnTo>
                <a:close/>
              </a:path>
              <a:path w="332739" h="66039">
                <a:moveTo>
                  <a:pt x="180319" y="11844"/>
                </a:moveTo>
                <a:lnTo>
                  <a:pt x="130113" y="11844"/>
                </a:lnTo>
                <a:lnTo>
                  <a:pt x="130113" y="1149"/>
                </a:lnTo>
                <a:lnTo>
                  <a:pt x="180319" y="1149"/>
                </a:lnTo>
                <a:lnTo>
                  <a:pt x="180319" y="11844"/>
                </a:lnTo>
                <a:close/>
              </a:path>
              <a:path w="332739" h="66039">
                <a:moveTo>
                  <a:pt x="161668" y="64437"/>
                </a:moveTo>
                <a:lnTo>
                  <a:pt x="148852" y="64437"/>
                </a:lnTo>
                <a:lnTo>
                  <a:pt x="148852" y="11844"/>
                </a:lnTo>
                <a:lnTo>
                  <a:pt x="161668" y="11844"/>
                </a:lnTo>
                <a:lnTo>
                  <a:pt x="161668" y="64437"/>
                </a:lnTo>
                <a:close/>
              </a:path>
              <a:path w="332739" h="66039">
                <a:moveTo>
                  <a:pt x="201798" y="64437"/>
                </a:moveTo>
                <a:lnTo>
                  <a:pt x="188982" y="64437"/>
                </a:lnTo>
                <a:lnTo>
                  <a:pt x="188982" y="1149"/>
                </a:lnTo>
                <a:lnTo>
                  <a:pt x="201798" y="1149"/>
                </a:lnTo>
                <a:lnTo>
                  <a:pt x="201798" y="64437"/>
                </a:lnTo>
                <a:close/>
              </a:path>
              <a:path w="332739" h="66039">
                <a:moveTo>
                  <a:pt x="244138" y="64437"/>
                </a:moveTo>
                <a:lnTo>
                  <a:pt x="230349" y="64437"/>
                </a:lnTo>
                <a:lnTo>
                  <a:pt x="207721" y="1149"/>
                </a:lnTo>
                <a:lnTo>
                  <a:pt x="221598" y="1149"/>
                </a:lnTo>
                <a:lnTo>
                  <a:pt x="237686" y="47996"/>
                </a:lnTo>
                <a:lnTo>
                  <a:pt x="249994" y="47996"/>
                </a:lnTo>
                <a:lnTo>
                  <a:pt x="244138" y="64437"/>
                </a:lnTo>
                <a:close/>
              </a:path>
              <a:path w="332739" h="66039">
                <a:moveTo>
                  <a:pt x="249994" y="47996"/>
                </a:moveTo>
                <a:lnTo>
                  <a:pt x="237686" y="47996"/>
                </a:lnTo>
                <a:lnTo>
                  <a:pt x="253066" y="1149"/>
                </a:lnTo>
                <a:lnTo>
                  <a:pt x="266678" y="1149"/>
                </a:lnTo>
                <a:lnTo>
                  <a:pt x="249994" y="47996"/>
                </a:lnTo>
                <a:close/>
              </a:path>
              <a:path w="332739" h="66039">
                <a:moveTo>
                  <a:pt x="310815" y="65586"/>
                </a:moveTo>
                <a:lnTo>
                  <a:pt x="292135" y="65586"/>
                </a:lnTo>
                <a:lnTo>
                  <a:pt x="284651" y="62699"/>
                </a:lnTo>
                <a:lnTo>
                  <a:pt x="273514" y="51208"/>
                </a:lnTo>
                <a:lnTo>
                  <a:pt x="270744" y="43282"/>
                </a:lnTo>
                <a:lnTo>
                  <a:pt x="270744" y="26723"/>
                </a:lnTo>
                <a:lnTo>
                  <a:pt x="296231" y="0"/>
                </a:lnTo>
                <a:lnTo>
                  <a:pt x="310727" y="0"/>
                </a:lnTo>
                <a:lnTo>
                  <a:pt x="318181" y="2887"/>
                </a:lnTo>
                <a:lnTo>
                  <a:pt x="323779" y="8662"/>
                </a:lnTo>
                <a:lnTo>
                  <a:pt x="325427" y="10813"/>
                </a:lnTo>
                <a:lnTo>
                  <a:pt x="325540" y="10960"/>
                </a:lnTo>
                <a:lnTo>
                  <a:pt x="296260" y="10960"/>
                </a:lnTo>
                <a:lnTo>
                  <a:pt x="292017" y="12757"/>
                </a:lnTo>
                <a:lnTo>
                  <a:pt x="288776" y="16352"/>
                </a:lnTo>
                <a:lnTo>
                  <a:pt x="285640" y="19888"/>
                </a:lnTo>
                <a:lnTo>
                  <a:pt x="285152" y="21302"/>
                </a:lnTo>
                <a:lnTo>
                  <a:pt x="283967" y="25309"/>
                </a:lnTo>
                <a:lnTo>
                  <a:pt x="283984" y="40152"/>
                </a:lnTo>
                <a:lnTo>
                  <a:pt x="285565" y="45345"/>
                </a:lnTo>
                <a:lnTo>
                  <a:pt x="288865" y="49057"/>
                </a:lnTo>
                <a:lnTo>
                  <a:pt x="292223" y="52770"/>
                </a:lnTo>
                <a:lnTo>
                  <a:pt x="296437" y="54626"/>
                </a:lnTo>
                <a:lnTo>
                  <a:pt x="325626" y="54626"/>
                </a:lnTo>
                <a:lnTo>
                  <a:pt x="323868" y="56924"/>
                </a:lnTo>
                <a:lnTo>
                  <a:pt x="318270" y="62699"/>
                </a:lnTo>
                <a:lnTo>
                  <a:pt x="310815" y="65586"/>
                </a:lnTo>
                <a:close/>
              </a:path>
              <a:path w="332739" h="66039">
                <a:moveTo>
                  <a:pt x="325626" y="54626"/>
                </a:moveTo>
                <a:lnTo>
                  <a:pt x="306631" y="54626"/>
                </a:lnTo>
                <a:lnTo>
                  <a:pt x="310841" y="52770"/>
                </a:lnTo>
                <a:lnTo>
                  <a:pt x="316336" y="46582"/>
                </a:lnTo>
                <a:lnTo>
                  <a:pt x="317383" y="45345"/>
                </a:lnTo>
                <a:lnTo>
                  <a:pt x="318938" y="40152"/>
                </a:lnTo>
                <a:lnTo>
                  <a:pt x="319006" y="25309"/>
                </a:lnTo>
                <a:lnTo>
                  <a:pt x="317415" y="19888"/>
                </a:lnTo>
                <a:lnTo>
                  <a:pt x="314233" y="16352"/>
                </a:lnTo>
                <a:lnTo>
                  <a:pt x="311051" y="12757"/>
                </a:lnTo>
                <a:lnTo>
                  <a:pt x="306808" y="10960"/>
                </a:lnTo>
                <a:lnTo>
                  <a:pt x="325540" y="10960"/>
                </a:lnTo>
                <a:lnTo>
                  <a:pt x="327453" y="13457"/>
                </a:lnTo>
                <a:lnTo>
                  <a:pt x="330077" y="19092"/>
                </a:lnTo>
                <a:lnTo>
                  <a:pt x="331589" y="25309"/>
                </a:lnTo>
                <a:lnTo>
                  <a:pt x="331632" y="25486"/>
                </a:lnTo>
                <a:lnTo>
                  <a:pt x="332177" y="32881"/>
                </a:lnTo>
                <a:lnTo>
                  <a:pt x="331674" y="39923"/>
                </a:lnTo>
                <a:lnTo>
                  <a:pt x="331657" y="40152"/>
                </a:lnTo>
                <a:lnTo>
                  <a:pt x="330099" y="46582"/>
                </a:lnTo>
                <a:lnTo>
                  <a:pt x="327503" y="52173"/>
                </a:lnTo>
                <a:lnTo>
                  <a:pt x="325626" y="5462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3" name="object 23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907878" y="1930569"/>
            <a:ext cx="100413" cy="82911"/>
          </a:xfrm>
          <a:prstGeom prst="rect">
            <a:avLst/>
          </a:prstGeom>
        </p:spPr>
      </p:pic>
      <p:pic>
        <p:nvPicPr>
          <p:cNvPr id="24" name="object 24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62711" y="2161032"/>
            <a:ext cx="102107" cy="94487"/>
          </a:xfrm>
          <a:prstGeom prst="rect">
            <a:avLst/>
          </a:prstGeom>
        </p:spPr>
      </p:pic>
      <p:grpSp>
        <p:nvGrpSpPr>
          <p:cNvPr id="25" name="object 25" descr=""/>
          <p:cNvGrpSpPr/>
          <p:nvPr/>
        </p:nvGrpSpPr>
        <p:grpSpPr>
          <a:xfrm>
            <a:off x="568452" y="2159507"/>
            <a:ext cx="1223645" cy="76200"/>
            <a:chOff x="568452" y="2159507"/>
            <a:chExt cx="1223645" cy="76200"/>
          </a:xfrm>
        </p:grpSpPr>
        <p:pic>
          <p:nvPicPr>
            <p:cNvPr id="26" name="object 26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68452" y="2159507"/>
              <a:ext cx="379475" cy="76200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87551" y="2159507"/>
              <a:ext cx="140207" cy="76200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62812" y="2159507"/>
              <a:ext cx="588263" cy="76200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1781784" y="2224014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4">
                  <a:moveTo>
                    <a:pt x="10210" y="10210"/>
                  </a:moveTo>
                  <a:lnTo>
                    <a:pt x="0" y="10210"/>
                  </a:lnTo>
                  <a:lnTo>
                    <a:pt x="0" y="0"/>
                  </a:lnTo>
                  <a:lnTo>
                    <a:pt x="10210" y="0"/>
                  </a:lnTo>
                  <a:lnTo>
                    <a:pt x="10210" y="1021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 descr=""/>
          <p:cNvSpPr/>
          <p:nvPr/>
        </p:nvSpPr>
        <p:spPr>
          <a:xfrm>
            <a:off x="1837944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1894103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/>
          <p:nvPr/>
        </p:nvSpPr>
        <p:spPr>
          <a:xfrm>
            <a:off x="1951283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2007443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2063602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/>
          <p:nvPr/>
        </p:nvSpPr>
        <p:spPr>
          <a:xfrm>
            <a:off x="2119762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2176942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/>
          <p:nvPr/>
        </p:nvSpPr>
        <p:spPr>
          <a:xfrm>
            <a:off x="2233101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/>
          <p:nvPr/>
        </p:nvSpPr>
        <p:spPr>
          <a:xfrm>
            <a:off x="2289261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/>
          <p:nvPr/>
        </p:nvSpPr>
        <p:spPr>
          <a:xfrm>
            <a:off x="2345420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/>
          <p:nvPr/>
        </p:nvSpPr>
        <p:spPr>
          <a:xfrm>
            <a:off x="2401580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/>
          <p:nvPr/>
        </p:nvSpPr>
        <p:spPr>
          <a:xfrm>
            <a:off x="2458760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/>
          <p:nvPr/>
        </p:nvSpPr>
        <p:spPr>
          <a:xfrm>
            <a:off x="2515941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/>
          <p:nvPr/>
        </p:nvSpPr>
        <p:spPr>
          <a:xfrm>
            <a:off x="2573121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/>
          <p:nvPr/>
        </p:nvSpPr>
        <p:spPr>
          <a:xfrm>
            <a:off x="2629280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/>
          <p:nvPr/>
        </p:nvSpPr>
        <p:spPr>
          <a:xfrm>
            <a:off x="2685440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/>
          <p:nvPr/>
        </p:nvSpPr>
        <p:spPr>
          <a:xfrm>
            <a:off x="2741599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 descr=""/>
          <p:cNvSpPr/>
          <p:nvPr/>
        </p:nvSpPr>
        <p:spPr>
          <a:xfrm>
            <a:off x="2797759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 descr=""/>
          <p:cNvSpPr/>
          <p:nvPr/>
        </p:nvSpPr>
        <p:spPr>
          <a:xfrm>
            <a:off x="2854939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 descr=""/>
          <p:cNvSpPr/>
          <p:nvPr/>
        </p:nvSpPr>
        <p:spPr>
          <a:xfrm>
            <a:off x="2911099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 descr=""/>
          <p:cNvSpPr/>
          <p:nvPr/>
        </p:nvSpPr>
        <p:spPr>
          <a:xfrm>
            <a:off x="2967258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 descr=""/>
          <p:cNvSpPr/>
          <p:nvPr/>
        </p:nvSpPr>
        <p:spPr>
          <a:xfrm>
            <a:off x="3023417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 descr=""/>
          <p:cNvSpPr/>
          <p:nvPr/>
        </p:nvSpPr>
        <p:spPr>
          <a:xfrm>
            <a:off x="3080598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 descr=""/>
          <p:cNvSpPr/>
          <p:nvPr/>
        </p:nvSpPr>
        <p:spPr>
          <a:xfrm>
            <a:off x="3136757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 descr=""/>
          <p:cNvSpPr/>
          <p:nvPr/>
        </p:nvSpPr>
        <p:spPr>
          <a:xfrm>
            <a:off x="3192917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 descr=""/>
          <p:cNvSpPr/>
          <p:nvPr/>
        </p:nvSpPr>
        <p:spPr>
          <a:xfrm>
            <a:off x="3249076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 descr=""/>
          <p:cNvSpPr/>
          <p:nvPr/>
        </p:nvSpPr>
        <p:spPr>
          <a:xfrm>
            <a:off x="3306257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 descr=""/>
          <p:cNvSpPr/>
          <p:nvPr/>
        </p:nvSpPr>
        <p:spPr>
          <a:xfrm>
            <a:off x="3362416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 descr=""/>
          <p:cNvSpPr/>
          <p:nvPr/>
        </p:nvSpPr>
        <p:spPr>
          <a:xfrm>
            <a:off x="3418575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 descr=""/>
          <p:cNvSpPr/>
          <p:nvPr/>
        </p:nvSpPr>
        <p:spPr>
          <a:xfrm>
            <a:off x="3474735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 descr=""/>
          <p:cNvSpPr/>
          <p:nvPr/>
        </p:nvSpPr>
        <p:spPr>
          <a:xfrm>
            <a:off x="3530894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 descr=""/>
          <p:cNvSpPr/>
          <p:nvPr/>
        </p:nvSpPr>
        <p:spPr>
          <a:xfrm>
            <a:off x="3588075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 descr=""/>
          <p:cNvSpPr/>
          <p:nvPr/>
        </p:nvSpPr>
        <p:spPr>
          <a:xfrm>
            <a:off x="3644234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 descr=""/>
          <p:cNvSpPr/>
          <p:nvPr/>
        </p:nvSpPr>
        <p:spPr>
          <a:xfrm>
            <a:off x="3700393" y="2224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 descr=""/>
          <p:cNvSpPr/>
          <p:nvPr/>
        </p:nvSpPr>
        <p:spPr>
          <a:xfrm>
            <a:off x="3901852" y="2160707"/>
            <a:ext cx="265430" cy="74930"/>
          </a:xfrm>
          <a:custGeom>
            <a:avLst/>
            <a:gdLst/>
            <a:ahLst/>
            <a:cxnLst/>
            <a:rect l="l" t="t" r="r" b="b"/>
            <a:pathLst>
              <a:path w="265429" h="74930">
                <a:moveTo>
                  <a:pt x="0" y="31245"/>
                </a:moveTo>
                <a:lnTo>
                  <a:pt x="0" y="18481"/>
                </a:lnTo>
                <a:lnTo>
                  <a:pt x="3675" y="17256"/>
                </a:lnTo>
                <a:lnTo>
                  <a:pt x="7658" y="14975"/>
                </a:lnTo>
                <a:lnTo>
                  <a:pt x="11946" y="11640"/>
                </a:lnTo>
                <a:lnTo>
                  <a:pt x="16167" y="8304"/>
                </a:lnTo>
                <a:lnTo>
                  <a:pt x="19094" y="4424"/>
                </a:lnTo>
                <a:lnTo>
                  <a:pt x="20727" y="0"/>
                </a:lnTo>
                <a:lnTo>
                  <a:pt x="32061" y="0"/>
                </a:lnTo>
                <a:lnTo>
                  <a:pt x="32061" y="20625"/>
                </a:lnTo>
                <a:lnTo>
                  <a:pt x="18073" y="20625"/>
                </a:lnTo>
                <a:lnTo>
                  <a:pt x="12967" y="25390"/>
                </a:lnTo>
                <a:lnTo>
                  <a:pt x="6943" y="28930"/>
                </a:lnTo>
                <a:lnTo>
                  <a:pt x="0" y="31245"/>
                </a:lnTo>
                <a:close/>
              </a:path>
              <a:path w="265429" h="74930">
                <a:moveTo>
                  <a:pt x="32061" y="73517"/>
                </a:moveTo>
                <a:lnTo>
                  <a:pt x="18073" y="73517"/>
                </a:lnTo>
                <a:lnTo>
                  <a:pt x="18073" y="20625"/>
                </a:lnTo>
                <a:lnTo>
                  <a:pt x="32061" y="20625"/>
                </a:lnTo>
                <a:lnTo>
                  <a:pt x="32061" y="73517"/>
                </a:lnTo>
                <a:close/>
              </a:path>
              <a:path w="265429" h="74930">
                <a:moveTo>
                  <a:pt x="50032" y="31245"/>
                </a:moveTo>
                <a:lnTo>
                  <a:pt x="50032" y="18481"/>
                </a:lnTo>
                <a:lnTo>
                  <a:pt x="53708" y="17256"/>
                </a:lnTo>
                <a:lnTo>
                  <a:pt x="57691" y="14975"/>
                </a:lnTo>
                <a:lnTo>
                  <a:pt x="61979" y="11640"/>
                </a:lnTo>
                <a:lnTo>
                  <a:pt x="66200" y="8304"/>
                </a:lnTo>
                <a:lnTo>
                  <a:pt x="69127" y="4424"/>
                </a:lnTo>
                <a:lnTo>
                  <a:pt x="70760" y="0"/>
                </a:lnTo>
                <a:lnTo>
                  <a:pt x="82094" y="0"/>
                </a:lnTo>
                <a:lnTo>
                  <a:pt x="82094" y="20625"/>
                </a:lnTo>
                <a:lnTo>
                  <a:pt x="68106" y="20625"/>
                </a:lnTo>
                <a:lnTo>
                  <a:pt x="63000" y="25390"/>
                </a:lnTo>
                <a:lnTo>
                  <a:pt x="56976" y="28930"/>
                </a:lnTo>
                <a:lnTo>
                  <a:pt x="50032" y="31245"/>
                </a:lnTo>
                <a:close/>
              </a:path>
              <a:path w="265429" h="74930">
                <a:moveTo>
                  <a:pt x="82094" y="73517"/>
                </a:moveTo>
                <a:lnTo>
                  <a:pt x="68106" y="73517"/>
                </a:lnTo>
                <a:lnTo>
                  <a:pt x="68106" y="20625"/>
                </a:lnTo>
                <a:lnTo>
                  <a:pt x="82094" y="20625"/>
                </a:lnTo>
                <a:lnTo>
                  <a:pt x="82094" y="73517"/>
                </a:lnTo>
                <a:close/>
              </a:path>
              <a:path w="265429" h="74930">
                <a:moveTo>
                  <a:pt x="134306" y="74845"/>
                </a:moveTo>
                <a:lnTo>
                  <a:pt x="120079" y="74845"/>
                </a:lnTo>
                <a:lnTo>
                  <a:pt x="114326" y="72088"/>
                </a:lnTo>
                <a:lnTo>
                  <a:pt x="103435" y="37269"/>
                </a:lnTo>
                <a:lnTo>
                  <a:pt x="103828" y="28828"/>
                </a:lnTo>
                <a:lnTo>
                  <a:pt x="120079" y="0"/>
                </a:lnTo>
                <a:lnTo>
                  <a:pt x="134306" y="0"/>
                </a:lnTo>
                <a:lnTo>
                  <a:pt x="139745" y="2484"/>
                </a:lnTo>
                <a:lnTo>
                  <a:pt x="143688" y="7453"/>
                </a:lnTo>
                <a:lnTo>
                  <a:pt x="146188" y="11640"/>
                </a:lnTo>
                <a:lnTo>
                  <a:pt x="125524" y="11640"/>
                </a:lnTo>
                <a:lnTo>
                  <a:pt x="124027" y="12184"/>
                </a:lnTo>
                <a:lnTo>
                  <a:pt x="118314" y="47027"/>
                </a:lnTo>
                <a:lnTo>
                  <a:pt x="118683" y="51938"/>
                </a:lnTo>
                <a:lnTo>
                  <a:pt x="119568" y="55138"/>
                </a:lnTo>
                <a:lnTo>
                  <a:pt x="120385" y="58405"/>
                </a:lnTo>
                <a:lnTo>
                  <a:pt x="121406" y="60481"/>
                </a:lnTo>
                <a:lnTo>
                  <a:pt x="124027" y="62660"/>
                </a:lnTo>
                <a:lnTo>
                  <a:pt x="125524" y="63204"/>
                </a:lnTo>
                <a:lnTo>
                  <a:pt x="146230" y="63204"/>
                </a:lnTo>
                <a:lnTo>
                  <a:pt x="143768" y="67391"/>
                </a:lnTo>
                <a:lnTo>
                  <a:pt x="139819" y="72360"/>
                </a:lnTo>
                <a:lnTo>
                  <a:pt x="134306" y="74845"/>
                </a:lnTo>
                <a:close/>
              </a:path>
              <a:path w="265429" h="74930">
                <a:moveTo>
                  <a:pt x="146230" y="63204"/>
                </a:moveTo>
                <a:lnTo>
                  <a:pt x="128860" y="63204"/>
                </a:lnTo>
                <a:lnTo>
                  <a:pt x="130323" y="62660"/>
                </a:lnTo>
                <a:lnTo>
                  <a:pt x="132910" y="60481"/>
                </a:lnTo>
                <a:lnTo>
                  <a:pt x="133931" y="58541"/>
                </a:lnTo>
                <a:lnTo>
                  <a:pt x="135633" y="52143"/>
                </a:lnTo>
                <a:lnTo>
                  <a:pt x="136033" y="47027"/>
                </a:lnTo>
                <a:lnTo>
                  <a:pt x="136030" y="27671"/>
                </a:lnTo>
                <a:lnTo>
                  <a:pt x="128860" y="11640"/>
                </a:lnTo>
                <a:lnTo>
                  <a:pt x="146188" y="11640"/>
                </a:lnTo>
                <a:lnTo>
                  <a:pt x="150915" y="37473"/>
                </a:lnTo>
                <a:lnTo>
                  <a:pt x="150518" y="46050"/>
                </a:lnTo>
                <a:lnTo>
                  <a:pt x="150473" y="47027"/>
                </a:lnTo>
                <a:lnTo>
                  <a:pt x="149157" y="55138"/>
                </a:lnTo>
                <a:lnTo>
                  <a:pt x="149128" y="55317"/>
                </a:lnTo>
                <a:lnTo>
                  <a:pt x="146895" y="62075"/>
                </a:lnTo>
                <a:lnTo>
                  <a:pt x="146230" y="63204"/>
                </a:lnTo>
                <a:close/>
              </a:path>
              <a:path w="265429" h="74930">
                <a:moveTo>
                  <a:pt x="190465" y="74845"/>
                </a:moveTo>
                <a:lnTo>
                  <a:pt x="176238" y="74845"/>
                </a:lnTo>
                <a:lnTo>
                  <a:pt x="170486" y="72088"/>
                </a:lnTo>
                <a:lnTo>
                  <a:pt x="159603" y="37473"/>
                </a:lnTo>
                <a:lnTo>
                  <a:pt x="159594" y="37269"/>
                </a:lnTo>
                <a:lnTo>
                  <a:pt x="159987" y="28828"/>
                </a:lnTo>
                <a:lnTo>
                  <a:pt x="160041" y="27671"/>
                </a:lnTo>
                <a:lnTo>
                  <a:pt x="161348" y="19706"/>
                </a:lnTo>
                <a:lnTo>
                  <a:pt x="176238" y="0"/>
                </a:lnTo>
                <a:lnTo>
                  <a:pt x="190465" y="0"/>
                </a:lnTo>
                <a:lnTo>
                  <a:pt x="195904" y="2484"/>
                </a:lnTo>
                <a:lnTo>
                  <a:pt x="199847" y="7453"/>
                </a:lnTo>
                <a:lnTo>
                  <a:pt x="202347" y="11640"/>
                </a:lnTo>
                <a:lnTo>
                  <a:pt x="181684" y="11640"/>
                </a:lnTo>
                <a:lnTo>
                  <a:pt x="180186" y="12184"/>
                </a:lnTo>
                <a:lnTo>
                  <a:pt x="174473" y="47027"/>
                </a:lnTo>
                <a:lnTo>
                  <a:pt x="174842" y="51938"/>
                </a:lnTo>
                <a:lnTo>
                  <a:pt x="175727" y="55138"/>
                </a:lnTo>
                <a:lnTo>
                  <a:pt x="176544" y="58405"/>
                </a:lnTo>
                <a:lnTo>
                  <a:pt x="177566" y="60481"/>
                </a:lnTo>
                <a:lnTo>
                  <a:pt x="180186" y="62660"/>
                </a:lnTo>
                <a:lnTo>
                  <a:pt x="181684" y="63204"/>
                </a:lnTo>
                <a:lnTo>
                  <a:pt x="202390" y="63204"/>
                </a:lnTo>
                <a:lnTo>
                  <a:pt x="199927" y="67391"/>
                </a:lnTo>
                <a:lnTo>
                  <a:pt x="195979" y="72360"/>
                </a:lnTo>
                <a:lnTo>
                  <a:pt x="190465" y="74845"/>
                </a:lnTo>
                <a:close/>
              </a:path>
              <a:path w="265429" h="74930">
                <a:moveTo>
                  <a:pt x="202390" y="63204"/>
                </a:moveTo>
                <a:lnTo>
                  <a:pt x="185019" y="63204"/>
                </a:lnTo>
                <a:lnTo>
                  <a:pt x="186483" y="62660"/>
                </a:lnTo>
                <a:lnTo>
                  <a:pt x="189069" y="60481"/>
                </a:lnTo>
                <a:lnTo>
                  <a:pt x="190091" y="58541"/>
                </a:lnTo>
                <a:lnTo>
                  <a:pt x="191792" y="52143"/>
                </a:lnTo>
                <a:lnTo>
                  <a:pt x="192192" y="47027"/>
                </a:lnTo>
                <a:lnTo>
                  <a:pt x="192189" y="27671"/>
                </a:lnTo>
                <a:lnTo>
                  <a:pt x="185019" y="11640"/>
                </a:lnTo>
                <a:lnTo>
                  <a:pt x="202347" y="11640"/>
                </a:lnTo>
                <a:lnTo>
                  <a:pt x="207075" y="37473"/>
                </a:lnTo>
                <a:lnTo>
                  <a:pt x="206677" y="46050"/>
                </a:lnTo>
                <a:lnTo>
                  <a:pt x="206632" y="47027"/>
                </a:lnTo>
                <a:lnTo>
                  <a:pt x="205317" y="55138"/>
                </a:lnTo>
                <a:lnTo>
                  <a:pt x="205288" y="55317"/>
                </a:lnTo>
                <a:lnTo>
                  <a:pt x="203054" y="62075"/>
                </a:lnTo>
                <a:lnTo>
                  <a:pt x="202390" y="63204"/>
                </a:lnTo>
                <a:close/>
              </a:path>
              <a:path w="265429" h="74930">
                <a:moveTo>
                  <a:pt x="248667" y="74845"/>
                </a:moveTo>
                <a:lnTo>
                  <a:pt x="234439" y="74845"/>
                </a:lnTo>
                <a:lnTo>
                  <a:pt x="228687" y="72088"/>
                </a:lnTo>
                <a:lnTo>
                  <a:pt x="217796" y="37269"/>
                </a:lnTo>
                <a:lnTo>
                  <a:pt x="218189" y="28828"/>
                </a:lnTo>
                <a:lnTo>
                  <a:pt x="218243" y="27671"/>
                </a:lnTo>
                <a:lnTo>
                  <a:pt x="219549" y="19706"/>
                </a:lnTo>
                <a:lnTo>
                  <a:pt x="219583" y="19502"/>
                </a:lnTo>
                <a:lnTo>
                  <a:pt x="221816" y="12763"/>
                </a:lnTo>
                <a:lnTo>
                  <a:pt x="224943" y="7453"/>
                </a:lnTo>
                <a:lnTo>
                  <a:pt x="228892" y="2484"/>
                </a:lnTo>
                <a:lnTo>
                  <a:pt x="234439" y="0"/>
                </a:lnTo>
                <a:lnTo>
                  <a:pt x="248667" y="0"/>
                </a:lnTo>
                <a:lnTo>
                  <a:pt x="254106" y="2484"/>
                </a:lnTo>
                <a:lnTo>
                  <a:pt x="258049" y="7453"/>
                </a:lnTo>
                <a:lnTo>
                  <a:pt x="260549" y="11640"/>
                </a:lnTo>
                <a:lnTo>
                  <a:pt x="239885" y="11640"/>
                </a:lnTo>
                <a:lnTo>
                  <a:pt x="238388" y="12184"/>
                </a:lnTo>
                <a:lnTo>
                  <a:pt x="232675" y="47027"/>
                </a:lnTo>
                <a:lnTo>
                  <a:pt x="233044" y="51938"/>
                </a:lnTo>
                <a:lnTo>
                  <a:pt x="233929" y="55138"/>
                </a:lnTo>
                <a:lnTo>
                  <a:pt x="234746" y="58405"/>
                </a:lnTo>
                <a:lnTo>
                  <a:pt x="235767" y="60481"/>
                </a:lnTo>
                <a:lnTo>
                  <a:pt x="238388" y="62660"/>
                </a:lnTo>
                <a:lnTo>
                  <a:pt x="239885" y="63204"/>
                </a:lnTo>
                <a:lnTo>
                  <a:pt x="260591" y="63204"/>
                </a:lnTo>
                <a:lnTo>
                  <a:pt x="258129" y="67391"/>
                </a:lnTo>
                <a:lnTo>
                  <a:pt x="254180" y="72360"/>
                </a:lnTo>
                <a:lnTo>
                  <a:pt x="248667" y="74845"/>
                </a:lnTo>
                <a:close/>
              </a:path>
              <a:path w="265429" h="74930">
                <a:moveTo>
                  <a:pt x="260591" y="63204"/>
                </a:moveTo>
                <a:lnTo>
                  <a:pt x="243221" y="63204"/>
                </a:lnTo>
                <a:lnTo>
                  <a:pt x="244684" y="62660"/>
                </a:lnTo>
                <a:lnTo>
                  <a:pt x="247271" y="60481"/>
                </a:lnTo>
                <a:lnTo>
                  <a:pt x="248292" y="58541"/>
                </a:lnTo>
                <a:lnTo>
                  <a:pt x="249994" y="52143"/>
                </a:lnTo>
                <a:lnTo>
                  <a:pt x="250394" y="47027"/>
                </a:lnTo>
                <a:lnTo>
                  <a:pt x="250391" y="27671"/>
                </a:lnTo>
                <a:lnTo>
                  <a:pt x="243221" y="11640"/>
                </a:lnTo>
                <a:lnTo>
                  <a:pt x="260549" y="11640"/>
                </a:lnTo>
                <a:lnTo>
                  <a:pt x="265276" y="37473"/>
                </a:lnTo>
                <a:lnTo>
                  <a:pt x="264879" y="46050"/>
                </a:lnTo>
                <a:lnTo>
                  <a:pt x="264834" y="47027"/>
                </a:lnTo>
                <a:lnTo>
                  <a:pt x="263518" y="55138"/>
                </a:lnTo>
                <a:lnTo>
                  <a:pt x="263489" y="55317"/>
                </a:lnTo>
                <a:lnTo>
                  <a:pt x="261256" y="62075"/>
                </a:lnTo>
                <a:lnTo>
                  <a:pt x="260591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5" name="object 65" descr=""/>
          <p:cNvGrpSpPr/>
          <p:nvPr/>
        </p:nvGrpSpPr>
        <p:grpSpPr>
          <a:xfrm>
            <a:off x="369630" y="2389633"/>
            <a:ext cx="1365885" cy="94615"/>
            <a:chOff x="369630" y="2389633"/>
            <a:chExt cx="1365885" cy="94615"/>
          </a:xfrm>
        </p:grpSpPr>
        <p:pic>
          <p:nvPicPr>
            <p:cNvPr id="66" name="object 66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69630" y="2389633"/>
              <a:ext cx="1317193" cy="94552"/>
            </a:xfrm>
            <a:prstGeom prst="rect">
              <a:avLst/>
            </a:prstGeom>
          </p:spPr>
        </p:pic>
        <p:sp>
          <p:nvSpPr>
            <p:cNvPr id="67" name="object 67" descr=""/>
            <p:cNvSpPr/>
            <p:nvPr/>
          </p:nvSpPr>
          <p:spPr>
            <a:xfrm>
              <a:off x="1724910" y="2452532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4">
                  <a:moveTo>
                    <a:pt x="10210" y="10210"/>
                  </a:moveTo>
                  <a:lnTo>
                    <a:pt x="0" y="10210"/>
                  </a:lnTo>
                  <a:lnTo>
                    <a:pt x="0" y="0"/>
                  </a:lnTo>
                  <a:lnTo>
                    <a:pt x="10210" y="0"/>
                  </a:lnTo>
                  <a:lnTo>
                    <a:pt x="10210" y="1021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8" name="object 68" descr=""/>
          <p:cNvSpPr/>
          <p:nvPr/>
        </p:nvSpPr>
        <p:spPr>
          <a:xfrm>
            <a:off x="1782091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 descr=""/>
          <p:cNvSpPr/>
          <p:nvPr/>
        </p:nvSpPr>
        <p:spPr>
          <a:xfrm>
            <a:off x="1838250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 descr=""/>
          <p:cNvSpPr/>
          <p:nvPr/>
        </p:nvSpPr>
        <p:spPr>
          <a:xfrm>
            <a:off x="1894409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 descr=""/>
          <p:cNvSpPr/>
          <p:nvPr/>
        </p:nvSpPr>
        <p:spPr>
          <a:xfrm>
            <a:off x="1952611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 descr=""/>
          <p:cNvSpPr/>
          <p:nvPr/>
        </p:nvSpPr>
        <p:spPr>
          <a:xfrm>
            <a:off x="2008770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 descr=""/>
          <p:cNvSpPr/>
          <p:nvPr/>
        </p:nvSpPr>
        <p:spPr>
          <a:xfrm>
            <a:off x="2064930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 descr=""/>
          <p:cNvSpPr/>
          <p:nvPr/>
        </p:nvSpPr>
        <p:spPr>
          <a:xfrm>
            <a:off x="2122110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 descr=""/>
          <p:cNvSpPr/>
          <p:nvPr/>
        </p:nvSpPr>
        <p:spPr>
          <a:xfrm>
            <a:off x="2178269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 descr=""/>
          <p:cNvSpPr/>
          <p:nvPr/>
        </p:nvSpPr>
        <p:spPr>
          <a:xfrm>
            <a:off x="2234429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 descr=""/>
          <p:cNvSpPr/>
          <p:nvPr/>
        </p:nvSpPr>
        <p:spPr>
          <a:xfrm>
            <a:off x="2290588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 descr=""/>
          <p:cNvSpPr/>
          <p:nvPr/>
        </p:nvSpPr>
        <p:spPr>
          <a:xfrm>
            <a:off x="2346748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 descr=""/>
          <p:cNvSpPr/>
          <p:nvPr/>
        </p:nvSpPr>
        <p:spPr>
          <a:xfrm>
            <a:off x="2403928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 descr=""/>
          <p:cNvSpPr/>
          <p:nvPr/>
        </p:nvSpPr>
        <p:spPr>
          <a:xfrm>
            <a:off x="2460088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 descr=""/>
          <p:cNvSpPr/>
          <p:nvPr/>
        </p:nvSpPr>
        <p:spPr>
          <a:xfrm>
            <a:off x="2516247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 descr=""/>
          <p:cNvSpPr/>
          <p:nvPr/>
        </p:nvSpPr>
        <p:spPr>
          <a:xfrm>
            <a:off x="2572406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 descr=""/>
          <p:cNvSpPr/>
          <p:nvPr/>
        </p:nvSpPr>
        <p:spPr>
          <a:xfrm>
            <a:off x="2629587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 descr=""/>
          <p:cNvSpPr/>
          <p:nvPr/>
        </p:nvSpPr>
        <p:spPr>
          <a:xfrm>
            <a:off x="2685746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 descr=""/>
          <p:cNvSpPr/>
          <p:nvPr/>
        </p:nvSpPr>
        <p:spPr>
          <a:xfrm>
            <a:off x="2741906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 descr=""/>
          <p:cNvSpPr/>
          <p:nvPr/>
        </p:nvSpPr>
        <p:spPr>
          <a:xfrm>
            <a:off x="2798065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 descr=""/>
          <p:cNvSpPr/>
          <p:nvPr/>
        </p:nvSpPr>
        <p:spPr>
          <a:xfrm>
            <a:off x="2854225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 descr=""/>
          <p:cNvSpPr/>
          <p:nvPr/>
        </p:nvSpPr>
        <p:spPr>
          <a:xfrm>
            <a:off x="2911405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 descr=""/>
          <p:cNvSpPr/>
          <p:nvPr/>
        </p:nvSpPr>
        <p:spPr>
          <a:xfrm>
            <a:off x="2967564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 descr=""/>
          <p:cNvSpPr/>
          <p:nvPr/>
        </p:nvSpPr>
        <p:spPr>
          <a:xfrm>
            <a:off x="3023724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 descr=""/>
          <p:cNvSpPr/>
          <p:nvPr/>
        </p:nvSpPr>
        <p:spPr>
          <a:xfrm>
            <a:off x="3079883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 descr=""/>
          <p:cNvSpPr/>
          <p:nvPr/>
        </p:nvSpPr>
        <p:spPr>
          <a:xfrm>
            <a:off x="3137064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 descr=""/>
          <p:cNvSpPr/>
          <p:nvPr/>
        </p:nvSpPr>
        <p:spPr>
          <a:xfrm>
            <a:off x="3194244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 descr=""/>
          <p:cNvSpPr/>
          <p:nvPr/>
        </p:nvSpPr>
        <p:spPr>
          <a:xfrm>
            <a:off x="3250404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 descr=""/>
          <p:cNvSpPr/>
          <p:nvPr/>
        </p:nvSpPr>
        <p:spPr>
          <a:xfrm>
            <a:off x="3307584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 descr=""/>
          <p:cNvSpPr/>
          <p:nvPr/>
        </p:nvSpPr>
        <p:spPr>
          <a:xfrm>
            <a:off x="3363743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 descr=""/>
          <p:cNvSpPr/>
          <p:nvPr/>
        </p:nvSpPr>
        <p:spPr>
          <a:xfrm>
            <a:off x="3419903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 descr=""/>
          <p:cNvSpPr/>
          <p:nvPr/>
        </p:nvSpPr>
        <p:spPr>
          <a:xfrm>
            <a:off x="3476062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 descr=""/>
          <p:cNvSpPr/>
          <p:nvPr/>
        </p:nvSpPr>
        <p:spPr>
          <a:xfrm>
            <a:off x="3533242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 descr=""/>
          <p:cNvSpPr/>
          <p:nvPr/>
        </p:nvSpPr>
        <p:spPr>
          <a:xfrm>
            <a:off x="3589402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 descr=""/>
          <p:cNvSpPr/>
          <p:nvPr/>
        </p:nvSpPr>
        <p:spPr>
          <a:xfrm>
            <a:off x="3645561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 descr=""/>
          <p:cNvSpPr/>
          <p:nvPr/>
        </p:nvSpPr>
        <p:spPr>
          <a:xfrm>
            <a:off x="3701721" y="24525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 descr=""/>
          <p:cNvSpPr/>
          <p:nvPr/>
        </p:nvSpPr>
        <p:spPr>
          <a:xfrm>
            <a:off x="3904916" y="2389225"/>
            <a:ext cx="259715" cy="74930"/>
          </a:xfrm>
          <a:custGeom>
            <a:avLst/>
            <a:gdLst/>
            <a:ahLst/>
            <a:cxnLst/>
            <a:rect l="l" t="t" r="r" b="b"/>
            <a:pathLst>
              <a:path w="259714" h="74930">
                <a:moveTo>
                  <a:pt x="0" y="31245"/>
                </a:moveTo>
                <a:lnTo>
                  <a:pt x="0" y="18481"/>
                </a:lnTo>
                <a:lnTo>
                  <a:pt x="3675" y="17256"/>
                </a:lnTo>
                <a:lnTo>
                  <a:pt x="7658" y="14975"/>
                </a:lnTo>
                <a:lnTo>
                  <a:pt x="11946" y="11640"/>
                </a:lnTo>
                <a:lnTo>
                  <a:pt x="16167" y="8304"/>
                </a:lnTo>
                <a:lnTo>
                  <a:pt x="19094" y="4424"/>
                </a:lnTo>
                <a:lnTo>
                  <a:pt x="20727" y="0"/>
                </a:lnTo>
                <a:lnTo>
                  <a:pt x="32061" y="0"/>
                </a:lnTo>
                <a:lnTo>
                  <a:pt x="32061" y="20625"/>
                </a:lnTo>
                <a:lnTo>
                  <a:pt x="18073" y="20625"/>
                </a:lnTo>
                <a:lnTo>
                  <a:pt x="12967" y="25390"/>
                </a:lnTo>
                <a:lnTo>
                  <a:pt x="6943" y="28930"/>
                </a:lnTo>
                <a:lnTo>
                  <a:pt x="0" y="31245"/>
                </a:lnTo>
                <a:close/>
              </a:path>
              <a:path w="259714" h="74930">
                <a:moveTo>
                  <a:pt x="32061" y="73517"/>
                </a:moveTo>
                <a:lnTo>
                  <a:pt x="18073" y="73517"/>
                </a:lnTo>
                <a:lnTo>
                  <a:pt x="18073" y="20625"/>
                </a:lnTo>
                <a:lnTo>
                  <a:pt x="32061" y="20625"/>
                </a:lnTo>
                <a:lnTo>
                  <a:pt x="32061" y="73517"/>
                </a:lnTo>
                <a:close/>
              </a:path>
              <a:path w="259714" h="74930">
                <a:moveTo>
                  <a:pt x="50032" y="31245"/>
                </a:moveTo>
                <a:lnTo>
                  <a:pt x="50032" y="18481"/>
                </a:lnTo>
                <a:lnTo>
                  <a:pt x="53708" y="17256"/>
                </a:lnTo>
                <a:lnTo>
                  <a:pt x="57691" y="14975"/>
                </a:lnTo>
                <a:lnTo>
                  <a:pt x="61979" y="11640"/>
                </a:lnTo>
                <a:lnTo>
                  <a:pt x="66200" y="8304"/>
                </a:lnTo>
                <a:lnTo>
                  <a:pt x="69127" y="4424"/>
                </a:lnTo>
                <a:lnTo>
                  <a:pt x="70760" y="0"/>
                </a:lnTo>
                <a:lnTo>
                  <a:pt x="82094" y="0"/>
                </a:lnTo>
                <a:lnTo>
                  <a:pt x="82094" y="20625"/>
                </a:lnTo>
                <a:lnTo>
                  <a:pt x="68106" y="20625"/>
                </a:lnTo>
                <a:lnTo>
                  <a:pt x="63000" y="25390"/>
                </a:lnTo>
                <a:lnTo>
                  <a:pt x="56976" y="28930"/>
                </a:lnTo>
                <a:lnTo>
                  <a:pt x="50032" y="31245"/>
                </a:lnTo>
                <a:close/>
              </a:path>
              <a:path w="259714" h="74930">
                <a:moveTo>
                  <a:pt x="82094" y="73517"/>
                </a:moveTo>
                <a:lnTo>
                  <a:pt x="68106" y="73517"/>
                </a:lnTo>
                <a:lnTo>
                  <a:pt x="68106" y="20625"/>
                </a:lnTo>
                <a:lnTo>
                  <a:pt x="82094" y="20625"/>
                </a:lnTo>
                <a:lnTo>
                  <a:pt x="82094" y="73517"/>
                </a:lnTo>
                <a:close/>
              </a:path>
              <a:path w="259714" h="74930">
                <a:moveTo>
                  <a:pt x="102108" y="31245"/>
                </a:moveTo>
                <a:lnTo>
                  <a:pt x="102108" y="18481"/>
                </a:lnTo>
                <a:lnTo>
                  <a:pt x="105783" y="17256"/>
                </a:lnTo>
                <a:lnTo>
                  <a:pt x="109766" y="14975"/>
                </a:lnTo>
                <a:lnTo>
                  <a:pt x="114054" y="11640"/>
                </a:lnTo>
                <a:lnTo>
                  <a:pt x="118275" y="8304"/>
                </a:lnTo>
                <a:lnTo>
                  <a:pt x="121202" y="4424"/>
                </a:lnTo>
                <a:lnTo>
                  <a:pt x="122835" y="0"/>
                </a:lnTo>
                <a:lnTo>
                  <a:pt x="134169" y="0"/>
                </a:lnTo>
                <a:lnTo>
                  <a:pt x="134169" y="20625"/>
                </a:lnTo>
                <a:lnTo>
                  <a:pt x="120181" y="20625"/>
                </a:lnTo>
                <a:lnTo>
                  <a:pt x="115075" y="25390"/>
                </a:lnTo>
                <a:lnTo>
                  <a:pt x="109051" y="28930"/>
                </a:lnTo>
                <a:lnTo>
                  <a:pt x="102108" y="31245"/>
                </a:lnTo>
                <a:close/>
              </a:path>
              <a:path w="259714" h="74930">
                <a:moveTo>
                  <a:pt x="134169" y="73517"/>
                </a:moveTo>
                <a:lnTo>
                  <a:pt x="120181" y="73517"/>
                </a:lnTo>
                <a:lnTo>
                  <a:pt x="120181" y="20625"/>
                </a:lnTo>
                <a:lnTo>
                  <a:pt x="134169" y="20625"/>
                </a:lnTo>
                <a:lnTo>
                  <a:pt x="134169" y="73517"/>
                </a:lnTo>
                <a:close/>
              </a:path>
              <a:path w="259714" h="74930">
                <a:moveTo>
                  <a:pt x="185360" y="74845"/>
                </a:moveTo>
                <a:lnTo>
                  <a:pt x="171133" y="74845"/>
                </a:lnTo>
                <a:lnTo>
                  <a:pt x="165380" y="72088"/>
                </a:lnTo>
                <a:lnTo>
                  <a:pt x="154489" y="37269"/>
                </a:lnTo>
                <a:lnTo>
                  <a:pt x="154882" y="28828"/>
                </a:lnTo>
                <a:lnTo>
                  <a:pt x="154936" y="27671"/>
                </a:lnTo>
                <a:lnTo>
                  <a:pt x="156242" y="19706"/>
                </a:lnTo>
                <a:lnTo>
                  <a:pt x="156276" y="19502"/>
                </a:lnTo>
                <a:lnTo>
                  <a:pt x="158509" y="12763"/>
                </a:lnTo>
                <a:lnTo>
                  <a:pt x="161636" y="7453"/>
                </a:lnTo>
                <a:lnTo>
                  <a:pt x="165585" y="2484"/>
                </a:lnTo>
                <a:lnTo>
                  <a:pt x="171133" y="0"/>
                </a:lnTo>
                <a:lnTo>
                  <a:pt x="185360" y="0"/>
                </a:lnTo>
                <a:lnTo>
                  <a:pt x="190799" y="2484"/>
                </a:lnTo>
                <a:lnTo>
                  <a:pt x="194742" y="7453"/>
                </a:lnTo>
                <a:lnTo>
                  <a:pt x="197242" y="11640"/>
                </a:lnTo>
                <a:lnTo>
                  <a:pt x="176578" y="11640"/>
                </a:lnTo>
                <a:lnTo>
                  <a:pt x="175081" y="12184"/>
                </a:lnTo>
                <a:lnTo>
                  <a:pt x="169368" y="47027"/>
                </a:lnTo>
                <a:lnTo>
                  <a:pt x="169737" y="51938"/>
                </a:lnTo>
                <a:lnTo>
                  <a:pt x="170622" y="55138"/>
                </a:lnTo>
                <a:lnTo>
                  <a:pt x="171439" y="58405"/>
                </a:lnTo>
                <a:lnTo>
                  <a:pt x="172460" y="60481"/>
                </a:lnTo>
                <a:lnTo>
                  <a:pt x="175081" y="62660"/>
                </a:lnTo>
                <a:lnTo>
                  <a:pt x="176578" y="63204"/>
                </a:lnTo>
                <a:lnTo>
                  <a:pt x="197284" y="63204"/>
                </a:lnTo>
                <a:lnTo>
                  <a:pt x="194822" y="67391"/>
                </a:lnTo>
                <a:lnTo>
                  <a:pt x="190873" y="72360"/>
                </a:lnTo>
                <a:lnTo>
                  <a:pt x="185360" y="74845"/>
                </a:lnTo>
                <a:close/>
              </a:path>
              <a:path w="259714" h="74930">
                <a:moveTo>
                  <a:pt x="197284" y="63204"/>
                </a:moveTo>
                <a:lnTo>
                  <a:pt x="179914" y="63204"/>
                </a:lnTo>
                <a:lnTo>
                  <a:pt x="181377" y="62660"/>
                </a:lnTo>
                <a:lnTo>
                  <a:pt x="183964" y="60481"/>
                </a:lnTo>
                <a:lnTo>
                  <a:pt x="184985" y="58541"/>
                </a:lnTo>
                <a:lnTo>
                  <a:pt x="186687" y="52143"/>
                </a:lnTo>
                <a:lnTo>
                  <a:pt x="187087" y="47027"/>
                </a:lnTo>
                <a:lnTo>
                  <a:pt x="187084" y="27671"/>
                </a:lnTo>
                <a:lnTo>
                  <a:pt x="179914" y="11640"/>
                </a:lnTo>
                <a:lnTo>
                  <a:pt x="197242" y="11640"/>
                </a:lnTo>
                <a:lnTo>
                  <a:pt x="201969" y="37473"/>
                </a:lnTo>
                <a:lnTo>
                  <a:pt x="201572" y="46050"/>
                </a:lnTo>
                <a:lnTo>
                  <a:pt x="201527" y="47027"/>
                </a:lnTo>
                <a:lnTo>
                  <a:pt x="200211" y="55138"/>
                </a:lnTo>
                <a:lnTo>
                  <a:pt x="200182" y="55317"/>
                </a:lnTo>
                <a:lnTo>
                  <a:pt x="197949" y="62075"/>
                </a:lnTo>
                <a:lnTo>
                  <a:pt x="197284" y="63204"/>
                </a:lnTo>
                <a:close/>
              </a:path>
              <a:path w="259714" h="74930">
                <a:moveTo>
                  <a:pt x="242540" y="74845"/>
                </a:moveTo>
                <a:lnTo>
                  <a:pt x="228313" y="74845"/>
                </a:lnTo>
                <a:lnTo>
                  <a:pt x="222561" y="72088"/>
                </a:lnTo>
                <a:lnTo>
                  <a:pt x="211669" y="37269"/>
                </a:lnTo>
                <a:lnTo>
                  <a:pt x="212062" y="28828"/>
                </a:lnTo>
                <a:lnTo>
                  <a:pt x="228313" y="0"/>
                </a:lnTo>
                <a:lnTo>
                  <a:pt x="242540" y="0"/>
                </a:lnTo>
                <a:lnTo>
                  <a:pt x="247979" y="2484"/>
                </a:lnTo>
                <a:lnTo>
                  <a:pt x="251922" y="7453"/>
                </a:lnTo>
                <a:lnTo>
                  <a:pt x="254422" y="11640"/>
                </a:lnTo>
                <a:lnTo>
                  <a:pt x="233759" y="11640"/>
                </a:lnTo>
                <a:lnTo>
                  <a:pt x="232261" y="12184"/>
                </a:lnTo>
                <a:lnTo>
                  <a:pt x="226548" y="47027"/>
                </a:lnTo>
                <a:lnTo>
                  <a:pt x="226918" y="51938"/>
                </a:lnTo>
                <a:lnTo>
                  <a:pt x="227802" y="55138"/>
                </a:lnTo>
                <a:lnTo>
                  <a:pt x="228619" y="58405"/>
                </a:lnTo>
                <a:lnTo>
                  <a:pt x="229641" y="60481"/>
                </a:lnTo>
                <a:lnTo>
                  <a:pt x="232261" y="62660"/>
                </a:lnTo>
                <a:lnTo>
                  <a:pt x="233759" y="63204"/>
                </a:lnTo>
                <a:lnTo>
                  <a:pt x="254465" y="63204"/>
                </a:lnTo>
                <a:lnTo>
                  <a:pt x="252002" y="67391"/>
                </a:lnTo>
                <a:lnTo>
                  <a:pt x="248054" y="72360"/>
                </a:lnTo>
                <a:lnTo>
                  <a:pt x="242540" y="74845"/>
                </a:lnTo>
                <a:close/>
              </a:path>
              <a:path w="259714" h="74930">
                <a:moveTo>
                  <a:pt x="254465" y="63204"/>
                </a:moveTo>
                <a:lnTo>
                  <a:pt x="237094" y="63204"/>
                </a:lnTo>
                <a:lnTo>
                  <a:pt x="238558" y="62660"/>
                </a:lnTo>
                <a:lnTo>
                  <a:pt x="241145" y="60481"/>
                </a:lnTo>
                <a:lnTo>
                  <a:pt x="242166" y="58541"/>
                </a:lnTo>
                <a:lnTo>
                  <a:pt x="243867" y="52143"/>
                </a:lnTo>
                <a:lnTo>
                  <a:pt x="244268" y="47027"/>
                </a:lnTo>
                <a:lnTo>
                  <a:pt x="244264" y="27671"/>
                </a:lnTo>
                <a:lnTo>
                  <a:pt x="237094" y="11640"/>
                </a:lnTo>
                <a:lnTo>
                  <a:pt x="254422" y="11640"/>
                </a:lnTo>
                <a:lnTo>
                  <a:pt x="259150" y="37473"/>
                </a:lnTo>
                <a:lnTo>
                  <a:pt x="258752" y="46050"/>
                </a:lnTo>
                <a:lnTo>
                  <a:pt x="258707" y="47027"/>
                </a:lnTo>
                <a:lnTo>
                  <a:pt x="257392" y="55138"/>
                </a:lnTo>
                <a:lnTo>
                  <a:pt x="257363" y="55317"/>
                </a:lnTo>
                <a:lnTo>
                  <a:pt x="255129" y="62075"/>
                </a:lnTo>
                <a:lnTo>
                  <a:pt x="254465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04" name="object 104" descr=""/>
          <p:cNvGrpSpPr/>
          <p:nvPr/>
        </p:nvGrpSpPr>
        <p:grpSpPr>
          <a:xfrm>
            <a:off x="369630" y="2616721"/>
            <a:ext cx="1253490" cy="74930"/>
            <a:chOff x="369630" y="2616721"/>
            <a:chExt cx="1253490" cy="74930"/>
          </a:xfrm>
        </p:grpSpPr>
        <p:pic>
          <p:nvPicPr>
            <p:cNvPr id="105" name="object 105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69630" y="2616721"/>
              <a:ext cx="1224377" cy="74436"/>
            </a:xfrm>
            <a:prstGeom prst="rect">
              <a:avLst/>
            </a:prstGeom>
          </p:spPr>
        </p:pic>
        <p:sp>
          <p:nvSpPr>
            <p:cNvPr id="106" name="object 106" descr=""/>
            <p:cNvSpPr/>
            <p:nvPr/>
          </p:nvSpPr>
          <p:spPr>
            <a:xfrm>
              <a:off x="1612591" y="2679620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4">
                  <a:moveTo>
                    <a:pt x="10210" y="10210"/>
                  </a:moveTo>
                  <a:lnTo>
                    <a:pt x="0" y="10210"/>
                  </a:lnTo>
                  <a:lnTo>
                    <a:pt x="0" y="0"/>
                  </a:lnTo>
                  <a:lnTo>
                    <a:pt x="10210" y="0"/>
                  </a:lnTo>
                  <a:lnTo>
                    <a:pt x="10210" y="1021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7" name="object 107" descr=""/>
          <p:cNvSpPr/>
          <p:nvPr/>
        </p:nvSpPr>
        <p:spPr>
          <a:xfrm>
            <a:off x="1668751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 descr=""/>
          <p:cNvSpPr/>
          <p:nvPr/>
        </p:nvSpPr>
        <p:spPr>
          <a:xfrm>
            <a:off x="1724910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 descr=""/>
          <p:cNvSpPr/>
          <p:nvPr/>
        </p:nvSpPr>
        <p:spPr>
          <a:xfrm>
            <a:off x="1783112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 descr=""/>
          <p:cNvSpPr/>
          <p:nvPr/>
        </p:nvSpPr>
        <p:spPr>
          <a:xfrm>
            <a:off x="1839271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 descr=""/>
          <p:cNvSpPr/>
          <p:nvPr/>
        </p:nvSpPr>
        <p:spPr>
          <a:xfrm>
            <a:off x="1896451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 descr=""/>
          <p:cNvSpPr/>
          <p:nvPr/>
        </p:nvSpPr>
        <p:spPr>
          <a:xfrm>
            <a:off x="1952611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 descr=""/>
          <p:cNvSpPr/>
          <p:nvPr/>
        </p:nvSpPr>
        <p:spPr>
          <a:xfrm>
            <a:off x="2008770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 descr=""/>
          <p:cNvSpPr/>
          <p:nvPr/>
        </p:nvSpPr>
        <p:spPr>
          <a:xfrm>
            <a:off x="2064930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 descr=""/>
          <p:cNvSpPr/>
          <p:nvPr/>
        </p:nvSpPr>
        <p:spPr>
          <a:xfrm>
            <a:off x="2122110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 descr=""/>
          <p:cNvSpPr/>
          <p:nvPr/>
        </p:nvSpPr>
        <p:spPr>
          <a:xfrm>
            <a:off x="2178270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 descr=""/>
          <p:cNvSpPr/>
          <p:nvPr/>
        </p:nvSpPr>
        <p:spPr>
          <a:xfrm>
            <a:off x="2234429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 descr=""/>
          <p:cNvSpPr/>
          <p:nvPr/>
        </p:nvSpPr>
        <p:spPr>
          <a:xfrm>
            <a:off x="2290588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 descr=""/>
          <p:cNvSpPr/>
          <p:nvPr/>
        </p:nvSpPr>
        <p:spPr>
          <a:xfrm>
            <a:off x="2346748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 descr=""/>
          <p:cNvSpPr/>
          <p:nvPr/>
        </p:nvSpPr>
        <p:spPr>
          <a:xfrm>
            <a:off x="2403928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 descr=""/>
          <p:cNvSpPr/>
          <p:nvPr/>
        </p:nvSpPr>
        <p:spPr>
          <a:xfrm>
            <a:off x="2460088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 descr=""/>
          <p:cNvSpPr/>
          <p:nvPr/>
        </p:nvSpPr>
        <p:spPr>
          <a:xfrm>
            <a:off x="2516247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 descr=""/>
          <p:cNvSpPr/>
          <p:nvPr/>
        </p:nvSpPr>
        <p:spPr>
          <a:xfrm>
            <a:off x="2572406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 descr=""/>
          <p:cNvSpPr/>
          <p:nvPr/>
        </p:nvSpPr>
        <p:spPr>
          <a:xfrm>
            <a:off x="2629587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object 125" descr=""/>
          <p:cNvSpPr/>
          <p:nvPr/>
        </p:nvSpPr>
        <p:spPr>
          <a:xfrm>
            <a:off x="2685746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 descr=""/>
          <p:cNvSpPr/>
          <p:nvPr/>
        </p:nvSpPr>
        <p:spPr>
          <a:xfrm>
            <a:off x="2741906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 descr=""/>
          <p:cNvSpPr/>
          <p:nvPr/>
        </p:nvSpPr>
        <p:spPr>
          <a:xfrm>
            <a:off x="2798065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 descr=""/>
          <p:cNvSpPr/>
          <p:nvPr/>
        </p:nvSpPr>
        <p:spPr>
          <a:xfrm>
            <a:off x="2854225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 descr=""/>
          <p:cNvSpPr/>
          <p:nvPr/>
        </p:nvSpPr>
        <p:spPr>
          <a:xfrm>
            <a:off x="2911405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 descr=""/>
          <p:cNvSpPr/>
          <p:nvPr/>
        </p:nvSpPr>
        <p:spPr>
          <a:xfrm>
            <a:off x="2967564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 descr=""/>
          <p:cNvSpPr/>
          <p:nvPr/>
        </p:nvSpPr>
        <p:spPr>
          <a:xfrm>
            <a:off x="3023724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132" descr=""/>
          <p:cNvSpPr/>
          <p:nvPr/>
        </p:nvSpPr>
        <p:spPr>
          <a:xfrm>
            <a:off x="3081925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 descr=""/>
          <p:cNvSpPr/>
          <p:nvPr/>
        </p:nvSpPr>
        <p:spPr>
          <a:xfrm>
            <a:off x="3138085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object 134" descr=""/>
          <p:cNvSpPr/>
          <p:nvPr/>
        </p:nvSpPr>
        <p:spPr>
          <a:xfrm>
            <a:off x="3194244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object 135" descr=""/>
          <p:cNvSpPr/>
          <p:nvPr/>
        </p:nvSpPr>
        <p:spPr>
          <a:xfrm>
            <a:off x="3250404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object 136" descr=""/>
          <p:cNvSpPr/>
          <p:nvPr/>
        </p:nvSpPr>
        <p:spPr>
          <a:xfrm>
            <a:off x="3307584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" name="object 137" descr=""/>
          <p:cNvSpPr/>
          <p:nvPr/>
        </p:nvSpPr>
        <p:spPr>
          <a:xfrm>
            <a:off x="3363743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object 138" descr=""/>
          <p:cNvSpPr/>
          <p:nvPr/>
        </p:nvSpPr>
        <p:spPr>
          <a:xfrm>
            <a:off x="3419903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" name="object 139" descr=""/>
          <p:cNvSpPr/>
          <p:nvPr/>
        </p:nvSpPr>
        <p:spPr>
          <a:xfrm>
            <a:off x="3476062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object 140" descr=""/>
          <p:cNvSpPr/>
          <p:nvPr/>
        </p:nvSpPr>
        <p:spPr>
          <a:xfrm>
            <a:off x="3533242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object 141" descr=""/>
          <p:cNvSpPr/>
          <p:nvPr/>
        </p:nvSpPr>
        <p:spPr>
          <a:xfrm>
            <a:off x="3589402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object 142" descr=""/>
          <p:cNvSpPr/>
          <p:nvPr/>
        </p:nvSpPr>
        <p:spPr>
          <a:xfrm>
            <a:off x="3645561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" name="object 143" descr=""/>
          <p:cNvSpPr/>
          <p:nvPr/>
        </p:nvSpPr>
        <p:spPr>
          <a:xfrm>
            <a:off x="3701721" y="26796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object 144" descr=""/>
          <p:cNvSpPr/>
          <p:nvPr/>
        </p:nvSpPr>
        <p:spPr>
          <a:xfrm>
            <a:off x="3901852" y="2616313"/>
            <a:ext cx="265430" cy="74930"/>
          </a:xfrm>
          <a:custGeom>
            <a:avLst/>
            <a:gdLst/>
            <a:ahLst/>
            <a:cxnLst/>
            <a:rect l="l" t="t" r="r" b="b"/>
            <a:pathLst>
              <a:path w="265429" h="74930">
                <a:moveTo>
                  <a:pt x="0" y="31245"/>
                </a:moveTo>
                <a:lnTo>
                  <a:pt x="0" y="18481"/>
                </a:lnTo>
                <a:lnTo>
                  <a:pt x="3675" y="17256"/>
                </a:lnTo>
                <a:lnTo>
                  <a:pt x="7658" y="14975"/>
                </a:lnTo>
                <a:lnTo>
                  <a:pt x="11946" y="11640"/>
                </a:lnTo>
                <a:lnTo>
                  <a:pt x="16167" y="8304"/>
                </a:lnTo>
                <a:lnTo>
                  <a:pt x="19094" y="4424"/>
                </a:lnTo>
                <a:lnTo>
                  <a:pt x="20727" y="0"/>
                </a:lnTo>
                <a:lnTo>
                  <a:pt x="32061" y="0"/>
                </a:lnTo>
                <a:lnTo>
                  <a:pt x="32061" y="20625"/>
                </a:lnTo>
                <a:lnTo>
                  <a:pt x="18073" y="20625"/>
                </a:lnTo>
                <a:lnTo>
                  <a:pt x="12967" y="25390"/>
                </a:lnTo>
                <a:lnTo>
                  <a:pt x="6943" y="28930"/>
                </a:lnTo>
                <a:lnTo>
                  <a:pt x="0" y="31245"/>
                </a:lnTo>
                <a:close/>
              </a:path>
              <a:path w="265429" h="74930">
                <a:moveTo>
                  <a:pt x="32061" y="73517"/>
                </a:moveTo>
                <a:lnTo>
                  <a:pt x="18073" y="73517"/>
                </a:lnTo>
                <a:lnTo>
                  <a:pt x="18073" y="20625"/>
                </a:lnTo>
                <a:lnTo>
                  <a:pt x="32061" y="20625"/>
                </a:lnTo>
                <a:lnTo>
                  <a:pt x="32061" y="73517"/>
                </a:lnTo>
                <a:close/>
              </a:path>
              <a:path w="265429" h="74930">
                <a:moveTo>
                  <a:pt x="50032" y="31245"/>
                </a:moveTo>
                <a:lnTo>
                  <a:pt x="50032" y="18481"/>
                </a:lnTo>
                <a:lnTo>
                  <a:pt x="53708" y="17256"/>
                </a:lnTo>
                <a:lnTo>
                  <a:pt x="57691" y="14975"/>
                </a:lnTo>
                <a:lnTo>
                  <a:pt x="61979" y="11640"/>
                </a:lnTo>
                <a:lnTo>
                  <a:pt x="66200" y="8304"/>
                </a:lnTo>
                <a:lnTo>
                  <a:pt x="69127" y="4424"/>
                </a:lnTo>
                <a:lnTo>
                  <a:pt x="70760" y="0"/>
                </a:lnTo>
                <a:lnTo>
                  <a:pt x="82094" y="0"/>
                </a:lnTo>
                <a:lnTo>
                  <a:pt x="82094" y="20625"/>
                </a:lnTo>
                <a:lnTo>
                  <a:pt x="68106" y="20625"/>
                </a:lnTo>
                <a:lnTo>
                  <a:pt x="63000" y="25390"/>
                </a:lnTo>
                <a:lnTo>
                  <a:pt x="56976" y="28930"/>
                </a:lnTo>
                <a:lnTo>
                  <a:pt x="50032" y="31245"/>
                </a:lnTo>
                <a:close/>
              </a:path>
              <a:path w="265429" h="74930">
                <a:moveTo>
                  <a:pt x="82094" y="73517"/>
                </a:moveTo>
                <a:lnTo>
                  <a:pt x="68106" y="73517"/>
                </a:lnTo>
                <a:lnTo>
                  <a:pt x="68106" y="20625"/>
                </a:lnTo>
                <a:lnTo>
                  <a:pt x="82094" y="20625"/>
                </a:lnTo>
                <a:lnTo>
                  <a:pt x="82094" y="73517"/>
                </a:lnTo>
                <a:close/>
              </a:path>
              <a:path w="265429" h="74930">
                <a:moveTo>
                  <a:pt x="117322" y="23076"/>
                </a:moveTo>
                <a:lnTo>
                  <a:pt x="103333" y="21646"/>
                </a:lnTo>
                <a:lnTo>
                  <a:pt x="103926" y="16064"/>
                </a:lnTo>
                <a:lnTo>
                  <a:pt x="103951" y="15826"/>
                </a:lnTo>
                <a:lnTo>
                  <a:pt x="104077" y="14635"/>
                </a:lnTo>
                <a:lnTo>
                  <a:pt x="104150" y="13954"/>
                </a:lnTo>
                <a:lnTo>
                  <a:pt x="106770" y="8406"/>
                </a:lnTo>
                <a:lnTo>
                  <a:pt x="115552" y="1667"/>
                </a:lnTo>
                <a:lnTo>
                  <a:pt x="121032" y="0"/>
                </a:lnTo>
                <a:lnTo>
                  <a:pt x="134850" y="0"/>
                </a:lnTo>
                <a:lnTo>
                  <a:pt x="140500" y="1940"/>
                </a:lnTo>
                <a:lnTo>
                  <a:pt x="148737" y="9768"/>
                </a:lnTo>
                <a:lnTo>
                  <a:pt x="149535" y="11640"/>
                </a:lnTo>
                <a:lnTo>
                  <a:pt x="124367" y="11640"/>
                </a:lnTo>
                <a:lnTo>
                  <a:pt x="122142" y="12491"/>
                </a:lnTo>
                <a:lnTo>
                  <a:pt x="120385" y="14193"/>
                </a:lnTo>
                <a:lnTo>
                  <a:pt x="118581" y="16064"/>
                </a:lnTo>
                <a:lnTo>
                  <a:pt x="117594" y="18992"/>
                </a:lnTo>
                <a:lnTo>
                  <a:pt x="117417" y="21646"/>
                </a:lnTo>
                <a:lnTo>
                  <a:pt x="117322" y="23076"/>
                </a:lnTo>
                <a:close/>
              </a:path>
              <a:path w="265429" h="74930">
                <a:moveTo>
                  <a:pt x="150813" y="73517"/>
                </a:moveTo>
                <a:lnTo>
                  <a:pt x="101699" y="73517"/>
                </a:lnTo>
                <a:lnTo>
                  <a:pt x="102244" y="68616"/>
                </a:lnTo>
                <a:lnTo>
                  <a:pt x="128652" y="35942"/>
                </a:lnTo>
                <a:lnTo>
                  <a:pt x="132434" y="32027"/>
                </a:lnTo>
                <a:lnTo>
                  <a:pt x="135769" y="27058"/>
                </a:lnTo>
                <a:lnTo>
                  <a:pt x="136722" y="24199"/>
                </a:lnTo>
                <a:lnTo>
                  <a:pt x="136722" y="18209"/>
                </a:lnTo>
                <a:lnTo>
                  <a:pt x="135956" y="16064"/>
                </a:lnTo>
                <a:lnTo>
                  <a:pt x="135871" y="15826"/>
                </a:lnTo>
                <a:lnTo>
                  <a:pt x="134169" y="14193"/>
                </a:lnTo>
                <a:lnTo>
                  <a:pt x="132536" y="12491"/>
                </a:lnTo>
                <a:lnTo>
                  <a:pt x="130221" y="11640"/>
                </a:lnTo>
                <a:lnTo>
                  <a:pt x="149535" y="11640"/>
                </a:lnTo>
                <a:lnTo>
                  <a:pt x="150813" y="14635"/>
                </a:lnTo>
                <a:lnTo>
                  <a:pt x="150719" y="24199"/>
                </a:lnTo>
                <a:lnTo>
                  <a:pt x="129779" y="52585"/>
                </a:lnTo>
                <a:lnTo>
                  <a:pt x="126954" y="55308"/>
                </a:lnTo>
                <a:lnTo>
                  <a:pt x="125797" y="56669"/>
                </a:lnTo>
                <a:lnTo>
                  <a:pt x="124639" y="57963"/>
                </a:lnTo>
                <a:lnTo>
                  <a:pt x="123686" y="59256"/>
                </a:lnTo>
                <a:lnTo>
                  <a:pt x="122938" y="60550"/>
                </a:lnTo>
                <a:lnTo>
                  <a:pt x="150813" y="60550"/>
                </a:lnTo>
                <a:lnTo>
                  <a:pt x="150813" y="73517"/>
                </a:lnTo>
                <a:close/>
              </a:path>
              <a:path w="265429" h="74930">
                <a:moveTo>
                  <a:pt x="190465" y="74845"/>
                </a:moveTo>
                <a:lnTo>
                  <a:pt x="176238" y="74845"/>
                </a:lnTo>
                <a:lnTo>
                  <a:pt x="170486" y="72088"/>
                </a:lnTo>
                <a:lnTo>
                  <a:pt x="159603" y="37473"/>
                </a:lnTo>
                <a:lnTo>
                  <a:pt x="159594" y="37269"/>
                </a:lnTo>
                <a:lnTo>
                  <a:pt x="159987" y="28828"/>
                </a:lnTo>
                <a:lnTo>
                  <a:pt x="160041" y="27671"/>
                </a:lnTo>
                <a:lnTo>
                  <a:pt x="161348" y="19706"/>
                </a:lnTo>
                <a:lnTo>
                  <a:pt x="176238" y="0"/>
                </a:lnTo>
                <a:lnTo>
                  <a:pt x="190465" y="0"/>
                </a:lnTo>
                <a:lnTo>
                  <a:pt x="195904" y="2484"/>
                </a:lnTo>
                <a:lnTo>
                  <a:pt x="199847" y="7453"/>
                </a:lnTo>
                <a:lnTo>
                  <a:pt x="202347" y="11640"/>
                </a:lnTo>
                <a:lnTo>
                  <a:pt x="181684" y="11640"/>
                </a:lnTo>
                <a:lnTo>
                  <a:pt x="180186" y="12184"/>
                </a:lnTo>
                <a:lnTo>
                  <a:pt x="174473" y="47027"/>
                </a:lnTo>
                <a:lnTo>
                  <a:pt x="174842" y="51938"/>
                </a:lnTo>
                <a:lnTo>
                  <a:pt x="175727" y="55138"/>
                </a:lnTo>
                <a:lnTo>
                  <a:pt x="176544" y="58405"/>
                </a:lnTo>
                <a:lnTo>
                  <a:pt x="177566" y="60481"/>
                </a:lnTo>
                <a:lnTo>
                  <a:pt x="180186" y="62660"/>
                </a:lnTo>
                <a:lnTo>
                  <a:pt x="181684" y="63204"/>
                </a:lnTo>
                <a:lnTo>
                  <a:pt x="202390" y="63204"/>
                </a:lnTo>
                <a:lnTo>
                  <a:pt x="199927" y="67391"/>
                </a:lnTo>
                <a:lnTo>
                  <a:pt x="195979" y="72360"/>
                </a:lnTo>
                <a:lnTo>
                  <a:pt x="190465" y="74845"/>
                </a:lnTo>
                <a:close/>
              </a:path>
              <a:path w="265429" h="74930">
                <a:moveTo>
                  <a:pt x="202390" y="63204"/>
                </a:moveTo>
                <a:lnTo>
                  <a:pt x="185019" y="63204"/>
                </a:lnTo>
                <a:lnTo>
                  <a:pt x="186483" y="62660"/>
                </a:lnTo>
                <a:lnTo>
                  <a:pt x="189069" y="60481"/>
                </a:lnTo>
                <a:lnTo>
                  <a:pt x="190091" y="58541"/>
                </a:lnTo>
                <a:lnTo>
                  <a:pt x="191792" y="52143"/>
                </a:lnTo>
                <a:lnTo>
                  <a:pt x="192192" y="47027"/>
                </a:lnTo>
                <a:lnTo>
                  <a:pt x="192189" y="27671"/>
                </a:lnTo>
                <a:lnTo>
                  <a:pt x="185019" y="11640"/>
                </a:lnTo>
                <a:lnTo>
                  <a:pt x="202347" y="11640"/>
                </a:lnTo>
                <a:lnTo>
                  <a:pt x="207075" y="37473"/>
                </a:lnTo>
                <a:lnTo>
                  <a:pt x="206677" y="46050"/>
                </a:lnTo>
                <a:lnTo>
                  <a:pt x="206632" y="47027"/>
                </a:lnTo>
                <a:lnTo>
                  <a:pt x="205317" y="55138"/>
                </a:lnTo>
                <a:lnTo>
                  <a:pt x="205288" y="55317"/>
                </a:lnTo>
                <a:lnTo>
                  <a:pt x="203054" y="62075"/>
                </a:lnTo>
                <a:lnTo>
                  <a:pt x="202390" y="63204"/>
                </a:lnTo>
                <a:close/>
              </a:path>
              <a:path w="265429" h="74930">
                <a:moveTo>
                  <a:pt x="248667" y="74845"/>
                </a:moveTo>
                <a:lnTo>
                  <a:pt x="234439" y="74845"/>
                </a:lnTo>
                <a:lnTo>
                  <a:pt x="228687" y="72088"/>
                </a:lnTo>
                <a:lnTo>
                  <a:pt x="217796" y="37269"/>
                </a:lnTo>
                <a:lnTo>
                  <a:pt x="218189" y="28828"/>
                </a:lnTo>
                <a:lnTo>
                  <a:pt x="218243" y="27671"/>
                </a:lnTo>
                <a:lnTo>
                  <a:pt x="219549" y="19706"/>
                </a:lnTo>
                <a:lnTo>
                  <a:pt x="219583" y="19502"/>
                </a:lnTo>
                <a:lnTo>
                  <a:pt x="221816" y="12763"/>
                </a:lnTo>
                <a:lnTo>
                  <a:pt x="224943" y="7453"/>
                </a:lnTo>
                <a:lnTo>
                  <a:pt x="228892" y="2484"/>
                </a:lnTo>
                <a:lnTo>
                  <a:pt x="234439" y="0"/>
                </a:lnTo>
                <a:lnTo>
                  <a:pt x="248667" y="0"/>
                </a:lnTo>
                <a:lnTo>
                  <a:pt x="254106" y="2484"/>
                </a:lnTo>
                <a:lnTo>
                  <a:pt x="258049" y="7453"/>
                </a:lnTo>
                <a:lnTo>
                  <a:pt x="260549" y="11640"/>
                </a:lnTo>
                <a:lnTo>
                  <a:pt x="239885" y="11640"/>
                </a:lnTo>
                <a:lnTo>
                  <a:pt x="238388" y="12184"/>
                </a:lnTo>
                <a:lnTo>
                  <a:pt x="232675" y="47027"/>
                </a:lnTo>
                <a:lnTo>
                  <a:pt x="233044" y="51938"/>
                </a:lnTo>
                <a:lnTo>
                  <a:pt x="233929" y="55138"/>
                </a:lnTo>
                <a:lnTo>
                  <a:pt x="234746" y="58405"/>
                </a:lnTo>
                <a:lnTo>
                  <a:pt x="235767" y="60481"/>
                </a:lnTo>
                <a:lnTo>
                  <a:pt x="238388" y="62660"/>
                </a:lnTo>
                <a:lnTo>
                  <a:pt x="239885" y="63204"/>
                </a:lnTo>
                <a:lnTo>
                  <a:pt x="260591" y="63204"/>
                </a:lnTo>
                <a:lnTo>
                  <a:pt x="258129" y="67391"/>
                </a:lnTo>
                <a:lnTo>
                  <a:pt x="254180" y="72360"/>
                </a:lnTo>
                <a:lnTo>
                  <a:pt x="248667" y="74845"/>
                </a:lnTo>
                <a:close/>
              </a:path>
              <a:path w="265429" h="74930">
                <a:moveTo>
                  <a:pt x="260591" y="63204"/>
                </a:moveTo>
                <a:lnTo>
                  <a:pt x="243221" y="63204"/>
                </a:lnTo>
                <a:lnTo>
                  <a:pt x="244684" y="62660"/>
                </a:lnTo>
                <a:lnTo>
                  <a:pt x="247271" y="60481"/>
                </a:lnTo>
                <a:lnTo>
                  <a:pt x="248292" y="58541"/>
                </a:lnTo>
                <a:lnTo>
                  <a:pt x="249994" y="52143"/>
                </a:lnTo>
                <a:lnTo>
                  <a:pt x="250394" y="47027"/>
                </a:lnTo>
                <a:lnTo>
                  <a:pt x="250391" y="27671"/>
                </a:lnTo>
                <a:lnTo>
                  <a:pt x="243221" y="11640"/>
                </a:lnTo>
                <a:lnTo>
                  <a:pt x="260549" y="11640"/>
                </a:lnTo>
                <a:lnTo>
                  <a:pt x="265276" y="37473"/>
                </a:lnTo>
                <a:lnTo>
                  <a:pt x="264879" y="46050"/>
                </a:lnTo>
                <a:lnTo>
                  <a:pt x="264834" y="47027"/>
                </a:lnTo>
                <a:lnTo>
                  <a:pt x="263518" y="55138"/>
                </a:lnTo>
                <a:lnTo>
                  <a:pt x="263489" y="55317"/>
                </a:lnTo>
                <a:lnTo>
                  <a:pt x="261256" y="62075"/>
                </a:lnTo>
                <a:lnTo>
                  <a:pt x="260591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45" name="object 145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69630" y="2845341"/>
            <a:ext cx="1412153" cy="74436"/>
          </a:xfrm>
          <a:prstGeom prst="rect">
            <a:avLst/>
          </a:prstGeom>
        </p:spPr>
      </p:pic>
      <p:sp>
        <p:nvSpPr>
          <p:cNvPr id="146" name="object 146" descr=""/>
          <p:cNvSpPr/>
          <p:nvPr/>
        </p:nvSpPr>
        <p:spPr>
          <a:xfrm>
            <a:off x="1839271" y="290824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" name="object 147" descr=""/>
          <p:cNvSpPr/>
          <p:nvPr/>
        </p:nvSpPr>
        <p:spPr>
          <a:xfrm>
            <a:off x="1896451" y="290824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" name="object 148" descr=""/>
          <p:cNvSpPr/>
          <p:nvPr/>
        </p:nvSpPr>
        <p:spPr>
          <a:xfrm>
            <a:off x="1952611" y="290824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" name="object 149" descr=""/>
          <p:cNvSpPr/>
          <p:nvPr/>
        </p:nvSpPr>
        <p:spPr>
          <a:xfrm>
            <a:off x="2008770" y="290824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" name="object 150" descr=""/>
          <p:cNvSpPr/>
          <p:nvPr/>
        </p:nvSpPr>
        <p:spPr>
          <a:xfrm>
            <a:off x="2064930" y="290824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1" name="object 151" descr=""/>
          <p:cNvSpPr/>
          <p:nvPr/>
        </p:nvSpPr>
        <p:spPr>
          <a:xfrm>
            <a:off x="2122110" y="290824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object 152" descr=""/>
          <p:cNvSpPr/>
          <p:nvPr/>
        </p:nvSpPr>
        <p:spPr>
          <a:xfrm>
            <a:off x="2178269" y="290824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" name="object 153" descr=""/>
          <p:cNvSpPr/>
          <p:nvPr/>
        </p:nvSpPr>
        <p:spPr>
          <a:xfrm>
            <a:off x="2234429" y="290824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object 154" descr=""/>
          <p:cNvSpPr/>
          <p:nvPr/>
        </p:nvSpPr>
        <p:spPr>
          <a:xfrm>
            <a:off x="2290588" y="290824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object 155" descr=""/>
          <p:cNvSpPr/>
          <p:nvPr/>
        </p:nvSpPr>
        <p:spPr>
          <a:xfrm>
            <a:off x="2346748" y="290824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" name="object 156" descr=""/>
          <p:cNvSpPr/>
          <p:nvPr/>
        </p:nvSpPr>
        <p:spPr>
          <a:xfrm>
            <a:off x="2403928" y="290824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7" name="object 157" descr=""/>
          <p:cNvSpPr/>
          <p:nvPr/>
        </p:nvSpPr>
        <p:spPr>
          <a:xfrm>
            <a:off x="2460088" y="290824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" name="object 158" descr=""/>
          <p:cNvSpPr/>
          <p:nvPr/>
        </p:nvSpPr>
        <p:spPr>
          <a:xfrm>
            <a:off x="2516247" y="290824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9" name="object 159" descr=""/>
          <p:cNvSpPr/>
          <p:nvPr/>
        </p:nvSpPr>
        <p:spPr>
          <a:xfrm>
            <a:off x="2572406" y="290824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0" name="object 160" descr=""/>
          <p:cNvSpPr/>
          <p:nvPr/>
        </p:nvSpPr>
        <p:spPr>
          <a:xfrm>
            <a:off x="2629587" y="290824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" name="object 161" descr=""/>
          <p:cNvSpPr/>
          <p:nvPr/>
        </p:nvSpPr>
        <p:spPr>
          <a:xfrm>
            <a:off x="2685746" y="290824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" name="object 162" descr=""/>
          <p:cNvSpPr/>
          <p:nvPr/>
        </p:nvSpPr>
        <p:spPr>
          <a:xfrm>
            <a:off x="2741906" y="290824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3" name="object 163" descr=""/>
          <p:cNvSpPr/>
          <p:nvPr/>
        </p:nvSpPr>
        <p:spPr>
          <a:xfrm>
            <a:off x="2798065" y="290824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" name="object 164" descr=""/>
          <p:cNvSpPr/>
          <p:nvPr/>
        </p:nvSpPr>
        <p:spPr>
          <a:xfrm>
            <a:off x="2854225" y="290824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5" name="object 165" descr=""/>
          <p:cNvSpPr/>
          <p:nvPr/>
        </p:nvSpPr>
        <p:spPr>
          <a:xfrm>
            <a:off x="2911405" y="290824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" name="object 166" descr=""/>
          <p:cNvSpPr/>
          <p:nvPr/>
        </p:nvSpPr>
        <p:spPr>
          <a:xfrm>
            <a:off x="2967564" y="290824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7" name="object 167" descr=""/>
          <p:cNvSpPr/>
          <p:nvPr/>
        </p:nvSpPr>
        <p:spPr>
          <a:xfrm>
            <a:off x="3023724" y="290824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" name="object 168" descr=""/>
          <p:cNvSpPr/>
          <p:nvPr/>
        </p:nvSpPr>
        <p:spPr>
          <a:xfrm>
            <a:off x="3081925" y="290824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9" name="object 169" descr=""/>
          <p:cNvSpPr/>
          <p:nvPr/>
        </p:nvSpPr>
        <p:spPr>
          <a:xfrm>
            <a:off x="3138085" y="290824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0" name="object 170" descr=""/>
          <p:cNvSpPr/>
          <p:nvPr/>
        </p:nvSpPr>
        <p:spPr>
          <a:xfrm>
            <a:off x="3194244" y="290824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1" name="object 171" descr=""/>
          <p:cNvSpPr/>
          <p:nvPr/>
        </p:nvSpPr>
        <p:spPr>
          <a:xfrm>
            <a:off x="3250404" y="290824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2" name="object 172" descr=""/>
          <p:cNvSpPr/>
          <p:nvPr/>
        </p:nvSpPr>
        <p:spPr>
          <a:xfrm>
            <a:off x="3307584" y="290824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3" name="object 173" descr=""/>
          <p:cNvSpPr/>
          <p:nvPr/>
        </p:nvSpPr>
        <p:spPr>
          <a:xfrm>
            <a:off x="3363743" y="290824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4" name="object 174" descr=""/>
          <p:cNvSpPr/>
          <p:nvPr/>
        </p:nvSpPr>
        <p:spPr>
          <a:xfrm>
            <a:off x="3419903" y="290824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5" name="object 175" descr=""/>
          <p:cNvSpPr/>
          <p:nvPr/>
        </p:nvSpPr>
        <p:spPr>
          <a:xfrm>
            <a:off x="3476062" y="290824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6" name="object 176" descr=""/>
          <p:cNvSpPr/>
          <p:nvPr/>
        </p:nvSpPr>
        <p:spPr>
          <a:xfrm>
            <a:off x="3533242" y="290824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7" name="object 177" descr=""/>
          <p:cNvSpPr/>
          <p:nvPr/>
        </p:nvSpPr>
        <p:spPr>
          <a:xfrm>
            <a:off x="3589402" y="290824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" name="object 178" descr=""/>
          <p:cNvSpPr/>
          <p:nvPr/>
        </p:nvSpPr>
        <p:spPr>
          <a:xfrm>
            <a:off x="3645561" y="290824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9" name="object 179" descr=""/>
          <p:cNvSpPr/>
          <p:nvPr/>
        </p:nvSpPr>
        <p:spPr>
          <a:xfrm>
            <a:off x="3701721" y="290824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0" name="object 180" descr=""/>
          <p:cNvSpPr/>
          <p:nvPr/>
        </p:nvSpPr>
        <p:spPr>
          <a:xfrm>
            <a:off x="3901852" y="2844933"/>
            <a:ext cx="265430" cy="74930"/>
          </a:xfrm>
          <a:custGeom>
            <a:avLst/>
            <a:gdLst/>
            <a:ahLst/>
            <a:cxnLst/>
            <a:rect l="l" t="t" r="r" b="b"/>
            <a:pathLst>
              <a:path w="265429" h="74930">
                <a:moveTo>
                  <a:pt x="0" y="31245"/>
                </a:moveTo>
                <a:lnTo>
                  <a:pt x="0" y="18481"/>
                </a:lnTo>
                <a:lnTo>
                  <a:pt x="3675" y="17256"/>
                </a:lnTo>
                <a:lnTo>
                  <a:pt x="7658" y="14975"/>
                </a:lnTo>
                <a:lnTo>
                  <a:pt x="11946" y="11640"/>
                </a:lnTo>
                <a:lnTo>
                  <a:pt x="16167" y="8304"/>
                </a:lnTo>
                <a:lnTo>
                  <a:pt x="19094" y="4424"/>
                </a:lnTo>
                <a:lnTo>
                  <a:pt x="20727" y="0"/>
                </a:lnTo>
                <a:lnTo>
                  <a:pt x="32061" y="0"/>
                </a:lnTo>
                <a:lnTo>
                  <a:pt x="32061" y="20625"/>
                </a:lnTo>
                <a:lnTo>
                  <a:pt x="18073" y="20625"/>
                </a:lnTo>
                <a:lnTo>
                  <a:pt x="12967" y="25390"/>
                </a:lnTo>
                <a:lnTo>
                  <a:pt x="6943" y="28930"/>
                </a:lnTo>
                <a:lnTo>
                  <a:pt x="0" y="31245"/>
                </a:lnTo>
                <a:close/>
              </a:path>
              <a:path w="265429" h="74930">
                <a:moveTo>
                  <a:pt x="32061" y="73517"/>
                </a:moveTo>
                <a:lnTo>
                  <a:pt x="18073" y="73517"/>
                </a:lnTo>
                <a:lnTo>
                  <a:pt x="18073" y="20625"/>
                </a:lnTo>
                <a:lnTo>
                  <a:pt x="32061" y="20625"/>
                </a:lnTo>
                <a:lnTo>
                  <a:pt x="32061" y="73517"/>
                </a:lnTo>
                <a:close/>
              </a:path>
              <a:path w="265429" h="74930">
                <a:moveTo>
                  <a:pt x="50032" y="31245"/>
                </a:moveTo>
                <a:lnTo>
                  <a:pt x="50032" y="18481"/>
                </a:lnTo>
                <a:lnTo>
                  <a:pt x="53708" y="17256"/>
                </a:lnTo>
                <a:lnTo>
                  <a:pt x="57691" y="14975"/>
                </a:lnTo>
                <a:lnTo>
                  <a:pt x="61979" y="11640"/>
                </a:lnTo>
                <a:lnTo>
                  <a:pt x="66200" y="8304"/>
                </a:lnTo>
                <a:lnTo>
                  <a:pt x="69127" y="4424"/>
                </a:lnTo>
                <a:lnTo>
                  <a:pt x="70760" y="0"/>
                </a:lnTo>
                <a:lnTo>
                  <a:pt x="82094" y="0"/>
                </a:lnTo>
                <a:lnTo>
                  <a:pt x="82094" y="20625"/>
                </a:lnTo>
                <a:lnTo>
                  <a:pt x="68106" y="20625"/>
                </a:lnTo>
                <a:lnTo>
                  <a:pt x="63000" y="25390"/>
                </a:lnTo>
                <a:lnTo>
                  <a:pt x="56976" y="28930"/>
                </a:lnTo>
                <a:lnTo>
                  <a:pt x="50032" y="31245"/>
                </a:lnTo>
                <a:close/>
              </a:path>
              <a:path w="265429" h="74930">
                <a:moveTo>
                  <a:pt x="82094" y="73517"/>
                </a:moveTo>
                <a:lnTo>
                  <a:pt x="68106" y="73517"/>
                </a:lnTo>
                <a:lnTo>
                  <a:pt x="68106" y="20625"/>
                </a:lnTo>
                <a:lnTo>
                  <a:pt x="82094" y="20625"/>
                </a:lnTo>
                <a:lnTo>
                  <a:pt x="82094" y="73517"/>
                </a:lnTo>
                <a:close/>
              </a:path>
              <a:path w="265429" h="74930">
                <a:moveTo>
                  <a:pt x="116913" y="21442"/>
                </a:moveTo>
                <a:lnTo>
                  <a:pt x="104048" y="19196"/>
                </a:lnTo>
                <a:lnTo>
                  <a:pt x="104728" y="15792"/>
                </a:lnTo>
                <a:lnTo>
                  <a:pt x="104824" y="15316"/>
                </a:lnTo>
                <a:lnTo>
                  <a:pt x="104932" y="14771"/>
                </a:lnTo>
                <a:lnTo>
                  <a:pt x="106294" y="11231"/>
                </a:lnTo>
                <a:lnTo>
                  <a:pt x="108132" y="8577"/>
                </a:lnTo>
                <a:lnTo>
                  <a:pt x="109902" y="5922"/>
                </a:lnTo>
                <a:lnTo>
                  <a:pt x="112420" y="3812"/>
                </a:lnTo>
                <a:lnTo>
                  <a:pt x="115762" y="2212"/>
                </a:lnTo>
                <a:lnTo>
                  <a:pt x="118955" y="748"/>
                </a:lnTo>
                <a:lnTo>
                  <a:pt x="122597" y="0"/>
                </a:lnTo>
                <a:lnTo>
                  <a:pt x="133489" y="0"/>
                </a:lnTo>
                <a:lnTo>
                  <a:pt x="139003" y="2212"/>
                </a:lnTo>
                <a:lnTo>
                  <a:pt x="146559" y="10244"/>
                </a:lnTo>
                <a:lnTo>
                  <a:pt x="147145" y="11640"/>
                </a:lnTo>
                <a:lnTo>
                  <a:pt x="123720" y="11640"/>
                </a:lnTo>
                <a:lnTo>
                  <a:pt x="121848" y="12389"/>
                </a:lnTo>
                <a:lnTo>
                  <a:pt x="119976" y="14090"/>
                </a:lnTo>
                <a:lnTo>
                  <a:pt x="118275" y="15792"/>
                </a:lnTo>
                <a:lnTo>
                  <a:pt x="117254" y="18243"/>
                </a:lnTo>
                <a:lnTo>
                  <a:pt x="116913" y="21442"/>
                </a:lnTo>
                <a:close/>
              </a:path>
              <a:path w="265429" h="74930">
                <a:moveTo>
                  <a:pt x="120997" y="40536"/>
                </a:moveTo>
                <a:lnTo>
                  <a:pt x="122529" y="29202"/>
                </a:lnTo>
                <a:lnTo>
                  <a:pt x="126582" y="29202"/>
                </a:lnTo>
                <a:lnTo>
                  <a:pt x="129234" y="28454"/>
                </a:lnTo>
                <a:lnTo>
                  <a:pt x="131208" y="26752"/>
                </a:lnTo>
                <a:lnTo>
                  <a:pt x="133182" y="24982"/>
                </a:lnTo>
                <a:lnTo>
                  <a:pt x="134169" y="22633"/>
                </a:lnTo>
                <a:lnTo>
                  <a:pt x="134169" y="17256"/>
                </a:lnTo>
                <a:lnTo>
                  <a:pt x="133455" y="15316"/>
                </a:lnTo>
                <a:lnTo>
                  <a:pt x="130528" y="12389"/>
                </a:lnTo>
                <a:lnTo>
                  <a:pt x="128553" y="11640"/>
                </a:lnTo>
                <a:lnTo>
                  <a:pt x="147145" y="11640"/>
                </a:lnTo>
                <a:lnTo>
                  <a:pt x="148175" y="14090"/>
                </a:lnTo>
                <a:lnTo>
                  <a:pt x="148260" y="25254"/>
                </a:lnTo>
                <a:lnTo>
                  <a:pt x="144755" y="30428"/>
                </a:lnTo>
                <a:lnTo>
                  <a:pt x="137743" y="34308"/>
                </a:lnTo>
                <a:lnTo>
                  <a:pt x="141896" y="35193"/>
                </a:lnTo>
                <a:lnTo>
                  <a:pt x="145231" y="37201"/>
                </a:lnTo>
                <a:lnTo>
                  <a:pt x="147093" y="39515"/>
                </a:lnTo>
                <a:lnTo>
                  <a:pt x="125592" y="39515"/>
                </a:lnTo>
                <a:lnTo>
                  <a:pt x="123448" y="39856"/>
                </a:lnTo>
                <a:lnTo>
                  <a:pt x="120997" y="40536"/>
                </a:lnTo>
                <a:close/>
              </a:path>
              <a:path w="265429" h="74930">
                <a:moveTo>
                  <a:pt x="149325" y="63204"/>
                </a:moveTo>
                <a:lnTo>
                  <a:pt x="129779" y="63204"/>
                </a:lnTo>
                <a:lnTo>
                  <a:pt x="132195" y="62115"/>
                </a:lnTo>
                <a:lnTo>
                  <a:pt x="134169" y="59937"/>
                </a:lnTo>
                <a:lnTo>
                  <a:pt x="136144" y="57691"/>
                </a:lnTo>
                <a:lnTo>
                  <a:pt x="137131" y="54729"/>
                </a:lnTo>
                <a:lnTo>
                  <a:pt x="137039" y="47241"/>
                </a:lnTo>
                <a:lnTo>
                  <a:pt x="136178" y="44689"/>
                </a:lnTo>
                <a:lnTo>
                  <a:pt x="132434" y="40536"/>
                </a:lnTo>
                <a:lnTo>
                  <a:pt x="130153" y="39515"/>
                </a:lnTo>
                <a:lnTo>
                  <a:pt x="147093" y="39515"/>
                </a:lnTo>
                <a:lnTo>
                  <a:pt x="150268" y="43463"/>
                </a:lnTo>
                <a:lnTo>
                  <a:pt x="151528" y="47241"/>
                </a:lnTo>
                <a:lnTo>
                  <a:pt x="151528" y="58065"/>
                </a:lnTo>
                <a:lnTo>
                  <a:pt x="149325" y="63204"/>
                </a:lnTo>
                <a:close/>
              </a:path>
              <a:path w="265429" h="74930">
                <a:moveTo>
                  <a:pt x="133965" y="74845"/>
                </a:moveTo>
                <a:lnTo>
                  <a:pt x="120419" y="74845"/>
                </a:lnTo>
                <a:lnTo>
                  <a:pt x="114939" y="72939"/>
                </a:lnTo>
                <a:lnTo>
                  <a:pt x="106226" y="65315"/>
                </a:lnTo>
                <a:lnTo>
                  <a:pt x="103707" y="60311"/>
                </a:lnTo>
                <a:lnTo>
                  <a:pt x="103094" y="54729"/>
                </a:lnTo>
                <a:lnTo>
                  <a:pt x="103026" y="54117"/>
                </a:lnTo>
                <a:lnTo>
                  <a:pt x="116607" y="52483"/>
                </a:lnTo>
                <a:lnTo>
                  <a:pt x="117015" y="55955"/>
                </a:lnTo>
                <a:lnTo>
                  <a:pt x="118172" y="58609"/>
                </a:lnTo>
                <a:lnTo>
                  <a:pt x="121985" y="62285"/>
                </a:lnTo>
                <a:lnTo>
                  <a:pt x="124265" y="63204"/>
                </a:lnTo>
                <a:lnTo>
                  <a:pt x="149325" y="63204"/>
                </a:lnTo>
                <a:lnTo>
                  <a:pt x="149179" y="63545"/>
                </a:lnTo>
                <a:lnTo>
                  <a:pt x="144482" y="68106"/>
                </a:lnTo>
                <a:lnTo>
                  <a:pt x="139785" y="72598"/>
                </a:lnTo>
                <a:lnTo>
                  <a:pt x="133965" y="74845"/>
                </a:lnTo>
                <a:close/>
              </a:path>
              <a:path w="265429" h="74930">
                <a:moveTo>
                  <a:pt x="190465" y="74845"/>
                </a:moveTo>
                <a:lnTo>
                  <a:pt x="176238" y="74845"/>
                </a:lnTo>
                <a:lnTo>
                  <a:pt x="170486" y="72088"/>
                </a:lnTo>
                <a:lnTo>
                  <a:pt x="159603" y="37473"/>
                </a:lnTo>
                <a:lnTo>
                  <a:pt x="159594" y="37269"/>
                </a:lnTo>
                <a:lnTo>
                  <a:pt x="159987" y="28828"/>
                </a:lnTo>
                <a:lnTo>
                  <a:pt x="160041" y="27671"/>
                </a:lnTo>
                <a:lnTo>
                  <a:pt x="161348" y="19706"/>
                </a:lnTo>
                <a:lnTo>
                  <a:pt x="176238" y="0"/>
                </a:lnTo>
                <a:lnTo>
                  <a:pt x="190465" y="0"/>
                </a:lnTo>
                <a:lnTo>
                  <a:pt x="195904" y="2484"/>
                </a:lnTo>
                <a:lnTo>
                  <a:pt x="199847" y="7453"/>
                </a:lnTo>
                <a:lnTo>
                  <a:pt x="202347" y="11640"/>
                </a:lnTo>
                <a:lnTo>
                  <a:pt x="181684" y="11640"/>
                </a:lnTo>
                <a:lnTo>
                  <a:pt x="180186" y="12184"/>
                </a:lnTo>
                <a:lnTo>
                  <a:pt x="174473" y="47027"/>
                </a:lnTo>
                <a:lnTo>
                  <a:pt x="174842" y="51938"/>
                </a:lnTo>
                <a:lnTo>
                  <a:pt x="175727" y="55138"/>
                </a:lnTo>
                <a:lnTo>
                  <a:pt x="176544" y="58405"/>
                </a:lnTo>
                <a:lnTo>
                  <a:pt x="177566" y="60481"/>
                </a:lnTo>
                <a:lnTo>
                  <a:pt x="180186" y="62660"/>
                </a:lnTo>
                <a:lnTo>
                  <a:pt x="181684" y="63204"/>
                </a:lnTo>
                <a:lnTo>
                  <a:pt x="202390" y="63204"/>
                </a:lnTo>
                <a:lnTo>
                  <a:pt x="199927" y="67391"/>
                </a:lnTo>
                <a:lnTo>
                  <a:pt x="195979" y="72360"/>
                </a:lnTo>
                <a:lnTo>
                  <a:pt x="190465" y="74845"/>
                </a:lnTo>
                <a:close/>
              </a:path>
              <a:path w="265429" h="74930">
                <a:moveTo>
                  <a:pt x="202390" y="63204"/>
                </a:moveTo>
                <a:lnTo>
                  <a:pt x="185019" y="63204"/>
                </a:lnTo>
                <a:lnTo>
                  <a:pt x="186483" y="62660"/>
                </a:lnTo>
                <a:lnTo>
                  <a:pt x="189069" y="60481"/>
                </a:lnTo>
                <a:lnTo>
                  <a:pt x="190091" y="58541"/>
                </a:lnTo>
                <a:lnTo>
                  <a:pt x="191792" y="52143"/>
                </a:lnTo>
                <a:lnTo>
                  <a:pt x="192192" y="47027"/>
                </a:lnTo>
                <a:lnTo>
                  <a:pt x="192189" y="27671"/>
                </a:lnTo>
                <a:lnTo>
                  <a:pt x="185019" y="11640"/>
                </a:lnTo>
                <a:lnTo>
                  <a:pt x="202347" y="11640"/>
                </a:lnTo>
                <a:lnTo>
                  <a:pt x="207075" y="37473"/>
                </a:lnTo>
                <a:lnTo>
                  <a:pt x="206677" y="46050"/>
                </a:lnTo>
                <a:lnTo>
                  <a:pt x="206632" y="47027"/>
                </a:lnTo>
                <a:lnTo>
                  <a:pt x="205317" y="55138"/>
                </a:lnTo>
                <a:lnTo>
                  <a:pt x="205288" y="55317"/>
                </a:lnTo>
                <a:lnTo>
                  <a:pt x="203054" y="62075"/>
                </a:lnTo>
                <a:lnTo>
                  <a:pt x="202390" y="63204"/>
                </a:lnTo>
                <a:close/>
              </a:path>
              <a:path w="265429" h="74930">
                <a:moveTo>
                  <a:pt x="248667" y="74845"/>
                </a:moveTo>
                <a:lnTo>
                  <a:pt x="234439" y="74845"/>
                </a:lnTo>
                <a:lnTo>
                  <a:pt x="228687" y="72088"/>
                </a:lnTo>
                <a:lnTo>
                  <a:pt x="217796" y="37269"/>
                </a:lnTo>
                <a:lnTo>
                  <a:pt x="218189" y="28828"/>
                </a:lnTo>
                <a:lnTo>
                  <a:pt x="218243" y="27671"/>
                </a:lnTo>
                <a:lnTo>
                  <a:pt x="219549" y="19706"/>
                </a:lnTo>
                <a:lnTo>
                  <a:pt x="219583" y="19502"/>
                </a:lnTo>
                <a:lnTo>
                  <a:pt x="221816" y="12763"/>
                </a:lnTo>
                <a:lnTo>
                  <a:pt x="224943" y="7453"/>
                </a:lnTo>
                <a:lnTo>
                  <a:pt x="228892" y="2484"/>
                </a:lnTo>
                <a:lnTo>
                  <a:pt x="234439" y="0"/>
                </a:lnTo>
                <a:lnTo>
                  <a:pt x="248667" y="0"/>
                </a:lnTo>
                <a:lnTo>
                  <a:pt x="254106" y="2484"/>
                </a:lnTo>
                <a:lnTo>
                  <a:pt x="258049" y="7453"/>
                </a:lnTo>
                <a:lnTo>
                  <a:pt x="260549" y="11640"/>
                </a:lnTo>
                <a:lnTo>
                  <a:pt x="239885" y="11640"/>
                </a:lnTo>
                <a:lnTo>
                  <a:pt x="238388" y="12184"/>
                </a:lnTo>
                <a:lnTo>
                  <a:pt x="232675" y="47027"/>
                </a:lnTo>
                <a:lnTo>
                  <a:pt x="233044" y="51938"/>
                </a:lnTo>
                <a:lnTo>
                  <a:pt x="233929" y="55138"/>
                </a:lnTo>
                <a:lnTo>
                  <a:pt x="234746" y="58405"/>
                </a:lnTo>
                <a:lnTo>
                  <a:pt x="235767" y="60481"/>
                </a:lnTo>
                <a:lnTo>
                  <a:pt x="238388" y="62660"/>
                </a:lnTo>
                <a:lnTo>
                  <a:pt x="239885" y="63204"/>
                </a:lnTo>
                <a:lnTo>
                  <a:pt x="260591" y="63204"/>
                </a:lnTo>
                <a:lnTo>
                  <a:pt x="258129" y="67391"/>
                </a:lnTo>
                <a:lnTo>
                  <a:pt x="254180" y="72360"/>
                </a:lnTo>
                <a:lnTo>
                  <a:pt x="248667" y="74845"/>
                </a:lnTo>
                <a:close/>
              </a:path>
              <a:path w="265429" h="74930">
                <a:moveTo>
                  <a:pt x="260591" y="63204"/>
                </a:moveTo>
                <a:lnTo>
                  <a:pt x="243221" y="63204"/>
                </a:lnTo>
                <a:lnTo>
                  <a:pt x="244684" y="62660"/>
                </a:lnTo>
                <a:lnTo>
                  <a:pt x="247271" y="60481"/>
                </a:lnTo>
                <a:lnTo>
                  <a:pt x="248292" y="58541"/>
                </a:lnTo>
                <a:lnTo>
                  <a:pt x="249994" y="52143"/>
                </a:lnTo>
                <a:lnTo>
                  <a:pt x="250394" y="47027"/>
                </a:lnTo>
                <a:lnTo>
                  <a:pt x="250391" y="27671"/>
                </a:lnTo>
                <a:lnTo>
                  <a:pt x="243221" y="11640"/>
                </a:lnTo>
                <a:lnTo>
                  <a:pt x="260549" y="11640"/>
                </a:lnTo>
                <a:lnTo>
                  <a:pt x="265276" y="37473"/>
                </a:lnTo>
                <a:lnTo>
                  <a:pt x="264879" y="46050"/>
                </a:lnTo>
                <a:lnTo>
                  <a:pt x="264834" y="47027"/>
                </a:lnTo>
                <a:lnTo>
                  <a:pt x="263518" y="55138"/>
                </a:lnTo>
                <a:lnTo>
                  <a:pt x="263489" y="55317"/>
                </a:lnTo>
                <a:lnTo>
                  <a:pt x="261256" y="62075"/>
                </a:lnTo>
                <a:lnTo>
                  <a:pt x="260591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1" name="object 181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69630" y="3073961"/>
            <a:ext cx="3151767" cy="94552"/>
          </a:xfrm>
          <a:prstGeom prst="rect">
            <a:avLst/>
          </a:prstGeom>
        </p:spPr>
      </p:pic>
      <p:sp>
        <p:nvSpPr>
          <p:cNvPr id="182" name="object 182" descr=""/>
          <p:cNvSpPr/>
          <p:nvPr/>
        </p:nvSpPr>
        <p:spPr>
          <a:xfrm>
            <a:off x="3587258" y="313685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3" name="object 183" descr=""/>
          <p:cNvSpPr/>
          <p:nvPr/>
        </p:nvSpPr>
        <p:spPr>
          <a:xfrm>
            <a:off x="3644438" y="313685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4" name="object 184" descr=""/>
          <p:cNvSpPr/>
          <p:nvPr/>
        </p:nvSpPr>
        <p:spPr>
          <a:xfrm>
            <a:off x="3700598" y="313685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5" name="object 185" descr=""/>
          <p:cNvSpPr/>
          <p:nvPr/>
        </p:nvSpPr>
        <p:spPr>
          <a:xfrm>
            <a:off x="3901852" y="3073552"/>
            <a:ext cx="265430" cy="74930"/>
          </a:xfrm>
          <a:custGeom>
            <a:avLst/>
            <a:gdLst/>
            <a:ahLst/>
            <a:cxnLst/>
            <a:rect l="l" t="t" r="r" b="b"/>
            <a:pathLst>
              <a:path w="265429" h="74930">
                <a:moveTo>
                  <a:pt x="0" y="31245"/>
                </a:moveTo>
                <a:lnTo>
                  <a:pt x="0" y="18481"/>
                </a:lnTo>
                <a:lnTo>
                  <a:pt x="3675" y="17256"/>
                </a:lnTo>
                <a:lnTo>
                  <a:pt x="7658" y="14975"/>
                </a:lnTo>
                <a:lnTo>
                  <a:pt x="11946" y="11640"/>
                </a:lnTo>
                <a:lnTo>
                  <a:pt x="16167" y="8304"/>
                </a:lnTo>
                <a:lnTo>
                  <a:pt x="19094" y="4424"/>
                </a:lnTo>
                <a:lnTo>
                  <a:pt x="20727" y="0"/>
                </a:lnTo>
                <a:lnTo>
                  <a:pt x="32061" y="0"/>
                </a:lnTo>
                <a:lnTo>
                  <a:pt x="32061" y="20625"/>
                </a:lnTo>
                <a:lnTo>
                  <a:pt x="18073" y="20625"/>
                </a:lnTo>
                <a:lnTo>
                  <a:pt x="12967" y="25390"/>
                </a:lnTo>
                <a:lnTo>
                  <a:pt x="6943" y="28930"/>
                </a:lnTo>
                <a:lnTo>
                  <a:pt x="0" y="31245"/>
                </a:lnTo>
                <a:close/>
              </a:path>
              <a:path w="265429" h="74930">
                <a:moveTo>
                  <a:pt x="32061" y="73517"/>
                </a:moveTo>
                <a:lnTo>
                  <a:pt x="18073" y="73517"/>
                </a:lnTo>
                <a:lnTo>
                  <a:pt x="18073" y="20625"/>
                </a:lnTo>
                <a:lnTo>
                  <a:pt x="32061" y="20625"/>
                </a:lnTo>
                <a:lnTo>
                  <a:pt x="32061" y="73517"/>
                </a:lnTo>
                <a:close/>
              </a:path>
              <a:path w="265429" h="74930">
                <a:moveTo>
                  <a:pt x="50032" y="31245"/>
                </a:moveTo>
                <a:lnTo>
                  <a:pt x="50032" y="18481"/>
                </a:lnTo>
                <a:lnTo>
                  <a:pt x="53708" y="17256"/>
                </a:lnTo>
                <a:lnTo>
                  <a:pt x="57691" y="14975"/>
                </a:lnTo>
                <a:lnTo>
                  <a:pt x="61979" y="11640"/>
                </a:lnTo>
                <a:lnTo>
                  <a:pt x="66200" y="8304"/>
                </a:lnTo>
                <a:lnTo>
                  <a:pt x="69127" y="4424"/>
                </a:lnTo>
                <a:lnTo>
                  <a:pt x="70760" y="0"/>
                </a:lnTo>
                <a:lnTo>
                  <a:pt x="82094" y="0"/>
                </a:lnTo>
                <a:lnTo>
                  <a:pt x="82094" y="20625"/>
                </a:lnTo>
                <a:lnTo>
                  <a:pt x="68106" y="20625"/>
                </a:lnTo>
                <a:lnTo>
                  <a:pt x="63000" y="25390"/>
                </a:lnTo>
                <a:lnTo>
                  <a:pt x="56976" y="28930"/>
                </a:lnTo>
                <a:lnTo>
                  <a:pt x="50032" y="31245"/>
                </a:lnTo>
                <a:close/>
              </a:path>
              <a:path w="265429" h="74930">
                <a:moveTo>
                  <a:pt x="82094" y="73517"/>
                </a:moveTo>
                <a:lnTo>
                  <a:pt x="68106" y="73517"/>
                </a:lnTo>
                <a:lnTo>
                  <a:pt x="68106" y="20625"/>
                </a:lnTo>
                <a:lnTo>
                  <a:pt x="82094" y="20625"/>
                </a:lnTo>
                <a:lnTo>
                  <a:pt x="82094" y="73517"/>
                </a:lnTo>
                <a:close/>
              </a:path>
              <a:path w="265429" h="74930">
                <a:moveTo>
                  <a:pt x="153570" y="58814"/>
                </a:moveTo>
                <a:lnTo>
                  <a:pt x="101086" y="58814"/>
                </a:lnTo>
                <a:lnTo>
                  <a:pt x="101086" y="46561"/>
                </a:lnTo>
                <a:lnTo>
                  <a:pt x="132740" y="102"/>
                </a:lnTo>
                <a:lnTo>
                  <a:pt x="144482" y="102"/>
                </a:lnTo>
                <a:lnTo>
                  <a:pt x="144482" y="21646"/>
                </a:lnTo>
                <a:lnTo>
                  <a:pt x="130902" y="21646"/>
                </a:lnTo>
                <a:lnTo>
                  <a:pt x="114156" y="46561"/>
                </a:lnTo>
                <a:lnTo>
                  <a:pt x="153570" y="46561"/>
                </a:lnTo>
                <a:lnTo>
                  <a:pt x="153570" y="58814"/>
                </a:lnTo>
                <a:close/>
              </a:path>
              <a:path w="265429" h="74930">
                <a:moveTo>
                  <a:pt x="144482" y="46561"/>
                </a:moveTo>
                <a:lnTo>
                  <a:pt x="130902" y="46561"/>
                </a:lnTo>
                <a:lnTo>
                  <a:pt x="130902" y="21646"/>
                </a:lnTo>
                <a:lnTo>
                  <a:pt x="144482" y="21646"/>
                </a:lnTo>
                <a:lnTo>
                  <a:pt x="144482" y="46561"/>
                </a:lnTo>
                <a:close/>
              </a:path>
              <a:path w="265429" h="74930">
                <a:moveTo>
                  <a:pt x="144482" y="73517"/>
                </a:moveTo>
                <a:lnTo>
                  <a:pt x="130902" y="73517"/>
                </a:lnTo>
                <a:lnTo>
                  <a:pt x="130902" y="58814"/>
                </a:lnTo>
                <a:lnTo>
                  <a:pt x="144482" y="58814"/>
                </a:lnTo>
                <a:lnTo>
                  <a:pt x="144482" y="73517"/>
                </a:lnTo>
                <a:close/>
              </a:path>
              <a:path w="265429" h="74930">
                <a:moveTo>
                  <a:pt x="190465" y="74845"/>
                </a:moveTo>
                <a:lnTo>
                  <a:pt x="176238" y="74845"/>
                </a:lnTo>
                <a:lnTo>
                  <a:pt x="170486" y="72088"/>
                </a:lnTo>
                <a:lnTo>
                  <a:pt x="159603" y="37473"/>
                </a:lnTo>
                <a:lnTo>
                  <a:pt x="159594" y="37269"/>
                </a:lnTo>
                <a:lnTo>
                  <a:pt x="159987" y="28828"/>
                </a:lnTo>
                <a:lnTo>
                  <a:pt x="160041" y="27671"/>
                </a:lnTo>
                <a:lnTo>
                  <a:pt x="161348" y="19706"/>
                </a:lnTo>
                <a:lnTo>
                  <a:pt x="176238" y="0"/>
                </a:lnTo>
                <a:lnTo>
                  <a:pt x="190465" y="0"/>
                </a:lnTo>
                <a:lnTo>
                  <a:pt x="195904" y="2484"/>
                </a:lnTo>
                <a:lnTo>
                  <a:pt x="199847" y="7453"/>
                </a:lnTo>
                <a:lnTo>
                  <a:pt x="202347" y="11640"/>
                </a:lnTo>
                <a:lnTo>
                  <a:pt x="181684" y="11640"/>
                </a:lnTo>
                <a:lnTo>
                  <a:pt x="180186" y="12184"/>
                </a:lnTo>
                <a:lnTo>
                  <a:pt x="174473" y="47027"/>
                </a:lnTo>
                <a:lnTo>
                  <a:pt x="174842" y="51938"/>
                </a:lnTo>
                <a:lnTo>
                  <a:pt x="175727" y="55138"/>
                </a:lnTo>
                <a:lnTo>
                  <a:pt x="176544" y="58405"/>
                </a:lnTo>
                <a:lnTo>
                  <a:pt x="177566" y="60481"/>
                </a:lnTo>
                <a:lnTo>
                  <a:pt x="180186" y="62660"/>
                </a:lnTo>
                <a:lnTo>
                  <a:pt x="181684" y="63204"/>
                </a:lnTo>
                <a:lnTo>
                  <a:pt x="202390" y="63204"/>
                </a:lnTo>
                <a:lnTo>
                  <a:pt x="199927" y="67391"/>
                </a:lnTo>
                <a:lnTo>
                  <a:pt x="195979" y="72360"/>
                </a:lnTo>
                <a:lnTo>
                  <a:pt x="190465" y="74845"/>
                </a:lnTo>
                <a:close/>
              </a:path>
              <a:path w="265429" h="74930">
                <a:moveTo>
                  <a:pt x="202390" y="63204"/>
                </a:moveTo>
                <a:lnTo>
                  <a:pt x="185019" y="63204"/>
                </a:lnTo>
                <a:lnTo>
                  <a:pt x="186483" y="62660"/>
                </a:lnTo>
                <a:lnTo>
                  <a:pt x="189069" y="60481"/>
                </a:lnTo>
                <a:lnTo>
                  <a:pt x="190091" y="58541"/>
                </a:lnTo>
                <a:lnTo>
                  <a:pt x="191792" y="52143"/>
                </a:lnTo>
                <a:lnTo>
                  <a:pt x="192192" y="47027"/>
                </a:lnTo>
                <a:lnTo>
                  <a:pt x="192189" y="27671"/>
                </a:lnTo>
                <a:lnTo>
                  <a:pt x="185019" y="11640"/>
                </a:lnTo>
                <a:lnTo>
                  <a:pt x="202347" y="11640"/>
                </a:lnTo>
                <a:lnTo>
                  <a:pt x="207075" y="37473"/>
                </a:lnTo>
                <a:lnTo>
                  <a:pt x="206677" y="46050"/>
                </a:lnTo>
                <a:lnTo>
                  <a:pt x="206632" y="47027"/>
                </a:lnTo>
                <a:lnTo>
                  <a:pt x="205317" y="55138"/>
                </a:lnTo>
                <a:lnTo>
                  <a:pt x="205288" y="55317"/>
                </a:lnTo>
                <a:lnTo>
                  <a:pt x="203054" y="62075"/>
                </a:lnTo>
                <a:lnTo>
                  <a:pt x="202390" y="63204"/>
                </a:lnTo>
                <a:close/>
              </a:path>
              <a:path w="265429" h="74930">
                <a:moveTo>
                  <a:pt x="248667" y="74845"/>
                </a:moveTo>
                <a:lnTo>
                  <a:pt x="234439" y="74845"/>
                </a:lnTo>
                <a:lnTo>
                  <a:pt x="228687" y="72088"/>
                </a:lnTo>
                <a:lnTo>
                  <a:pt x="217796" y="37269"/>
                </a:lnTo>
                <a:lnTo>
                  <a:pt x="218189" y="28828"/>
                </a:lnTo>
                <a:lnTo>
                  <a:pt x="218243" y="27671"/>
                </a:lnTo>
                <a:lnTo>
                  <a:pt x="219549" y="19706"/>
                </a:lnTo>
                <a:lnTo>
                  <a:pt x="219583" y="19502"/>
                </a:lnTo>
                <a:lnTo>
                  <a:pt x="221816" y="12763"/>
                </a:lnTo>
                <a:lnTo>
                  <a:pt x="224943" y="7453"/>
                </a:lnTo>
                <a:lnTo>
                  <a:pt x="228892" y="2484"/>
                </a:lnTo>
                <a:lnTo>
                  <a:pt x="234439" y="0"/>
                </a:lnTo>
                <a:lnTo>
                  <a:pt x="248667" y="0"/>
                </a:lnTo>
                <a:lnTo>
                  <a:pt x="254106" y="2484"/>
                </a:lnTo>
                <a:lnTo>
                  <a:pt x="258049" y="7453"/>
                </a:lnTo>
                <a:lnTo>
                  <a:pt x="260549" y="11640"/>
                </a:lnTo>
                <a:lnTo>
                  <a:pt x="239885" y="11640"/>
                </a:lnTo>
                <a:lnTo>
                  <a:pt x="238388" y="12184"/>
                </a:lnTo>
                <a:lnTo>
                  <a:pt x="232675" y="47027"/>
                </a:lnTo>
                <a:lnTo>
                  <a:pt x="233044" y="51938"/>
                </a:lnTo>
                <a:lnTo>
                  <a:pt x="233929" y="55138"/>
                </a:lnTo>
                <a:lnTo>
                  <a:pt x="234746" y="58405"/>
                </a:lnTo>
                <a:lnTo>
                  <a:pt x="235767" y="60481"/>
                </a:lnTo>
                <a:lnTo>
                  <a:pt x="238388" y="62660"/>
                </a:lnTo>
                <a:lnTo>
                  <a:pt x="239885" y="63204"/>
                </a:lnTo>
                <a:lnTo>
                  <a:pt x="260591" y="63204"/>
                </a:lnTo>
                <a:lnTo>
                  <a:pt x="258129" y="67391"/>
                </a:lnTo>
                <a:lnTo>
                  <a:pt x="254180" y="72360"/>
                </a:lnTo>
                <a:lnTo>
                  <a:pt x="248667" y="74845"/>
                </a:lnTo>
                <a:close/>
              </a:path>
              <a:path w="265429" h="74930">
                <a:moveTo>
                  <a:pt x="260591" y="63204"/>
                </a:moveTo>
                <a:lnTo>
                  <a:pt x="243221" y="63204"/>
                </a:lnTo>
                <a:lnTo>
                  <a:pt x="244684" y="62660"/>
                </a:lnTo>
                <a:lnTo>
                  <a:pt x="247271" y="60481"/>
                </a:lnTo>
                <a:lnTo>
                  <a:pt x="248292" y="58541"/>
                </a:lnTo>
                <a:lnTo>
                  <a:pt x="249994" y="52143"/>
                </a:lnTo>
                <a:lnTo>
                  <a:pt x="250394" y="47027"/>
                </a:lnTo>
                <a:lnTo>
                  <a:pt x="250391" y="27671"/>
                </a:lnTo>
                <a:lnTo>
                  <a:pt x="243221" y="11640"/>
                </a:lnTo>
                <a:lnTo>
                  <a:pt x="260549" y="11640"/>
                </a:lnTo>
                <a:lnTo>
                  <a:pt x="265276" y="37473"/>
                </a:lnTo>
                <a:lnTo>
                  <a:pt x="264879" y="46050"/>
                </a:lnTo>
                <a:lnTo>
                  <a:pt x="264834" y="47027"/>
                </a:lnTo>
                <a:lnTo>
                  <a:pt x="263518" y="55138"/>
                </a:lnTo>
                <a:lnTo>
                  <a:pt x="263489" y="55317"/>
                </a:lnTo>
                <a:lnTo>
                  <a:pt x="261256" y="62075"/>
                </a:lnTo>
                <a:lnTo>
                  <a:pt x="260591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6" name="object 186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62687" y="3301253"/>
            <a:ext cx="1979363" cy="95879"/>
          </a:xfrm>
          <a:prstGeom prst="rect">
            <a:avLst/>
          </a:prstGeom>
        </p:spPr>
      </p:pic>
      <p:sp>
        <p:nvSpPr>
          <p:cNvPr id="187" name="object 187" descr=""/>
          <p:cNvSpPr/>
          <p:nvPr/>
        </p:nvSpPr>
        <p:spPr>
          <a:xfrm>
            <a:off x="2403111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8" name="object 188" descr=""/>
          <p:cNvSpPr/>
          <p:nvPr/>
        </p:nvSpPr>
        <p:spPr>
          <a:xfrm>
            <a:off x="2460292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9" name="object 189" descr=""/>
          <p:cNvSpPr/>
          <p:nvPr/>
        </p:nvSpPr>
        <p:spPr>
          <a:xfrm>
            <a:off x="2516451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0" name="object 190" descr=""/>
          <p:cNvSpPr/>
          <p:nvPr/>
        </p:nvSpPr>
        <p:spPr>
          <a:xfrm>
            <a:off x="2572610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1" name="object 191" descr=""/>
          <p:cNvSpPr/>
          <p:nvPr/>
        </p:nvSpPr>
        <p:spPr>
          <a:xfrm>
            <a:off x="2628770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2" name="object 192" descr=""/>
          <p:cNvSpPr/>
          <p:nvPr/>
        </p:nvSpPr>
        <p:spPr>
          <a:xfrm>
            <a:off x="2685950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3" name="object 193" descr=""/>
          <p:cNvSpPr/>
          <p:nvPr/>
        </p:nvSpPr>
        <p:spPr>
          <a:xfrm>
            <a:off x="2742110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4" name="object 194" descr=""/>
          <p:cNvSpPr/>
          <p:nvPr/>
        </p:nvSpPr>
        <p:spPr>
          <a:xfrm>
            <a:off x="2798269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5" name="object 195" descr=""/>
          <p:cNvSpPr/>
          <p:nvPr/>
        </p:nvSpPr>
        <p:spPr>
          <a:xfrm>
            <a:off x="2854429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6" name="object 196" descr=""/>
          <p:cNvSpPr/>
          <p:nvPr/>
        </p:nvSpPr>
        <p:spPr>
          <a:xfrm>
            <a:off x="2910588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7" name="object 197" descr=""/>
          <p:cNvSpPr/>
          <p:nvPr/>
        </p:nvSpPr>
        <p:spPr>
          <a:xfrm>
            <a:off x="2967769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8" name="object 198" descr=""/>
          <p:cNvSpPr/>
          <p:nvPr/>
        </p:nvSpPr>
        <p:spPr>
          <a:xfrm>
            <a:off x="3023928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9" name="object 199" descr=""/>
          <p:cNvSpPr/>
          <p:nvPr/>
        </p:nvSpPr>
        <p:spPr>
          <a:xfrm>
            <a:off x="3080087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0" name="object 200" descr=""/>
          <p:cNvSpPr/>
          <p:nvPr/>
        </p:nvSpPr>
        <p:spPr>
          <a:xfrm>
            <a:off x="3136247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1" name="object 201" descr=""/>
          <p:cNvSpPr/>
          <p:nvPr/>
        </p:nvSpPr>
        <p:spPr>
          <a:xfrm>
            <a:off x="3193427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2" name="object 202" descr=""/>
          <p:cNvSpPr/>
          <p:nvPr/>
        </p:nvSpPr>
        <p:spPr>
          <a:xfrm>
            <a:off x="3249587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3" name="object 203" descr=""/>
          <p:cNvSpPr/>
          <p:nvPr/>
        </p:nvSpPr>
        <p:spPr>
          <a:xfrm>
            <a:off x="3305746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4" name="object 204" descr=""/>
          <p:cNvSpPr/>
          <p:nvPr/>
        </p:nvSpPr>
        <p:spPr>
          <a:xfrm>
            <a:off x="3361906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5" name="object 205" descr=""/>
          <p:cNvSpPr/>
          <p:nvPr/>
        </p:nvSpPr>
        <p:spPr>
          <a:xfrm>
            <a:off x="3418065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6" name="object 206" descr=""/>
          <p:cNvSpPr/>
          <p:nvPr/>
        </p:nvSpPr>
        <p:spPr>
          <a:xfrm>
            <a:off x="3475245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7" name="object 207" descr=""/>
          <p:cNvSpPr/>
          <p:nvPr/>
        </p:nvSpPr>
        <p:spPr>
          <a:xfrm>
            <a:off x="3531405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8" name="object 208" descr=""/>
          <p:cNvSpPr/>
          <p:nvPr/>
        </p:nvSpPr>
        <p:spPr>
          <a:xfrm>
            <a:off x="3587564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9" name="object 209" descr=""/>
          <p:cNvSpPr/>
          <p:nvPr/>
        </p:nvSpPr>
        <p:spPr>
          <a:xfrm>
            <a:off x="3645766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0" name="object 210" descr=""/>
          <p:cNvSpPr/>
          <p:nvPr/>
        </p:nvSpPr>
        <p:spPr>
          <a:xfrm>
            <a:off x="3701925" y="33654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1" name="object 211" descr=""/>
          <p:cNvSpPr/>
          <p:nvPr/>
        </p:nvSpPr>
        <p:spPr>
          <a:xfrm>
            <a:off x="3901852" y="3302172"/>
            <a:ext cx="265430" cy="74930"/>
          </a:xfrm>
          <a:custGeom>
            <a:avLst/>
            <a:gdLst/>
            <a:ahLst/>
            <a:cxnLst/>
            <a:rect l="l" t="t" r="r" b="b"/>
            <a:pathLst>
              <a:path w="265429" h="74929">
                <a:moveTo>
                  <a:pt x="0" y="31245"/>
                </a:moveTo>
                <a:lnTo>
                  <a:pt x="0" y="18481"/>
                </a:lnTo>
                <a:lnTo>
                  <a:pt x="3675" y="17256"/>
                </a:lnTo>
                <a:lnTo>
                  <a:pt x="7658" y="14975"/>
                </a:lnTo>
                <a:lnTo>
                  <a:pt x="11946" y="11640"/>
                </a:lnTo>
                <a:lnTo>
                  <a:pt x="16167" y="8304"/>
                </a:lnTo>
                <a:lnTo>
                  <a:pt x="19094" y="4424"/>
                </a:lnTo>
                <a:lnTo>
                  <a:pt x="20727" y="0"/>
                </a:lnTo>
                <a:lnTo>
                  <a:pt x="32061" y="0"/>
                </a:lnTo>
                <a:lnTo>
                  <a:pt x="32061" y="20625"/>
                </a:lnTo>
                <a:lnTo>
                  <a:pt x="18073" y="20625"/>
                </a:lnTo>
                <a:lnTo>
                  <a:pt x="12967" y="25390"/>
                </a:lnTo>
                <a:lnTo>
                  <a:pt x="6943" y="28930"/>
                </a:lnTo>
                <a:lnTo>
                  <a:pt x="0" y="31245"/>
                </a:lnTo>
                <a:close/>
              </a:path>
              <a:path w="265429" h="74929">
                <a:moveTo>
                  <a:pt x="32061" y="73517"/>
                </a:moveTo>
                <a:lnTo>
                  <a:pt x="18073" y="73517"/>
                </a:lnTo>
                <a:lnTo>
                  <a:pt x="18073" y="20625"/>
                </a:lnTo>
                <a:lnTo>
                  <a:pt x="32061" y="20625"/>
                </a:lnTo>
                <a:lnTo>
                  <a:pt x="32061" y="73517"/>
                </a:lnTo>
                <a:close/>
              </a:path>
              <a:path w="265429" h="74929">
                <a:moveTo>
                  <a:pt x="50032" y="31245"/>
                </a:moveTo>
                <a:lnTo>
                  <a:pt x="50032" y="18481"/>
                </a:lnTo>
                <a:lnTo>
                  <a:pt x="53708" y="17256"/>
                </a:lnTo>
                <a:lnTo>
                  <a:pt x="57691" y="14975"/>
                </a:lnTo>
                <a:lnTo>
                  <a:pt x="61979" y="11640"/>
                </a:lnTo>
                <a:lnTo>
                  <a:pt x="66200" y="8304"/>
                </a:lnTo>
                <a:lnTo>
                  <a:pt x="69127" y="4424"/>
                </a:lnTo>
                <a:lnTo>
                  <a:pt x="70760" y="0"/>
                </a:lnTo>
                <a:lnTo>
                  <a:pt x="82094" y="0"/>
                </a:lnTo>
                <a:lnTo>
                  <a:pt x="82094" y="20625"/>
                </a:lnTo>
                <a:lnTo>
                  <a:pt x="68106" y="20625"/>
                </a:lnTo>
                <a:lnTo>
                  <a:pt x="63000" y="25390"/>
                </a:lnTo>
                <a:lnTo>
                  <a:pt x="56976" y="28930"/>
                </a:lnTo>
                <a:lnTo>
                  <a:pt x="50032" y="31245"/>
                </a:lnTo>
                <a:close/>
              </a:path>
              <a:path w="265429" h="74929">
                <a:moveTo>
                  <a:pt x="82094" y="73517"/>
                </a:moveTo>
                <a:lnTo>
                  <a:pt x="68106" y="73517"/>
                </a:lnTo>
                <a:lnTo>
                  <a:pt x="68106" y="20625"/>
                </a:lnTo>
                <a:lnTo>
                  <a:pt x="82094" y="20625"/>
                </a:lnTo>
                <a:lnTo>
                  <a:pt x="82094" y="73517"/>
                </a:lnTo>
                <a:close/>
              </a:path>
              <a:path w="265429" h="74929">
                <a:moveTo>
                  <a:pt x="116709" y="40945"/>
                </a:moveTo>
                <a:lnTo>
                  <a:pt x="105375" y="39311"/>
                </a:lnTo>
                <a:lnTo>
                  <a:pt x="112523" y="1327"/>
                </a:lnTo>
                <a:lnTo>
                  <a:pt x="149588" y="1327"/>
                </a:lnTo>
                <a:lnTo>
                  <a:pt x="149588" y="14397"/>
                </a:lnTo>
                <a:lnTo>
                  <a:pt x="123142" y="14397"/>
                </a:lnTo>
                <a:lnTo>
                  <a:pt x="120908" y="26786"/>
                </a:lnTo>
                <a:lnTo>
                  <a:pt x="142032" y="26786"/>
                </a:lnTo>
                <a:lnTo>
                  <a:pt x="146320" y="31347"/>
                </a:lnTo>
                <a:lnTo>
                  <a:pt x="150479" y="35635"/>
                </a:lnTo>
                <a:lnTo>
                  <a:pt x="123516" y="35635"/>
                </a:lnTo>
                <a:lnTo>
                  <a:pt x="119908" y="37405"/>
                </a:lnTo>
                <a:lnTo>
                  <a:pt x="116709" y="40945"/>
                </a:lnTo>
                <a:close/>
              </a:path>
              <a:path w="265429" h="74929">
                <a:moveTo>
                  <a:pt x="142032" y="26786"/>
                </a:moveTo>
                <a:lnTo>
                  <a:pt x="121032" y="26786"/>
                </a:lnTo>
                <a:lnTo>
                  <a:pt x="124027" y="25288"/>
                </a:lnTo>
                <a:lnTo>
                  <a:pt x="127226" y="24505"/>
                </a:lnTo>
                <a:lnTo>
                  <a:pt x="136756" y="24505"/>
                </a:lnTo>
                <a:lnTo>
                  <a:pt x="142032" y="26786"/>
                </a:lnTo>
                <a:close/>
              </a:path>
              <a:path w="265429" h="74929">
                <a:moveTo>
                  <a:pt x="148764" y="63613"/>
                </a:moveTo>
                <a:lnTo>
                  <a:pt x="130868" y="63613"/>
                </a:lnTo>
                <a:lnTo>
                  <a:pt x="133353" y="62422"/>
                </a:lnTo>
                <a:lnTo>
                  <a:pt x="137437" y="57656"/>
                </a:lnTo>
                <a:lnTo>
                  <a:pt x="138458" y="54049"/>
                </a:lnTo>
                <a:lnTo>
                  <a:pt x="138458" y="44655"/>
                </a:lnTo>
                <a:lnTo>
                  <a:pt x="137437" y="41251"/>
                </a:lnTo>
                <a:lnTo>
                  <a:pt x="135395" y="39005"/>
                </a:lnTo>
                <a:lnTo>
                  <a:pt x="133421" y="36758"/>
                </a:lnTo>
                <a:lnTo>
                  <a:pt x="130800" y="35635"/>
                </a:lnTo>
                <a:lnTo>
                  <a:pt x="150479" y="35635"/>
                </a:lnTo>
                <a:lnTo>
                  <a:pt x="150677" y="35839"/>
                </a:lnTo>
                <a:lnTo>
                  <a:pt x="152855" y="41728"/>
                </a:lnTo>
                <a:lnTo>
                  <a:pt x="152855" y="55002"/>
                </a:lnTo>
                <a:lnTo>
                  <a:pt x="151119" y="60379"/>
                </a:lnTo>
                <a:lnTo>
                  <a:pt x="148764" y="63613"/>
                </a:lnTo>
                <a:close/>
              </a:path>
              <a:path w="265429" h="74929">
                <a:moveTo>
                  <a:pt x="136280" y="74845"/>
                </a:moveTo>
                <a:lnTo>
                  <a:pt x="121032" y="74845"/>
                </a:lnTo>
                <a:lnTo>
                  <a:pt x="115518" y="73041"/>
                </a:lnTo>
                <a:lnTo>
                  <a:pt x="107009" y="65757"/>
                </a:lnTo>
                <a:lnTo>
                  <a:pt x="104456" y="60856"/>
                </a:lnTo>
                <a:lnTo>
                  <a:pt x="103675" y="55002"/>
                </a:lnTo>
                <a:lnTo>
                  <a:pt x="103639" y="54729"/>
                </a:lnTo>
                <a:lnTo>
                  <a:pt x="117628" y="53300"/>
                </a:lnTo>
                <a:lnTo>
                  <a:pt x="118036" y="56499"/>
                </a:lnTo>
                <a:lnTo>
                  <a:pt x="119228" y="59018"/>
                </a:lnTo>
                <a:lnTo>
                  <a:pt x="123176" y="62694"/>
                </a:lnTo>
                <a:lnTo>
                  <a:pt x="125422" y="63613"/>
                </a:lnTo>
                <a:lnTo>
                  <a:pt x="148764" y="63613"/>
                </a:lnTo>
                <a:lnTo>
                  <a:pt x="142883" y="71611"/>
                </a:lnTo>
                <a:lnTo>
                  <a:pt x="136280" y="74845"/>
                </a:lnTo>
                <a:close/>
              </a:path>
              <a:path w="265429" h="74929">
                <a:moveTo>
                  <a:pt x="190465" y="74845"/>
                </a:moveTo>
                <a:lnTo>
                  <a:pt x="176238" y="74845"/>
                </a:lnTo>
                <a:lnTo>
                  <a:pt x="170486" y="72088"/>
                </a:lnTo>
                <a:lnTo>
                  <a:pt x="159603" y="37473"/>
                </a:lnTo>
                <a:lnTo>
                  <a:pt x="159594" y="37269"/>
                </a:lnTo>
                <a:lnTo>
                  <a:pt x="159987" y="28828"/>
                </a:lnTo>
                <a:lnTo>
                  <a:pt x="160041" y="27671"/>
                </a:lnTo>
                <a:lnTo>
                  <a:pt x="161348" y="19706"/>
                </a:lnTo>
                <a:lnTo>
                  <a:pt x="176238" y="0"/>
                </a:lnTo>
                <a:lnTo>
                  <a:pt x="190465" y="0"/>
                </a:lnTo>
                <a:lnTo>
                  <a:pt x="195904" y="2484"/>
                </a:lnTo>
                <a:lnTo>
                  <a:pt x="199847" y="7453"/>
                </a:lnTo>
                <a:lnTo>
                  <a:pt x="202347" y="11640"/>
                </a:lnTo>
                <a:lnTo>
                  <a:pt x="181684" y="11640"/>
                </a:lnTo>
                <a:lnTo>
                  <a:pt x="180186" y="12184"/>
                </a:lnTo>
                <a:lnTo>
                  <a:pt x="174473" y="47027"/>
                </a:lnTo>
                <a:lnTo>
                  <a:pt x="174842" y="51938"/>
                </a:lnTo>
                <a:lnTo>
                  <a:pt x="175727" y="55138"/>
                </a:lnTo>
                <a:lnTo>
                  <a:pt x="176544" y="58405"/>
                </a:lnTo>
                <a:lnTo>
                  <a:pt x="177566" y="60481"/>
                </a:lnTo>
                <a:lnTo>
                  <a:pt x="180186" y="62660"/>
                </a:lnTo>
                <a:lnTo>
                  <a:pt x="181684" y="63204"/>
                </a:lnTo>
                <a:lnTo>
                  <a:pt x="202390" y="63204"/>
                </a:lnTo>
                <a:lnTo>
                  <a:pt x="199927" y="67391"/>
                </a:lnTo>
                <a:lnTo>
                  <a:pt x="195979" y="72360"/>
                </a:lnTo>
                <a:lnTo>
                  <a:pt x="190465" y="74845"/>
                </a:lnTo>
                <a:close/>
              </a:path>
              <a:path w="265429" h="74929">
                <a:moveTo>
                  <a:pt x="202390" y="63204"/>
                </a:moveTo>
                <a:lnTo>
                  <a:pt x="185019" y="63204"/>
                </a:lnTo>
                <a:lnTo>
                  <a:pt x="186483" y="62660"/>
                </a:lnTo>
                <a:lnTo>
                  <a:pt x="189069" y="60481"/>
                </a:lnTo>
                <a:lnTo>
                  <a:pt x="190091" y="58541"/>
                </a:lnTo>
                <a:lnTo>
                  <a:pt x="191792" y="52143"/>
                </a:lnTo>
                <a:lnTo>
                  <a:pt x="192192" y="47027"/>
                </a:lnTo>
                <a:lnTo>
                  <a:pt x="192189" y="27671"/>
                </a:lnTo>
                <a:lnTo>
                  <a:pt x="185019" y="11640"/>
                </a:lnTo>
                <a:lnTo>
                  <a:pt x="202347" y="11640"/>
                </a:lnTo>
                <a:lnTo>
                  <a:pt x="207075" y="37473"/>
                </a:lnTo>
                <a:lnTo>
                  <a:pt x="206677" y="46050"/>
                </a:lnTo>
                <a:lnTo>
                  <a:pt x="206632" y="47027"/>
                </a:lnTo>
                <a:lnTo>
                  <a:pt x="205317" y="55138"/>
                </a:lnTo>
                <a:lnTo>
                  <a:pt x="205288" y="55317"/>
                </a:lnTo>
                <a:lnTo>
                  <a:pt x="203054" y="62075"/>
                </a:lnTo>
                <a:lnTo>
                  <a:pt x="202390" y="63204"/>
                </a:lnTo>
                <a:close/>
              </a:path>
              <a:path w="265429" h="74929">
                <a:moveTo>
                  <a:pt x="248667" y="74845"/>
                </a:moveTo>
                <a:lnTo>
                  <a:pt x="234439" y="74845"/>
                </a:lnTo>
                <a:lnTo>
                  <a:pt x="228687" y="72088"/>
                </a:lnTo>
                <a:lnTo>
                  <a:pt x="217796" y="37269"/>
                </a:lnTo>
                <a:lnTo>
                  <a:pt x="218189" y="28828"/>
                </a:lnTo>
                <a:lnTo>
                  <a:pt x="218243" y="27671"/>
                </a:lnTo>
                <a:lnTo>
                  <a:pt x="219549" y="19706"/>
                </a:lnTo>
                <a:lnTo>
                  <a:pt x="219583" y="19502"/>
                </a:lnTo>
                <a:lnTo>
                  <a:pt x="221816" y="12763"/>
                </a:lnTo>
                <a:lnTo>
                  <a:pt x="224943" y="7453"/>
                </a:lnTo>
                <a:lnTo>
                  <a:pt x="228892" y="2484"/>
                </a:lnTo>
                <a:lnTo>
                  <a:pt x="234439" y="0"/>
                </a:lnTo>
                <a:lnTo>
                  <a:pt x="248667" y="0"/>
                </a:lnTo>
                <a:lnTo>
                  <a:pt x="254106" y="2484"/>
                </a:lnTo>
                <a:lnTo>
                  <a:pt x="258049" y="7453"/>
                </a:lnTo>
                <a:lnTo>
                  <a:pt x="260549" y="11640"/>
                </a:lnTo>
                <a:lnTo>
                  <a:pt x="239885" y="11640"/>
                </a:lnTo>
                <a:lnTo>
                  <a:pt x="238388" y="12184"/>
                </a:lnTo>
                <a:lnTo>
                  <a:pt x="232675" y="47027"/>
                </a:lnTo>
                <a:lnTo>
                  <a:pt x="233044" y="51938"/>
                </a:lnTo>
                <a:lnTo>
                  <a:pt x="233929" y="55138"/>
                </a:lnTo>
                <a:lnTo>
                  <a:pt x="234746" y="58405"/>
                </a:lnTo>
                <a:lnTo>
                  <a:pt x="235767" y="60481"/>
                </a:lnTo>
                <a:lnTo>
                  <a:pt x="238388" y="62660"/>
                </a:lnTo>
                <a:lnTo>
                  <a:pt x="239885" y="63204"/>
                </a:lnTo>
                <a:lnTo>
                  <a:pt x="260591" y="63204"/>
                </a:lnTo>
                <a:lnTo>
                  <a:pt x="258129" y="67391"/>
                </a:lnTo>
                <a:lnTo>
                  <a:pt x="254180" y="72360"/>
                </a:lnTo>
                <a:lnTo>
                  <a:pt x="248667" y="74845"/>
                </a:lnTo>
                <a:close/>
              </a:path>
              <a:path w="265429" h="74929">
                <a:moveTo>
                  <a:pt x="260591" y="63204"/>
                </a:moveTo>
                <a:lnTo>
                  <a:pt x="243221" y="63204"/>
                </a:lnTo>
                <a:lnTo>
                  <a:pt x="244684" y="62660"/>
                </a:lnTo>
                <a:lnTo>
                  <a:pt x="247271" y="60481"/>
                </a:lnTo>
                <a:lnTo>
                  <a:pt x="248292" y="58541"/>
                </a:lnTo>
                <a:lnTo>
                  <a:pt x="249994" y="52143"/>
                </a:lnTo>
                <a:lnTo>
                  <a:pt x="250394" y="47027"/>
                </a:lnTo>
                <a:lnTo>
                  <a:pt x="250391" y="27671"/>
                </a:lnTo>
                <a:lnTo>
                  <a:pt x="243221" y="11640"/>
                </a:lnTo>
                <a:lnTo>
                  <a:pt x="260549" y="11640"/>
                </a:lnTo>
                <a:lnTo>
                  <a:pt x="265276" y="37473"/>
                </a:lnTo>
                <a:lnTo>
                  <a:pt x="264879" y="46050"/>
                </a:lnTo>
                <a:lnTo>
                  <a:pt x="264834" y="47027"/>
                </a:lnTo>
                <a:lnTo>
                  <a:pt x="263518" y="55138"/>
                </a:lnTo>
                <a:lnTo>
                  <a:pt x="263489" y="55317"/>
                </a:lnTo>
                <a:lnTo>
                  <a:pt x="261256" y="62075"/>
                </a:lnTo>
                <a:lnTo>
                  <a:pt x="260591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12" name="object 212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362687" y="3529873"/>
            <a:ext cx="1640365" cy="94552"/>
          </a:xfrm>
          <a:prstGeom prst="rect">
            <a:avLst/>
          </a:prstGeom>
        </p:spPr>
      </p:pic>
      <p:sp>
        <p:nvSpPr>
          <p:cNvPr id="213" name="object 213" descr=""/>
          <p:cNvSpPr/>
          <p:nvPr/>
        </p:nvSpPr>
        <p:spPr>
          <a:xfrm>
            <a:off x="2064827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4" name="object 214" descr=""/>
          <p:cNvSpPr/>
          <p:nvPr/>
        </p:nvSpPr>
        <p:spPr>
          <a:xfrm>
            <a:off x="2122008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5" name="object 215" descr=""/>
          <p:cNvSpPr/>
          <p:nvPr/>
        </p:nvSpPr>
        <p:spPr>
          <a:xfrm>
            <a:off x="2178167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6" name="object 216" descr=""/>
          <p:cNvSpPr/>
          <p:nvPr/>
        </p:nvSpPr>
        <p:spPr>
          <a:xfrm>
            <a:off x="2234327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7" name="object 217" descr=""/>
          <p:cNvSpPr/>
          <p:nvPr/>
        </p:nvSpPr>
        <p:spPr>
          <a:xfrm>
            <a:off x="2290486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8" name="object 218" descr=""/>
          <p:cNvSpPr/>
          <p:nvPr/>
        </p:nvSpPr>
        <p:spPr>
          <a:xfrm>
            <a:off x="2347667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9" name="object 219" descr=""/>
          <p:cNvSpPr/>
          <p:nvPr/>
        </p:nvSpPr>
        <p:spPr>
          <a:xfrm>
            <a:off x="2403826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0" name="object 220" descr=""/>
          <p:cNvSpPr/>
          <p:nvPr/>
        </p:nvSpPr>
        <p:spPr>
          <a:xfrm>
            <a:off x="2459985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1" name="object 221" descr=""/>
          <p:cNvSpPr/>
          <p:nvPr/>
        </p:nvSpPr>
        <p:spPr>
          <a:xfrm>
            <a:off x="2516145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2" name="object 222" descr=""/>
          <p:cNvSpPr/>
          <p:nvPr/>
        </p:nvSpPr>
        <p:spPr>
          <a:xfrm>
            <a:off x="2572304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3" name="object 223" descr=""/>
          <p:cNvSpPr/>
          <p:nvPr/>
        </p:nvSpPr>
        <p:spPr>
          <a:xfrm>
            <a:off x="2629485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4" name="object 224" descr=""/>
          <p:cNvSpPr/>
          <p:nvPr/>
        </p:nvSpPr>
        <p:spPr>
          <a:xfrm>
            <a:off x="2685644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5" name="object 225" descr=""/>
          <p:cNvSpPr/>
          <p:nvPr/>
        </p:nvSpPr>
        <p:spPr>
          <a:xfrm>
            <a:off x="2741803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6" name="object 226" descr=""/>
          <p:cNvSpPr/>
          <p:nvPr/>
        </p:nvSpPr>
        <p:spPr>
          <a:xfrm>
            <a:off x="2797963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7" name="object 227" descr=""/>
          <p:cNvSpPr/>
          <p:nvPr/>
        </p:nvSpPr>
        <p:spPr>
          <a:xfrm>
            <a:off x="2855143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8" name="object 228" descr=""/>
          <p:cNvSpPr/>
          <p:nvPr/>
        </p:nvSpPr>
        <p:spPr>
          <a:xfrm>
            <a:off x="2911303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9" name="object 229" descr=""/>
          <p:cNvSpPr/>
          <p:nvPr/>
        </p:nvSpPr>
        <p:spPr>
          <a:xfrm>
            <a:off x="2967462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0" name="object 230" descr=""/>
          <p:cNvSpPr/>
          <p:nvPr/>
        </p:nvSpPr>
        <p:spPr>
          <a:xfrm>
            <a:off x="3023622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1" name="object 231" descr=""/>
          <p:cNvSpPr/>
          <p:nvPr/>
        </p:nvSpPr>
        <p:spPr>
          <a:xfrm>
            <a:off x="3079781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2" name="object 232" descr=""/>
          <p:cNvSpPr/>
          <p:nvPr/>
        </p:nvSpPr>
        <p:spPr>
          <a:xfrm>
            <a:off x="3136962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3" name="object 233" descr=""/>
          <p:cNvSpPr/>
          <p:nvPr/>
        </p:nvSpPr>
        <p:spPr>
          <a:xfrm>
            <a:off x="3193121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4" name="object 234" descr=""/>
          <p:cNvSpPr/>
          <p:nvPr/>
        </p:nvSpPr>
        <p:spPr>
          <a:xfrm>
            <a:off x="3249280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5" name="object 235" descr=""/>
          <p:cNvSpPr/>
          <p:nvPr/>
        </p:nvSpPr>
        <p:spPr>
          <a:xfrm>
            <a:off x="3307482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6" name="object 236" descr=""/>
          <p:cNvSpPr/>
          <p:nvPr/>
        </p:nvSpPr>
        <p:spPr>
          <a:xfrm>
            <a:off x="3363641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7" name="object 237" descr=""/>
          <p:cNvSpPr/>
          <p:nvPr/>
        </p:nvSpPr>
        <p:spPr>
          <a:xfrm>
            <a:off x="3419801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8" name="object 238" descr=""/>
          <p:cNvSpPr/>
          <p:nvPr/>
        </p:nvSpPr>
        <p:spPr>
          <a:xfrm>
            <a:off x="3475960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9" name="object 239" descr=""/>
          <p:cNvSpPr/>
          <p:nvPr/>
        </p:nvSpPr>
        <p:spPr>
          <a:xfrm>
            <a:off x="3533140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0" name="object 240" descr=""/>
          <p:cNvSpPr/>
          <p:nvPr/>
        </p:nvSpPr>
        <p:spPr>
          <a:xfrm>
            <a:off x="3589300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1" name="object 241" descr=""/>
          <p:cNvSpPr/>
          <p:nvPr/>
        </p:nvSpPr>
        <p:spPr>
          <a:xfrm>
            <a:off x="3645459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2" name="object 242" descr=""/>
          <p:cNvSpPr/>
          <p:nvPr/>
        </p:nvSpPr>
        <p:spPr>
          <a:xfrm>
            <a:off x="3701619" y="35940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3" name="object 243" descr=""/>
          <p:cNvSpPr/>
          <p:nvPr/>
        </p:nvSpPr>
        <p:spPr>
          <a:xfrm>
            <a:off x="3901852" y="3530792"/>
            <a:ext cx="265430" cy="74930"/>
          </a:xfrm>
          <a:custGeom>
            <a:avLst/>
            <a:gdLst/>
            <a:ahLst/>
            <a:cxnLst/>
            <a:rect l="l" t="t" r="r" b="b"/>
            <a:pathLst>
              <a:path w="265429" h="74929">
                <a:moveTo>
                  <a:pt x="0" y="31245"/>
                </a:moveTo>
                <a:lnTo>
                  <a:pt x="0" y="18481"/>
                </a:lnTo>
                <a:lnTo>
                  <a:pt x="3675" y="17256"/>
                </a:lnTo>
                <a:lnTo>
                  <a:pt x="7658" y="14975"/>
                </a:lnTo>
                <a:lnTo>
                  <a:pt x="11946" y="11640"/>
                </a:lnTo>
                <a:lnTo>
                  <a:pt x="16167" y="8304"/>
                </a:lnTo>
                <a:lnTo>
                  <a:pt x="19094" y="4424"/>
                </a:lnTo>
                <a:lnTo>
                  <a:pt x="20727" y="0"/>
                </a:lnTo>
                <a:lnTo>
                  <a:pt x="32061" y="0"/>
                </a:lnTo>
                <a:lnTo>
                  <a:pt x="32061" y="20625"/>
                </a:lnTo>
                <a:lnTo>
                  <a:pt x="18073" y="20625"/>
                </a:lnTo>
                <a:lnTo>
                  <a:pt x="12967" y="25390"/>
                </a:lnTo>
                <a:lnTo>
                  <a:pt x="6943" y="28930"/>
                </a:lnTo>
                <a:lnTo>
                  <a:pt x="0" y="31245"/>
                </a:lnTo>
                <a:close/>
              </a:path>
              <a:path w="265429" h="74929">
                <a:moveTo>
                  <a:pt x="32061" y="73517"/>
                </a:moveTo>
                <a:lnTo>
                  <a:pt x="18073" y="73517"/>
                </a:lnTo>
                <a:lnTo>
                  <a:pt x="18073" y="20625"/>
                </a:lnTo>
                <a:lnTo>
                  <a:pt x="32061" y="20625"/>
                </a:lnTo>
                <a:lnTo>
                  <a:pt x="32061" y="73517"/>
                </a:lnTo>
                <a:close/>
              </a:path>
              <a:path w="265429" h="74929">
                <a:moveTo>
                  <a:pt x="50032" y="31245"/>
                </a:moveTo>
                <a:lnTo>
                  <a:pt x="50032" y="18481"/>
                </a:lnTo>
                <a:lnTo>
                  <a:pt x="53708" y="17256"/>
                </a:lnTo>
                <a:lnTo>
                  <a:pt x="57691" y="14975"/>
                </a:lnTo>
                <a:lnTo>
                  <a:pt x="61979" y="11640"/>
                </a:lnTo>
                <a:lnTo>
                  <a:pt x="66200" y="8304"/>
                </a:lnTo>
                <a:lnTo>
                  <a:pt x="69127" y="4424"/>
                </a:lnTo>
                <a:lnTo>
                  <a:pt x="70760" y="0"/>
                </a:lnTo>
                <a:lnTo>
                  <a:pt x="82094" y="0"/>
                </a:lnTo>
                <a:lnTo>
                  <a:pt x="82094" y="20625"/>
                </a:lnTo>
                <a:lnTo>
                  <a:pt x="68106" y="20625"/>
                </a:lnTo>
                <a:lnTo>
                  <a:pt x="63000" y="25390"/>
                </a:lnTo>
                <a:lnTo>
                  <a:pt x="56976" y="28930"/>
                </a:lnTo>
                <a:lnTo>
                  <a:pt x="50032" y="31245"/>
                </a:lnTo>
                <a:close/>
              </a:path>
              <a:path w="265429" h="74929">
                <a:moveTo>
                  <a:pt x="82094" y="73517"/>
                </a:moveTo>
                <a:lnTo>
                  <a:pt x="68106" y="73517"/>
                </a:lnTo>
                <a:lnTo>
                  <a:pt x="68106" y="20625"/>
                </a:lnTo>
                <a:lnTo>
                  <a:pt x="82094" y="20625"/>
                </a:lnTo>
                <a:lnTo>
                  <a:pt x="82094" y="73517"/>
                </a:lnTo>
                <a:close/>
              </a:path>
              <a:path w="265429" h="74929">
                <a:moveTo>
                  <a:pt x="135633" y="74845"/>
                </a:moveTo>
                <a:lnTo>
                  <a:pt x="103882" y="47103"/>
                </a:lnTo>
                <a:lnTo>
                  <a:pt x="103678" y="42953"/>
                </a:lnTo>
                <a:lnTo>
                  <a:pt x="103627" y="41898"/>
                </a:lnTo>
                <a:lnTo>
                  <a:pt x="115858" y="2961"/>
                </a:lnTo>
                <a:lnTo>
                  <a:pt x="122291" y="0"/>
                </a:lnTo>
                <a:lnTo>
                  <a:pt x="135701" y="0"/>
                </a:lnTo>
                <a:lnTo>
                  <a:pt x="140296" y="1565"/>
                </a:lnTo>
                <a:lnTo>
                  <a:pt x="143972" y="4696"/>
                </a:lnTo>
                <a:lnTo>
                  <a:pt x="147580" y="7828"/>
                </a:lnTo>
                <a:lnTo>
                  <a:pt x="149529" y="11640"/>
                </a:lnTo>
                <a:lnTo>
                  <a:pt x="126341" y="11640"/>
                </a:lnTo>
                <a:lnTo>
                  <a:pt x="123857" y="12967"/>
                </a:lnTo>
                <a:lnTo>
                  <a:pt x="119772" y="18277"/>
                </a:lnTo>
                <a:lnTo>
                  <a:pt x="118479" y="23825"/>
                </a:lnTo>
                <a:lnTo>
                  <a:pt x="117934" y="32266"/>
                </a:lnTo>
                <a:lnTo>
                  <a:pt x="145542" y="32266"/>
                </a:lnTo>
                <a:lnTo>
                  <a:pt x="149368" y="36350"/>
                </a:lnTo>
                <a:lnTo>
                  <a:pt x="126103" y="36350"/>
                </a:lnTo>
                <a:lnTo>
                  <a:pt x="123822" y="37405"/>
                </a:lnTo>
                <a:lnTo>
                  <a:pt x="121916" y="39515"/>
                </a:lnTo>
                <a:lnTo>
                  <a:pt x="120079" y="41626"/>
                </a:lnTo>
                <a:lnTo>
                  <a:pt x="119160" y="44757"/>
                </a:lnTo>
                <a:lnTo>
                  <a:pt x="119160" y="53470"/>
                </a:lnTo>
                <a:lnTo>
                  <a:pt x="120215" y="57010"/>
                </a:lnTo>
                <a:lnTo>
                  <a:pt x="122325" y="59528"/>
                </a:lnTo>
                <a:lnTo>
                  <a:pt x="124435" y="61979"/>
                </a:lnTo>
                <a:lnTo>
                  <a:pt x="126818" y="63204"/>
                </a:lnTo>
                <a:lnTo>
                  <a:pt x="150176" y="63204"/>
                </a:lnTo>
                <a:lnTo>
                  <a:pt x="150064" y="63511"/>
                </a:lnTo>
                <a:lnTo>
                  <a:pt x="141283" y="72564"/>
                </a:lnTo>
                <a:lnTo>
                  <a:pt x="135633" y="74845"/>
                </a:lnTo>
                <a:close/>
              </a:path>
              <a:path w="265429" h="74929">
                <a:moveTo>
                  <a:pt x="137335" y="19808"/>
                </a:moveTo>
                <a:lnTo>
                  <a:pt x="136994" y="17018"/>
                </a:lnTo>
                <a:lnTo>
                  <a:pt x="136144" y="14975"/>
                </a:lnTo>
                <a:lnTo>
                  <a:pt x="133353" y="12321"/>
                </a:lnTo>
                <a:lnTo>
                  <a:pt x="131515" y="11640"/>
                </a:lnTo>
                <a:lnTo>
                  <a:pt x="149529" y="11640"/>
                </a:lnTo>
                <a:lnTo>
                  <a:pt x="149877" y="12321"/>
                </a:lnTo>
                <a:lnTo>
                  <a:pt x="150915" y="18277"/>
                </a:lnTo>
                <a:lnTo>
                  <a:pt x="137335" y="19808"/>
                </a:lnTo>
                <a:close/>
              </a:path>
              <a:path w="265429" h="74929">
                <a:moveTo>
                  <a:pt x="145542" y="32266"/>
                </a:moveTo>
                <a:lnTo>
                  <a:pt x="117934" y="32266"/>
                </a:lnTo>
                <a:lnTo>
                  <a:pt x="121474" y="28113"/>
                </a:lnTo>
                <a:lnTo>
                  <a:pt x="125831" y="26037"/>
                </a:lnTo>
                <a:lnTo>
                  <a:pt x="136858" y="26037"/>
                </a:lnTo>
                <a:lnTo>
                  <a:pt x="141862" y="28283"/>
                </a:lnTo>
                <a:lnTo>
                  <a:pt x="145542" y="32266"/>
                </a:lnTo>
                <a:close/>
              </a:path>
              <a:path w="265429" h="74929">
                <a:moveTo>
                  <a:pt x="150176" y="63204"/>
                </a:moveTo>
                <a:lnTo>
                  <a:pt x="132059" y="63204"/>
                </a:lnTo>
                <a:lnTo>
                  <a:pt x="134237" y="62183"/>
                </a:lnTo>
                <a:lnTo>
                  <a:pt x="136007" y="60141"/>
                </a:lnTo>
                <a:lnTo>
                  <a:pt x="137709" y="58099"/>
                </a:lnTo>
                <a:lnTo>
                  <a:pt x="138560" y="54763"/>
                </a:lnTo>
                <a:lnTo>
                  <a:pt x="138560" y="45369"/>
                </a:lnTo>
                <a:lnTo>
                  <a:pt x="137641" y="41898"/>
                </a:lnTo>
                <a:lnTo>
                  <a:pt x="134329" y="37984"/>
                </a:lnTo>
                <a:lnTo>
                  <a:pt x="133755" y="37405"/>
                </a:lnTo>
                <a:lnTo>
                  <a:pt x="131549" y="36350"/>
                </a:lnTo>
                <a:lnTo>
                  <a:pt x="149368" y="36350"/>
                </a:lnTo>
                <a:lnTo>
                  <a:pt x="150166" y="37201"/>
                </a:lnTo>
                <a:lnTo>
                  <a:pt x="152243" y="42953"/>
                </a:lnTo>
                <a:lnTo>
                  <a:pt x="152243" y="57520"/>
                </a:lnTo>
                <a:lnTo>
                  <a:pt x="150176" y="63204"/>
                </a:lnTo>
                <a:close/>
              </a:path>
              <a:path w="265429" h="74929">
                <a:moveTo>
                  <a:pt x="190465" y="74845"/>
                </a:moveTo>
                <a:lnTo>
                  <a:pt x="176238" y="74845"/>
                </a:lnTo>
                <a:lnTo>
                  <a:pt x="170486" y="72088"/>
                </a:lnTo>
                <a:lnTo>
                  <a:pt x="159603" y="37473"/>
                </a:lnTo>
                <a:lnTo>
                  <a:pt x="159594" y="37269"/>
                </a:lnTo>
                <a:lnTo>
                  <a:pt x="159987" y="28828"/>
                </a:lnTo>
                <a:lnTo>
                  <a:pt x="160041" y="27671"/>
                </a:lnTo>
                <a:lnTo>
                  <a:pt x="161348" y="19706"/>
                </a:lnTo>
                <a:lnTo>
                  <a:pt x="176238" y="0"/>
                </a:lnTo>
                <a:lnTo>
                  <a:pt x="190465" y="0"/>
                </a:lnTo>
                <a:lnTo>
                  <a:pt x="195904" y="2484"/>
                </a:lnTo>
                <a:lnTo>
                  <a:pt x="199847" y="7453"/>
                </a:lnTo>
                <a:lnTo>
                  <a:pt x="202347" y="11640"/>
                </a:lnTo>
                <a:lnTo>
                  <a:pt x="181684" y="11640"/>
                </a:lnTo>
                <a:lnTo>
                  <a:pt x="180186" y="12184"/>
                </a:lnTo>
                <a:lnTo>
                  <a:pt x="174473" y="47027"/>
                </a:lnTo>
                <a:lnTo>
                  <a:pt x="174842" y="51938"/>
                </a:lnTo>
                <a:lnTo>
                  <a:pt x="175727" y="55138"/>
                </a:lnTo>
                <a:lnTo>
                  <a:pt x="176544" y="58405"/>
                </a:lnTo>
                <a:lnTo>
                  <a:pt x="177566" y="60481"/>
                </a:lnTo>
                <a:lnTo>
                  <a:pt x="180186" y="62660"/>
                </a:lnTo>
                <a:lnTo>
                  <a:pt x="181684" y="63204"/>
                </a:lnTo>
                <a:lnTo>
                  <a:pt x="202390" y="63204"/>
                </a:lnTo>
                <a:lnTo>
                  <a:pt x="199927" y="67391"/>
                </a:lnTo>
                <a:lnTo>
                  <a:pt x="195979" y="72360"/>
                </a:lnTo>
                <a:lnTo>
                  <a:pt x="190465" y="74845"/>
                </a:lnTo>
                <a:close/>
              </a:path>
              <a:path w="265429" h="74929">
                <a:moveTo>
                  <a:pt x="202390" y="63204"/>
                </a:moveTo>
                <a:lnTo>
                  <a:pt x="185019" y="63204"/>
                </a:lnTo>
                <a:lnTo>
                  <a:pt x="186483" y="62660"/>
                </a:lnTo>
                <a:lnTo>
                  <a:pt x="189069" y="60481"/>
                </a:lnTo>
                <a:lnTo>
                  <a:pt x="190091" y="58541"/>
                </a:lnTo>
                <a:lnTo>
                  <a:pt x="191792" y="52143"/>
                </a:lnTo>
                <a:lnTo>
                  <a:pt x="192192" y="47027"/>
                </a:lnTo>
                <a:lnTo>
                  <a:pt x="192189" y="27671"/>
                </a:lnTo>
                <a:lnTo>
                  <a:pt x="185019" y="11640"/>
                </a:lnTo>
                <a:lnTo>
                  <a:pt x="202347" y="11640"/>
                </a:lnTo>
                <a:lnTo>
                  <a:pt x="207075" y="37473"/>
                </a:lnTo>
                <a:lnTo>
                  <a:pt x="206677" y="46050"/>
                </a:lnTo>
                <a:lnTo>
                  <a:pt x="206632" y="47027"/>
                </a:lnTo>
                <a:lnTo>
                  <a:pt x="205317" y="55138"/>
                </a:lnTo>
                <a:lnTo>
                  <a:pt x="205288" y="55317"/>
                </a:lnTo>
                <a:lnTo>
                  <a:pt x="203054" y="62075"/>
                </a:lnTo>
                <a:lnTo>
                  <a:pt x="202390" y="63204"/>
                </a:lnTo>
                <a:close/>
              </a:path>
              <a:path w="265429" h="74929">
                <a:moveTo>
                  <a:pt x="248667" y="74845"/>
                </a:moveTo>
                <a:lnTo>
                  <a:pt x="234439" y="74845"/>
                </a:lnTo>
                <a:lnTo>
                  <a:pt x="228687" y="72088"/>
                </a:lnTo>
                <a:lnTo>
                  <a:pt x="217796" y="37269"/>
                </a:lnTo>
                <a:lnTo>
                  <a:pt x="218189" y="28828"/>
                </a:lnTo>
                <a:lnTo>
                  <a:pt x="218243" y="27671"/>
                </a:lnTo>
                <a:lnTo>
                  <a:pt x="219549" y="19706"/>
                </a:lnTo>
                <a:lnTo>
                  <a:pt x="219583" y="19502"/>
                </a:lnTo>
                <a:lnTo>
                  <a:pt x="221816" y="12763"/>
                </a:lnTo>
                <a:lnTo>
                  <a:pt x="224943" y="7453"/>
                </a:lnTo>
                <a:lnTo>
                  <a:pt x="228892" y="2484"/>
                </a:lnTo>
                <a:lnTo>
                  <a:pt x="234439" y="0"/>
                </a:lnTo>
                <a:lnTo>
                  <a:pt x="248667" y="0"/>
                </a:lnTo>
                <a:lnTo>
                  <a:pt x="254106" y="2484"/>
                </a:lnTo>
                <a:lnTo>
                  <a:pt x="258049" y="7453"/>
                </a:lnTo>
                <a:lnTo>
                  <a:pt x="260549" y="11640"/>
                </a:lnTo>
                <a:lnTo>
                  <a:pt x="239885" y="11640"/>
                </a:lnTo>
                <a:lnTo>
                  <a:pt x="238388" y="12184"/>
                </a:lnTo>
                <a:lnTo>
                  <a:pt x="232675" y="47027"/>
                </a:lnTo>
                <a:lnTo>
                  <a:pt x="233044" y="51938"/>
                </a:lnTo>
                <a:lnTo>
                  <a:pt x="233929" y="55138"/>
                </a:lnTo>
                <a:lnTo>
                  <a:pt x="234746" y="58405"/>
                </a:lnTo>
                <a:lnTo>
                  <a:pt x="235767" y="60481"/>
                </a:lnTo>
                <a:lnTo>
                  <a:pt x="238388" y="62660"/>
                </a:lnTo>
                <a:lnTo>
                  <a:pt x="239885" y="63204"/>
                </a:lnTo>
                <a:lnTo>
                  <a:pt x="260591" y="63204"/>
                </a:lnTo>
                <a:lnTo>
                  <a:pt x="258129" y="67391"/>
                </a:lnTo>
                <a:lnTo>
                  <a:pt x="254180" y="72360"/>
                </a:lnTo>
                <a:lnTo>
                  <a:pt x="248667" y="74845"/>
                </a:lnTo>
                <a:close/>
              </a:path>
              <a:path w="265429" h="74929">
                <a:moveTo>
                  <a:pt x="260591" y="63204"/>
                </a:moveTo>
                <a:lnTo>
                  <a:pt x="243221" y="63204"/>
                </a:lnTo>
                <a:lnTo>
                  <a:pt x="244684" y="62660"/>
                </a:lnTo>
                <a:lnTo>
                  <a:pt x="247271" y="60481"/>
                </a:lnTo>
                <a:lnTo>
                  <a:pt x="248292" y="58541"/>
                </a:lnTo>
                <a:lnTo>
                  <a:pt x="249994" y="52143"/>
                </a:lnTo>
                <a:lnTo>
                  <a:pt x="250394" y="47027"/>
                </a:lnTo>
                <a:lnTo>
                  <a:pt x="250391" y="27671"/>
                </a:lnTo>
                <a:lnTo>
                  <a:pt x="243221" y="11640"/>
                </a:lnTo>
                <a:lnTo>
                  <a:pt x="260549" y="11640"/>
                </a:lnTo>
                <a:lnTo>
                  <a:pt x="265276" y="37473"/>
                </a:lnTo>
                <a:lnTo>
                  <a:pt x="264879" y="46050"/>
                </a:lnTo>
                <a:lnTo>
                  <a:pt x="264834" y="47027"/>
                </a:lnTo>
                <a:lnTo>
                  <a:pt x="263518" y="55138"/>
                </a:lnTo>
                <a:lnTo>
                  <a:pt x="263489" y="55317"/>
                </a:lnTo>
                <a:lnTo>
                  <a:pt x="261256" y="62075"/>
                </a:lnTo>
                <a:lnTo>
                  <a:pt x="260591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44" name="object 244" descr=""/>
          <p:cNvGrpSpPr/>
          <p:nvPr/>
        </p:nvGrpSpPr>
        <p:grpSpPr>
          <a:xfrm>
            <a:off x="362687" y="3759718"/>
            <a:ext cx="1995170" cy="74930"/>
            <a:chOff x="362687" y="3759718"/>
            <a:chExt cx="1995170" cy="74930"/>
          </a:xfrm>
        </p:grpSpPr>
        <p:pic>
          <p:nvPicPr>
            <p:cNvPr id="245" name="object 245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62687" y="3759718"/>
              <a:ext cx="1955164" cy="74436"/>
            </a:xfrm>
            <a:prstGeom prst="rect">
              <a:avLst/>
            </a:prstGeom>
          </p:spPr>
        </p:pic>
        <p:sp>
          <p:nvSpPr>
            <p:cNvPr id="246" name="object 246" descr=""/>
            <p:cNvSpPr/>
            <p:nvPr/>
          </p:nvSpPr>
          <p:spPr>
            <a:xfrm>
              <a:off x="2347156" y="3822617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10210" y="10210"/>
                  </a:moveTo>
                  <a:lnTo>
                    <a:pt x="0" y="10210"/>
                  </a:lnTo>
                  <a:lnTo>
                    <a:pt x="0" y="0"/>
                  </a:lnTo>
                  <a:lnTo>
                    <a:pt x="10210" y="0"/>
                  </a:lnTo>
                  <a:lnTo>
                    <a:pt x="10210" y="1021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7" name="object 247" descr=""/>
          <p:cNvSpPr/>
          <p:nvPr/>
        </p:nvSpPr>
        <p:spPr>
          <a:xfrm>
            <a:off x="2403316" y="382261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8" name="object 248" descr=""/>
          <p:cNvSpPr/>
          <p:nvPr/>
        </p:nvSpPr>
        <p:spPr>
          <a:xfrm>
            <a:off x="2459475" y="382261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9" name="object 249" descr=""/>
          <p:cNvSpPr/>
          <p:nvPr/>
        </p:nvSpPr>
        <p:spPr>
          <a:xfrm>
            <a:off x="2516655" y="382261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0" name="object 250" descr=""/>
          <p:cNvSpPr/>
          <p:nvPr/>
        </p:nvSpPr>
        <p:spPr>
          <a:xfrm>
            <a:off x="2572815" y="382261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1" name="object 251" descr=""/>
          <p:cNvSpPr/>
          <p:nvPr/>
        </p:nvSpPr>
        <p:spPr>
          <a:xfrm>
            <a:off x="2628974" y="382261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2" name="object 252" descr=""/>
          <p:cNvSpPr/>
          <p:nvPr/>
        </p:nvSpPr>
        <p:spPr>
          <a:xfrm>
            <a:off x="2685134" y="382261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3" name="object 253" descr=""/>
          <p:cNvSpPr/>
          <p:nvPr/>
        </p:nvSpPr>
        <p:spPr>
          <a:xfrm>
            <a:off x="2742314" y="382261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4" name="object 254" descr=""/>
          <p:cNvSpPr/>
          <p:nvPr/>
        </p:nvSpPr>
        <p:spPr>
          <a:xfrm>
            <a:off x="2798474" y="382261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5" name="object 255" descr=""/>
          <p:cNvSpPr/>
          <p:nvPr/>
        </p:nvSpPr>
        <p:spPr>
          <a:xfrm>
            <a:off x="2854633" y="382261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6" name="object 256" descr=""/>
          <p:cNvSpPr/>
          <p:nvPr/>
        </p:nvSpPr>
        <p:spPr>
          <a:xfrm>
            <a:off x="2910792" y="382261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7" name="object 257" descr=""/>
          <p:cNvSpPr/>
          <p:nvPr/>
        </p:nvSpPr>
        <p:spPr>
          <a:xfrm>
            <a:off x="2966952" y="382261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8" name="object 258" descr=""/>
          <p:cNvSpPr/>
          <p:nvPr/>
        </p:nvSpPr>
        <p:spPr>
          <a:xfrm>
            <a:off x="3024132" y="382261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9" name="object 259" descr=""/>
          <p:cNvSpPr/>
          <p:nvPr/>
        </p:nvSpPr>
        <p:spPr>
          <a:xfrm>
            <a:off x="3080292" y="382261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0" name="object 260" descr=""/>
          <p:cNvSpPr/>
          <p:nvPr/>
        </p:nvSpPr>
        <p:spPr>
          <a:xfrm>
            <a:off x="3136451" y="382261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1" name="object 261" descr=""/>
          <p:cNvSpPr/>
          <p:nvPr/>
        </p:nvSpPr>
        <p:spPr>
          <a:xfrm>
            <a:off x="3192610" y="382261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2" name="object 262" descr=""/>
          <p:cNvSpPr/>
          <p:nvPr/>
        </p:nvSpPr>
        <p:spPr>
          <a:xfrm>
            <a:off x="3249791" y="382261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3" name="object 263" descr=""/>
          <p:cNvSpPr/>
          <p:nvPr/>
        </p:nvSpPr>
        <p:spPr>
          <a:xfrm>
            <a:off x="3305950" y="382261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4" name="object 264" descr=""/>
          <p:cNvSpPr/>
          <p:nvPr/>
        </p:nvSpPr>
        <p:spPr>
          <a:xfrm>
            <a:off x="3362110" y="382261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5" name="object 265" descr=""/>
          <p:cNvSpPr/>
          <p:nvPr/>
        </p:nvSpPr>
        <p:spPr>
          <a:xfrm>
            <a:off x="3418269" y="382261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6" name="object 266" descr=""/>
          <p:cNvSpPr/>
          <p:nvPr/>
        </p:nvSpPr>
        <p:spPr>
          <a:xfrm>
            <a:off x="3474429" y="382261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7" name="object 267" descr=""/>
          <p:cNvSpPr/>
          <p:nvPr/>
        </p:nvSpPr>
        <p:spPr>
          <a:xfrm>
            <a:off x="3532630" y="382261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8" name="object 268" descr=""/>
          <p:cNvSpPr/>
          <p:nvPr/>
        </p:nvSpPr>
        <p:spPr>
          <a:xfrm>
            <a:off x="3588790" y="382261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9" name="object 269" descr=""/>
          <p:cNvSpPr/>
          <p:nvPr/>
        </p:nvSpPr>
        <p:spPr>
          <a:xfrm>
            <a:off x="3645970" y="382261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0" name="object 270" descr=""/>
          <p:cNvSpPr/>
          <p:nvPr/>
        </p:nvSpPr>
        <p:spPr>
          <a:xfrm>
            <a:off x="3702129" y="382261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1" name="object 271" descr=""/>
          <p:cNvSpPr/>
          <p:nvPr/>
        </p:nvSpPr>
        <p:spPr>
          <a:xfrm>
            <a:off x="3901852" y="3759310"/>
            <a:ext cx="265430" cy="74930"/>
          </a:xfrm>
          <a:custGeom>
            <a:avLst/>
            <a:gdLst/>
            <a:ahLst/>
            <a:cxnLst/>
            <a:rect l="l" t="t" r="r" b="b"/>
            <a:pathLst>
              <a:path w="265429" h="74929">
                <a:moveTo>
                  <a:pt x="0" y="31245"/>
                </a:moveTo>
                <a:lnTo>
                  <a:pt x="0" y="18481"/>
                </a:lnTo>
                <a:lnTo>
                  <a:pt x="3675" y="17256"/>
                </a:lnTo>
                <a:lnTo>
                  <a:pt x="7658" y="14975"/>
                </a:lnTo>
                <a:lnTo>
                  <a:pt x="11946" y="11640"/>
                </a:lnTo>
                <a:lnTo>
                  <a:pt x="16167" y="8304"/>
                </a:lnTo>
                <a:lnTo>
                  <a:pt x="19094" y="4424"/>
                </a:lnTo>
                <a:lnTo>
                  <a:pt x="20727" y="0"/>
                </a:lnTo>
                <a:lnTo>
                  <a:pt x="32061" y="0"/>
                </a:lnTo>
                <a:lnTo>
                  <a:pt x="32061" y="20625"/>
                </a:lnTo>
                <a:lnTo>
                  <a:pt x="18073" y="20625"/>
                </a:lnTo>
                <a:lnTo>
                  <a:pt x="12967" y="25390"/>
                </a:lnTo>
                <a:lnTo>
                  <a:pt x="6943" y="28930"/>
                </a:lnTo>
                <a:lnTo>
                  <a:pt x="0" y="31245"/>
                </a:lnTo>
                <a:close/>
              </a:path>
              <a:path w="265429" h="74929">
                <a:moveTo>
                  <a:pt x="32061" y="73517"/>
                </a:moveTo>
                <a:lnTo>
                  <a:pt x="18073" y="73517"/>
                </a:lnTo>
                <a:lnTo>
                  <a:pt x="18073" y="20625"/>
                </a:lnTo>
                <a:lnTo>
                  <a:pt x="32061" y="20625"/>
                </a:lnTo>
                <a:lnTo>
                  <a:pt x="32061" y="73517"/>
                </a:lnTo>
                <a:close/>
              </a:path>
              <a:path w="265429" h="74929">
                <a:moveTo>
                  <a:pt x="50032" y="31245"/>
                </a:moveTo>
                <a:lnTo>
                  <a:pt x="50032" y="18481"/>
                </a:lnTo>
                <a:lnTo>
                  <a:pt x="53708" y="17256"/>
                </a:lnTo>
                <a:lnTo>
                  <a:pt x="57691" y="14975"/>
                </a:lnTo>
                <a:lnTo>
                  <a:pt x="61979" y="11640"/>
                </a:lnTo>
                <a:lnTo>
                  <a:pt x="66200" y="8304"/>
                </a:lnTo>
                <a:lnTo>
                  <a:pt x="69127" y="4424"/>
                </a:lnTo>
                <a:lnTo>
                  <a:pt x="70760" y="0"/>
                </a:lnTo>
                <a:lnTo>
                  <a:pt x="82094" y="0"/>
                </a:lnTo>
                <a:lnTo>
                  <a:pt x="82094" y="20625"/>
                </a:lnTo>
                <a:lnTo>
                  <a:pt x="68106" y="20625"/>
                </a:lnTo>
                <a:lnTo>
                  <a:pt x="63000" y="25390"/>
                </a:lnTo>
                <a:lnTo>
                  <a:pt x="56976" y="28930"/>
                </a:lnTo>
                <a:lnTo>
                  <a:pt x="50032" y="31245"/>
                </a:lnTo>
                <a:close/>
              </a:path>
              <a:path w="265429" h="74929">
                <a:moveTo>
                  <a:pt x="82094" y="73517"/>
                </a:moveTo>
                <a:lnTo>
                  <a:pt x="68106" y="73517"/>
                </a:lnTo>
                <a:lnTo>
                  <a:pt x="68106" y="20625"/>
                </a:lnTo>
                <a:lnTo>
                  <a:pt x="82094" y="20625"/>
                </a:lnTo>
                <a:lnTo>
                  <a:pt x="82094" y="73517"/>
                </a:lnTo>
                <a:close/>
              </a:path>
              <a:path w="265429" h="74929">
                <a:moveTo>
                  <a:pt x="126818" y="73517"/>
                </a:moveTo>
                <a:lnTo>
                  <a:pt x="113339" y="73517"/>
                </a:lnTo>
                <a:lnTo>
                  <a:pt x="113766" y="67050"/>
                </a:lnTo>
                <a:lnTo>
                  <a:pt x="126486" y="27594"/>
                </a:lnTo>
                <a:lnTo>
                  <a:pt x="135395" y="14295"/>
                </a:lnTo>
                <a:lnTo>
                  <a:pt x="103435" y="14295"/>
                </a:lnTo>
                <a:lnTo>
                  <a:pt x="103435" y="1327"/>
                </a:lnTo>
                <a:lnTo>
                  <a:pt x="151426" y="1327"/>
                </a:lnTo>
                <a:lnTo>
                  <a:pt x="151426" y="11538"/>
                </a:lnTo>
                <a:lnTo>
                  <a:pt x="147477" y="15418"/>
                </a:lnTo>
                <a:lnTo>
                  <a:pt x="143461" y="21000"/>
                </a:lnTo>
                <a:lnTo>
                  <a:pt x="127873" y="59733"/>
                </a:lnTo>
                <a:lnTo>
                  <a:pt x="126818" y="67050"/>
                </a:lnTo>
                <a:lnTo>
                  <a:pt x="126818" y="73517"/>
                </a:lnTo>
                <a:close/>
              </a:path>
              <a:path w="265429" h="74929">
                <a:moveTo>
                  <a:pt x="190465" y="74845"/>
                </a:moveTo>
                <a:lnTo>
                  <a:pt x="176238" y="74845"/>
                </a:lnTo>
                <a:lnTo>
                  <a:pt x="170486" y="72088"/>
                </a:lnTo>
                <a:lnTo>
                  <a:pt x="159603" y="37473"/>
                </a:lnTo>
                <a:lnTo>
                  <a:pt x="159594" y="37269"/>
                </a:lnTo>
                <a:lnTo>
                  <a:pt x="159987" y="28828"/>
                </a:lnTo>
                <a:lnTo>
                  <a:pt x="160041" y="27671"/>
                </a:lnTo>
                <a:lnTo>
                  <a:pt x="161348" y="19706"/>
                </a:lnTo>
                <a:lnTo>
                  <a:pt x="176238" y="0"/>
                </a:lnTo>
                <a:lnTo>
                  <a:pt x="190465" y="0"/>
                </a:lnTo>
                <a:lnTo>
                  <a:pt x="195904" y="2484"/>
                </a:lnTo>
                <a:lnTo>
                  <a:pt x="199847" y="7453"/>
                </a:lnTo>
                <a:lnTo>
                  <a:pt x="202347" y="11640"/>
                </a:lnTo>
                <a:lnTo>
                  <a:pt x="181684" y="11640"/>
                </a:lnTo>
                <a:lnTo>
                  <a:pt x="180186" y="12184"/>
                </a:lnTo>
                <a:lnTo>
                  <a:pt x="174473" y="47027"/>
                </a:lnTo>
                <a:lnTo>
                  <a:pt x="174842" y="51938"/>
                </a:lnTo>
                <a:lnTo>
                  <a:pt x="175727" y="55138"/>
                </a:lnTo>
                <a:lnTo>
                  <a:pt x="176544" y="58405"/>
                </a:lnTo>
                <a:lnTo>
                  <a:pt x="177566" y="60481"/>
                </a:lnTo>
                <a:lnTo>
                  <a:pt x="180186" y="62660"/>
                </a:lnTo>
                <a:lnTo>
                  <a:pt x="181684" y="63204"/>
                </a:lnTo>
                <a:lnTo>
                  <a:pt x="202390" y="63204"/>
                </a:lnTo>
                <a:lnTo>
                  <a:pt x="199927" y="67391"/>
                </a:lnTo>
                <a:lnTo>
                  <a:pt x="195979" y="72360"/>
                </a:lnTo>
                <a:lnTo>
                  <a:pt x="190465" y="74845"/>
                </a:lnTo>
                <a:close/>
              </a:path>
              <a:path w="265429" h="74929">
                <a:moveTo>
                  <a:pt x="202390" y="63204"/>
                </a:moveTo>
                <a:lnTo>
                  <a:pt x="185019" y="63204"/>
                </a:lnTo>
                <a:lnTo>
                  <a:pt x="186483" y="62660"/>
                </a:lnTo>
                <a:lnTo>
                  <a:pt x="189069" y="60481"/>
                </a:lnTo>
                <a:lnTo>
                  <a:pt x="190091" y="58541"/>
                </a:lnTo>
                <a:lnTo>
                  <a:pt x="191792" y="52143"/>
                </a:lnTo>
                <a:lnTo>
                  <a:pt x="192192" y="47027"/>
                </a:lnTo>
                <a:lnTo>
                  <a:pt x="192189" y="27671"/>
                </a:lnTo>
                <a:lnTo>
                  <a:pt x="185019" y="11640"/>
                </a:lnTo>
                <a:lnTo>
                  <a:pt x="202347" y="11640"/>
                </a:lnTo>
                <a:lnTo>
                  <a:pt x="207075" y="37473"/>
                </a:lnTo>
                <a:lnTo>
                  <a:pt x="206677" y="46050"/>
                </a:lnTo>
                <a:lnTo>
                  <a:pt x="206632" y="47027"/>
                </a:lnTo>
                <a:lnTo>
                  <a:pt x="205317" y="55138"/>
                </a:lnTo>
                <a:lnTo>
                  <a:pt x="205288" y="55317"/>
                </a:lnTo>
                <a:lnTo>
                  <a:pt x="203054" y="62075"/>
                </a:lnTo>
                <a:lnTo>
                  <a:pt x="202390" y="63204"/>
                </a:lnTo>
                <a:close/>
              </a:path>
              <a:path w="265429" h="74929">
                <a:moveTo>
                  <a:pt x="248667" y="74845"/>
                </a:moveTo>
                <a:lnTo>
                  <a:pt x="234439" y="74845"/>
                </a:lnTo>
                <a:lnTo>
                  <a:pt x="228687" y="72088"/>
                </a:lnTo>
                <a:lnTo>
                  <a:pt x="217796" y="37269"/>
                </a:lnTo>
                <a:lnTo>
                  <a:pt x="218189" y="28828"/>
                </a:lnTo>
                <a:lnTo>
                  <a:pt x="218243" y="27671"/>
                </a:lnTo>
                <a:lnTo>
                  <a:pt x="219549" y="19706"/>
                </a:lnTo>
                <a:lnTo>
                  <a:pt x="219583" y="19502"/>
                </a:lnTo>
                <a:lnTo>
                  <a:pt x="221816" y="12763"/>
                </a:lnTo>
                <a:lnTo>
                  <a:pt x="224943" y="7453"/>
                </a:lnTo>
                <a:lnTo>
                  <a:pt x="228892" y="2484"/>
                </a:lnTo>
                <a:lnTo>
                  <a:pt x="234439" y="0"/>
                </a:lnTo>
                <a:lnTo>
                  <a:pt x="248667" y="0"/>
                </a:lnTo>
                <a:lnTo>
                  <a:pt x="254106" y="2484"/>
                </a:lnTo>
                <a:lnTo>
                  <a:pt x="258049" y="7453"/>
                </a:lnTo>
                <a:lnTo>
                  <a:pt x="260549" y="11640"/>
                </a:lnTo>
                <a:lnTo>
                  <a:pt x="239885" y="11640"/>
                </a:lnTo>
                <a:lnTo>
                  <a:pt x="238388" y="12184"/>
                </a:lnTo>
                <a:lnTo>
                  <a:pt x="232675" y="47027"/>
                </a:lnTo>
                <a:lnTo>
                  <a:pt x="233044" y="51938"/>
                </a:lnTo>
                <a:lnTo>
                  <a:pt x="233929" y="55138"/>
                </a:lnTo>
                <a:lnTo>
                  <a:pt x="234746" y="58405"/>
                </a:lnTo>
                <a:lnTo>
                  <a:pt x="235767" y="60481"/>
                </a:lnTo>
                <a:lnTo>
                  <a:pt x="238388" y="62660"/>
                </a:lnTo>
                <a:lnTo>
                  <a:pt x="239885" y="63204"/>
                </a:lnTo>
                <a:lnTo>
                  <a:pt x="260591" y="63204"/>
                </a:lnTo>
                <a:lnTo>
                  <a:pt x="258129" y="67391"/>
                </a:lnTo>
                <a:lnTo>
                  <a:pt x="254180" y="72360"/>
                </a:lnTo>
                <a:lnTo>
                  <a:pt x="248667" y="74845"/>
                </a:lnTo>
                <a:close/>
              </a:path>
              <a:path w="265429" h="74929">
                <a:moveTo>
                  <a:pt x="260591" y="63204"/>
                </a:moveTo>
                <a:lnTo>
                  <a:pt x="243221" y="63204"/>
                </a:lnTo>
                <a:lnTo>
                  <a:pt x="244684" y="62660"/>
                </a:lnTo>
                <a:lnTo>
                  <a:pt x="247271" y="60481"/>
                </a:lnTo>
                <a:lnTo>
                  <a:pt x="248292" y="58541"/>
                </a:lnTo>
                <a:lnTo>
                  <a:pt x="249994" y="52143"/>
                </a:lnTo>
                <a:lnTo>
                  <a:pt x="250394" y="47027"/>
                </a:lnTo>
                <a:lnTo>
                  <a:pt x="250391" y="27671"/>
                </a:lnTo>
                <a:lnTo>
                  <a:pt x="243221" y="11640"/>
                </a:lnTo>
                <a:lnTo>
                  <a:pt x="260549" y="11640"/>
                </a:lnTo>
                <a:lnTo>
                  <a:pt x="265276" y="37473"/>
                </a:lnTo>
                <a:lnTo>
                  <a:pt x="264879" y="46050"/>
                </a:lnTo>
                <a:lnTo>
                  <a:pt x="264834" y="47027"/>
                </a:lnTo>
                <a:lnTo>
                  <a:pt x="263518" y="55138"/>
                </a:lnTo>
                <a:lnTo>
                  <a:pt x="263489" y="55317"/>
                </a:lnTo>
                <a:lnTo>
                  <a:pt x="261256" y="62075"/>
                </a:lnTo>
                <a:lnTo>
                  <a:pt x="260591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72" name="object 272" descr=""/>
          <p:cNvGrpSpPr/>
          <p:nvPr/>
        </p:nvGrpSpPr>
        <p:grpSpPr>
          <a:xfrm>
            <a:off x="370141" y="3987011"/>
            <a:ext cx="1252855" cy="95885"/>
            <a:chOff x="370141" y="3987011"/>
            <a:chExt cx="1252855" cy="95885"/>
          </a:xfrm>
        </p:grpSpPr>
        <p:pic>
          <p:nvPicPr>
            <p:cNvPr id="273" name="object 273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70141" y="3987011"/>
              <a:ext cx="1203240" cy="95879"/>
            </a:xfrm>
            <a:prstGeom prst="rect">
              <a:avLst/>
            </a:prstGeom>
          </p:spPr>
        </p:pic>
        <p:sp>
          <p:nvSpPr>
            <p:cNvPr id="274" name="object 274" descr=""/>
            <p:cNvSpPr/>
            <p:nvPr/>
          </p:nvSpPr>
          <p:spPr>
            <a:xfrm>
              <a:off x="1612183" y="4051237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10210" y="10210"/>
                  </a:moveTo>
                  <a:lnTo>
                    <a:pt x="0" y="10210"/>
                  </a:lnTo>
                  <a:lnTo>
                    <a:pt x="0" y="0"/>
                  </a:lnTo>
                  <a:lnTo>
                    <a:pt x="10210" y="0"/>
                  </a:lnTo>
                  <a:lnTo>
                    <a:pt x="10210" y="1021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5" name="object 275" descr=""/>
          <p:cNvSpPr/>
          <p:nvPr/>
        </p:nvSpPr>
        <p:spPr>
          <a:xfrm>
            <a:off x="1669363" y="405123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6" name="object 276" descr=""/>
          <p:cNvSpPr/>
          <p:nvPr/>
        </p:nvSpPr>
        <p:spPr>
          <a:xfrm>
            <a:off x="1725522" y="405123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7" name="object 277" descr=""/>
          <p:cNvSpPr/>
          <p:nvPr/>
        </p:nvSpPr>
        <p:spPr>
          <a:xfrm>
            <a:off x="1781682" y="405123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8" name="object 278" descr=""/>
          <p:cNvSpPr/>
          <p:nvPr/>
        </p:nvSpPr>
        <p:spPr>
          <a:xfrm>
            <a:off x="1839884" y="405123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9" name="object 279" descr=""/>
          <p:cNvSpPr/>
          <p:nvPr/>
        </p:nvSpPr>
        <p:spPr>
          <a:xfrm>
            <a:off x="1896043" y="405123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0" name="object 280" descr=""/>
          <p:cNvSpPr/>
          <p:nvPr/>
        </p:nvSpPr>
        <p:spPr>
          <a:xfrm>
            <a:off x="1952202" y="405123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1" name="object 281" descr=""/>
          <p:cNvSpPr/>
          <p:nvPr/>
        </p:nvSpPr>
        <p:spPr>
          <a:xfrm>
            <a:off x="2008362" y="405123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2" name="object 282" descr=""/>
          <p:cNvSpPr/>
          <p:nvPr/>
        </p:nvSpPr>
        <p:spPr>
          <a:xfrm>
            <a:off x="2065542" y="405123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3" name="object 283" descr=""/>
          <p:cNvSpPr/>
          <p:nvPr/>
        </p:nvSpPr>
        <p:spPr>
          <a:xfrm>
            <a:off x="2121702" y="405123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4" name="object 284" descr=""/>
          <p:cNvSpPr/>
          <p:nvPr/>
        </p:nvSpPr>
        <p:spPr>
          <a:xfrm>
            <a:off x="2177861" y="405123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5" name="object 285" descr=""/>
          <p:cNvSpPr/>
          <p:nvPr/>
        </p:nvSpPr>
        <p:spPr>
          <a:xfrm>
            <a:off x="2234021" y="405123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6" name="object 286" descr=""/>
          <p:cNvSpPr/>
          <p:nvPr/>
        </p:nvSpPr>
        <p:spPr>
          <a:xfrm>
            <a:off x="2291201" y="405123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7" name="object 287" descr=""/>
          <p:cNvSpPr/>
          <p:nvPr/>
        </p:nvSpPr>
        <p:spPr>
          <a:xfrm>
            <a:off x="2347360" y="405123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8" name="object 288" descr=""/>
          <p:cNvSpPr/>
          <p:nvPr/>
        </p:nvSpPr>
        <p:spPr>
          <a:xfrm>
            <a:off x="2403520" y="405123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9" name="object 289" descr=""/>
          <p:cNvSpPr/>
          <p:nvPr/>
        </p:nvSpPr>
        <p:spPr>
          <a:xfrm>
            <a:off x="2459679" y="405123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0" name="object 290" descr=""/>
          <p:cNvSpPr/>
          <p:nvPr/>
        </p:nvSpPr>
        <p:spPr>
          <a:xfrm>
            <a:off x="2515839" y="405123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1" name="object 291" descr=""/>
          <p:cNvSpPr/>
          <p:nvPr/>
        </p:nvSpPr>
        <p:spPr>
          <a:xfrm>
            <a:off x="2573019" y="405123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2" name="object 292" descr=""/>
          <p:cNvSpPr/>
          <p:nvPr/>
        </p:nvSpPr>
        <p:spPr>
          <a:xfrm>
            <a:off x="2629178" y="405123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3" name="object 293" descr=""/>
          <p:cNvSpPr/>
          <p:nvPr/>
        </p:nvSpPr>
        <p:spPr>
          <a:xfrm>
            <a:off x="2685338" y="405123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4" name="object 294" descr=""/>
          <p:cNvSpPr/>
          <p:nvPr/>
        </p:nvSpPr>
        <p:spPr>
          <a:xfrm>
            <a:off x="2741497" y="405123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5" name="object 295" descr=""/>
          <p:cNvSpPr/>
          <p:nvPr/>
        </p:nvSpPr>
        <p:spPr>
          <a:xfrm>
            <a:off x="2798678" y="405123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6" name="object 296" descr=""/>
          <p:cNvSpPr/>
          <p:nvPr/>
        </p:nvSpPr>
        <p:spPr>
          <a:xfrm>
            <a:off x="2854837" y="405123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7" name="object 297" descr=""/>
          <p:cNvSpPr/>
          <p:nvPr/>
        </p:nvSpPr>
        <p:spPr>
          <a:xfrm>
            <a:off x="2910996" y="405123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8" name="object 298" descr=""/>
          <p:cNvSpPr/>
          <p:nvPr/>
        </p:nvSpPr>
        <p:spPr>
          <a:xfrm>
            <a:off x="2967156" y="405123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9" name="object 299" descr=""/>
          <p:cNvSpPr/>
          <p:nvPr/>
        </p:nvSpPr>
        <p:spPr>
          <a:xfrm>
            <a:off x="3023315" y="405123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0" name="object 300" descr=""/>
          <p:cNvSpPr/>
          <p:nvPr/>
        </p:nvSpPr>
        <p:spPr>
          <a:xfrm>
            <a:off x="3081517" y="405123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1" name="object 301" descr=""/>
          <p:cNvSpPr/>
          <p:nvPr/>
        </p:nvSpPr>
        <p:spPr>
          <a:xfrm>
            <a:off x="3137676" y="405123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2" name="object 302" descr=""/>
          <p:cNvSpPr/>
          <p:nvPr/>
        </p:nvSpPr>
        <p:spPr>
          <a:xfrm>
            <a:off x="3194857" y="405123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3" name="object 303" descr=""/>
          <p:cNvSpPr/>
          <p:nvPr/>
        </p:nvSpPr>
        <p:spPr>
          <a:xfrm>
            <a:off x="3251016" y="405123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4" name="object 304" descr=""/>
          <p:cNvSpPr/>
          <p:nvPr/>
        </p:nvSpPr>
        <p:spPr>
          <a:xfrm>
            <a:off x="3307176" y="405123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5" name="object 305" descr=""/>
          <p:cNvSpPr/>
          <p:nvPr/>
        </p:nvSpPr>
        <p:spPr>
          <a:xfrm>
            <a:off x="3363335" y="405123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6" name="object 306" descr=""/>
          <p:cNvSpPr/>
          <p:nvPr/>
        </p:nvSpPr>
        <p:spPr>
          <a:xfrm>
            <a:off x="3420515" y="405123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7" name="object 307" descr=""/>
          <p:cNvSpPr/>
          <p:nvPr/>
        </p:nvSpPr>
        <p:spPr>
          <a:xfrm>
            <a:off x="3476674" y="405123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8" name="object 308" descr=""/>
          <p:cNvSpPr/>
          <p:nvPr/>
        </p:nvSpPr>
        <p:spPr>
          <a:xfrm>
            <a:off x="3532834" y="405123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9" name="object 309" descr=""/>
          <p:cNvSpPr/>
          <p:nvPr/>
        </p:nvSpPr>
        <p:spPr>
          <a:xfrm>
            <a:off x="3588994" y="405123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0" name="object 310" descr=""/>
          <p:cNvSpPr/>
          <p:nvPr/>
        </p:nvSpPr>
        <p:spPr>
          <a:xfrm>
            <a:off x="3645153" y="405123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1" name="object 311" descr=""/>
          <p:cNvSpPr/>
          <p:nvPr/>
        </p:nvSpPr>
        <p:spPr>
          <a:xfrm>
            <a:off x="3702333" y="405123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2" name="object 312" descr=""/>
          <p:cNvSpPr/>
          <p:nvPr/>
        </p:nvSpPr>
        <p:spPr>
          <a:xfrm>
            <a:off x="3898789" y="3987930"/>
            <a:ext cx="269875" cy="74930"/>
          </a:xfrm>
          <a:custGeom>
            <a:avLst/>
            <a:gdLst/>
            <a:ahLst/>
            <a:cxnLst/>
            <a:rect l="l" t="t" r="r" b="b"/>
            <a:pathLst>
              <a:path w="269875" h="74929">
                <a:moveTo>
                  <a:pt x="0" y="31245"/>
                </a:moveTo>
                <a:lnTo>
                  <a:pt x="0" y="18481"/>
                </a:lnTo>
                <a:lnTo>
                  <a:pt x="3675" y="17256"/>
                </a:lnTo>
                <a:lnTo>
                  <a:pt x="7658" y="14975"/>
                </a:lnTo>
                <a:lnTo>
                  <a:pt x="11946" y="11640"/>
                </a:lnTo>
                <a:lnTo>
                  <a:pt x="16167" y="8304"/>
                </a:lnTo>
                <a:lnTo>
                  <a:pt x="19094" y="4424"/>
                </a:lnTo>
                <a:lnTo>
                  <a:pt x="20727" y="0"/>
                </a:lnTo>
                <a:lnTo>
                  <a:pt x="32061" y="0"/>
                </a:lnTo>
                <a:lnTo>
                  <a:pt x="32061" y="20625"/>
                </a:lnTo>
                <a:lnTo>
                  <a:pt x="18073" y="20625"/>
                </a:lnTo>
                <a:lnTo>
                  <a:pt x="12967" y="25390"/>
                </a:lnTo>
                <a:lnTo>
                  <a:pt x="6943" y="28930"/>
                </a:lnTo>
                <a:lnTo>
                  <a:pt x="0" y="31245"/>
                </a:lnTo>
                <a:close/>
              </a:path>
              <a:path w="269875" h="74929">
                <a:moveTo>
                  <a:pt x="32061" y="73517"/>
                </a:moveTo>
                <a:lnTo>
                  <a:pt x="18073" y="73517"/>
                </a:lnTo>
                <a:lnTo>
                  <a:pt x="18073" y="20625"/>
                </a:lnTo>
                <a:lnTo>
                  <a:pt x="32061" y="20625"/>
                </a:lnTo>
                <a:lnTo>
                  <a:pt x="32061" y="73517"/>
                </a:lnTo>
                <a:close/>
              </a:path>
              <a:path w="269875" h="74929">
                <a:moveTo>
                  <a:pt x="66268" y="23076"/>
                </a:moveTo>
                <a:lnTo>
                  <a:pt x="52279" y="21646"/>
                </a:lnTo>
                <a:lnTo>
                  <a:pt x="52872" y="16064"/>
                </a:lnTo>
                <a:lnTo>
                  <a:pt x="52897" y="15826"/>
                </a:lnTo>
                <a:lnTo>
                  <a:pt x="53023" y="14635"/>
                </a:lnTo>
                <a:lnTo>
                  <a:pt x="53096" y="13954"/>
                </a:lnTo>
                <a:lnTo>
                  <a:pt x="55716" y="8406"/>
                </a:lnTo>
                <a:lnTo>
                  <a:pt x="64498" y="1667"/>
                </a:lnTo>
                <a:lnTo>
                  <a:pt x="69978" y="0"/>
                </a:lnTo>
                <a:lnTo>
                  <a:pt x="83796" y="0"/>
                </a:lnTo>
                <a:lnTo>
                  <a:pt x="89446" y="1940"/>
                </a:lnTo>
                <a:lnTo>
                  <a:pt x="97683" y="9768"/>
                </a:lnTo>
                <a:lnTo>
                  <a:pt x="98481" y="11640"/>
                </a:lnTo>
                <a:lnTo>
                  <a:pt x="73313" y="11640"/>
                </a:lnTo>
                <a:lnTo>
                  <a:pt x="71088" y="12491"/>
                </a:lnTo>
                <a:lnTo>
                  <a:pt x="69331" y="14193"/>
                </a:lnTo>
                <a:lnTo>
                  <a:pt x="67527" y="16064"/>
                </a:lnTo>
                <a:lnTo>
                  <a:pt x="66540" y="18992"/>
                </a:lnTo>
                <a:lnTo>
                  <a:pt x="66363" y="21646"/>
                </a:lnTo>
                <a:lnTo>
                  <a:pt x="66268" y="23076"/>
                </a:lnTo>
                <a:close/>
              </a:path>
              <a:path w="269875" h="74929">
                <a:moveTo>
                  <a:pt x="99759" y="73517"/>
                </a:moveTo>
                <a:lnTo>
                  <a:pt x="50645" y="73517"/>
                </a:lnTo>
                <a:lnTo>
                  <a:pt x="51190" y="68616"/>
                </a:lnTo>
                <a:lnTo>
                  <a:pt x="52789" y="63953"/>
                </a:lnTo>
                <a:lnTo>
                  <a:pt x="57976" y="55308"/>
                </a:lnTo>
                <a:lnTo>
                  <a:pt x="58099" y="55104"/>
                </a:lnTo>
                <a:lnTo>
                  <a:pt x="63340" y="49250"/>
                </a:lnTo>
                <a:lnTo>
                  <a:pt x="77598" y="35942"/>
                </a:lnTo>
                <a:lnTo>
                  <a:pt x="81380" y="32027"/>
                </a:lnTo>
                <a:lnTo>
                  <a:pt x="84715" y="27058"/>
                </a:lnTo>
                <a:lnTo>
                  <a:pt x="85668" y="24199"/>
                </a:lnTo>
                <a:lnTo>
                  <a:pt x="85668" y="18209"/>
                </a:lnTo>
                <a:lnTo>
                  <a:pt x="84902" y="16064"/>
                </a:lnTo>
                <a:lnTo>
                  <a:pt x="84817" y="15826"/>
                </a:lnTo>
                <a:lnTo>
                  <a:pt x="83115" y="14193"/>
                </a:lnTo>
                <a:lnTo>
                  <a:pt x="81482" y="12491"/>
                </a:lnTo>
                <a:lnTo>
                  <a:pt x="79167" y="11640"/>
                </a:lnTo>
                <a:lnTo>
                  <a:pt x="98481" y="11640"/>
                </a:lnTo>
                <a:lnTo>
                  <a:pt x="99759" y="14635"/>
                </a:lnTo>
                <a:lnTo>
                  <a:pt x="99665" y="24199"/>
                </a:lnTo>
                <a:lnTo>
                  <a:pt x="78725" y="52585"/>
                </a:lnTo>
                <a:lnTo>
                  <a:pt x="75900" y="55308"/>
                </a:lnTo>
                <a:lnTo>
                  <a:pt x="74743" y="56669"/>
                </a:lnTo>
                <a:lnTo>
                  <a:pt x="73585" y="57963"/>
                </a:lnTo>
                <a:lnTo>
                  <a:pt x="72632" y="59256"/>
                </a:lnTo>
                <a:lnTo>
                  <a:pt x="71884" y="60550"/>
                </a:lnTo>
                <a:lnTo>
                  <a:pt x="99759" y="60550"/>
                </a:lnTo>
                <a:lnTo>
                  <a:pt x="99759" y="73517"/>
                </a:lnTo>
                <a:close/>
              </a:path>
              <a:path w="269875" h="74929">
                <a:moveTo>
                  <a:pt x="140432" y="74845"/>
                </a:moveTo>
                <a:lnTo>
                  <a:pt x="126205" y="74845"/>
                </a:lnTo>
                <a:lnTo>
                  <a:pt x="120453" y="72088"/>
                </a:lnTo>
                <a:lnTo>
                  <a:pt x="109570" y="37473"/>
                </a:lnTo>
                <a:lnTo>
                  <a:pt x="109561" y="37269"/>
                </a:lnTo>
                <a:lnTo>
                  <a:pt x="126205" y="0"/>
                </a:lnTo>
                <a:lnTo>
                  <a:pt x="140432" y="0"/>
                </a:lnTo>
                <a:lnTo>
                  <a:pt x="145871" y="2484"/>
                </a:lnTo>
                <a:lnTo>
                  <a:pt x="149814" y="7453"/>
                </a:lnTo>
                <a:lnTo>
                  <a:pt x="152314" y="11640"/>
                </a:lnTo>
                <a:lnTo>
                  <a:pt x="131651" y="11640"/>
                </a:lnTo>
                <a:lnTo>
                  <a:pt x="130153" y="12184"/>
                </a:lnTo>
                <a:lnTo>
                  <a:pt x="124440" y="47027"/>
                </a:lnTo>
                <a:lnTo>
                  <a:pt x="124810" y="51938"/>
                </a:lnTo>
                <a:lnTo>
                  <a:pt x="125694" y="55138"/>
                </a:lnTo>
                <a:lnTo>
                  <a:pt x="126511" y="58405"/>
                </a:lnTo>
                <a:lnTo>
                  <a:pt x="127533" y="60481"/>
                </a:lnTo>
                <a:lnTo>
                  <a:pt x="130153" y="62660"/>
                </a:lnTo>
                <a:lnTo>
                  <a:pt x="131651" y="63204"/>
                </a:lnTo>
                <a:lnTo>
                  <a:pt x="152357" y="63204"/>
                </a:lnTo>
                <a:lnTo>
                  <a:pt x="149894" y="67391"/>
                </a:lnTo>
                <a:lnTo>
                  <a:pt x="145946" y="72360"/>
                </a:lnTo>
                <a:lnTo>
                  <a:pt x="140432" y="74845"/>
                </a:lnTo>
                <a:close/>
              </a:path>
              <a:path w="269875" h="74929">
                <a:moveTo>
                  <a:pt x="152357" y="63204"/>
                </a:moveTo>
                <a:lnTo>
                  <a:pt x="134986" y="63204"/>
                </a:lnTo>
                <a:lnTo>
                  <a:pt x="136450" y="62660"/>
                </a:lnTo>
                <a:lnTo>
                  <a:pt x="139037" y="60481"/>
                </a:lnTo>
                <a:lnTo>
                  <a:pt x="140058" y="58541"/>
                </a:lnTo>
                <a:lnTo>
                  <a:pt x="141759" y="52143"/>
                </a:lnTo>
                <a:lnTo>
                  <a:pt x="142160" y="47027"/>
                </a:lnTo>
                <a:lnTo>
                  <a:pt x="142156" y="27671"/>
                </a:lnTo>
                <a:lnTo>
                  <a:pt x="134986" y="11640"/>
                </a:lnTo>
                <a:lnTo>
                  <a:pt x="152314" y="11640"/>
                </a:lnTo>
                <a:lnTo>
                  <a:pt x="157042" y="37473"/>
                </a:lnTo>
                <a:lnTo>
                  <a:pt x="156644" y="46050"/>
                </a:lnTo>
                <a:lnTo>
                  <a:pt x="156599" y="47027"/>
                </a:lnTo>
                <a:lnTo>
                  <a:pt x="155284" y="55138"/>
                </a:lnTo>
                <a:lnTo>
                  <a:pt x="155255" y="55317"/>
                </a:lnTo>
                <a:lnTo>
                  <a:pt x="153021" y="62075"/>
                </a:lnTo>
                <a:lnTo>
                  <a:pt x="152357" y="63204"/>
                </a:lnTo>
                <a:close/>
              </a:path>
              <a:path w="269875" h="74929">
                <a:moveTo>
                  <a:pt x="196591" y="74845"/>
                </a:moveTo>
                <a:lnTo>
                  <a:pt x="182364" y="74845"/>
                </a:lnTo>
                <a:lnTo>
                  <a:pt x="176612" y="72088"/>
                </a:lnTo>
                <a:lnTo>
                  <a:pt x="165729" y="37473"/>
                </a:lnTo>
                <a:lnTo>
                  <a:pt x="165721" y="37269"/>
                </a:lnTo>
                <a:lnTo>
                  <a:pt x="166114" y="28828"/>
                </a:lnTo>
                <a:lnTo>
                  <a:pt x="166168" y="27671"/>
                </a:lnTo>
                <a:lnTo>
                  <a:pt x="167474" y="19706"/>
                </a:lnTo>
                <a:lnTo>
                  <a:pt x="182364" y="0"/>
                </a:lnTo>
                <a:lnTo>
                  <a:pt x="196591" y="0"/>
                </a:lnTo>
                <a:lnTo>
                  <a:pt x="202031" y="2484"/>
                </a:lnTo>
                <a:lnTo>
                  <a:pt x="205973" y="7453"/>
                </a:lnTo>
                <a:lnTo>
                  <a:pt x="208473" y="11640"/>
                </a:lnTo>
                <a:lnTo>
                  <a:pt x="187810" y="11640"/>
                </a:lnTo>
                <a:lnTo>
                  <a:pt x="186313" y="12184"/>
                </a:lnTo>
                <a:lnTo>
                  <a:pt x="180600" y="47027"/>
                </a:lnTo>
                <a:lnTo>
                  <a:pt x="180969" y="51938"/>
                </a:lnTo>
                <a:lnTo>
                  <a:pt x="181854" y="55138"/>
                </a:lnTo>
                <a:lnTo>
                  <a:pt x="182671" y="58405"/>
                </a:lnTo>
                <a:lnTo>
                  <a:pt x="183692" y="60481"/>
                </a:lnTo>
                <a:lnTo>
                  <a:pt x="186313" y="62660"/>
                </a:lnTo>
                <a:lnTo>
                  <a:pt x="187810" y="63204"/>
                </a:lnTo>
                <a:lnTo>
                  <a:pt x="208516" y="63204"/>
                </a:lnTo>
                <a:lnTo>
                  <a:pt x="206053" y="67391"/>
                </a:lnTo>
                <a:lnTo>
                  <a:pt x="202105" y="72360"/>
                </a:lnTo>
                <a:lnTo>
                  <a:pt x="196591" y="74845"/>
                </a:lnTo>
                <a:close/>
              </a:path>
              <a:path w="269875" h="74929">
                <a:moveTo>
                  <a:pt x="208516" y="63204"/>
                </a:moveTo>
                <a:lnTo>
                  <a:pt x="191146" y="63204"/>
                </a:lnTo>
                <a:lnTo>
                  <a:pt x="192609" y="62660"/>
                </a:lnTo>
                <a:lnTo>
                  <a:pt x="195196" y="60481"/>
                </a:lnTo>
                <a:lnTo>
                  <a:pt x="196217" y="58541"/>
                </a:lnTo>
                <a:lnTo>
                  <a:pt x="197919" y="52143"/>
                </a:lnTo>
                <a:lnTo>
                  <a:pt x="198319" y="47027"/>
                </a:lnTo>
                <a:lnTo>
                  <a:pt x="198316" y="27671"/>
                </a:lnTo>
                <a:lnTo>
                  <a:pt x="191146" y="11640"/>
                </a:lnTo>
                <a:lnTo>
                  <a:pt x="208473" y="11640"/>
                </a:lnTo>
                <a:lnTo>
                  <a:pt x="213201" y="37473"/>
                </a:lnTo>
                <a:lnTo>
                  <a:pt x="212804" y="46050"/>
                </a:lnTo>
                <a:lnTo>
                  <a:pt x="212758" y="47027"/>
                </a:lnTo>
                <a:lnTo>
                  <a:pt x="211443" y="55138"/>
                </a:lnTo>
                <a:lnTo>
                  <a:pt x="211414" y="55317"/>
                </a:lnTo>
                <a:lnTo>
                  <a:pt x="209181" y="62075"/>
                </a:lnTo>
                <a:lnTo>
                  <a:pt x="208516" y="63204"/>
                </a:lnTo>
                <a:close/>
              </a:path>
              <a:path w="269875" h="74929">
                <a:moveTo>
                  <a:pt x="252751" y="74845"/>
                </a:moveTo>
                <a:lnTo>
                  <a:pt x="238524" y="74845"/>
                </a:lnTo>
                <a:lnTo>
                  <a:pt x="232772" y="72088"/>
                </a:lnTo>
                <a:lnTo>
                  <a:pt x="221880" y="37269"/>
                </a:lnTo>
                <a:lnTo>
                  <a:pt x="222273" y="28828"/>
                </a:lnTo>
                <a:lnTo>
                  <a:pt x="222327" y="27671"/>
                </a:lnTo>
                <a:lnTo>
                  <a:pt x="223634" y="19706"/>
                </a:lnTo>
                <a:lnTo>
                  <a:pt x="223667" y="19502"/>
                </a:lnTo>
                <a:lnTo>
                  <a:pt x="225901" y="12763"/>
                </a:lnTo>
                <a:lnTo>
                  <a:pt x="229028" y="7453"/>
                </a:lnTo>
                <a:lnTo>
                  <a:pt x="232976" y="2484"/>
                </a:lnTo>
                <a:lnTo>
                  <a:pt x="238524" y="0"/>
                </a:lnTo>
                <a:lnTo>
                  <a:pt x="252751" y="0"/>
                </a:lnTo>
                <a:lnTo>
                  <a:pt x="258190" y="2484"/>
                </a:lnTo>
                <a:lnTo>
                  <a:pt x="262133" y="7453"/>
                </a:lnTo>
                <a:lnTo>
                  <a:pt x="264633" y="11640"/>
                </a:lnTo>
                <a:lnTo>
                  <a:pt x="243970" y="11640"/>
                </a:lnTo>
                <a:lnTo>
                  <a:pt x="242472" y="12184"/>
                </a:lnTo>
                <a:lnTo>
                  <a:pt x="236759" y="47027"/>
                </a:lnTo>
                <a:lnTo>
                  <a:pt x="237128" y="51938"/>
                </a:lnTo>
                <a:lnTo>
                  <a:pt x="238013" y="55138"/>
                </a:lnTo>
                <a:lnTo>
                  <a:pt x="238830" y="58405"/>
                </a:lnTo>
                <a:lnTo>
                  <a:pt x="239852" y="60481"/>
                </a:lnTo>
                <a:lnTo>
                  <a:pt x="242472" y="62660"/>
                </a:lnTo>
                <a:lnTo>
                  <a:pt x="243970" y="63204"/>
                </a:lnTo>
                <a:lnTo>
                  <a:pt x="264675" y="63204"/>
                </a:lnTo>
                <a:lnTo>
                  <a:pt x="262213" y="67391"/>
                </a:lnTo>
                <a:lnTo>
                  <a:pt x="258265" y="72360"/>
                </a:lnTo>
                <a:lnTo>
                  <a:pt x="252751" y="74845"/>
                </a:lnTo>
                <a:close/>
              </a:path>
              <a:path w="269875" h="74929">
                <a:moveTo>
                  <a:pt x="264675" y="63204"/>
                </a:moveTo>
                <a:lnTo>
                  <a:pt x="247305" y="63204"/>
                </a:lnTo>
                <a:lnTo>
                  <a:pt x="248769" y="62660"/>
                </a:lnTo>
                <a:lnTo>
                  <a:pt x="251355" y="60481"/>
                </a:lnTo>
                <a:lnTo>
                  <a:pt x="252376" y="58541"/>
                </a:lnTo>
                <a:lnTo>
                  <a:pt x="254078" y="52143"/>
                </a:lnTo>
                <a:lnTo>
                  <a:pt x="254478" y="47027"/>
                </a:lnTo>
                <a:lnTo>
                  <a:pt x="254475" y="27671"/>
                </a:lnTo>
                <a:lnTo>
                  <a:pt x="247305" y="11640"/>
                </a:lnTo>
                <a:lnTo>
                  <a:pt x="264633" y="11640"/>
                </a:lnTo>
                <a:lnTo>
                  <a:pt x="269360" y="37473"/>
                </a:lnTo>
                <a:lnTo>
                  <a:pt x="268963" y="46050"/>
                </a:lnTo>
                <a:lnTo>
                  <a:pt x="268918" y="47027"/>
                </a:lnTo>
                <a:lnTo>
                  <a:pt x="267603" y="55138"/>
                </a:lnTo>
                <a:lnTo>
                  <a:pt x="267574" y="55317"/>
                </a:lnTo>
                <a:lnTo>
                  <a:pt x="265340" y="62075"/>
                </a:lnTo>
                <a:lnTo>
                  <a:pt x="264675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13" name="object 313" descr=""/>
          <p:cNvGrpSpPr/>
          <p:nvPr/>
        </p:nvGrpSpPr>
        <p:grpSpPr>
          <a:xfrm>
            <a:off x="369630" y="4216958"/>
            <a:ext cx="802005" cy="74930"/>
            <a:chOff x="369630" y="4216958"/>
            <a:chExt cx="802005" cy="74930"/>
          </a:xfrm>
        </p:grpSpPr>
        <p:pic>
          <p:nvPicPr>
            <p:cNvPr id="314" name="object 314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69630" y="4216958"/>
              <a:ext cx="752535" cy="74436"/>
            </a:xfrm>
            <a:prstGeom prst="rect">
              <a:avLst/>
            </a:prstGeom>
          </p:spPr>
        </p:pic>
        <p:sp>
          <p:nvSpPr>
            <p:cNvPr id="315" name="object 315" descr=""/>
            <p:cNvSpPr/>
            <p:nvPr/>
          </p:nvSpPr>
          <p:spPr>
            <a:xfrm>
              <a:off x="1161070" y="4279856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10210" y="10210"/>
                  </a:moveTo>
                  <a:lnTo>
                    <a:pt x="0" y="10210"/>
                  </a:lnTo>
                  <a:lnTo>
                    <a:pt x="0" y="0"/>
                  </a:lnTo>
                  <a:lnTo>
                    <a:pt x="10210" y="0"/>
                  </a:lnTo>
                  <a:lnTo>
                    <a:pt x="10210" y="1021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6" name="object 316" descr=""/>
          <p:cNvSpPr/>
          <p:nvPr/>
        </p:nvSpPr>
        <p:spPr>
          <a:xfrm>
            <a:off x="1218250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7" name="object 317" descr=""/>
          <p:cNvSpPr/>
          <p:nvPr/>
        </p:nvSpPr>
        <p:spPr>
          <a:xfrm>
            <a:off x="1274410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8" name="object 318" descr=""/>
          <p:cNvSpPr/>
          <p:nvPr/>
        </p:nvSpPr>
        <p:spPr>
          <a:xfrm>
            <a:off x="1330569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9" name="object 319" descr=""/>
          <p:cNvSpPr/>
          <p:nvPr/>
        </p:nvSpPr>
        <p:spPr>
          <a:xfrm>
            <a:off x="1386728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0" name="object 320" descr=""/>
          <p:cNvSpPr/>
          <p:nvPr/>
        </p:nvSpPr>
        <p:spPr>
          <a:xfrm>
            <a:off x="1443909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1" name="object 321" descr=""/>
          <p:cNvSpPr/>
          <p:nvPr/>
        </p:nvSpPr>
        <p:spPr>
          <a:xfrm>
            <a:off x="1500068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2" name="object 322" descr=""/>
          <p:cNvSpPr/>
          <p:nvPr/>
        </p:nvSpPr>
        <p:spPr>
          <a:xfrm>
            <a:off x="1556228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3" name="object 323" descr=""/>
          <p:cNvSpPr/>
          <p:nvPr/>
        </p:nvSpPr>
        <p:spPr>
          <a:xfrm>
            <a:off x="1612387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4" name="object 324" descr=""/>
          <p:cNvSpPr/>
          <p:nvPr/>
        </p:nvSpPr>
        <p:spPr>
          <a:xfrm>
            <a:off x="1668546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5" name="object 325" descr=""/>
          <p:cNvSpPr/>
          <p:nvPr/>
        </p:nvSpPr>
        <p:spPr>
          <a:xfrm>
            <a:off x="1726748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6" name="object 326" descr=""/>
          <p:cNvSpPr/>
          <p:nvPr/>
        </p:nvSpPr>
        <p:spPr>
          <a:xfrm>
            <a:off x="1782907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7" name="object 327" descr=""/>
          <p:cNvSpPr/>
          <p:nvPr/>
        </p:nvSpPr>
        <p:spPr>
          <a:xfrm>
            <a:off x="1840088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8" name="object 328" descr=""/>
          <p:cNvSpPr/>
          <p:nvPr/>
        </p:nvSpPr>
        <p:spPr>
          <a:xfrm>
            <a:off x="1896247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9" name="object 329" descr=""/>
          <p:cNvSpPr/>
          <p:nvPr/>
        </p:nvSpPr>
        <p:spPr>
          <a:xfrm>
            <a:off x="1952407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0" name="object 330" descr=""/>
          <p:cNvSpPr/>
          <p:nvPr/>
        </p:nvSpPr>
        <p:spPr>
          <a:xfrm>
            <a:off x="2008566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1" name="object 331" descr=""/>
          <p:cNvSpPr/>
          <p:nvPr/>
        </p:nvSpPr>
        <p:spPr>
          <a:xfrm>
            <a:off x="2064725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2" name="object 332" descr=""/>
          <p:cNvSpPr/>
          <p:nvPr/>
        </p:nvSpPr>
        <p:spPr>
          <a:xfrm>
            <a:off x="2121906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3" name="object 333" descr=""/>
          <p:cNvSpPr/>
          <p:nvPr/>
        </p:nvSpPr>
        <p:spPr>
          <a:xfrm>
            <a:off x="2178065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4" name="object 334" descr=""/>
          <p:cNvSpPr/>
          <p:nvPr/>
        </p:nvSpPr>
        <p:spPr>
          <a:xfrm>
            <a:off x="2234225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5" name="object 335" descr=""/>
          <p:cNvSpPr/>
          <p:nvPr/>
        </p:nvSpPr>
        <p:spPr>
          <a:xfrm>
            <a:off x="2290384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6" name="object 336" descr=""/>
          <p:cNvSpPr/>
          <p:nvPr/>
        </p:nvSpPr>
        <p:spPr>
          <a:xfrm>
            <a:off x="2347565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7" name="object 337" descr=""/>
          <p:cNvSpPr/>
          <p:nvPr/>
        </p:nvSpPr>
        <p:spPr>
          <a:xfrm>
            <a:off x="2403724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8" name="object 338" descr=""/>
          <p:cNvSpPr/>
          <p:nvPr/>
        </p:nvSpPr>
        <p:spPr>
          <a:xfrm>
            <a:off x="2459883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9" name="object 339" descr=""/>
          <p:cNvSpPr/>
          <p:nvPr/>
        </p:nvSpPr>
        <p:spPr>
          <a:xfrm>
            <a:off x="2516043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0" name="object 340" descr=""/>
          <p:cNvSpPr/>
          <p:nvPr/>
        </p:nvSpPr>
        <p:spPr>
          <a:xfrm>
            <a:off x="2572202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1" name="object 341" descr=""/>
          <p:cNvSpPr/>
          <p:nvPr/>
        </p:nvSpPr>
        <p:spPr>
          <a:xfrm>
            <a:off x="2629383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2" name="object 342" descr=""/>
          <p:cNvSpPr/>
          <p:nvPr/>
        </p:nvSpPr>
        <p:spPr>
          <a:xfrm>
            <a:off x="2685542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3" name="object 343" descr=""/>
          <p:cNvSpPr/>
          <p:nvPr/>
        </p:nvSpPr>
        <p:spPr>
          <a:xfrm>
            <a:off x="2741701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4" name="object 344" descr=""/>
          <p:cNvSpPr/>
          <p:nvPr/>
        </p:nvSpPr>
        <p:spPr>
          <a:xfrm>
            <a:off x="2797861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5" name="object 345" descr=""/>
          <p:cNvSpPr/>
          <p:nvPr/>
        </p:nvSpPr>
        <p:spPr>
          <a:xfrm>
            <a:off x="2855041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6" name="object 346" descr=""/>
          <p:cNvSpPr/>
          <p:nvPr/>
        </p:nvSpPr>
        <p:spPr>
          <a:xfrm>
            <a:off x="2911201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7" name="object 347" descr=""/>
          <p:cNvSpPr/>
          <p:nvPr/>
        </p:nvSpPr>
        <p:spPr>
          <a:xfrm>
            <a:off x="2969402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8" name="object 348" descr=""/>
          <p:cNvSpPr/>
          <p:nvPr/>
        </p:nvSpPr>
        <p:spPr>
          <a:xfrm>
            <a:off x="3025562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9" name="object 349" descr=""/>
          <p:cNvSpPr/>
          <p:nvPr/>
        </p:nvSpPr>
        <p:spPr>
          <a:xfrm>
            <a:off x="3081721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0" name="object 350" descr=""/>
          <p:cNvSpPr/>
          <p:nvPr/>
        </p:nvSpPr>
        <p:spPr>
          <a:xfrm>
            <a:off x="3137880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1" name="object 351" descr=""/>
          <p:cNvSpPr/>
          <p:nvPr/>
        </p:nvSpPr>
        <p:spPr>
          <a:xfrm>
            <a:off x="3194040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2" name="object 352" descr=""/>
          <p:cNvSpPr/>
          <p:nvPr/>
        </p:nvSpPr>
        <p:spPr>
          <a:xfrm>
            <a:off x="3251220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3" name="object 353" descr=""/>
          <p:cNvSpPr/>
          <p:nvPr/>
        </p:nvSpPr>
        <p:spPr>
          <a:xfrm>
            <a:off x="3307379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4" name="object 354" descr=""/>
          <p:cNvSpPr/>
          <p:nvPr/>
        </p:nvSpPr>
        <p:spPr>
          <a:xfrm>
            <a:off x="3363539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5" name="object 355" descr=""/>
          <p:cNvSpPr/>
          <p:nvPr/>
        </p:nvSpPr>
        <p:spPr>
          <a:xfrm>
            <a:off x="3419699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6" name="object 356" descr=""/>
          <p:cNvSpPr/>
          <p:nvPr/>
        </p:nvSpPr>
        <p:spPr>
          <a:xfrm>
            <a:off x="3476879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7" name="object 357" descr=""/>
          <p:cNvSpPr/>
          <p:nvPr/>
        </p:nvSpPr>
        <p:spPr>
          <a:xfrm>
            <a:off x="3533038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8" name="object 358" descr=""/>
          <p:cNvSpPr/>
          <p:nvPr/>
        </p:nvSpPr>
        <p:spPr>
          <a:xfrm>
            <a:off x="3589197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9" name="object 359" descr=""/>
          <p:cNvSpPr/>
          <p:nvPr/>
        </p:nvSpPr>
        <p:spPr>
          <a:xfrm>
            <a:off x="3645357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0" name="object 360" descr=""/>
          <p:cNvSpPr/>
          <p:nvPr/>
        </p:nvSpPr>
        <p:spPr>
          <a:xfrm>
            <a:off x="3701516" y="42798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1" name="object 361" descr=""/>
          <p:cNvSpPr/>
          <p:nvPr/>
        </p:nvSpPr>
        <p:spPr>
          <a:xfrm>
            <a:off x="3898789" y="4216549"/>
            <a:ext cx="269875" cy="74930"/>
          </a:xfrm>
          <a:custGeom>
            <a:avLst/>
            <a:gdLst/>
            <a:ahLst/>
            <a:cxnLst/>
            <a:rect l="l" t="t" r="r" b="b"/>
            <a:pathLst>
              <a:path w="269875" h="74929">
                <a:moveTo>
                  <a:pt x="0" y="31245"/>
                </a:moveTo>
                <a:lnTo>
                  <a:pt x="0" y="18481"/>
                </a:lnTo>
                <a:lnTo>
                  <a:pt x="3675" y="17256"/>
                </a:lnTo>
                <a:lnTo>
                  <a:pt x="7658" y="14975"/>
                </a:lnTo>
                <a:lnTo>
                  <a:pt x="11946" y="11640"/>
                </a:lnTo>
                <a:lnTo>
                  <a:pt x="16167" y="8304"/>
                </a:lnTo>
                <a:lnTo>
                  <a:pt x="19094" y="4424"/>
                </a:lnTo>
                <a:lnTo>
                  <a:pt x="20727" y="0"/>
                </a:lnTo>
                <a:lnTo>
                  <a:pt x="32061" y="0"/>
                </a:lnTo>
                <a:lnTo>
                  <a:pt x="32061" y="20625"/>
                </a:lnTo>
                <a:lnTo>
                  <a:pt x="18073" y="20625"/>
                </a:lnTo>
                <a:lnTo>
                  <a:pt x="12967" y="25390"/>
                </a:lnTo>
                <a:lnTo>
                  <a:pt x="6943" y="28930"/>
                </a:lnTo>
                <a:lnTo>
                  <a:pt x="0" y="31245"/>
                </a:lnTo>
                <a:close/>
              </a:path>
              <a:path w="269875" h="74929">
                <a:moveTo>
                  <a:pt x="32061" y="73517"/>
                </a:moveTo>
                <a:lnTo>
                  <a:pt x="18073" y="73517"/>
                </a:lnTo>
                <a:lnTo>
                  <a:pt x="18073" y="20625"/>
                </a:lnTo>
                <a:lnTo>
                  <a:pt x="32061" y="20625"/>
                </a:lnTo>
                <a:lnTo>
                  <a:pt x="32061" y="73517"/>
                </a:lnTo>
                <a:close/>
              </a:path>
              <a:path w="269875" h="74929">
                <a:moveTo>
                  <a:pt x="66268" y="23076"/>
                </a:moveTo>
                <a:lnTo>
                  <a:pt x="52279" y="21646"/>
                </a:lnTo>
                <a:lnTo>
                  <a:pt x="52872" y="16064"/>
                </a:lnTo>
                <a:lnTo>
                  <a:pt x="52897" y="15826"/>
                </a:lnTo>
                <a:lnTo>
                  <a:pt x="53023" y="14635"/>
                </a:lnTo>
                <a:lnTo>
                  <a:pt x="53096" y="13954"/>
                </a:lnTo>
                <a:lnTo>
                  <a:pt x="55716" y="8406"/>
                </a:lnTo>
                <a:lnTo>
                  <a:pt x="64498" y="1667"/>
                </a:lnTo>
                <a:lnTo>
                  <a:pt x="69978" y="0"/>
                </a:lnTo>
                <a:lnTo>
                  <a:pt x="83796" y="0"/>
                </a:lnTo>
                <a:lnTo>
                  <a:pt x="89446" y="1940"/>
                </a:lnTo>
                <a:lnTo>
                  <a:pt x="97683" y="9768"/>
                </a:lnTo>
                <a:lnTo>
                  <a:pt x="98481" y="11640"/>
                </a:lnTo>
                <a:lnTo>
                  <a:pt x="73313" y="11640"/>
                </a:lnTo>
                <a:lnTo>
                  <a:pt x="71088" y="12491"/>
                </a:lnTo>
                <a:lnTo>
                  <a:pt x="69331" y="14193"/>
                </a:lnTo>
                <a:lnTo>
                  <a:pt x="67527" y="16064"/>
                </a:lnTo>
                <a:lnTo>
                  <a:pt x="66540" y="18992"/>
                </a:lnTo>
                <a:lnTo>
                  <a:pt x="66363" y="21646"/>
                </a:lnTo>
                <a:lnTo>
                  <a:pt x="66268" y="23076"/>
                </a:lnTo>
                <a:close/>
              </a:path>
              <a:path w="269875" h="74929">
                <a:moveTo>
                  <a:pt x="99759" y="73517"/>
                </a:moveTo>
                <a:lnTo>
                  <a:pt x="50645" y="73517"/>
                </a:lnTo>
                <a:lnTo>
                  <a:pt x="51190" y="68616"/>
                </a:lnTo>
                <a:lnTo>
                  <a:pt x="52789" y="63953"/>
                </a:lnTo>
                <a:lnTo>
                  <a:pt x="57976" y="55308"/>
                </a:lnTo>
                <a:lnTo>
                  <a:pt x="58099" y="55104"/>
                </a:lnTo>
                <a:lnTo>
                  <a:pt x="63340" y="49250"/>
                </a:lnTo>
                <a:lnTo>
                  <a:pt x="77598" y="35942"/>
                </a:lnTo>
                <a:lnTo>
                  <a:pt x="81380" y="32027"/>
                </a:lnTo>
                <a:lnTo>
                  <a:pt x="84715" y="27058"/>
                </a:lnTo>
                <a:lnTo>
                  <a:pt x="85668" y="24199"/>
                </a:lnTo>
                <a:lnTo>
                  <a:pt x="85668" y="18209"/>
                </a:lnTo>
                <a:lnTo>
                  <a:pt x="84902" y="16064"/>
                </a:lnTo>
                <a:lnTo>
                  <a:pt x="84817" y="15826"/>
                </a:lnTo>
                <a:lnTo>
                  <a:pt x="83115" y="14193"/>
                </a:lnTo>
                <a:lnTo>
                  <a:pt x="81482" y="12491"/>
                </a:lnTo>
                <a:lnTo>
                  <a:pt x="79167" y="11640"/>
                </a:lnTo>
                <a:lnTo>
                  <a:pt x="98481" y="11640"/>
                </a:lnTo>
                <a:lnTo>
                  <a:pt x="99759" y="14635"/>
                </a:lnTo>
                <a:lnTo>
                  <a:pt x="99665" y="24199"/>
                </a:lnTo>
                <a:lnTo>
                  <a:pt x="78725" y="52585"/>
                </a:lnTo>
                <a:lnTo>
                  <a:pt x="75900" y="55308"/>
                </a:lnTo>
                <a:lnTo>
                  <a:pt x="74743" y="56669"/>
                </a:lnTo>
                <a:lnTo>
                  <a:pt x="73585" y="57963"/>
                </a:lnTo>
                <a:lnTo>
                  <a:pt x="72632" y="59256"/>
                </a:lnTo>
                <a:lnTo>
                  <a:pt x="71884" y="60550"/>
                </a:lnTo>
                <a:lnTo>
                  <a:pt x="99759" y="60550"/>
                </a:lnTo>
                <a:lnTo>
                  <a:pt x="99759" y="73517"/>
                </a:lnTo>
                <a:close/>
              </a:path>
              <a:path w="269875" h="74929">
                <a:moveTo>
                  <a:pt x="123448" y="23076"/>
                </a:moveTo>
                <a:lnTo>
                  <a:pt x="109459" y="21646"/>
                </a:lnTo>
                <a:lnTo>
                  <a:pt x="110052" y="16064"/>
                </a:lnTo>
                <a:lnTo>
                  <a:pt x="110077" y="15826"/>
                </a:lnTo>
                <a:lnTo>
                  <a:pt x="127158" y="0"/>
                </a:lnTo>
                <a:lnTo>
                  <a:pt x="140977" y="0"/>
                </a:lnTo>
                <a:lnTo>
                  <a:pt x="146627" y="1940"/>
                </a:lnTo>
                <a:lnTo>
                  <a:pt x="154863" y="9768"/>
                </a:lnTo>
                <a:lnTo>
                  <a:pt x="155662" y="11640"/>
                </a:lnTo>
                <a:lnTo>
                  <a:pt x="130494" y="11640"/>
                </a:lnTo>
                <a:lnTo>
                  <a:pt x="128268" y="12491"/>
                </a:lnTo>
                <a:lnTo>
                  <a:pt x="126511" y="14193"/>
                </a:lnTo>
                <a:lnTo>
                  <a:pt x="124707" y="16064"/>
                </a:lnTo>
                <a:lnTo>
                  <a:pt x="123720" y="18992"/>
                </a:lnTo>
                <a:lnTo>
                  <a:pt x="123543" y="21646"/>
                </a:lnTo>
                <a:lnTo>
                  <a:pt x="123448" y="23076"/>
                </a:lnTo>
                <a:close/>
              </a:path>
              <a:path w="269875" h="74929">
                <a:moveTo>
                  <a:pt x="156940" y="73517"/>
                </a:moveTo>
                <a:lnTo>
                  <a:pt x="107826" y="73517"/>
                </a:lnTo>
                <a:lnTo>
                  <a:pt x="108370" y="68616"/>
                </a:lnTo>
                <a:lnTo>
                  <a:pt x="109970" y="63953"/>
                </a:lnTo>
                <a:lnTo>
                  <a:pt x="115157" y="55308"/>
                </a:lnTo>
                <a:lnTo>
                  <a:pt x="115279" y="55104"/>
                </a:lnTo>
                <a:lnTo>
                  <a:pt x="120521" y="49250"/>
                </a:lnTo>
                <a:lnTo>
                  <a:pt x="134779" y="35942"/>
                </a:lnTo>
                <a:lnTo>
                  <a:pt x="138560" y="32027"/>
                </a:lnTo>
                <a:lnTo>
                  <a:pt x="141896" y="27058"/>
                </a:lnTo>
                <a:lnTo>
                  <a:pt x="142849" y="24199"/>
                </a:lnTo>
                <a:lnTo>
                  <a:pt x="142849" y="18209"/>
                </a:lnTo>
                <a:lnTo>
                  <a:pt x="142083" y="16064"/>
                </a:lnTo>
                <a:lnTo>
                  <a:pt x="141998" y="15826"/>
                </a:lnTo>
                <a:lnTo>
                  <a:pt x="140296" y="14193"/>
                </a:lnTo>
                <a:lnTo>
                  <a:pt x="138662" y="12491"/>
                </a:lnTo>
                <a:lnTo>
                  <a:pt x="136348" y="11640"/>
                </a:lnTo>
                <a:lnTo>
                  <a:pt x="155662" y="11640"/>
                </a:lnTo>
                <a:lnTo>
                  <a:pt x="156940" y="14635"/>
                </a:lnTo>
                <a:lnTo>
                  <a:pt x="156845" y="24199"/>
                </a:lnTo>
                <a:lnTo>
                  <a:pt x="135905" y="52585"/>
                </a:lnTo>
                <a:lnTo>
                  <a:pt x="133080" y="55308"/>
                </a:lnTo>
                <a:lnTo>
                  <a:pt x="131923" y="56669"/>
                </a:lnTo>
                <a:lnTo>
                  <a:pt x="130766" y="57963"/>
                </a:lnTo>
                <a:lnTo>
                  <a:pt x="129813" y="59256"/>
                </a:lnTo>
                <a:lnTo>
                  <a:pt x="129064" y="60550"/>
                </a:lnTo>
                <a:lnTo>
                  <a:pt x="156940" y="60550"/>
                </a:lnTo>
                <a:lnTo>
                  <a:pt x="156940" y="73517"/>
                </a:lnTo>
                <a:close/>
              </a:path>
              <a:path w="269875" h="74929">
                <a:moveTo>
                  <a:pt x="196591" y="74845"/>
                </a:moveTo>
                <a:lnTo>
                  <a:pt x="182364" y="74845"/>
                </a:lnTo>
                <a:lnTo>
                  <a:pt x="176612" y="72088"/>
                </a:lnTo>
                <a:lnTo>
                  <a:pt x="165729" y="37473"/>
                </a:lnTo>
                <a:lnTo>
                  <a:pt x="165721" y="37269"/>
                </a:lnTo>
                <a:lnTo>
                  <a:pt x="166114" y="28828"/>
                </a:lnTo>
                <a:lnTo>
                  <a:pt x="166168" y="27671"/>
                </a:lnTo>
                <a:lnTo>
                  <a:pt x="167474" y="19706"/>
                </a:lnTo>
                <a:lnTo>
                  <a:pt x="182364" y="0"/>
                </a:lnTo>
                <a:lnTo>
                  <a:pt x="196591" y="0"/>
                </a:lnTo>
                <a:lnTo>
                  <a:pt x="202031" y="2484"/>
                </a:lnTo>
                <a:lnTo>
                  <a:pt x="205973" y="7453"/>
                </a:lnTo>
                <a:lnTo>
                  <a:pt x="208473" y="11640"/>
                </a:lnTo>
                <a:lnTo>
                  <a:pt x="187810" y="11640"/>
                </a:lnTo>
                <a:lnTo>
                  <a:pt x="186313" y="12184"/>
                </a:lnTo>
                <a:lnTo>
                  <a:pt x="180600" y="47027"/>
                </a:lnTo>
                <a:lnTo>
                  <a:pt x="180969" y="51938"/>
                </a:lnTo>
                <a:lnTo>
                  <a:pt x="181854" y="55138"/>
                </a:lnTo>
                <a:lnTo>
                  <a:pt x="182671" y="58405"/>
                </a:lnTo>
                <a:lnTo>
                  <a:pt x="183692" y="60481"/>
                </a:lnTo>
                <a:lnTo>
                  <a:pt x="186313" y="62660"/>
                </a:lnTo>
                <a:lnTo>
                  <a:pt x="187810" y="63204"/>
                </a:lnTo>
                <a:lnTo>
                  <a:pt x="208516" y="63204"/>
                </a:lnTo>
                <a:lnTo>
                  <a:pt x="206053" y="67391"/>
                </a:lnTo>
                <a:lnTo>
                  <a:pt x="202105" y="72360"/>
                </a:lnTo>
                <a:lnTo>
                  <a:pt x="196591" y="74845"/>
                </a:lnTo>
                <a:close/>
              </a:path>
              <a:path w="269875" h="74929">
                <a:moveTo>
                  <a:pt x="208516" y="63204"/>
                </a:moveTo>
                <a:lnTo>
                  <a:pt x="191146" y="63204"/>
                </a:lnTo>
                <a:lnTo>
                  <a:pt x="192609" y="62660"/>
                </a:lnTo>
                <a:lnTo>
                  <a:pt x="195196" y="60481"/>
                </a:lnTo>
                <a:lnTo>
                  <a:pt x="196217" y="58541"/>
                </a:lnTo>
                <a:lnTo>
                  <a:pt x="197919" y="52143"/>
                </a:lnTo>
                <a:lnTo>
                  <a:pt x="198319" y="47027"/>
                </a:lnTo>
                <a:lnTo>
                  <a:pt x="198316" y="27671"/>
                </a:lnTo>
                <a:lnTo>
                  <a:pt x="191146" y="11640"/>
                </a:lnTo>
                <a:lnTo>
                  <a:pt x="208473" y="11640"/>
                </a:lnTo>
                <a:lnTo>
                  <a:pt x="213201" y="37473"/>
                </a:lnTo>
                <a:lnTo>
                  <a:pt x="212804" y="46050"/>
                </a:lnTo>
                <a:lnTo>
                  <a:pt x="212758" y="47027"/>
                </a:lnTo>
                <a:lnTo>
                  <a:pt x="211443" y="55138"/>
                </a:lnTo>
                <a:lnTo>
                  <a:pt x="211414" y="55317"/>
                </a:lnTo>
                <a:lnTo>
                  <a:pt x="209181" y="62075"/>
                </a:lnTo>
                <a:lnTo>
                  <a:pt x="208516" y="63204"/>
                </a:lnTo>
                <a:close/>
              </a:path>
              <a:path w="269875" h="74929">
                <a:moveTo>
                  <a:pt x="252751" y="74845"/>
                </a:moveTo>
                <a:lnTo>
                  <a:pt x="238524" y="74845"/>
                </a:lnTo>
                <a:lnTo>
                  <a:pt x="232772" y="72088"/>
                </a:lnTo>
                <a:lnTo>
                  <a:pt x="221880" y="37269"/>
                </a:lnTo>
                <a:lnTo>
                  <a:pt x="222273" y="28828"/>
                </a:lnTo>
                <a:lnTo>
                  <a:pt x="222327" y="27671"/>
                </a:lnTo>
                <a:lnTo>
                  <a:pt x="223634" y="19706"/>
                </a:lnTo>
                <a:lnTo>
                  <a:pt x="223667" y="19502"/>
                </a:lnTo>
                <a:lnTo>
                  <a:pt x="225901" y="12763"/>
                </a:lnTo>
                <a:lnTo>
                  <a:pt x="229028" y="7453"/>
                </a:lnTo>
                <a:lnTo>
                  <a:pt x="232976" y="2484"/>
                </a:lnTo>
                <a:lnTo>
                  <a:pt x="238524" y="0"/>
                </a:lnTo>
                <a:lnTo>
                  <a:pt x="252751" y="0"/>
                </a:lnTo>
                <a:lnTo>
                  <a:pt x="258190" y="2484"/>
                </a:lnTo>
                <a:lnTo>
                  <a:pt x="262133" y="7453"/>
                </a:lnTo>
                <a:lnTo>
                  <a:pt x="264633" y="11640"/>
                </a:lnTo>
                <a:lnTo>
                  <a:pt x="243970" y="11640"/>
                </a:lnTo>
                <a:lnTo>
                  <a:pt x="242472" y="12184"/>
                </a:lnTo>
                <a:lnTo>
                  <a:pt x="236759" y="47027"/>
                </a:lnTo>
                <a:lnTo>
                  <a:pt x="237128" y="51938"/>
                </a:lnTo>
                <a:lnTo>
                  <a:pt x="238013" y="55138"/>
                </a:lnTo>
                <a:lnTo>
                  <a:pt x="238830" y="58405"/>
                </a:lnTo>
                <a:lnTo>
                  <a:pt x="239852" y="60481"/>
                </a:lnTo>
                <a:lnTo>
                  <a:pt x="242472" y="62660"/>
                </a:lnTo>
                <a:lnTo>
                  <a:pt x="243970" y="63204"/>
                </a:lnTo>
                <a:lnTo>
                  <a:pt x="264675" y="63204"/>
                </a:lnTo>
                <a:lnTo>
                  <a:pt x="262213" y="67391"/>
                </a:lnTo>
                <a:lnTo>
                  <a:pt x="258265" y="72360"/>
                </a:lnTo>
                <a:lnTo>
                  <a:pt x="252751" y="74845"/>
                </a:lnTo>
                <a:close/>
              </a:path>
              <a:path w="269875" h="74929">
                <a:moveTo>
                  <a:pt x="264675" y="63204"/>
                </a:moveTo>
                <a:lnTo>
                  <a:pt x="247305" y="63204"/>
                </a:lnTo>
                <a:lnTo>
                  <a:pt x="248769" y="62660"/>
                </a:lnTo>
                <a:lnTo>
                  <a:pt x="251355" y="60481"/>
                </a:lnTo>
                <a:lnTo>
                  <a:pt x="252376" y="58541"/>
                </a:lnTo>
                <a:lnTo>
                  <a:pt x="254078" y="52143"/>
                </a:lnTo>
                <a:lnTo>
                  <a:pt x="254478" y="47027"/>
                </a:lnTo>
                <a:lnTo>
                  <a:pt x="254475" y="27671"/>
                </a:lnTo>
                <a:lnTo>
                  <a:pt x="247305" y="11640"/>
                </a:lnTo>
                <a:lnTo>
                  <a:pt x="264633" y="11640"/>
                </a:lnTo>
                <a:lnTo>
                  <a:pt x="269360" y="37473"/>
                </a:lnTo>
                <a:lnTo>
                  <a:pt x="268963" y="46050"/>
                </a:lnTo>
                <a:lnTo>
                  <a:pt x="268918" y="47027"/>
                </a:lnTo>
                <a:lnTo>
                  <a:pt x="267603" y="55138"/>
                </a:lnTo>
                <a:lnTo>
                  <a:pt x="267574" y="55317"/>
                </a:lnTo>
                <a:lnTo>
                  <a:pt x="265340" y="62075"/>
                </a:lnTo>
                <a:lnTo>
                  <a:pt x="264675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62" name="object 362" descr="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369630" y="4445578"/>
            <a:ext cx="2484696" cy="94552"/>
          </a:xfrm>
          <a:prstGeom prst="rect">
            <a:avLst/>
          </a:prstGeom>
        </p:spPr>
      </p:pic>
      <p:sp>
        <p:nvSpPr>
          <p:cNvPr id="363" name="object 363" descr=""/>
          <p:cNvSpPr/>
          <p:nvPr/>
        </p:nvSpPr>
        <p:spPr>
          <a:xfrm>
            <a:off x="2910588" y="450847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4" name="object 364" descr=""/>
          <p:cNvSpPr/>
          <p:nvPr/>
        </p:nvSpPr>
        <p:spPr>
          <a:xfrm>
            <a:off x="2967769" y="450847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5" name="object 365" descr=""/>
          <p:cNvSpPr/>
          <p:nvPr/>
        </p:nvSpPr>
        <p:spPr>
          <a:xfrm>
            <a:off x="3023928" y="450847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6" name="object 366" descr=""/>
          <p:cNvSpPr/>
          <p:nvPr/>
        </p:nvSpPr>
        <p:spPr>
          <a:xfrm>
            <a:off x="3080087" y="450847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7" name="object 367" descr=""/>
          <p:cNvSpPr/>
          <p:nvPr/>
        </p:nvSpPr>
        <p:spPr>
          <a:xfrm>
            <a:off x="3136247" y="450847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8" name="object 368" descr=""/>
          <p:cNvSpPr/>
          <p:nvPr/>
        </p:nvSpPr>
        <p:spPr>
          <a:xfrm>
            <a:off x="3193427" y="450847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9" name="object 369" descr=""/>
          <p:cNvSpPr/>
          <p:nvPr/>
        </p:nvSpPr>
        <p:spPr>
          <a:xfrm>
            <a:off x="3249587" y="450847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0" name="object 370" descr=""/>
          <p:cNvSpPr/>
          <p:nvPr/>
        </p:nvSpPr>
        <p:spPr>
          <a:xfrm>
            <a:off x="3305746" y="450847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1" name="object 371" descr=""/>
          <p:cNvSpPr/>
          <p:nvPr/>
        </p:nvSpPr>
        <p:spPr>
          <a:xfrm>
            <a:off x="3361906" y="450847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2" name="object 372" descr=""/>
          <p:cNvSpPr/>
          <p:nvPr/>
        </p:nvSpPr>
        <p:spPr>
          <a:xfrm>
            <a:off x="3418065" y="450847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3" name="object 373" descr=""/>
          <p:cNvSpPr/>
          <p:nvPr/>
        </p:nvSpPr>
        <p:spPr>
          <a:xfrm>
            <a:off x="3475245" y="450847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4" name="object 374" descr=""/>
          <p:cNvSpPr/>
          <p:nvPr/>
        </p:nvSpPr>
        <p:spPr>
          <a:xfrm>
            <a:off x="3531405" y="450847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5" name="object 375" descr=""/>
          <p:cNvSpPr/>
          <p:nvPr/>
        </p:nvSpPr>
        <p:spPr>
          <a:xfrm>
            <a:off x="3587564" y="450847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6" name="object 376" descr=""/>
          <p:cNvSpPr/>
          <p:nvPr/>
        </p:nvSpPr>
        <p:spPr>
          <a:xfrm>
            <a:off x="3643724" y="450847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7" name="object 377" descr=""/>
          <p:cNvSpPr/>
          <p:nvPr/>
        </p:nvSpPr>
        <p:spPr>
          <a:xfrm>
            <a:off x="3700904" y="450847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8" name="object 378" descr=""/>
          <p:cNvSpPr/>
          <p:nvPr/>
        </p:nvSpPr>
        <p:spPr>
          <a:xfrm>
            <a:off x="3898789" y="4445169"/>
            <a:ext cx="269875" cy="74930"/>
          </a:xfrm>
          <a:custGeom>
            <a:avLst/>
            <a:gdLst/>
            <a:ahLst/>
            <a:cxnLst/>
            <a:rect l="l" t="t" r="r" b="b"/>
            <a:pathLst>
              <a:path w="269875" h="74929">
                <a:moveTo>
                  <a:pt x="0" y="31245"/>
                </a:moveTo>
                <a:lnTo>
                  <a:pt x="0" y="18481"/>
                </a:lnTo>
                <a:lnTo>
                  <a:pt x="3675" y="17256"/>
                </a:lnTo>
                <a:lnTo>
                  <a:pt x="7658" y="14975"/>
                </a:lnTo>
                <a:lnTo>
                  <a:pt x="11946" y="11640"/>
                </a:lnTo>
                <a:lnTo>
                  <a:pt x="16167" y="8304"/>
                </a:lnTo>
                <a:lnTo>
                  <a:pt x="19094" y="4424"/>
                </a:lnTo>
                <a:lnTo>
                  <a:pt x="20727" y="0"/>
                </a:lnTo>
                <a:lnTo>
                  <a:pt x="32061" y="0"/>
                </a:lnTo>
                <a:lnTo>
                  <a:pt x="32061" y="20625"/>
                </a:lnTo>
                <a:lnTo>
                  <a:pt x="18073" y="20625"/>
                </a:lnTo>
                <a:lnTo>
                  <a:pt x="12967" y="25390"/>
                </a:lnTo>
                <a:lnTo>
                  <a:pt x="6943" y="28930"/>
                </a:lnTo>
                <a:lnTo>
                  <a:pt x="0" y="31245"/>
                </a:lnTo>
                <a:close/>
              </a:path>
              <a:path w="269875" h="74929">
                <a:moveTo>
                  <a:pt x="32061" y="73517"/>
                </a:moveTo>
                <a:lnTo>
                  <a:pt x="18073" y="73517"/>
                </a:lnTo>
                <a:lnTo>
                  <a:pt x="18073" y="20625"/>
                </a:lnTo>
                <a:lnTo>
                  <a:pt x="32061" y="20625"/>
                </a:lnTo>
                <a:lnTo>
                  <a:pt x="32061" y="73517"/>
                </a:lnTo>
                <a:close/>
              </a:path>
              <a:path w="269875" h="74929">
                <a:moveTo>
                  <a:pt x="66268" y="23076"/>
                </a:moveTo>
                <a:lnTo>
                  <a:pt x="52279" y="21646"/>
                </a:lnTo>
                <a:lnTo>
                  <a:pt x="52872" y="16064"/>
                </a:lnTo>
                <a:lnTo>
                  <a:pt x="52897" y="15826"/>
                </a:lnTo>
                <a:lnTo>
                  <a:pt x="53023" y="14635"/>
                </a:lnTo>
                <a:lnTo>
                  <a:pt x="53096" y="13954"/>
                </a:lnTo>
                <a:lnTo>
                  <a:pt x="55716" y="8406"/>
                </a:lnTo>
                <a:lnTo>
                  <a:pt x="64498" y="1667"/>
                </a:lnTo>
                <a:lnTo>
                  <a:pt x="69978" y="0"/>
                </a:lnTo>
                <a:lnTo>
                  <a:pt x="83796" y="0"/>
                </a:lnTo>
                <a:lnTo>
                  <a:pt x="89446" y="1940"/>
                </a:lnTo>
                <a:lnTo>
                  <a:pt x="97683" y="9768"/>
                </a:lnTo>
                <a:lnTo>
                  <a:pt x="98481" y="11640"/>
                </a:lnTo>
                <a:lnTo>
                  <a:pt x="73313" y="11640"/>
                </a:lnTo>
                <a:lnTo>
                  <a:pt x="71088" y="12491"/>
                </a:lnTo>
                <a:lnTo>
                  <a:pt x="69331" y="14193"/>
                </a:lnTo>
                <a:lnTo>
                  <a:pt x="67527" y="16064"/>
                </a:lnTo>
                <a:lnTo>
                  <a:pt x="66540" y="18992"/>
                </a:lnTo>
                <a:lnTo>
                  <a:pt x="66363" y="21646"/>
                </a:lnTo>
                <a:lnTo>
                  <a:pt x="66268" y="23076"/>
                </a:lnTo>
                <a:close/>
              </a:path>
              <a:path w="269875" h="74929">
                <a:moveTo>
                  <a:pt x="99759" y="73517"/>
                </a:moveTo>
                <a:lnTo>
                  <a:pt x="50645" y="73517"/>
                </a:lnTo>
                <a:lnTo>
                  <a:pt x="51190" y="68616"/>
                </a:lnTo>
                <a:lnTo>
                  <a:pt x="52789" y="63953"/>
                </a:lnTo>
                <a:lnTo>
                  <a:pt x="57976" y="55308"/>
                </a:lnTo>
                <a:lnTo>
                  <a:pt x="58099" y="55104"/>
                </a:lnTo>
                <a:lnTo>
                  <a:pt x="63340" y="49250"/>
                </a:lnTo>
                <a:lnTo>
                  <a:pt x="77598" y="35942"/>
                </a:lnTo>
                <a:lnTo>
                  <a:pt x="81380" y="32027"/>
                </a:lnTo>
                <a:lnTo>
                  <a:pt x="84715" y="27058"/>
                </a:lnTo>
                <a:lnTo>
                  <a:pt x="85668" y="24199"/>
                </a:lnTo>
                <a:lnTo>
                  <a:pt x="85668" y="18209"/>
                </a:lnTo>
                <a:lnTo>
                  <a:pt x="84902" y="16064"/>
                </a:lnTo>
                <a:lnTo>
                  <a:pt x="84817" y="15826"/>
                </a:lnTo>
                <a:lnTo>
                  <a:pt x="83115" y="14193"/>
                </a:lnTo>
                <a:lnTo>
                  <a:pt x="81482" y="12491"/>
                </a:lnTo>
                <a:lnTo>
                  <a:pt x="79167" y="11640"/>
                </a:lnTo>
                <a:lnTo>
                  <a:pt x="98481" y="11640"/>
                </a:lnTo>
                <a:lnTo>
                  <a:pt x="99759" y="14635"/>
                </a:lnTo>
                <a:lnTo>
                  <a:pt x="99665" y="24199"/>
                </a:lnTo>
                <a:lnTo>
                  <a:pt x="78725" y="52585"/>
                </a:lnTo>
                <a:lnTo>
                  <a:pt x="75900" y="55308"/>
                </a:lnTo>
                <a:lnTo>
                  <a:pt x="74743" y="56669"/>
                </a:lnTo>
                <a:lnTo>
                  <a:pt x="73585" y="57963"/>
                </a:lnTo>
                <a:lnTo>
                  <a:pt x="72632" y="59256"/>
                </a:lnTo>
                <a:lnTo>
                  <a:pt x="71884" y="60550"/>
                </a:lnTo>
                <a:lnTo>
                  <a:pt x="99759" y="60550"/>
                </a:lnTo>
                <a:lnTo>
                  <a:pt x="99759" y="73517"/>
                </a:lnTo>
                <a:close/>
              </a:path>
              <a:path w="269875" h="74929">
                <a:moveTo>
                  <a:pt x="123040" y="21442"/>
                </a:moveTo>
                <a:lnTo>
                  <a:pt x="110174" y="19196"/>
                </a:lnTo>
                <a:lnTo>
                  <a:pt x="110855" y="15792"/>
                </a:lnTo>
                <a:lnTo>
                  <a:pt x="110950" y="15316"/>
                </a:lnTo>
                <a:lnTo>
                  <a:pt x="111059" y="14771"/>
                </a:lnTo>
                <a:lnTo>
                  <a:pt x="112420" y="11231"/>
                </a:lnTo>
                <a:lnTo>
                  <a:pt x="114258" y="8577"/>
                </a:lnTo>
                <a:lnTo>
                  <a:pt x="116028" y="5922"/>
                </a:lnTo>
                <a:lnTo>
                  <a:pt x="118547" y="3812"/>
                </a:lnTo>
                <a:lnTo>
                  <a:pt x="121889" y="2212"/>
                </a:lnTo>
                <a:lnTo>
                  <a:pt x="125082" y="748"/>
                </a:lnTo>
                <a:lnTo>
                  <a:pt x="128724" y="0"/>
                </a:lnTo>
                <a:lnTo>
                  <a:pt x="139615" y="0"/>
                </a:lnTo>
                <a:lnTo>
                  <a:pt x="145129" y="2212"/>
                </a:lnTo>
                <a:lnTo>
                  <a:pt x="152685" y="10244"/>
                </a:lnTo>
                <a:lnTo>
                  <a:pt x="153271" y="11640"/>
                </a:lnTo>
                <a:lnTo>
                  <a:pt x="129847" y="11640"/>
                </a:lnTo>
                <a:lnTo>
                  <a:pt x="127975" y="12389"/>
                </a:lnTo>
                <a:lnTo>
                  <a:pt x="126103" y="14090"/>
                </a:lnTo>
                <a:lnTo>
                  <a:pt x="124401" y="15792"/>
                </a:lnTo>
                <a:lnTo>
                  <a:pt x="123380" y="18243"/>
                </a:lnTo>
                <a:lnTo>
                  <a:pt x="123040" y="21442"/>
                </a:lnTo>
                <a:close/>
              </a:path>
              <a:path w="269875" h="74929">
                <a:moveTo>
                  <a:pt x="127124" y="40536"/>
                </a:moveTo>
                <a:lnTo>
                  <a:pt x="128656" y="29202"/>
                </a:lnTo>
                <a:lnTo>
                  <a:pt x="132709" y="29202"/>
                </a:lnTo>
                <a:lnTo>
                  <a:pt x="135361" y="28454"/>
                </a:lnTo>
                <a:lnTo>
                  <a:pt x="137335" y="26752"/>
                </a:lnTo>
                <a:lnTo>
                  <a:pt x="139309" y="24982"/>
                </a:lnTo>
                <a:lnTo>
                  <a:pt x="140296" y="22633"/>
                </a:lnTo>
                <a:lnTo>
                  <a:pt x="140296" y="17256"/>
                </a:lnTo>
                <a:lnTo>
                  <a:pt x="139581" y="15316"/>
                </a:lnTo>
                <a:lnTo>
                  <a:pt x="136654" y="12389"/>
                </a:lnTo>
                <a:lnTo>
                  <a:pt x="134680" y="11640"/>
                </a:lnTo>
                <a:lnTo>
                  <a:pt x="153271" y="11640"/>
                </a:lnTo>
                <a:lnTo>
                  <a:pt x="154301" y="14090"/>
                </a:lnTo>
                <a:lnTo>
                  <a:pt x="154387" y="25254"/>
                </a:lnTo>
                <a:lnTo>
                  <a:pt x="150881" y="30428"/>
                </a:lnTo>
                <a:lnTo>
                  <a:pt x="143870" y="34308"/>
                </a:lnTo>
                <a:lnTo>
                  <a:pt x="148022" y="35193"/>
                </a:lnTo>
                <a:lnTo>
                  <a:pt x="151358" y="37201"/>
                </a:lnTo>
                <a:lnTo>
                  <a:pt x="153219" y="39515"/>
                </a:lnTo>
                <a:lnTo>
                  <a:pt x="131719" y="39515"/>
                </a:lnTo>
                <a:lnTo>
                  <a:pt x="129575" y="39856"/>
                </a:lnTo>
                <a:lnTo>
                  <a:pt x="127124" y="40536"/>
                </a:lnTo>
                <a:close/>
              </a:path>
              <a:path w="269875" h="74929">
                <a:moveTo>
                  <a:pt x="155452" y="63204"/>
                </a:moveTo>
                <a:lnTo>
                  <a:pt x="135905" y="63204"/>
                </a:lnTo>
                <a:lnTo>
                  <a:pt x="138322" y="62115"/>
                </a:lnTo>
                <a:lnTo>
                  <a:pt x="140296" y="59937"/>
                </a:lnTo>
                <a:lnTo>
                  <a:pt x="142270" y="57691"/>
                </a:lnTo>
                <a:lnTo>
                  <a:pt x="143257" y="54729"/>
                </a:lnTo>
                <a:lnTo>
                  <a:pt x="143165" y="47241"/>
                </a:lnTo>
                <a:lnTo>
                  <a:pt x="142304" y="44689"/>
                </a:lnTo>
                <a:lnTo>
                  <a:pt x="138560" y="40536"/>
                </a:lnTo>
                <a:lnTo>
                  <a:pt x="136280" y="39515"/>
                </a:lnTo>
                <a:lnTo>
                  <a:pt x="153219" y="39515"/>
                </a:lnTo>
                <a:lnTo>
                  <a:pt x="156395" y="43463"/>
                </a:lnTo>
                <a:lnTo>
                  <a:pt x="157654" y="47241"/>
                </a:lnTo>
                <a:lnTo>
                  <a:pt x="157654" y="58065"/>
                </a:lnTo>
                <a:lnTo>
                  <a:pt x="155452" y="63204"/>
                </a:lnTo>
                <a:close/>
              </a:path>
              <a:path w="269875" h="74929">
                <a:moveTo>
                  <a:pt x="140092" y="74845"/>
                </a:moveTo>
                <a:lnTo>
                  <a:pt x="126545" y="74845"/>
                </a:lnTo>
                <a:lnTo>
                  <a:pt x="121066" y="72939"/>
                </a:lnTo>
                <a:lnTo>
                  <a:pt x="112352" y="65315"/>
                </a:lnTo>
                <a:lnTo>
                  <a:pt x="109834" y="60311"/>
                </a:lnTo>
                <a:lnTo>
                  <a:pt x="109220" y="54729"/>
                </a:lnTo>
                <a:lnTo>
                  <a:pt x="109153" y="54117"/>
                </a:lnTo>
                <a:lnTo>
                  <a:pt x="122733" y="52483"/>
                </a:lnTo>
                <a:lnTo>
                  <a:pt x="123142" y="55955"/>
                </a:lnTo>
                <a:lnTo>
                  <a:pt x="124299" y="58609"/>
                </a:lnTo>
                <a:lnTo>
                  <a:pt x="128111" y="62285"/>
                </a:lnTo>
                <a:lnTo>
                  <a:pt x="130391" y="63204"/>
                </a:lnTo>
                <a:lnTo>
                  <a:pt x="155452" y="63204"/>
                </a:lnTo>
                <a:lnTo>
                  <a:pt x="155306" y="63545"/>
                </a:lnTo>
                <a:lnTo>
                  <a:pt x="150609" y="68106"/>
                </a:lnTo>
                <a:lnTo>
                  <a:pt x="145912" y="72598"/>
                </a:lnTo>
                <a:lnTo>
                  <a:pt x="140092" y="74845"/>
                </a:lnTo>
                <a:close/>
              </a:path>
              <a:path w="269875" h="74929">
                <a:moveTo>
                  <a:pt x="196591" y="74845"/>
                </a:moveTo>
                <a:lnTo>
                  <a:pt x="182364" y="74845"/>
                </a:lnTo>
                <a:lnTo>
                  <a:pt x="176612" y="72088"/>
                </a:lnTo>
                <a:lnTo>
                  <a:pt x="165729" y="37473"/>
                </a:lnTo>
                <a:lnTo>
                  <a:pt x="165721" y="37269"/>
                </a:lnTo>
                <a:lnTo>
                  <a:pt x="166114" y="28828"/>
                </a:lnTo>
                <a:lnTo>
                  <a:pt x="166168" y="27671"/>
                </a:lnTo>
                <a:lnTo>
                  <a:pt x="167474" y="19706"/>
                </a:lnTo>
                <a:lnTo>
                  <a:pt x="182364" y="0"/>
                </a:lnTo>
                <a:lnTo>
                  <a:pt x="196591" y="0"/>
                </a:lnTo>
                <a:lnTo>
                  <a:pt x="202031" y="2484"/>
                </a:lnTo>
                <a:lnTo>
                  <a:pt x="205973" y="7453"/>
                </a:lnTo>
                <a:lnTo>
                  <a:pt x="208473" y="11640"/>
                </a:lnTo>
                <a:lnTo>
                  <a:pt x="187810" y="11640"/>
                </a:lnTo>
                <a:lnTo>
                  <a:pt x="186313" y="12184"/>
                </a:lnTo>
                <a:lnTo>
                  <a:pt x="180600" y="47027"/>
                </a:lnTo>
                <a:lnTo>
                  <a:pt x="180969" y="51938"/>
                </a:lnTo>
                <a:lnTo>
                  <a:pt x="181854" y="55138"/>
                </a:lnTo>
                <a:lnTo>
                  <a:pt x="182671" y="58405"/>
                </a:lnTo>
                <a:lnTo>
                  <a:pt x="183692" y="60481"/>
                </a:lnTo>
                <a:lnTo>
                  <a:pt x="186313" y="62660"/>
                </a:lnTo>
                <a:lnTo>
                  <a:pt x="187810" y="63204"/>
                </a:lnTo>
                <a:lnTo>
                  <a:pt x="208516" y="63204"/>
                </a:lnTo>
                <a:lnTo>
                  <a:pt x="206053" y="67391"/>
                </a:lnTo>
                <a:lnTo>
                  <a:pt x="202105" y="72360"/>
                </a:lnTo>
                <a:lnTo>
                  <a:pt x="196591" y="74845"/>
                </a:lnTo>
                <a:close/>
              </a:path>
              <a:path w="269875" h="74929">
                <a:moveTo>
                  <a:pt x="208516" y="63204"/>
                </a:moveTo>
                <a:lnTo>
                  <a:pt x="191146" y="63204"/>
                </a:lnTo>
                <a:lnTo>
                  <a:pt x="192609" y="62660"/>
                </a:lnTo>
                <a:lnTo>
                  <a:pt x="195196" y="60481"/>
                </a:lnTo>
                <a:lnTo>
                  <a:pt x="196217" y="58541"/>
                </a:lnTo>
                <a:lnTo>
                  <a:pt x="197919" y="52143"/>
                </a:lnTo>
                <a:lnTo>
                  <a:pt x="198319" y="47027"/>
                </a:lnTo>
                <a:lnTo>
                  <a:pt x="198316" y="27671"/>
                </a:lnTo>
                <a:lnTo>
                  <a:pt x="191146" y="11640"/>
                </a:lnTo>
                <a:lnTo>
                  <a:pt x="208473" y="11640"/>
                </a:lnTo>
                <a:lnTo>
                  <a:pt x="213201" y="37473"/>
                </a:lnTo>
                <a:lnTo>
                  <a:pt x="212804" y="46050"/>
                </a:lnTo>
                <a:lnTo>
                  <a:pt x="212758" y="47027"/>
                </a:lnTo>
                <a:lnTo>
                  <a:pt x="211443" y="55138"/>
                </a:lnTo>
                <a:lnTo>
                  <a:pt x="211414" y="55317"/>
                </a:lnTo>
                <a:lnTo>
                  <a:pt x="209181" y="62075"/>
                </a:lnTo>
                <a:lnTo>
                  <a:pt x="208516" y="63204"/>
                </a:lnTo>
                <a:close/>
              </a:path>
              <a:path w="269875" h="74929">
                <a:moveTo>
                  <a:pt x="252751" y="74845"/>
                </a:moveTo>
                <a:lnTo>
                  <a:pt x="238524" y="74845"/>
                </a:lnTo>
                <a:lnTo>
                  <a:pt x="232772" y="72088"/>
                </a:lnTo>
                <a:lnTo>
                  <a:pt x="221880" y="37269"/>
                </a:lnTo>
                <a:lnTo>
                  <a:pt x="222273" y="28828"/>
                </a:lnTo>
                <a:lnTo>
                  <a:pt x="222327" y="27671"/>
                </a:lnTo>
                <a:lnTo>
                  <a:pt x="223634" y="19706"/>
                </a:lnTo>
                <a:lnTo>
                  <a:pt x="223667" y="19502"/>
                </a:lnTo>
                <a:lnTo>
                  <a:pt x="225901" y="12763"/>
                </a:lnTo>
                <a:lnTo>
                  <a:pt x="229028" y="7453"/>
                </a:lnTo>
                <a:lnTo>
                  <a:pt x="232976" y="2484"/>
                </a:lnTo>
                <a:lnTo>
                  <a:pt x="238524" y="0"/>
                </a:lnTo>
                <a:lnTo>
                  <a:pt x="252751" y="0"/>
                </a:lnTo>
                <a:lnTo>
                  <a:pt x="258190" y="2484"/>
                </a:lnTo>
                <a:lnTo>
                  <a:pt x="262133" y="7453"/>
                </a:lnTo>
                <a:lnTo>
                  <a:pt x="264633" y="11640"/>
                </a:lnTo>
                <a:lnTo>
                  <a:pt x="243970" y="11640"/>
                </a:lnTo>
                <a:lnTo>
                  <a:pt x="242472" y="12184"/>
                </a:lnTo>
                <a:lnTo>
                  <a:pt x="236759" y="47027"/>
                </a:lnTo>
                <a:lnTo>
                  <a:pt x="237128" y="51938"/>
                </a:lnTo>
                <a:lnTo>
                  <a:pt x="238013" y="55138"/>
                </a:lnTo>
                <a:lnTo>
                  <a:pt x="238830" y="58405"/>
                </a:lnTo>
                <a:lnTo>
                  <a:pt x="239852" y="60481"/>
                </a:lnTo>
                <a:lnTo>
                  <a:pt x="242472" y="62660"/>
                </a:lnTo>
                <a:lnTo>
                  <a:pt x="243970" y="63204"/>
                </a:lnTo>
                <a:lnTo>
                  <a:pt x="264675" y="63204"/>
                </a:lnTo>
                <a:lnTo>
                  <a:pt x="262213" y="67391"/>
                </a:lnTo>
                <a:lnTo>
                  <a:pt x="258265" y="72360"/>
                </a:lnTo>
                <a:lnTo>
                  <a:pt x="252751" y="74845"/>
                </a:lnTo>
                <a:close/>
              </a:path>
              <a:path w="269875" h="74929">
                <a:moveTo>
                  <a:pt x="264675" y="63204"/>
                </a:moveTo>
                <a:lnTo>
                  <a:pt x="247305" y="63204"/>
                </a:lnTo>
                <a:lnTo>
                  <a:pt x="248769" y="62660"/>
                </a:lnTo>
                <a:lnTo>
                  <a:pt x="251355" y="60481"/>
                </a:lnTo>
                <a:lnTo>
                  <a:pt x="252376" y="58541"/>
                </a:lnTo>
                <a:lnTo>
                  <a:pt x="254078" y="52143"/>
                </a:lnTo>
                <a:lnTo>
                  <a:pt x="254478" y="47027"/>
                </a:lnTo>
                <a:lnTo>
                  <a:pt x="254475" y="27671"/>
                </a:lnTo>
                <a:lnTo>
                  <a:pt x="247305" y="11640"/>
                </a:lnTo>
                <a:lnTo>
                  <a:pt x="264633" y="11640"/>
                </a:lnTo>
                <a:lnTo>
                  <a:pt x="269360" y="37473"/>
                </a:lnTo>
                <a:lnTo>
                  <a:pt x="268963" y="46050"/>
                </a:lnTo>
                <a:lnTo>
                  <a:pt x="268918" y="47027"/>
                </a:lnTo>
                <a:lnTo>
                  <a:pt x="267603" y="55138"/>
                </a:lnTo>
                <a:lnTo>
                  <a:pt x="267574" y="55317"/>
                </a:lnTo>
                <a:lnTo>
                  <a:pt x="265340" y="62075"/>
                </a:lnTo>
                <a:lnTo>
                  <a:pt x="264675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79" name="object 379" descr="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373715" y="4672972"/>
            <a:ext cx="3338216" cy="95777"/>
          </a:xfrm>
          <a:prstGeom prst="rect">
            <a:avLst/>
          </a:prstGeom>
        </p:spPr>
      </p:pic>
      <p:sp>
        <p:nvSpPr>
          <p:cNvPr id="380" name="object 380" descr=""/>
          <p:cNvSpPr/>
          <p:nvPr/>
        </p:nvSpPr>
        <p:spPr>
          <a:xfrm>
            <a:off x="3898789" y="4673789"/>
            <a:ext cx="269875" cy="74930"/>
          </a:xfrm>
          <a:custGeom>
            <a:avLst/>
            <a:gdLst/>
            <a:ahLst/>
            <a:cxnLst/>
            <a:rect l="l" t="t" r="r" b="b"/>
            <a:pathLst>
              <a:path w="269875" h="74929">
                <a:moveTo>
                  <a:pt x="0" y="31245"/>
                </a:moveTo>
                <a:lnTo>
                  <a:pt x="0" y="18481"/>
                </a:lnTo>
                <a:lnTo>
                  <a:pt x="3675" y="17256"/>
                </a:lnTo>
                <a:lnTo>
                  <a:pt x="7658" y="14975"/>
                </a:lnTo>
                <a:lnTo>
                  <a:pt x="11946" y="11640"/>
                </a:lnTo>
                <a:lnTo>
                  <a:pt x="16167" y="8304"/>
                </a:lnTo>
                <a:lnTo>
                  <a:pt x="19094" y="4424"/>
                </a:lnTo>
                <a:lnTo>
                  <a:pt x="20727" y="0"/>
                </a:lnTo>
                <a:lnTo>
                  <a:pt x="32061" y="0"/>
                </a:lnTo>
                <a:lnTo>
                  <a:pt x="32061" y="20625"/>
                </a:lnTo>
                <a:lnTo>
                  <a:pt x="18073" y="20625"/>
                </a:lnTo>
                <a:lnTo>
                  <a:pt x="12967" y="25390"/>
                </a:lnTo>
                <a:lnTo>
                  <a:pt x="6943" y="28930"/>
                </a:lnTo>
                <a:lnTo>
                  <a:pt x="0" y="31245"/>
                </a:lnTo>
                <a:close/>
              </a:path>
              <a:path w="269875" h="74929">
                <a:moveTo>
                  <a:pt x="32061" y="73517"/>
                </a:moveTo>
                <a:lnTo>
                  <a:pt x="18073" y="73517"/>
                </a:lnTo>
                <a:lnTo>
                  <a:pt x="18073" y="20625"/>
                </a:lnTo>
                <a:lnTo>
                  <a:pt x="32061" y="20625"/>
                </a:lnTo>
                <a:lnTo>
                  <a:pt x="32061" y="73517"/>
                </a:lnTo>
                <a:close/>
              </a:path>
              <a:path w="269875" h="74929">
                <a:moveTo>
                  <a:pt x="66268" y="23076"/>
                </a:moveTo>
                <a:lnTo>
                  <a:pt x="52279" y="21646"/>
                </a:lnTo>
                <a:lnTo>
                  <a:pt x="52872" y="16064"/>
                </a:lnTo>
                <a:lnTo>
                  <a:pt x="52897" y="15826"/>
                </a:lnTo>
                <a:lnTo>
                  <a:pt x="53023" y="14635"/>
                </a:lnTo>
                <a:lnTo>
                  <a:pt x="53096" y="13954"/>
                </a:lnTo>
                <a:lnTo>
                  <a:pt x="55716" y="8406"/>
                </a:lnTo>
                <a:lnTo>
                  <a:pt x="64498" y="1667"/>
                </a:lnTo>
                <a:lnTo>
                  <a:pt x="69978" y="0"/>
                </a:lnTo>
                <a:lnTo>
                  <a:pt x="83796" y="0"/>
                </a:lnTo>
                <a:lnTo>
                  <a:pt x="89446" y="1940"/>
                </a:lnTo>
                <a:lnTo>
                  <a:pt x="97683" y="9768"/>
                </a:lnTo>
                <a:lnTo>
                  <a:pt x="98481" y="11640"/>
                </a:lnTo>
                <a:lnTo>
                  <a:pt x="73313" y="11640"/>
                </a:lnTo>
                <a:lnTo>
                  <a:pt x="71088" y="12491"/>
                </a:lnTo>
                <a:lnTo>
                  <a:pt x="69331" y="14193"/>
                </a:lnTo>
                <a:lnTo>
                  <a:pt x="67527" y="16064"/>
                </a:lnTo>
                <a:lnTo>
                  <a:pt x="66540" y="18992"/>
                </a:lnTo>
                <a:lnTo>
                  <a:pt x="66363" y="21646"/>
                </a:lnTo>
                <a:lnTo>
                  <a:pt x="66268" y="23076"/>
                </a:lnTo>
                <a:close/>
              </a:path>
              <a:path w="269875" h="74929">
                <a:moveTo>
                  <a:pt x="99759" y="73517"/>
                </a:moveTo>
                <a:lnTo>
                  <a:pt x="50645" y="73517"/>
                </a:lnTo>
                <a:lnTo>
                  <a:pt x="51190" y="68616"/>
                </a:lnTo>
                <a:lnTo>
                  <a:pt x="52789" y="63953"/>
                </a:lnTo>
                <a:lnTo>
                  <a:pt x="57976" y="55308"/>
                </a:lnTo>
                <a:lnTo>
                  <a:pt x="58099" y="55104"/>
                </a:lnTo>
                <a:lnTo>
                  <a:pt x="63340" y="49250"/>
                </a:lnTo>
                <a:lnTo>
                  <a:pt x="77598" y="35942"/>
                </a:lnTo>
                <a:lnTo>
                  <a:pt x="81380" y="32027"/>
                </a:lnTo>
                <a:lnTo>
                  <a:pt x="84715" y="27058"/>
                </a:lnTo>
                <a:lnTo>
                  <a:pt x="85668" y="24199"/>
                </a:lnTo>
                <a:lnTo>
                  <a:pt x="85668" y="18209"/>
                </a:lnTo>
                <a:lnTo>
                  <a:pt x="84902" y="16064"/>
                </a:lnTo>
                <a:lnTo>
                  <a:pt x="84817" y="15826"/>
                </a:lnTo>
                <a:lnTo>
                  <a:pt x="83115" y="14193"/>
                </a:lnTo>
                <a:lnTo>
                  <a:pt x="81482" y="12491"/>
                </a:lnTo>
                <a:lnTo>
                  <a:pt x="79167" y="11640"/>
                </a:lnTo>
                <a:lnTo>
                  <a:pt x="98481" y="11640"/>
                </a:lnTo>
                <a:lnTo>
                  <a:pt x="99759" y="14635"/>
                </a:lnTo>
                <a:lnTo>
                  <a:pt x="99665" y="24199"/>
                </a:lnTo>
                <a:lnTo>
                  <a:pt x="78725" y="52585"/>
                </a:lnTo>
                <a:lnTo>
                  <a:pt x="75900" y="55308"/>
                </a:lnTo>
                <a:lnTo>
                  <a:pt x="74743" y="56669"/>
                </a:lnTo>
                <a:lnTo>
                  <a:pt x="73585" y="57963"/>
                </a:lnTo>
                <a:lnTo>
                  <a:pt x="72632" y="59256"/>
                </a:lnTo>
                <a:lnTo>
                  <a:pt x="71884" y="60550"/>
                </a:lnTo>
                <a:lnTo>
                  <a:pt x="99759" y="60550"/>
                </a:lnTo>
                <a:lnTo>
                  <a:pt x="99759" y="73517"/>
                </a:lnTo>
                <a:close/>
              </a:path>
              <a:path w="269875" h="74929">
                <a:moveTo>
                  <a:pt x="123040" y="21442"/>
                </a:moveTo>
                <a:lnTo>
                  <a:pt x="110174" y="19196"/>
                </a:lnTo>
                <a:lnTo>
                  <a:pt x="110855" y="15792"/>
                </a:lnTo>
                <a:lnTo>
                  <a:pt x="110950" y="15316"/>
                </a:lnTo>
                <a:lnTo>
                  <a:pt x="111059" y="14771"/>
                </a:lnTo>
                <a:lnTo>
                  <a:pt x="112420" y="11231"/>
                </a:lnTo>
                <a:lnTo>
                  <a:pt x="114258" y="8577"/>
                </a:lnTo>
                <a:lnTo>
                  <a:pt x="116028" y="5922"/>
                </a:lnTo>
                <a:lnTo>
                  <a:pt x="118547" y="3812"/>
                </a:lnTo>
                <a:lnTo>
                  <a:pt x="121889" y="2212"/>
                </a:lnTo>
                <a:lnTo>
                  <a:pt x="125082" y="748"/>
                </a:lnTo>
                <a:lnTo>
                  <a:pt x="128724" y="0"/>
                </a:lnTo>
                <a:lnTo>
                  <a:pt x="139615" y="0"/>
                </a:lnTo>
                <a:lnTo>
                  <a:pt x="145129" y="2212"/>
                </a:lnTo>
                <a:lnTo>
                  <a:pt x="152685" y="10244"/>
                </a:lnTo>
                <a:lnTo>
                  <a:pt x="153271" y="11640"/>
                </a:lnTo>
                <a:lnTo>
                  <a:pt x="129847" y="11640"/>
                </a:lnTo>
                <a:lnTo>
                  <a:pt x="127975" y="12389"/>
                </a:lnTo>
                <a:lnTo>
                  <a:pt x="126103" y="14090"/>
                </a:lnTo>
                <a:lnTo>
                  <a:pt x="124401" y="15792"/>
                </a:lnTo>
                <a:lnTo>
                  <a:pt x="123380" y="18243"/>
                </a:lnTo>
                <a:lnTo>
                  <a:pt x="123040" y="21442"/>
                </a:lnTo>
                <a:close/>
              </a:path>
              <a:path w="269875" h="74929">
                <a:moveTo>
                  <a:pt x="127124" y="40536"/>
                </a:moveTo>
                <a:lnTo>
                  <a:pt x="128656" y="29202"/>
                </a:lnTo>
                <a:lnTo>
                  <a:pt x="132709" y="29202"/>
                </a:lnTo>
                <a:lnTo>
                  <a:pt x="135361" y="28454"/>
                </a:lnTo>
                <a:lnTo>
                  <a:pt x="137335" y="26752"/>
                </a:lnTo>
                <a:lnTo>
                  <a:pt x="139309" y="24982"/>
                </a:lnTo>
                <a:lnTo>
                  <a:pt x="140296" y="22633"/>
                </a:lnTo>
                <a:lnTo>
                  <a:pt x="140296" y="17256"/>
                </a:lnTo>
                <a:lnTo>
                  <a:pt x="139581" y="15316"/>
                </a:lnTo>
                <a:lnTo>
                  <a:pt x="136654" y="12389"/>
                </a:lnTo>
                <a:lnTo>
                  <a:pt x="134680" y="11640"/>
                </a:lnTo>
                <a:lnTo>
                  <a:pt x="153271" y="11640"/>
                </a:lnTo>
                <a:lnTo>
                  <a:pt x="154301" y="14090"/>
                </a:lnTo>
                <a:lnTo>
                  <a:pt x="154387" y="25254"/>
                </a:lnTo>
                <a:lnTo>
                  <a:pt x="150881" y="30428"/>
                </a:lnTo>
                <a:lnTo>
                  <a:pt x="143870" y="34308"/>
                </a:lnTo>
                <a:lnTo>
                  <a:pt x="148022" y="35193"/>
                </a:lnTo>
                <a:lnTo>
                  <a:pt x="151358" y="37201"/>
                </a:lnTo>
                <a:lnTo>
                  <a:pt x="153219" y="39515"/>
                </a:lnTo>
                <a:lnTo>
                  <a:pt x="131719" y="39515"/>
                </a:lnTo>
                <a:lnTo>
                  <a:pt x="129575" y="39856"/>
                </a:lnTo>
                <a:lnTo>
                  <a:pt x="127124" y="40536"/>
                </a:lnTo>
                <a:close/>
              </a:path>
              <a:path w="269875" h="74929">
                <a:moveTo>
                  <a:pt x="155452" y="63204"/>
                </a:moveTo>
                <a:lnTo>
                  <a:pt x="135905" y="63204"/>
                </a:lnTo>
                <a:lnTo>
                  <a:pt x="138322" y="62115"/>
                </a:lnTo>
                <a:lnTo>
                  <a:pt x="140296" y="59937"/>
                </a:lnTo>
                <a:lnTo>
                  <a:pt x="142270" y="57691"/>
                </a:lnTo>
                <a:lnTo>
                  <a:pt x="143257" y="54729"/>
                </a:lnTo>
                <a:lnTo>
                  <a:pt x="143165" y="47241"/>
                </a:lnTo>
                <a:lnTo>
                  <a:pt x="142304" y="44689"/>
                </a:lnTo>
                <a:lnTo>
                  <a:pt x="138560" y="40536"/>
                </a:lnTo>
                <a:lnTo>
                  <a:pt x="136280" y="39515"/>
                </a:lnTo>
                <a:lnTo>
                  <a:pt x="153219" y="39515"/>
                </a:lnTo>
                <a:lnTo>
                  <a:pt x="156395" y="43463"/>
                </a:lnTo>
                <a:lnTo>
                  <a:pt x="157654" y="47241"/>
                </a:lnTo>
                <a:lnTo>
                  <a:pt x="157654" y="58065"/>
                </a:lnTo>
                <a:lnTo>
                  <a:pt x="155452" y="63204"/>
                </a:lnTo>
                <a:close/>
              </a:path>
              <a:path w="269875" h="74929">
                <a:moveTo>
                  <a:pt x="140092" y="74845"/>
                </a:moveTo>
                <a:lnTo>
                  <a:pt x="126545" y="74845"/>
                </a:lnTo>
                <a:lnTo>
                  <a:pt x="121066" y="72939"/>
                </a:lnTo>
                <a:lnTo>
                  <a:pt x="112352" y="65315"/>
                </a:lnTo>
                <a:lnTo>
                  <a:pt x="109834" y="60311"/>
                </a:lnTo>
                <a:lnTo>
                  <a:pt x="109220" y="54729"/>
                </a:lnTo>
                <a:lnTo>
                  <a:pt x="109153" y="54117"/>
                </a:lnTo>
                <a:lnTo>
                  <a:pt x="122733" y="52483"/>
                </a:lnTo>
                <a:lnTo>
                  <a:pt x="123142" y="55955"/>
                </a:lnTo>
                <a:lnTo>
                  <a:pt x="124299" y="58609"/>
                </a:lnTo>
                <a:lnTo>
                  <a:pt x="128111" y="62285"/>
                </a:lnTo>
                <a:lnTo>
                  <a:pt x="130391" y="63204"/>
                </a:lnTo>
                <a:lnTo>
                  <a:pt x="155452" y="63204"/>
                </a:lnTo>
                <a:lnTo>
                  <a:pt x="155306" y="63545"/>
                </a:lnTo>
                <a:lnTo>
                  <a:pt x="150609" y="68106"/>
                </a:lnTo>
                <a:lnTo>
                  <a:pt x="145912" y="72598"/>
                </a:lnTo>
                <a:lnTo>
                  <a:pt x="140092" y="74845"/>
                </a:lnTo>
                <a:close/>
              </a:path>
              <a:path w="269875" h="74929">
                <a:moveTo>
                  <a:pt x="197170" y="74845"/>
                </a:moveTo>
                <a:lnTo>
                  <a:pt x="183351" y="74845"/>
                </a:lnTo>
                <a:lnTo>
                  <a:pt x="177838" y="73109"/>
                </a:lnTo>
                <a:lnTo>
                  <a:pt x="168239" y="65485"/>
                </a:lnTo>
                <a:lnTo>
                  <a:pt x="165619" y="59801"/>
                </a:lnTo>
                <a:lnTo>
                  <a:pt x="165665" y="48467"/>
                </a:lnTo>
                <a:lnTo>
                  <a:pt x="177770" y="34001"/>
                </a:lnTo>
                <a:lnTo>
                  <a:pt x="174162" y="32436"/>
                </a:lnTo>
                <a:lnTo>
                  <a:pt x="171541" y="30326"/>
                </a:lnTo>
                <a:lnTo>
                  <a:pt x="168273" y="25016"/>
                </a:lnTo>
                <a:lnTo>
                  <a:pt x="167599" y="22599"/>
                </a:lnTo>
                <a:lnTo>
                  <a:pt x="167514" y="22293"/>
                </a:lnTo>
                <a:lnTo>
                  <a:pt x="182398" y="0"/>
                </a:lnTo>
                <a:lnTo>
                  <a:pt x="196285" y="0"/>
                </a:lnTo>
                <a:lnTo>
                  <a:pt x="201663" y="1769"/>
                </a:lnTo>
                <a:lnTo>
                  <a:pt x="205543" y="5309"/>
                </a:lnTo>
                <a:lnTo>
                  <a:pt x="209355" y="8917"/>
                </a:lnTo>
                <a:lnTo>
                  <a:pt x="210286" y="11129"/>
                </a:lnTo>
                <a:lnTo>
                  <a:pt x="186857" y="11129"/>
                </a:lnTo>
                <a:lnTo>
                  <a:pt x="184802" y="11912"/>
                </a:lnTo>
                <a:lnTo>
                  <a:pt x="183215" y="13444"/>
                </a:lnTo>
                <a:lnTo>
                  <a:pt x="181548" y="15111"/>
                </a:lnTo>
                <a:lnTo>
                  <a:pt x="180743" y="17222"/>
                </a:lnTo>
                <a:lnTo>
                  <a:pt x="180731" y="22599"/>
                </a:lnTo>
                <a:lnTo>
                  <a:pt x="181489" y="24812"/>
                </a:lnTo>
                <a:lnTo>
                  <a:pt x="181650" y="25016"/>
                </a:lnTo>
                <a:lnTo>
                  <a:pt x="184645" y="28011"/>
                </a:lnTo>
                <a:lnTo>
                  <a:pt x="186755" y="28794"/>
                </a:lnTo>
                <a:lnTo>
                  <a:pt x="207994" y="28794"/>
                </a:lnTo>
                <a:lnTo>
                  <a:pt x="206836" y="30530"/>
                </a:lnTo>
                <a:lnTo>
                  <a:pt x="204352" y="32572"/>
                </a:lnTo>
                <a:lnTo>
                  <a:pt x="201152" y="34001"/>
                </a:lnTo>
                <a:lnTo>
                  <a:pt x="205237" y="35635"/>
                </a:lnTo>
                <a:lnTo>
                  <a:pt x="208334" y="38018"/>
                </a:lnTo>
                <a:lnTo>
                  <a:pt x="209618" y="39924"/>
                </a:lnTo>
                <a:lnTo>
                  <a:pt x="186108" y="39924"/>
                </a:lnTo>
                <a:lnTo>
                  <a:pt x="183590" y="41115"/>
                </a:lnTo>
                <a:lnTo>
                  <a:pt x="181956" y="43498"/>
                </a:lnTo>
                <a:lnTo>
                  <a:pt x="180254" y="45880"/>
                </a:lnTo>
                <a:lnTo>
                  <a:pt x="179403" y="48467"/>
                </a:lnTo>
                <a:lnTo>
                  <a:pt x="179459" y="55308"/>
                </a:lnTo>
                <a:lnTo>
                  <a:pt x="180390" y="58167"/>
                </a:lnTo>
                <a:lnTo>
                  <a:pt x="184338" y="62524"/>
                </a:lnTo>
                <a:lnTo>
                  <a:pt x="186789" y="63613"/>
                </a:lnTo>
                <a:lnTo>
                  <a:pt x="211730" y="63613"/>
                </a:lnTo>
                <a:lnTo>
                  <a:pt x="211465" y="64294"/>
                </a:lnTo>
                <a:lnTo>
                  <a:pt x="202888" y="72734"/>
                </a:lnTo>
                <a:lnTo>
                  <a:pt x="197170" y="74845"/>
                </a:lnTo>
                <a:close/>
              </a:path>
              <a:path w="269875" h="74929">
                <a:moveTo>
                  <a:pt x="207994" y="28794"/>
                </a:moveTo>
                <a:lnTo>
                  <a:pt x="191997" y="28794"/>
                </a:lnTo>
                <a:lnTo>
                  <a:pt x="194107" y="28011"/>
                </a:lnTo>
                <a:lnTo>
                  <a:pt x="195741" y="26445"/>
                </a:lnTo>
                <a:lnTo>
                  <a:pt x="197306" y="24812"/>
                </a:lnTo>
                <a:lnTo>
                  <a:pt x="198089" y="22599"/>
                </a:lnTo>
                <a:lnTo>
                  <a:pt x="198089" y="17222"/>
                </a:lnTo>
                <a:lnTo>
                  <a:pt x="197306" y="15111"/>
                </a:lnTo>
                <a:lnTo>
                  <a:pt x="195707" y="13444"/>
                </a:lnTo>
                <a:lnTo>
                  <a:pt x="194175" y="11912"/>
                </a:lnTo>
                <a:lnTo>
                  <a:pt x="192099" y="11129"/>
                </a:lnTo>
                <a:lnTo>
                  <a:pt x="210286" y="11129"/>
                </a:lnTo>
                <a:lnTo>
                  <a:pt x="211261" y="13444"/>
                </a:lnTo>
                <a:lnTo>
                  <a:pt x="211170" y="22599"/>
                </a:lnTo>
                <a:lnTo>
                  <a:pt x="210517" y="24812"/>
                </a:lnTo>
                <a:lnTo>
                  <a:pt x="210456" y="25016"/>
                </a:lnTo>
                <a:lnTo>
                  <a:pt x="210376" y="25288"/>
                </a:lnTo>
                <a:lnTo>
                  <a:pt x="207994" y="28794"/>
                </a:lnTo>
                <a:close/>
              </a:path>
              <a:path w="269875" h="74929">
                <a:moveTo>
                  <a:pt x="211730" y="63613"/>
                </a:moveTo>
                <a:lnTo>
                  <a:pt x="192643" y="63613"/>
                </a:lnTo>
                <a:lnTo>
                  <a:pt x="195055" y="62524"/>
                </a:lnTo>
                <a:lnTo>
                  <a:pt x="196864" y="60447"/>
                </a:lnTo>
                <a:lnTo>
                  <a:pt x="198770" y="58337"/>
                </a:lnTo>
                <a:lnTo>
                  <a:pt x="199723" y="55308"/>
                </a:lnTo>
                <a:lnTo>
                  <a:pt x="199699" y="47888"/>
                </a:lnTo>
                <a:lnTo>
                  <a:pt x="198770" y="45199"/>
                </a:lnTo>
                <a:lnTo>
                  <a:pt x="195081" y="41115"/>
                </a:lnTo>
                <a:lnTo>
                  <a:pt x="194958" y="40979"/>
                </a:lnTo>
                <a:lnTo>
                  <a:pt x="192507" y="39924"/>
                </a:lnTo>
                <a:lnTo>
                  <a:pt x="209618" y="39924"/>
                </a:lnTo>
                <a:lnTo>
                  <a:pt x="212554" y="44280"/>
                </a:lnTo>
                <a:lnTo>
                  <a:pt x="213609" y="47888"/>
                </a:lnTo>
                <a:lnTo>
                  <a:pt x="213609" y="58780"/>
                </a:lnTo>
                <a:lnTo>
                  <a:pt x="211730" y="63613"/>
                </a:lnTo>
                <a:close/>
              </a:path>
              <a:path w="269875" h="74929">
                <a:moveTo>
                  <a:pt x="252751" y="74845"/>
                </a:moveTo>
                <a:lnTo>
                  <a:pt x="238524" y="74845"/>
                </a:lnTo>
                <a:lnTo>
                  <a:pt x="232772" y="72088"/>
                </a:lnTo>
                <a:lnTo>
                  <a:pt x="221880" y="37269"/>
                </a:lnTo>
                <a:lnTo>
                  <a:pt x="222273" y="28828"/>
                </a:lnTo>
                <a:lnTo>
                  <a:pt x="222327" y="27671"/>
                </a:lnTo>
                <a:lnTo>
                  <a:pt x="223634" y="19706"/>
                </a:lnTo>
                <a:lnTo>
                  <a:pt x="223667" y="19502"/>
                </a:lnTo>
                <a:lnTo>
                  <a:pt x="225901" y="12763"/>
                </a:lnTo>
                <a:lnTo>
                  <a:pt x="229028" y="7453"/>
                </a:lnTo>
                <a:lnTo>
                  <a:pt x="232976" y="2484"/>
                </a:lnTo>
                <a:lnTo>
                  <a:pt x="238524" y="0"/>
                </a:lnTo>
                <a:lnTo>
                  <a:pt x="252751" y="0"/>
                </a:lnTo>
                <a:lnTo>
                  <a:pt x="258190" y="2484"/>
                </a:lnTo>
                <a:lnTo>
                  <a:pt x="262133" y="7453"/>
                </a:lnTo>
                <a:lnTo>
                  <a:pt x="264633" y="11640"/>
                </a:lnTo>
                <a:lnTo>
                  <a:pt x="243970" y="11640"/>
                </a:lnTo>
                <a:lnTo>
                  <a:pt x="242472" y="12184"/>
                </a:lnTo>
                <a:lnTo>
                  <a:pt x="236759" y="47027"/>
                </a:lnTo>
                <a:lnTo>
                  <a:pt x="237128" y="51938"/>
                </a:lnTo>
                <a:lnTo>
                  <a:pt x="238013" y="55138"/>
                </a:lnTo>
                <a:lnTo>
                  <a:pt x="238830" y="58405"/>
                </a:lnTo>
                <a:lnTo>
                  <a:pt x="239852" y="60481"/>
                </a:lnTo>
                <a:lnTo>
                  <a:pt x="242472" y="62660"/>
                </a:lnTo>
                <a:lnTo>
                  <a:pt x="243970" y="63204"/>
                </a:lnTo>
                <a:lnTo>
                  <a:pt x="264675" y="63204"/>
                </a:lnTo>
                <a:lnTo>
                  <a:pt x="262213" y="67391"/>
                </a:lnTo>
                <a:lnTo>
                  <a:pt x="258265" y="72360"/>
                </a:lnTo>
                <a:lnTo>
                  <a:pt x="252751" y="74845"/>
                </a:lnTo>
                <a:close/>
              </a:path>
              <a:path w="269875" h="74929">
                <a:moveTo>
                  <a:pt x="264675" y="63204"/>
                </a:moveTo>
                <a:lnTo>
                  <a:pt x="247305" y="63204"/>
                </a:lnTo>
                <a:lnTo>
                  <a:pt x="248769" y="62660"/>
                </a:lnTo>
                <a:lnTo>
                  <a:pt x="251355" y="60481"/>
                </a:lnTo>
                <a:lnTo>
                  <a:pt x="252376" y="58541"/>
                </a:lnTo>
                <a:lnTo>
                  <a:pt x="254078" y="52143"/>
                </a:lnTo>
                <a:lnTo>
                  <a:pt x="254478" y="47027"/>
                </a:lnTo>
                <a:lnTo>
                  <a:pt x="254475" y="27671"/>
                </a:lnTo>
                <a:lnTo>
                  <a:pt x="247305" y="11640"/>
                </a:lnTo>
                <a:lnTo>
                  <a:pt x="264633" y="11640"/>
                </a:lnTo>
                <a:lnTo>
                  <a:pt x="269360" y="37473"/>
                </a:lnTo>
                <a:lnTo>
                  <a:pt x="268963" y="46050"/>
                </a:lnTo>
                <a:lnTo>
                  <a:pt x="268918" y="47027"/>
                </a:lnTo>
                <a:lnTo>
                  <a:pt x="267603" y="55138"/>
                </a:lnTo>
                <a:lnTo>
                  <a:pt x="267574" y="55317"/>
                </a:lnTo>
                <a:lnTo>
                  <a:pt x="265340" y="62075"/>
                </a:lnTo>
                <a:lnTo>
                  <a:pt x="264675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81" name="object 381" descr=""/>
          <p:cNvGrpSpPr/>
          <p:nvPr/>
        </p:nvGrpSpPr>
        <p:grpSpPr>
          <a:xfrm>
            <a:off x="367180" y="4901490"/>
            <a:ext cx="2948940" cy="95885"/>
            <a:chOff x="367180" y="4901490"/>
            <a:chExt cx="2948940" cy="95885"/>
          </a:xfrm>
        </p:grpSpPr>
        <p:pic>
          <p:nvPicPr>
            <p:cNvPr id="382" name="object 382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67180" y="4901490"/>
              <a:ext cx="2924985" cy="95777"/>
            </a:xfrm>
            <a:prstGeom prst="rect">
              <a:avLst/>
            </a:prstGeom>
          </p:spPr>
        </p:pic>
        <p:sp>
          <p:nvSpPr>
            <p:cNvPr id="383" name="object 383" descr=""/>
            <p:cNvSpPr/>
            <p:nvPr/>
          </p:nvSpPr>
          <p:spPr>
            <a:xfrm>
              <a:off x="3305746" y="4965614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10210" y="10210"/>
                  </a:moveTo>
                  <a:lnTo>
                    <a:pt x="0" y="10210"/>
                  </a:lnTo>
                  <a:lnTo>
                    <a:pt x="0" y="0"/>
                  </a:lnTo>
                  <a:lnTo>
                    <a:pt x="10210" y="0"/>
                  </a:lnTo>
                  <a:lnTo>
                    <a:pt x="10210" y="1021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4" name="object 384" descr=""/>
          <p:cNvSpPr/>
          <p:nvPr/>
        </p:nvSpPr>
        <p:spPr>
          <a:xfrm>
            <a:off x="3361906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5" name="object 385" descr=""/>
          <p:cNvSpPr/>
          <p:nvPr/>
        </p:nvSpPr>
        <p:spPr>
          <a:xfrm>
            <a:off x="3418065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6" name="object 386" descr=""/>
          <p:cNvSpPr/>
          <p:nvPr/>
        </p:nvSpPr>
        <p:spPr>
          <a:xfrm>
            <a:off x="3475246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7" name="object 387" descr=""/>
          <p:cNvSpPr/>
          <p:nvPr/>
        </p:nvSpPr>
        <p:spPr>
          <a:xfrm>
            <a:off x="3531405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8" name="object 388" descr=""/>
          <p:cNvSpPr/>
          <p:nvPr/>
        </p:nvSpPr>
        <p:spPr>
          <a:xfrm>
            <a:off x="3587564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9" name="object 389" descr=""/>
          <p:cNvSpPr/>
          <p:nvPr/>
        </p:nvSpPr>
        <p:spPr>
          <a:xfrm>
            <a:off x="3643724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0" name="object 390" descr=""/>
          <p:cNvSpPr/>
          <p:nvPr/>
        </p:nvSpPr>
        <p:spPr>
          <a:xfrm>
            <a:off x="3700904" y="49656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1" name="object 391" descr=""/>
          <p:cNvSpPr/>
          <p:nvPr/>
        </p:nvSpPr>
        <p:spPr>
          <a:xfrm>
            <a:off x="3898789" y="4902306"/>
            <a:ext cx="257810" cy="74930"/>
          </a:xfrm>
          <a:custGeom>
            <a:avLst/>
            <a:gdLst/>
            <a:ahLst/>
            <a:cxnLst/>
            <a:rect l="l" t="t" r="r" b="b"/>
            <a:pathLst>
              <a:path w="257810" h="74929">
                <a:moveTo>
                  <a:pt x="0" y="31245"/>
                </a:moveTo>
                <a:lnTo>
                  <a:pt x="0" y="18481"/>
                </a:lnTo>
                <a:lnTo>
                  <a:pt x="3675" y="17256"/>
                </a:lnTo>
                <a:lnTo>
                  <a:pt x="7658" y="14975"/>
                </a:lnTo>
                <a:lnTo>
                  <a:pt x="11946" y="11640"/>
                </a:lnTo>
                <a:lnTo>
                  <a:pt x="16167" y="8304"/>
                </a:lnTo>
                <a:lnTo>
                  <a:pt x="19094" y="4424"/>
                </a:lnTo>
                <a:lnTo>
                  <a:pt x="20727" y="0"/>
                </a:lnTo>
                <a:lnTo>
                  <a:pt x="32061" y="0"/>
                </a:lnTo>
                <a:lnTo>
                  <a:pt x="32061" y="20625"/>
                </a:lnTo>
                <a:lnTo>
                  <a:pt x="18073" y="20625"/>
                </a:lnTo>
                <a:lnTo>
                  <a:pt x="12967" y="25390"/>
                </a:lnTo>
                <a:lnTo>
                  <a:pt x="6943" y="28930"/>
                </a:lnTo>
                <a:lnTo>
                  <a:pt x="0" y="31245"/>
                </a:lnTo>
                <a:close/>
              </a:path>
              <a:path w="257810" h="74929">
                <a:moveTo>
                  <a:pt x="32061" y="73517"/>
                </a:moveTo>
                <a:lnTo>
                  <a:pt x="18073" y="73517"/>
                </a:lnTo>
                <a:lnTo>
                  <a:pt x="18073" y="20625"/>
                </a:lnTo>
                <a:lnTo>
                  <a:pt x="32061" y="20625"/>
                </a:lnTo>
                <a:lnTo>
                  <a:pt x="32061" y="73517"/>
                </a:lnTo>
                <a:close/>
              </a:path>
              <a:path w="257810" h="74929">
                <a:moveTo>
                  <a:pt x="66268" y="23076"/>
                </a:moveTo>
                <a:lnTo>
                  <a:pt x="52279" y="21646"/>
                </a:lnTo>
                <a:lnTo>
                  <a:pt x="52872" y="16064"/>
                </a:lnTo>
                <a:lnTo>
                  <a:pt x="52897" y="15826"/>
                </a:lnTo>
                <a:lnTo>
                  <a:pt x="53023" y="14635"/>
                </a:lnTo>
                <a:lnTo>
                  <a:pt x="53096" y="13954"/>
                </a:lnTo>
                <a:lnTo>
                  <a:pt x="55716" y="8406"/>
                </a:lnTo>
                <a:lnTo>
                  <a:pt x="64498" y="1667"/>
                </a:lnTo>
                <a:lnTo>
                  <a:pt x="69978" y="0"/>
                </a:lnTo>
                <a:lnTo>
                  <a:pt x="83796" y="0"/>
                </a:lnTo>
                <a:lnTo>
                  <a:pt x="89446" y="1940"/>
                </a:lnTo>
                <a:lnTo>
                  <a:pt x="97683" y="9768"/>
                </a:lnTo>
                <a:lnTo>
                  <a:pt x="98481" y="11640"/>
                </a:lnTo>
                <a:lnTo>
                  <a:pt x="73313" y="11640"/>
                </a:lnTo>
                <a:lnTo>
                  <a:pt x="71088" y="12491"/>
                </a:lnTo>
                <a:lnTo>
                  <a:pt x="69331" y="14193"/>
                </a:lnTo>
                <a:lnTo>
                  <a:pt x="67527" y="16064"/>
                </a:lnTo>
                <a:lnTo>
                  <a:pt x="66540" y="18992"/>
                </a:lnTo>
                <a:lnTo>
                  <a:pt x="66363" y="21646"/>
                </a:lnTo>
                <a:lnTo>
                  <a:pt x="66268" y="23076"/>
                </a:lnTo>
                <a:close/>
              </a:path>
              <a:path w="257810" h="74929">
                <a:moveTo>
                  <a:pt x="99759" y="73517"/>
                </a:moveTo>
                <a:lnTo>
                  <a:pt x="50645" y="73517"/>
                </a:lnTo>
                <a:lnTo>
                  <a:pt x="51190" y="68616"/>
                </a:lnTo>
                <a:lnTo>
                  <a:pt x="52789" y="63953"/>
                </a:lnTo>
                <a:lnTo>
                  <a:pt x="57976" y="55308"/>
                </a:lnTo>
                <a:lnTo>
                  <a:pt x="58099" y="55104"/>
                </a:lnTo>
                <a:lnTo>
                  <a:pt x="63340" y="49250"/>
                </a:lnTo>
                <a:lnTo>
                  <a:pt x="77598" y="35942"/>
                </a:lnTo>
                <a:lnTo>
                  <a:pt x="81380" y="32027"/>
                </a:lnTo>
                <a:lnTo>
                  <a:pt x="84715" y="27058"/>
                </a:lnTo>
                <a:lnTo>
                  <a:pt x="85668" y="24199"/>
                </a:lnTo>
                <a:lnTo>
                  <a:pt x="85668" y="18209"/>
                </a:lnTo>
                <a:lnTo>
                  <a:pt x="84902" y="16064"/>
                </a:lnTo>
                <a:lnTo>
                  <a:pt x="84817" y="15826"/>
                </a:lnTo>
                <a:lnTo>
                  <a:pt x="83115" y="14193"/>
                </a:lnTo>
                <a:lnTo>
                  <a:pt x="81482" y="12491"/>
                </a:lnTo>
                <a:lnTo>
                  <a:pt x="79167" y="11640"/>
                </a:lnTo>
                <a:lnTo>
                  <a:pt x="98481" y="11640"/>
                </a:lnTo>
                <a:lnTo>
                  <a:pt x="99759" y="14635"/>
                </a:lnTo>
                <a:lnTo>
                  <a:pt x="99665" y="24199"/>
                </a:lnTo>
                <a:lnTo>
                  <a:pt x="78725" y="52585"/>
                </a:lnTo>
                <a:lnTo>
                  <a:pt x="75900" y="55308"/>
                </a:lnTo>
                <a:lnTo>
                  <a:pt x="74743" y="56669"/>
                </a:lnTo>
                <a:lnTo>
                  <a:pt x="73585" y="57963"/>
                </a:lnTo>
                <a:lnTo>
                  <a:pt x="72632" y="59256"/>
                </a:lnTo>
                <a:lnTo>
                  <a:pt x="71884" y="60550"/>
                </a:lnTo>
                <a:lnTo>
                  <a:pt x="99759" y="60550"/>
                </a:lnTo>
                <a:lnTo>
                  <a:pt x="99759" y="73517"/>
                </a:lnTo>
                <a:close/>
              </a:path>
              <a:path w="257810" h="74929">
                <a:moveTo>
                  <a:pt x="123040" y="21442"/>
                </a:moveTo>
                <a:lnTo>
                  <a:pt x="110174" y="19196"/>
                </a:lnTo>
                <a:lnTo>
                  <a:pt x="110855" y="15792"/>
                </a:lnTo>
                <a:lnTo>
                  <a:pt x="110950" y="15316"/>
                </a:lnTo>
                <a:lnTo>
                  <a:pt x="111059" y="14771"/>
                </a:lnTo>
                <a:lnTo>
                  <a:pt x="112420" y="11231"/>
                </a:lnTo>
                <a:lnTo>
                  <a:pt x="114258" y="8577"/>
                </a:lnTo>
                <a:lnTo>
                  <a:pt x="116028" y="5922"/>
                </a:lnTo>
                <a:lnTo>
                  <a:pt x="118547" y="3812"/>
                </a:lnTo>
                <a:lnTo>
                  <a:pt x="121889" y="2212"/>
                </a:lnTo>
                <a:lnTo>
                  <a:pt x="125082" y="748"/>
                </a:lnTo>
                <a:lnTo>
                  <a:pt x="128724" y="0"/>
                </a:lnTo>
                <a:lnTo>
                  <a:pt x="139615" y="0"/>
                </a:lnTo>
                <a:lnTo>
                  <a:pt x="145129" y="2212"/>
                </a:lnTo>
                <a:lnTo>
                  <a:pt x="152685" y="10244"/>
                </a:lnTo>
                <a:lnTo>
                  <a:pt x="153271" y="11640"/>
                </a:lnTo>
                <a:lnTo>
                  <a:pt x="129847" y="11640"/>
                </a:lnTo>
                <a:lnTo>
                  <a:pt x="127975" y="12389"/>
                </a:lnTo>
                <a:lnTo>
                  <a:pt x="126103" y="14090"/>
                </a:lnTo>
                <a:lnTo>
                  <a:pt x="124401" y="15792"/>
                </a:lnTo>
                <a:lnTo>
                  <a:pt x="123380" y="18243"/>
                </a:lnTo>
                <a:lnTo>
                  <a:pt x="123040" y="21442"/>
                </a:lnTo>
                <a:close/>
              </a:path>
              <a:path w="257810" h="74929">
                <a:moveTo>
                  <a:pt x="127124" y="40536"/>
                </a:moveTo>
                <a:lnTo>
                  <a:pt x="128656" y="29202"/>
                </a:lnTo>
                <a:lnTo>
                  <a:pt x="132709" y="29202"/>
                </a:lnTo>
                <a:lnTo>
                  <a:pt x="135361" y="28454"/>
                </a:lnTo>
                <a:lnTo>
                  <a:pt x="137335" y="26752"/>
                </a:lnTo>
                <a:lnTo>
                  <a:pt x="139309" y="24982"/>
                </a:lnTo>
                <a:lnTo>
                  <a:pt x="140296" y="22633"/>
                </a:lnTo>
                <a:lnTo>
                  <a:pt x="140296" y="17256"/>
                </a:lnTo>
                <a:lnTo>
                  <a:pt x="139581" y="15316"/>
                </a:lnTo>
                <a:lnTo>
                  <a:pt x="136654" y="12389"/>
                </a:lnTo>
                <a:lnTo>
                  <a:pt x="134680" y="11640"/>
                </a:lnTo>
                <a:lnTo>
                  <a:pt x="153271" y="11640"/>
                </a:lnTo>
                <a:lnTo>
                  <a:pt x="154301" y="14090"/>
                </a:lnTo>
                <a:lnTo>
                  <a:pt x="154387" y="25254"/>
                </a:lnTo>
                <a:lnTo>
                  <a:pt x="150881" y="30428"/>
                </a:lnTo>
                <a:lnTo>
                  <a:pt x="143870" y="34308"/>
                </a:lnTo>
                <a:lnTo>
                  <a:pt x="148022" y="35193"/>
                </a:lnTo>
                <a:lnTo>
                  <a:pt x="151358" y="37201"/>
                </a:lnTo>
                <a:lnTo>
                  <a:pt x="153219" y="39515"/>
                </a:lnTo>
                <a:lnTo>
                  <a:pt x="131719" y="39515"/>
                </a:lnTo>
                <a:lnTo>
                  <a:pt x="129575" y="39856"/>
                </a:lnTo>
                <a:lnTo>
                  <a:pt x="127124" y="40536"/>
                </a:lnTo>
                <a:close/>
              </a:path>
              <a:path w="257810" h="74929">
                <a:moveTo>
                  <a:pt x="155452" y="63204"/>
                </a:moveTo>
                <a:lnTo>
                  <a:pt x="135905" y="63204"/>
                </a:lnTo>
                <a:lnTo>
                  <a:pt x="138322" y="62115"/>
                </a:lnTo>
                <a:lnTo>
                  <a:pt x="140296" y="59937"/>
                </a:lnTo>
                <a:lnTo>
                  <a:pt x="142270" y="57691"/>
                </a:lnTo>
                <a:lnTo>
                  <a:pt x="143257" y="54729"/>
                </a:lnTo>
                <a:lnTo>
                  <a:pt x="143165" y="47241"/>
                </a:lnTo>
                <a:lnTo>
                  <a:pt x="142304" y="44689"/>
                </a:lnTo>
                <a:lnTo>
                  <a:pt x="138560" y="40536"/>
                </a:lnTo>
                <a:lnTo>
                  <a:pt x="136280" y="39515"/>
                </a:lnTo>
                <a:lnTo>
                  <a:pt x="153219" y="39515"/>
                </a:lnTo>
                <a:lnTo>
                  <a:pt x="156395" y="43463"/>
                </a:lnTo>
                <a:lnTo>
                  <a:pt x="157654" y="47241"/>
                </a:lnTo>
                <a:lnTo>
                  <a:pt x="157654" y="58065"/>
                </a:lnTo>
                <a:lnTo>
                  <a:pt x="155452" y="63204"/>
                </a:lnTo>
                <a:close/>
              </a:path>
              <a:path w="257810" h="74929">
                <a:moveTo>
                  <a:pt x="140092" y="74845"/>
                </a:moveTo>
                <a:lnTo>
                  <a:pt x="126545" y="74845"/>
                </a:lnTo>
                <a:lnTo>
                  <a:pt x="121066" y="72939"/>
                </a:lnTo>
                <a:lnTo>
                  <a:pt x="112352" y="65315"/>
                </a:lnTo>
                <a:lnTo>
                  <a:pt x="109834" y="60311"/>
                </a:lnTo>
                <a:lnTo>
                  <a:pt x="109220" y="54729"/>
                </a:lnTo>
                <a:lnTo>
                  <a:pt x="109153" y="54117"/>
                </a:lnTo>
                <a:lnTo>
                  <a:pt x="122733" y="52483"/>
                </a:lnTo>
                <a:lnTo>
                  <a:pt x="123142" y="55955"/>
                </a:lnTo>
                <a:lnTo>
                  <a:pt x="124299" y="58609"/>
                </a:lnTo>
                <a:lnTo>
                  <a:pt x="128111" y="62285"/>
                </a:lnTo>
                <a:lnTo>
                  <a:pt x="130391" y="63204"/>
                </a:lnTo>
                <a:lnTo>
                  <a:pt x="155452" y="63204"/>
                </a:lnTo>
                <a:lnTo>
                  <a:pt x="155306" y="63545"/>
                </a:lnTo>
                <a:lnTo>
                  <a:pt x="150609" y="68106"/>
                </a:lnTo>
                <a:lnTo>
                  <a:pt x="145912" y="72598"/>
                </a:lnTo>
                <a:lnTo>
                  <a:pt x="140092" y="74845"/>
                </a:lnTo>
                <a:close/>
              </a:path>
              <a:path w="257810" h="74929">
                <a:moveTo>
                  <a:pt x="197170" y="74845"/>
                </a:moveTo>
                <a:lnTo>
                  <a:pt x="183351" y="74845"/>
                </a:lnTo>
                <a:lnTo>
                  <a:pt x="177838" y="73109"/>
                </a:lnTo>
                <a:lnTo>
                  <a:pt x="168239" y="65485"/>
                </a:lnTo>
                <a:lnTo>
                  <a:pt x="165619" y="59801"/>
                </a:lnTo>
                <a:lnTo>
                  <a:pt x="165665" y="48467"/>
                </a:lnTo>
                <a:lnTo>
                  <a:pt x="177770" y="34001"/>
                </a:lnTo>
                <a:lnTo>
                  <a:pt x="174162" y="32436"/>
                </a:lnTo>
                <a:lnTo>
                  <a:pt x="171541" y="30326"/>
                </a:lnTo>
                <a:lnTo>
                  <a:pt x="168273" y="25016"/>
                </a:lnTo>
                <a:lnTo>
                  <a:pt x="167599" y="22599"/>
                </a:lnTo>
                <a:lnTo>
                  <a:pt x="167514" y="22293"/>
                </a:lnTo>
                <a:lnTo>
                  <a:pt x="182398" y="0"/>
                </a:lnTo>
                <a:lnTo>
                  <a:pt x="196285" y="0"/>
                </a:lnTo>
                <a:lnTo>
                  <a:pt x="201663" y="1769"/>
                </a:lnTo>
                <a:lnTo>
                  <a:pt x="205543" y="5309"/>
                </a:lnTo>
                <a:lnTo>
                  <a:pt x="209355" y="8917"/>
                </a:lnTo>
                <a:lnTo>
                  <a:pt x="210286" y="11129"/>
                </a:lnTo>
                <a:lnTo>
                  <a:pt x="186857" y="11129"/>
                </a:lnTo>
                <a:lnTo>
                  <a:pt x="184802" y="11912"/>
                </a:lnTo>
                <a:lnTo>
                  <a:pt x="183215" y="13444"/>
                </a:lnTo>
                <a:lnTo>
                  <a:pt x="181548" y="15111"/>
                </a:lnTo>
                <a:lnTo>
                  <a:pt x="180743" y="17222"/>
                </a:lnTo>
                <a:lnTo>
                  <a:pt x="180731" y="22599"/>
                </a:lnTo>
                <a:lnTo>
                  <a:pt x="181489" y="24812"/>
                </a:lnTo>
                <a:lnTo>
                  <a:pt x="181650" y="25016"/>
                </a:lnTo>
                <a:lnTo>
                  <a:pt x="184645" y="28011"/>
                </a:lnTo>
                <a:lnTo>
                  <a:pt x="186755" y="28794"/>
                </a:lnTo>
                <a:lnTo>
                  <a:pt x="207994" y="28794"/>
                </a:lnTo>
                <a:lnTo>
                  <a:pt x="206836" y="30530"/>
                </a:lnTo>
                <a:lnTo>
                  <a:pt x="204352" y="32572"/>
                </a:lnTo>
                <a:lnTo>
                  <a:pt x="201152" y="34001"/>
                </a:lnTo>
                <a:lnTo>
                  <a:pt x="205237" y="35635"/>
                </a:lnTo>
                <a:lnTo>
                  <a:pt x="208334" y="38018"/>
                </a:lnTo>
                <a:lnTo>
                  <a:pt x="209618" y="39924"/>
                </a:lnTo>
                <a:lnTo>
                  <a:pt x="186108" y="39924"/>
                </a:lnTo>
                <a:lnTo>
                  <a:pt x="183590" y="41115"/>
                </a:lnTo>
                <a:lnTo>
                  <a:pt x="181956" y="43498"/>
                </a:lnTo>
                <a:lnTo>
                  <a:pt x="180254" y="45880"/>
                </a:lnTo>
                <a:lnTo>
                  <a:pt x="179403" y="48467"/>
                </a:lnTo>
                <a:lnTo>
                  <a:pt x="179459" y="55308"/>
                </a:lnTo>
                <a:lnTo>
                  <a:pt x="180390" y="58167"/>
                </a:lnTo>
                <a:lnTo>
                  <a:pt x="184338" y="62524"/>
                </a:lnTo>
                <a:lnTo>
                  <a:pt x="186789" y="63613"/>
                </a:lnTo>
                <a:lnTo>
                  <a:pt x="211730" y="63613"/>
                </a:lnTo>
                <a:lnTo>
                  <a:pt x="211465" y="64294"/>
                </a:lnTo>
                <a:lnTo>
                  <a:pt x="202888" y="72734"/>
                </a:lnTo>
                <a:lnTo>
                  <a:pt x="197170" y="74845"/>
                </a:lnTo>
                <a:close/>
              </a:path>
              <a:path w="257810" h="74929">
                <a:moveTo>
                  <a:pt x="207994" y="28794"/>
                </a:moveTo>
                <a:lnTo>
                  <a:pt x="191997" y="28794"/>
                </a:lnTo>
                <a:lnTo>
                  <a:pt x="194107" y="28011"/>
                </a:lnTo>
                <a:lnTo>
                  <a:pt x="195741" y="26445"/>
                </a:lnTo>
                <a:lnTo>
                  <a:pt x="197306" y="24812"/>
                </a:lnTo>
                <a:lnTo>
                  <a:pt x="198089" y="22599"/>
                </a:lnTo>
                <a:lnTo>
                  <a:pt x="198089" y="17222"/>
                </a:lnTo>
                <a:lnTo>
                  <a:pt x="197306" y="15111"/>
                </a:lnTo>
                <a:lnTo>
                  <a:pt x="195707" y="13444"/>
                </a:lnTo>
                <a:lnTo>
                  <a:pt x="194175" y="11912"/>
                </a:lnTo>
                <a:lnTo>
                  <a:pt x="192099" y="11129"/>
                </a:lnTo>
                <a:lnTo>
                  <a:pt x="210286" y="11129"/>
                </a:lnTo>
                <a:lnTo>
                  <a:pt x="211261" y="13444"/>
                </a:lnTo>
                <a:lnTo>
                  <a:pt x="211170" y="22599"/>
                </a:lnTo>
                <a:lnTo>
                  <a:pt x="210517" y="24812"/>
                </a:lnTo>
                <a:lnTo>
                  <a:pt x="210456" y="25016"/>
                </a:lnTo>
                <a:lnTo>
                  <a:pt x="210376" y="25288"/>
                </a:lnTo>
                <a:lnTo>
                  <a:pt x="207994" y="28794"/>
                </a:lnTo>
                <a:close/>
              </a:path>
              <a:path w="257810" h="74929">
                <a:moveTo>
                  <a:pt x="211730" y="63613"/>
                </a:moveTo>
                <a:lnTo>
                  <a:pt x="192643" y="63613"/>
                </a:lnTo>
                <a:lnTo>
                  <a:pt x="195055" y="62524"/>
                </a:lnTo>
                <a:lnTo>
                  <a:pt x="196864" y="60447"/>
                </a:lnTo>
                <a:lnTo>
                  <a:pt x="198770" y="58337"/>
                </a:lnTo>
                <a:lnTo>
                  <a:pt x="199723" y="55308"/>
                </a:lnTo>
                <a:lnTo>
                  <a:pt x="199699" y="47888"/>
                </a:lnTo>
                <a:lnTo>
                  <a:pt x="198770" y="45199"/>
                </a:lnTo>
                <a:lnTo>
                  <a:pt x="195081" y="41115"/>
                </a:lnTo>
                <a:lnTo>
                  <a:pt x="194958" y="40979"/>
                </a:lnTo>
                <a:lnTo>
                  <a:pt x="192507" y="39924"/>
                </a:lnTo>
                <a:lnTo>
                  <a:pt x="209618" y="39924"/>
                </a:lnTo>
                <a:lnTo>
                  <a:pt x="212554" y="44280"/>
                </a:lnTo>
                <a:lnTo>
                  <a:pt x="213609" y="47888"/>
                </a:lnTo>
                <a:lnTo>
                  <a:pt x="213609" y="58780"/>
                </a:lnTo>
                <a:lnTo>
                  <a:pt x="211730" y="63613"/>
                </a:lnTo>
                <a:close/>
              </a:path>
              <a:path w="257810" h="74929">
                <a:moveTo>
                  <a:pt x="225658" y="31245"/>
                </a:moveTo>
                <a:lnTo>
                  <a:pt x="225658" y="18481"/>
                </a:lnTo>
                <a:lnTo>
                  <a:pt x="229334" y="17256"/>
                </a:lnTo>
                <a:lnTo>
                  <a:pt x="233316" y="14975"/>
                </a:lnTo>
                <a:lnTo>
                  <a:pt x="237605" y="11640"/>
                </a:lnTo>
                <a:lnTo>
                  <a:pt x="241825" y="8304"/>
                </a:lnTo>
                <a:lnTo>
                  <a:pt x="244752" y="4424"/>
                </a:lnTo>
                <a:lnTo>
                  <a:pt x="246386" y="0"/>
                </a:lnTo>
                <a:lnTo>
                  <a:pt x="257720" y="0"/>
                </a:lnTo>
                <a:lnTo>
                  <a:pt x="257720" y="20625"/>
                </a:lnTo>
                <a:lnTo>
                  <a:pt x="243731" y="20625"/>
                </a:lnTo>
                <a:lnTo>
                  <a:pt x="238626" y="25390"/>
                </a:lnTo>
                <a:lnTo>
                  <a:pt x="232602" y="28930"/>
                </a:lnTo>
                <a:lnTo>
                  <a:pt x="225658" y="31245"/>
                </a:lnTo>
                <a:close/>
              </a:path>
              <a:path w="257810" h="74929">
                <a:moveTo>
                  <a:pt x="257720" y="73517"/>
                </a:moveTo>
                <a:lnTo>
                  <a:pt x="243731" y="73517"/>
                </a:lnTo>
                <a:lnTo>
                  <a:pt x="243731" y="20625"/>
                </a:lnTo>
                <a:lnTo>
                  <a:pt x="257720" y="20625"/>
                </a:lnTo>
                <a:lnTo>
                  <a:pt x="257720" y="73517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92" name="object 392" descr=""/>
          <p:cNvGrpSpPr/>
          <p:nvPr/>
        </p:nvGrpSpPr>
        <p:grpSpPr>
          <a:xfrm>
            <a:off x="366159" y="5128578"/>
            <a:ext cx="2950210" cy="95885"/>
            <a:chOff x="366159" y="5128578"/>
            <a:chExt cx="2950210" cy="95885"/>
          </a:xfrm>
        </p:grpSpPr>
        <p:pic>
          <p:nvPicPr>
            <p:cNvPr id="393" name="object 393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66159" y="5128578"/>
              <a:ext cx="2926006" cy="95777"/>
            </a:xfrm>
            <a:prstGeom prst="rect">
              <a:avLst/>
            </a:prstGeom>
          </p:spPr>
        </p:pic>
        <p:sp>
          <p:nvSpPr>
            <p:cNvPr id="394" name="object 394" descr=""/>
            <p:cNvSpPr/>
            <p:nvPr/>
          </p:nvSpPr>
          <p:spPr>
            <a:xfrm>
              <a:off x="3305746" y="5192702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10210" y="10210"/>
                  </a:moveTo>
                  <a:lnTo>
                    <a:pt x="0" y="10210"/>
                  </a:lnTo>
                  <a:lnTo>
                    <a:pt x="0" y="0"/>
                  </a:lnTo>
                  <a:lnTo>
                    <a:pt x="10210" y="0"/>
                  </a:lnTo>
                  <a:lnTo>
                    <a:pt x="10210" y="1021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5" name="object 395" descr=""/>
          <p:cNvSpPr/>
          <p:nvPr/>
        </p:nvSpPr>
        <p:spPr>
          <a:xfrm>
            <a:off x="3361906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6" name="object 396" descr=""/>
          <p:cNvSpPr/>
          <p:nvPr/>
        </p:nvSpPr>
        <p:spPr>
          <a:xfrm>
            <a:off x="3418065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7" name="object 397" descr=""/>
          <p:cNvSpPr/>
          <p:nvPr/>
        </p:nvSpPr>
        <p:spPr>
          <a:xfrm>
            <a:off x="3475246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8" name="object 398" descr=""/>
          <p:cNvSpPr/>
          <p:nvPr/>
        </p:nvSpPr>
        <p:spPr>
          <a:xfrm>
            <a:off x="3531405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9" name="object 399" descr=""/>
          <p:cNvSpPr/>
          <p:nvPr/>
        </p:nvSpPr>
        <p:spPr>
          <a:xfrm>
            <a:off x="3587564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0" name="object 400" descr=""/>
          <p:cNvSpPr/>
          <p:nvPr/>
        </p:nvSpPr>
        <p:spPr>
          <a:xfrm>
            <a:off x="3643724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1" name="object 401" descr=""/>
          <p:cNvSpPr/>
          <p:nvPr/>
        </p:nvSpPr>
        <p:spPr>
          <a:xfrm>
            <a:off x="3700904" y="519270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2" name="object 402" descr=""/>
          <p:cNvSpPr/>
          <p:nvPr/>
        </p:nvSpPr>
        <p:spPr>
          <a:xfrm>
            <a:off x="3898789" y="5129395"/>
            <a:ext cx="269875" cy="74930"/>
          </a:xfrm>
          <a:custGeom>
            <a:avLst/>
            <a:gdLst/>
            <a:ahLst/>
            <a:cxnLst/>
            <a:rect l="l" t="t" r="r" b="b"/>
            <a:pathLst>
              <a:path w="269875" h="74929">
                <a:moveTo>
                  <a:pt x="0" y="31245"/>
                </a:moveTo>
                <a:lnTo>
                  <a:pt x="0" y="18481"/>
                </a:lnTo>
                <a:lnTo>
                  <a:pt x="3675" y="17256"/>
                </a:lnTo>
                <a:lnTo>
                  <a:pt x="7658" y="14975"/>
                </a:lnTo>
                <a:lnTo>
                  <a:pt x="11946" y="11640"/>
                </a:lnTo>
                <a:lnTo>
                  <a:pt x="16167" y="8304"/>
                </a:lnTo>
                <a:lnTo>
                  <a:pt x="19094" y="4424"/>
                </a:lnTo>
                <a:lnTo>
                  <a:pt x="20727" y="0"/>
                </a:lnTo>
                <a:lnTo>
                  <a:pt x="32061" y="0"/>
                </a:lnTo>
                <a:lnTo>
                  <a:pt x="32061" y="20625"/>
                </a:lnTo>
                <a:lnTo>
                  <a:pt x="18073" y="20625"/>
                </a:lnTo>
                <a:lnTo>
                  <a:pt x="12967" y="25390"/>
                </a:lnTo>
                <a:lnTo>
                  <a:pt x="6943" y="28930"/>
                </a:lnTo>
                <a:lnTo>
                  <a:pt x="0" y="31245"/>
                </a:lnTo>
                <a:close/>
              </a:path>
              <a:path w="269875" h="74929">
                <a:moveTo>
                  <a:pt x="32061" y="73517"/>
                </a:moveTo>
                <a:lnTo>
                  <a:pt x="18073" y="73517"/>
                </a:lnTo>
                <a:lnTo>
                  <a:pt x="18073" y="20625"/>
                </a:lnTo>
                <a:lnTo>
                  <a:pt x="32061" y="20625"/>
                </a:lnTo>
                <a:lnTo>
                  <a:pt x="32061" y="73517"/>
                </a:lnTo>
                <a:close/>
              </a:path>
              <a:path w="269875" h="74929">
                <a:moveTo>
                  <a:pt x="66268" y="23076"/>
                </a:moveTo>
                <a:lnTo>
                  <a:pt x="52279" y="21646"/>
                </a:lnTo>
                <a:lnTo>
                  <a:pt x="52872" y="16064"/>
                </a:lnTo>
                <a:lnTo>
                  <a:pt x="52897" y="15826"/>
                </a:lnTo>
                <a:lnTo>
                  <a:pt x="53023" y="14635"/>
                </a:lnTo>
                <a:lnTo>
                  <a:pt x="53096" y="13954"/>
                </a:lnTo>
                <a:lnTo>
                  <a:pt x="55716" y="8406"/>
                </a:lnTo>
                <a:lnTo>
                  <a:pt x="64498" y="1667"/>
                </a:lnTo>
                <a:lnTo>
                  <a:pt x="69978" y="0"/>
                </a:lnTo>
                <a:lnTo>
                  <a:pt x="83796" y="0"/>
                </a:lnTo>
                <a:lnTo>
                  <a:pt x="89446" y="1940"/>
                </a:lnTo>
                <a:lnTo>
                  <a:pt x="97683" y="9768"/>
                </a:lnTo>
                <a:lnTo>
                  <a:pt x="98481" y="11640"/>
                </a:lnTo>
                <a:lnTo>
                  <a:pt x="73313" y="11640"/>
                </a:lnTo>
                <a:lnTo>
                  <a:pt x="71088" y="12491"/>
                </a:lnTo>
                <a:lnTo>
                  <a:pt x="69331" y="14193"/>
                </a:lnTo>
                <a:lnTo>
                  <a:pt x="67527" y="16064"/>
                </a:lnTo>
                <a:lnTo>
                  <a:pt x="66540" y="18992"/>
                </a:lnTo>
                <a:lnTo>
                  <a:pt x="66363" y="21646"/>
                </a:lnTo>
                <a:lnTo>
                  <a:pt x="66268" y="23076"/>
                </a:lnTo>
                <a:close/>
              </a:path>
              <a:path w="269875" h="74929">
                <a:moveTo>
                  <a:pt x="99759" y="73517"/>
                </a:moveTo>
                <a:lnTo>
                  <a:pt x="50645" y="73517"/>
                </a:lnTo>
                <a:lnTo>
                  <a:pt x="51190" y="68616"/>
                </a:lnTo>
                <a:lnTo>
                  <a:pt x="52789" y="63953"/>
                </a:lnTo>
                <a:lnTo>
                  <a:pt x="57976" y="55308"/>
                </a:lnTo>
                <a:lnTo>
                  <a:pt x="58099" y="55104"/>
                </a:lnTo>
                <a:lnTo>
                  <a:pt x="63340" y="49250"/>
                </a:lnTo>
                <a:lnTo>
                  <a:pt x="77598" y="35942"/>
                </a:lnTo>
                <a:lnTo>
                  <a:pt x="81380" y="32027"/>
                </a:lnTo>
                <a:lnTo>
                  <a:pt x="84715" y="27058"/>
                </a:lnTo>
                <a:lnTo>
                  <a:pt x="85668" y="24199"/>
                </a:lnTo>
                <a:lnTo>
                  <a:pt x="85668" y="18209"/>
                </a:lnTo>
                <a:lnTo>
                  <a:pt x="84902" y="16064"/>
                </a:lnTo>
                <a:lnTo>
                  <a:pt x="84817" y="15826"/>
                </a:lnTo>
                <a:lnTo>
                  <a:pt x="83115" y="14193"/>
                </a:lnTo>
                <a:lnTo>
                  <a:pt x="81482" y="12491"/>
                </a:lnTo>
                <a:lnTo>
                  <a:pt x="79167" y="11640"/>
                </a:lnTo>
                <a:lnTo>
                  <a:pt x="98481" y="11640"/>
                </a:lnTo>
                <a:lnTo>
                  <a:pt x="99759" y="14635"/>
                </a:lnTo>
                <a:lnTo>
                  <a:pt x="99665" y="24199"/>
                </a:lnTo>
                <a:lnTo>
                  <a:pt x="78725" y="52585"/>
                </a:lnTo>
                <a:lnTo>
                  <a:pt x="75900" y="55308"/>
                </a:lnTo>
                <a:lnTo>
                  <a:pt x="74743" y="56669"/>
                </a:lnTo>
                <a:lnTo>
                  <a:pt x="73585" y="57963"/>
                </a:lnTo>
                <a:lnTo>
                  <a:pt x="72632" y="59256"/>
                </a:lnTo>
                <a:lnTo>
                  <a:pt x="71884" y="60550"/>
                </a:lnTo>
                <a:lnTo>
                  <a:pt x="99759" y="60550"/>
                </a:lnTo>
                <a:lnTo>
                  <a:pt x="99759" y="73517"/>
                </a:lnTo>
                <a:close/>
              </a:path>
              <a:path w="269875" h="74929">
                <a:moveTo>
                  <a:pt x="123040" y="21442"/>
                </a:moveTo>
                <a:lnTo>
                  <a:pt x="110174" y="19196"/>
                </a:lnTo>
                <a:lnTo>
                  <a:pt x="110855" y="15792"/>
                </a:lnTo>
                <a:lnTo>
                  <a:pt x="110950" y="15316"/>
                </a:lnTo>
                <a:lnTo>
                  <a:pt x="111059" y="14771"/>
                </a:lnTo>
                <a:lnTo>
                  <a:pt x="112420" y="11231"/>
                </a:lnTo>
                <a:lnTo>
                  <a:pt x="114258" y="8577"/>
                </a:lnTo>
                <a:lnTo>
                  <a:pt x="116028" y="5922"/>
                </a:lnTo>
                <a:lnTo>
                  <a:pt x="118547" y="3812"/>
                </a:lnTo>
                <a:lnTo>
                  <a:pt x="121889" y="2212"/>
                </a:lnTo>
                <a:lnTo>
                  <a:pt x="125082" y="748"/>
                </a:lnTo>
                <a:lnTo>
                  <a:pt x="128724" y="0"/>
                </a:lnTo>
                <a:lnTo>
                  <a:pt x="139615" y="0"/>
                </a:lnTo>
                <a:lnTo>
                  <a:pt x="145129" y="2212"/>
                </a:lnTo>
                <a:lnTo>
                  <a:pt x="152685" y="10244"/>
                </a:lnTo>
                <a:lnTo>
                  <a:pt x="153271" y="11640"/>
                </a:lnTo>
                <a:lnTo>
                  <a:pt x="129847" y="11640"/>
                </a:lnTo>
                <a:lnTo>
                  <a:pt x="127975" y="12389"/>
                </a:lnTo>
                <a:lnTo>
                  <a:pt x="126103" y="14090"/>
                </a:lnTo>
                <a:lnTo>
                  <a:pt x="124401" y="15792"/>
                </a:lnTo>
                <a:lnTo>
                  <a:pt x="123380" y="18243"/>
                </a:lnTo>
                <a:lnTo>
                  <a:pt x="123040" y="21442"/>
                </a:lnTo>
                <a:close/>
              </a:path>
              <a:path w="269875" h="74929">
                <a:moveTo>
                  <a:pt x="127124" y="40536"/>
                </a:moveTo>
                <a:lnTo>
                  <a:pt x="128656" y="29202"/>
                </a:lnTo>
                <a:lnTo>
                  <a:pt x="132709" y="29202"/>
                </a:lnTo>
                <a:lnTo>
                  <a:pt x="135361" y="28454"/>
                </a:lnTo>
                <a:lnTo>
                  <a:pt x="137335" y="26752"/>
                </a:lnTo>
                <a:lnTo>
                  <a:pt x="139309" y="24982"/>
                </a:lnTo>
                <a:lnTo>
                  <a:pt x="140296" y="22633"/>
                </a:lnTo>
                <a:lnTo>
                  <a:pt x="140296" y="17256"/>
                </a:lnTo>
                <a:lnTo>
                  <a:pt x="139581" y="15316"/>
                </a:lnTo>
                <a:lnTo>
                  <a:pt x="136654" y="12389"/>
                </a:lnTo>
                <a:lnTo>
                  <a:pt x="134680" y="11640"/>
                </a:lnTo>
                <a:lnTo>
                  <a:pt x="153271" y="11640"/>
                </a:lnTo>
                <a:lnTo>
                  <a:pt x="154301" y="14090"/>
                </a:lnTo>
                <a:lnTo>
                  <a:pt x="154387" y="25254"/>
                </a:lnTo>
                <a:lnTo>
                  <a:pt x="150881" y="30428"/>
                </a:lnTo>
                <a:lnTo>
                  <a:pt x="143870" y="34308"/>
                </a:lnTo>
                <a:lnTo>
                  <a:pt x="148022" y="35193"/>
                </a:lnTo>
                <a:lnTo>
                  <a:pt x="151358" y="37201"/>
                </a:lnTo>
                <a:lnTo>
                  <a:pt x="153219" y="39515"/>
                </a:lnTo>
                <a:lnTo>
                  <a:pt x="131719" y="39515"/>
                </a:lnTo>
                <a:lnTo>
                  <a:pt x="129575" y="39856"/>
                </a:lnTo>
                <a:lnTo>
                  <a:pt x="127124" y="40536"/>
                </a:lnTo>
                <a:close/>
              </a:path>
              <a:path w="269875" h="74929">
                <a:moveTo>
                  <a:pt x="155452" y="63204"/>
                </a:moveTo>
                <a:lnTo>
                  <a:pt x="135905" y="63204"/>
                </a:lnTo>
                <a:lnTo>
                  <a:pt x="138322" y="62115"/>
                </a:lnTo>
                <a:lnTo>
                  <a:pt x="140296" y="59937"/>
                </a:lnTo>
                <a:lnTo>
                  <a:pt x="142270" y="57691"/>
                </a:lnTo>
                <a:lnTo>
                  <a:pt x="143257" y="54729"/>
                </a:lnTo>
                <a:lnTo>
                  <a:pt x="143165" y="47241"/>
                </a:lnTo>
                <a:lnTo>
                  <a:pt x="142304" y="44689"/>
                </a:lnTo>
                <a:lnTo>
                  <a:pt x="138560" y="40536"/>
                </a:lnTo>
                <a:lnTo>
                  <a:pt x="136280" y="39515"/>
                </a:lnTo>
                <a:lnTo>
                  <a:pt x="153219" y="39515"/>
                </a:lnTo>
                <a:lnTo>
                  <a:pt x="156395" y="43463"/>
                </a:lnTo>
                <a:lnTo>
                  <a:pt x="157654" y="47241"/>
                </a:lnTo>
                <a:lnTo>
                  <a:pt x="157654" y="58065"/>
                </a:lnTo>
                <a:lnTo>
                  <a:pt x="155452" y="63204"/>
                </a:lnTo>
                <a:close/>
              </a:path>
              <a:path w="269875" h="74929">
                <a:moveTo>
                  <a:pt x="140092" y="74845"/>
                </a:moveTo>
                <a:lnTo>
                  <a:pt x="126545" y="74845"/>
                </a:lnTo>
                <a:lnTo>
                  <a:pt x="121066" y="72939"/>
                </a:lnTo>
                <a:lnTo>
                  <a:pt x="112352" y="65315"/>
                </a:lnTo>
                <a:lnTo>
                  <a:pt x="109834" y="60311"/>
                </a:lnTo>
                <a:lnTo>
                  <a:pt x="109220" y="54729"/>
                </a:lnTo>
                <a:lnTo>
                  <a:pt x="109153" y="54117"/>
                </a:lnTo>
                <a:lnTo>
                  <a:pt x="122733" y="52483"/>
                </a:lnTo>
                <a:lnTo>
                  <a:pt x="123142" y="55955"/>
                </a:lnTo>
                <a:lnTo>
                  <a:pt x="124299" y="58609"/>
                </a:lnTo>
                <a:lnTo>
                  <a:pt x="128111" y="62285"/>
                </a:lnTo>
                <a:lnTo>
                  <a:pt x="130391" y="63204"/>
                </a:lnTo>
                <a:lnTo>
                  <a:pt x="155452" y="63204"/>
                </a:lnTo>
                <a:lnTo>
                  <a:pt x="155306" y="63545"/>
                </a:lnTo>
                <a:lnTo>
                  <a:pt x="150609" y="68106"/>
                </a:lnTo>
                <a:lnTo>
                  <a:pt x="145912" y="72598"/>
                </a:lnTo>
                <a:lnTo>
                  <a:pt x="140092" y="74845"/>
                </a:lnTo>
                <a:close/>
              </a:path>
              <a:path w="269875" h="74929">
                <a:moveTo>
                  <a:pt x="197170" y="74845"/>
                </a:moveTo>
                <a:lnTo>
                  <a:pt x="183351" y="74845"/>
                </a:lnTo>
                <a:lnTo>
                  <a:pt x="177838" y="73109"/>
                </a:lnTo>
                <a:lnTo>
                  <a:pt x="168239" y="65485"/>
                </a:lnTo>
                <a:lnTo>
                  <a:pt x="165619" y="59801"/>
                </a:lnTo>
                <a:lnTo>
                  <a:pt x="165665" y="48467"/>
                </a:lnTo>
                <a:lnTo>
                  <a:pt x="177770" y="34001"/>
                </a:lnTo>
                <a:lnTo>
                  <a:pt x="174162" y="32436"/>
                </a:lnTo>
                <a:lnTo>
                  <a:pt x="171541" y="30326"/>
                </a:lnTo>
                <a:lnTo>
                  <a:pt x="168273" y="25016"/>
                </a:lnTo>
                <a:lnTo>
                  <a:pt x="167599" y="22599"/>
                </a:lnTo>
                <a:lnTo>
                  <a:pt x="167514" y="22293"/>
                </a:lnTo>
                <a:lnTo>
                  <a:pt x="182398" y="0"/>
                </a:lnTo>
                <a:lnTo>
                  <a:pt x="196285" y="0"/>
                </a:lnTo>
                <a:lnTo>
                  <a:pt x="201663" y="1769"/>
                </a:lnTo>
                <a:lnTo>
                  <a:pt x="205543" y="5309"/>
                </a:lnTo>
                <a:lnTo>
                  <a:pt x="209355" y="8917"/>
                </a:lnTo>
                <a:lnTo>
                  <a:pt x="210286" y="11129"/>
                </a:lnTo>
                <a:lnTo>
                  <a:pt x="186857" y="11129"/>
                </a:lnTo>
                <a:lnTo>
                  <a:pt x="184802" y="11912"/>
                </a:lnTo>
                <a:lnTo>
                  <a:pt x="183215" y="13444"/>
                </a:lnTo>
                <a:lnTo>
                  <a:pt x="181548" y="15111"/>
                </a:lnTo>
                <a:lnTo>
                  <a:pt x="180743" y="17222"/>
                </a:lnTo>
                <a:lnTo>
                  <a:pt x="180731" y="22599"/>
                </a:lnTo>
                <a:lnTo>
                  <a:pt x="181489" y="24812"/>
                </a:lnTo>
                <a:lnTo>
                  <a:pt x="181650" y="25016"/>
                </a:lnTo>
                <a:lnTo>
                  <a:pt x="184645" y="28011"/>
                </a:lnTo>
                <a:lnTo>
                  <a:pt x="186755" y="28794"/>
                </a:lnTo>
                <a:lnTo>
                  <a:pt x="207994" y="28794"/>
                </a:lnTo>
                <a:lnTo>
                  <a:pt x="206836" y="30530"/>
                </a:lnTo>
                <a:lnTo>
                  <a:pt x="204352" y="32572"/>
                </a:lnTo>
                <a:lnTo>
                  <a:pt x="201152" y="34001"/>
                </a:lnTo>
                <a:lnTo>
                  <a:pt x="205237" y="35635"/>
                </a:lnTo>
                <a:lnTo>
                  <a:pt x="208334" y="38018"/>
                </a:lnTo>
                <a:lnTo>
                  <a:pt x="209618" y="39924"/>
                </a:lnTo>
                <a:lnTo>
                  <a:pt x="186108" y="39924"/>
                </a:lnTo>
                <a:lnTo>
                  <a:pt x="183590" y="41115"/>
                </a:lnTo>
                <a:lnTo>
                  <a:pt x="181956" y="43498"/>
                </a:lnTo>
                <a:lnTo>
                  <a:pt x="180254" y="45880"/>
                </a:lnTo>
                <a:lnTo>
                  <a:pt x="179403" y="48467"/>
                </a:lnTo>
                <a:lnTo>
                  <a:pt x="179459" y="55308"/>
                </a:lnTo>
                <a:lnTo>
                  <a:pt x="180390" y="58167"/>
                </a:lnTo>
                <a:lnTo>
                  <a:pt x="184338" y="62524"/>
                </a:lnTo>
                <a:lnTo>
                  <a:pt x="186789" y="63613"/>
                </a:lnTo>
                <a:lnTo>
                  <a:pt x="211730" y="63613"/>
                </a:lnTo>
                <a:lnTo>
                  <a:pt x="211465" y="64294"/>
                </a:lnTo>
                <a:lnTo>
                  <a:pt x="202888" y="72734"/>
                </a:lnTo>
                <a:lnTo>
                  <a:pt x="197170" y="74845"/>
                </a:lnTo>
                <a:close/>
              </a:path>
              <a:path w="269875" h="74929">
                <a:moveTo>
                  <a:pt x="207994" y="28794"/>
                </a:moveTo>
                <a:lnTo>
                  <a:pt x="191997" y="28794"/>
                </a:lnTo>
                <a:lnTo>
                  <a:pt x="194107" y="28011"/>
                </a:lnTo>
                <a:lnTo>
                  <a:pt x="195741" y="26445"/>
                </a:lnTo>
                <a:lnTo>
                  <a:pt x="197306" y="24812"/>
                </a:lnTo>
                <a:lnTo>
                  <a:pt x="198089" y="22599"/>
                </a:lnTo>
                <a:lnTo>
                  <a:pt x="198089" y="17222"/>
                </a:lnTo>
                <a:lnTo>
                  <a:pt x="197306" y="15111"/>
                </a:lnTo>
                <a:lnTo>
                  <a:pt x="195707" y="13444"/>
                </a:lnTo>
                <a:lnTo>
                  <a:pt x="194175" y="11912"/>
                </a:lnTo>
                <a:lnTo>
                  <a:pt x="192099" y="11129"/>
                </a:lnTo>
                <a:lnTo>
                  <a:pt x="210286" y="11129"/>
                </a:lnTo>
                <a:lnTo>
                  <a:pt x="211261" y="13444"/>
                </a:lnTo>
                <a:lnTo>
                  <a:pt x="211170" y="22599"/>
                </a:lnTo>
                <a:lnTo>
                  <a:pt x="210517" y="24812"/>
                </a:lnTo>
                <a:lnTo>
                  <a:pt x="210456" y="25016"/>
                </a:lnTo>
                <a:lnTo>
                  <a:pt x="210376" y="25288"/>
                </a:lnTo>
                <a:lnTo>
                  <a:pt x="207994" y="28794"/>
                </a:lnTo>
                <a:close/>
              </a:path>
              <a:path w="269875" h="74929">
                <a:moveTo>
                  <a:pt x="211730" y="63613"/>
                </a:moveTo>
                <a:lnTo>
                  <a:pt x="192643" y="63613"/>
                </a:lnTo>
                <a:lnTo>
                  <a:pt x="195055" y="62524"/>
                </a:lnTo>
                <a:lnTo>
                  <a:pt x="196864" y="60447"/>
                </a:lnTo>
                <a:lnTo>
                  <a:pt x="198770" y="58337"/>
                </a:lnTo>
                <a:lnTo>
                  <a:pt x="199723" y="55308"/>
                </a:lnTo>
                <a:lnTo>
                  <a:pt x="199699" y="47888"/>
                </a:lnTo>
                <a:lnTo>
                  <a:pt x="198770" y="45199"/>
                </a:lnTo>
                <a:lnTo>
                  <a:pt x="195081" y="41115"/>
                </a:lnTo>
                <a:lnTo>
                  <a:pt x="194958" y="40979"/>
                </a:lnTo>
                <a:lnTo>
                  <a:pt x="192507" y="39924"/>
                </a:lnTo>
                <a:lnTo>
                  <a:pt x="209618" y="39924"/>
                </a:lnTo>
                <a:lnTo>
                  <a:pt x="212554" y="44280"/>
                </a:lnTo>
                <a:lnTo>
                  <a:pt x="213609" y="47888"/>
                </a:lnTo>
                <a:lnTo>
                  <a:pt x="213609" y="58780"/>
                </a:lnTo>
                <a:lnTo>
                  <a:pt x="211730" y="63613"/>
                </a:lnTo>
                <a:close/>
              </a:path>
              <a:path w="269875" h="74929">
                <a:moveTo>
                  <a:pt x="235767" y="23076"/>
                </a:moveTo>
                <a:lnTo>
                  <a:pt x="221778" y="21646"/>
                </a:lnTo>
                <a:lnTo>
                  <a:pt x="222371" y="16064"/>
                </a:lnTo>
                <a:lnTo>
                  <a:pt x="222396" y="15826"/>
                </a:lnTo>
                <a:lnTo>
                  <a:pt x="239477" y="0"/>
                </a:lnTo>
                <a:lnTo>
                  <a:pt x="253295" y="0"/>
                </a:lnTo>
                <a:lnTo>
                  <a:pt x="258945" y="1940"/>
                </a:lnTo>
                <a:lnTo>
                  <a:pt x="267182" y="9768"/>
                </a:lnTo>
                <a:lnTo>
                  <a:pt x="267981" y="11640"/>
                </a:lnTo>
                <a:lnTo>
                  <a:pt x="242812" y="11640"/>
                </a:lnTo>
                <a:lnTo>
                  <a:pt x="240587" y="12491"/>
                </a:lnTo>
                <a:lnTo>
                  <a:pt x="238830" y="14193"/>
                </a:lnTo>
                <a:lnTo>
                  <a:pt x="237026" y="16064"/>
                </a:lnTo>
                <a:lnTo>
                  <a:pt x="236039" y="18992"/>
                </a:lnTo>
                <a:lnTo>
                  <a:pt x="235862" y="21646"/>
                </a:lnTo>
                <a:lnTo>
                  <a:pt x="235767" y="23076"/>
                </a:lnTo>
                <a:close/>
              </a:path>
              <a:path w="269875" h="74929">
                <a:moveTo>
                  <a:pt x="269258" y="73517"/>
                </a:moveTo>
                <a:lnTo>
                  <a:pt x="220144" y="73517"/>
                </a:lnTo>
                <a:lnTo>
                  <a:pt x="220689" y="68616"/>
                </a:lnTo>
                <a:lnTo>
                  <a:pt x="222289" y="63953"/>
                </a:lnTo>
                <a:lnTo>
                  <a:pt x="227476" y="55308"/>
                </a:lnTo>
                <a:lnTo>
                  <a:pt x="227598" y="55104"/>
                </a:lnTo>
                <a:lnTo>
                  <a:pt x="232840" y="49250"/>
                </a:lnTo>
                <a:lnTo>
                  <a:pt x="247097" y="35942"/>
                </a:lnTo>
                <a:lnTo>
                  <a:pt x="250879" y="32027"/>
                </a:lnTo>
                <a:lnTo>
                  <a:pt x="254214" y="27058"/>
                </a:lnTo>
                <a:lnTo>
                  <a:pt x="255167" y="24199"/>
                </a:lnTo>
                <a:lnTo>
                  <a:pt x="255167" y="18209"/>
                </a:lnTo>
                <a:lnTo>
                  <a:pt x="254402" y="16064"/>
                </a:lnTo>
                <a:lnTo>
                  <a:pt x="254317" y="15826"/>
                </a:lnTo>
                <a:lnTo>
                  <a:pt x="252615" y="14193"/>
                </a:lnTo>
                <a:lnTo>
                  <a:pt x="250981" y="12491"/>
                </a:lnTo>
                <a:lnTo>
                  <a:pt x="248667" y="11640"/>
                </a:lnTo>
                <a:lnTo>
                  <a:pt x="267981" y="11640"/>
                </a:lnTo>
                <a:lnTo>
                  <a:pt x="269258" y="14635"/>
                </a:lnTo>
                <a:lnTo>
                  <a:pt x="248224" y="52585"/>
                </a:lnTo>
                <a:lnTo>
                  <a:pt x="245399" y="55308"/>
                </a:lnTo>
                <a:lnTo>
                  <a:pt x="244242" y="56669"/>
                </a:lnTo>
                <a:lnTo>
                  <a:pt x="243085" y="57963"/>
                </a:lnTo>
                <a:lnTo>
                  <a:pt x="242132" y="59256"/>
                </a:lnTo>
                <a:lnTo>
                  <a:pt x="241383" y="60550"/>
                </a:lnTo>
                <a:lnTo>
                  <a:pt x="269258" y="60550"/>
                </a:lnTo>
                <a:lnTo>
                  <a:pt x="269258" y="73517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03" name="object 403" descr="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365580" y="5357198"/>
            <a:ext cx="3346351" cy="95777"/>
          </a:xfrm>
          <a:prstGeom prst="rect">
            <a:avLst/>
          </a:prstGeom>
        </p:spPr>
      </p:pic>
      <p:sp>
        <p:nvSpPr>
          <p:cNvPr id="404" name="object 404" descr=""/>
          <p:cNvSpPr/>
          <p:nvPr/>
        </p:nvSpPr>
        <p:spPr>
          <a:xfrm>
            <a:off x="3898789" y="5358015"/>
            <a:ext cx="269875" cy="74930"/>
          </a:xfrm>
          <a:custGeom>
            <a:avLst/>
            <a:gdLst/>
            <a:ahLst/>
            <a:cxnLst/>
            <a:rect l="l" t="t" r="r" b="b"/>
            <a:pathLst>
              <a:path w="269875" h="74929">
                <a:moveTo>
                  <a:pt x="0" y="31245"/>
                </a:moveTo>
                <a:lnTo>
                  <a:pt x="0" y="18481"/>
                </a:lnTo>
                <a:lnTo>
                  <a:pt x="3675" y="17256"/>
                </a:lnTo>
                <a:lnTo>
                  <a:pt x="7658" y="14975"/>
                </a:lnTo>
                <a:lnTo>
                  <a:pt x="11946" y="11640"/>
                </a:lnTo>
                <a:lnTo>
                  <a:pt x="16167" y="8304"/>
                </a:lnTo>
                <a:lnTo>
                  <a:pt x="19094" y="4424"/>
                </a:lnTo>
                <a:lnTo>
                  <a:pt x="20727" y="0"/>
                </a:lnTo>
                <a:lnTo>
                  <a:pt x="32061" y="0"/>
                </a:lnTo>
                <a:lnTo>
                  <a:pt x="32061" y="20625"/>
                </a:lnTo>
                <a:lnTo>
                  <a:pt x="18073" y="20625"/>
                </a:lnTo>
                <a:lnTo>
                  <a:pt x="12967" y="25390"/>
                </a:lnTo>
                <a:lnTo>
                  <a:pt x="6943" y="28930"/>
                </a:lnTo>
                <a:lnTo>
                  <a:pt x="0" y="31245"/>
                </a:lnTo>
                <a:close/>
              </a:path>
              <a:path w="269875" h="74929">
                <a:moveTo>
                  <a:pt x="32061" y="73517"/>
                </a:moveTo>
                <a:lnTo>
                  <a:pt x="18073" y="73517"/>
                </a:lnTo>
                <a:lnTo>
                  <a:pt x="18073" y="20625"/>
                </a:lnTo>
                <a:lnTo>
                  <a:pt x="32061" y="20625"/>
                </a:lnTo>
                <a:lnTo>
                  <a:pt x="32061" y="73517"/>
                </a:lnTo>
                <a:close/>
              </a:path>
              <a:path w="269875" h="74929">
                <a:moveTo>
                  <a:pt x="66268" y="23076"/>
                </a:moveTo>
                <a:lnTo>
                  <a:pt x="52279" y="21646"/>
                </a:lnTo>
                <a:lnTo>
                  <a:pt x="52872" y="16064"/>
                </a:lnTo>
                <a:lnTo>
                  <a:pt x="52897" y="15826"/>
                </a:lnTo>
                <a:lnTo>
                  <a:pt x="53023" y="14635"/>
                </a:lnTo>
                <a:lnTo>
                  <a:pt x="53096" y="13954"/>
                </a:lnTo>
                <a:lnTo>
                  <a:pt x="55716" y="8406"/>
                </a:lnTo>
                <a:lnTo>
                  <a:pt x="64498" y="1667"/>
                </a:lnTo>
                <a:lnTo>
                  <a:pt x="69978" y="0"/>
                </a:lnTo>
                <a:lnTo>
                  <a:pt x="83796" y="0"/>
                </a:lnTo>
                <a:lnTo>
                  <a:pt x="89446" y="1940"/>
                </a:lnTo>
                <a:lnTo>
                  <a:pt x="97683" y="9768"/>
                </a:lnTo>
                <a:lnTo>
                  <a:pt x="98481" y="11640"/>
                </a:lnTo>
                <a:lnTo>
                  <a:pt x="73313" y="11640"/>
                </a:lnTo>
                <a:lnTo>
                  <a:pt x="71088" y="12491"/>
                </a:lnTo>
                <a:lnTo>
                  <a:pt x="69331" y="14193"/>
                </a:lnTo>
                <a:lnTo>
                  <a:pt x="67527" y="16064"/>
                </a:lnTo>
                <a:lnTo>
                  <a:pt x="66540" y="18992"/>
                </a:lnTo>
                <a:lnTo>
                  <a:pt x="66363" y="21646"/>
                </a:lnTo>
                <a:lnTo>
                  <a:pt x="66268" y="23076"/>
                </a:lnTo>
                <a:close/>
              </a:path>
              <a:path w="269875" h="74929">
                <a:moveTo>
                  <a:pt x="99759" y="73517"/>
                </a:moveTo>
                <a:lnTo>
                  <a:pt x="50645" y="73517"/>
                </a:lnTo>
                <a:lnTo>
                  <a:pt x="51190" y="68616"/>
                </a:lnTo>
                <a:lnTo>
                  <a:pt x="52789" y="63953"/>
                </a:lnTo>
                <a:lnTo>
                  <a:pt x="57976" y="55308"/>
                </a:lnTo>
                <a:lnTo>
                  <a:pt x="58099" y="55104"/>
                </a:lnTo>
                <a:lnTo>
                  <a:pt x="63340" y="49250"/>
                </a:lnTo>
                <a:lnTo>
                  <a:pt x="77598" y="35942"/>
                </a:lnTo>
                <a:lnTo>
                  <a:pt x="81380" y="32027"/>
                </a:lnTo>
                <a:lnTo>
                  <a:pt x="84715" y="27058"/>
                </a:lnTo>
                <a:lnTo>
                  <a:pt x="85668" y="24199"/>
                </a:lnTo>
                <a:lnTo>
                  <a:pt x="85668" y="18209"/>
                </a:lnTo>
                <a:lnTo>
                  <a:pt x="84902" y="16064"/>
                </a:lnTo>
                <a:lnTo>
                  <a:pt x="84817" y="15826"/>
                </a:lnTo>
                <a:lnTo>
                  <a:pt x="83115" y="14193"/>
                </a:lnTo>
                <a:lnTo>
                  <a:pt x="81482" y="12491"/>
                </a:lnTo>
                <a:lnTo>
                  <a:pt x="79167" y="11640"/>
                </a:lnTo>
                <a:lnTo>
                  <a:pt x="98481" y="11640"/>
                </a:lnTo>
                <a:lnTo>
                  <a:pt x="99759" y="14635"/>
                </a:lnTo>
                <a:lnTo>
                  <a:pt x="99665" y="24199"/>
                </a:lnTo>
                <a:lnTo>
                  <a:pt x="78725" y="52585"/>
                </a:lnTo>
                <a:lnTo>
                  <a:pt x="75900" y="55308"/>
                </a:lnTo>
                <a:lnTo>
                  <a:pt x="74743" y="56669"/>
                </a:lnTo>
                <a:lnTo>
                  <a:pt x="73585" y="57963"/>
                </a:lnTo>
                <a:lnTo>
                  <a:pt x="72632" y="59256"/>
                </a:lnTo>
                <a:lnTo>
                  <a:pt x="71884" y="60550"/>
                </a:lnTo>
                <a:lnTo>
                  <a:pt x="99759" y="60550"/>
                </a:lnTo>
                <a:lnTo>
                  <a:pt x="99759" y="73517"/>
                </a:lnTo>
                <a:close/>
              </a:path>
              <a:path w="269875" h="74929">
                <a:moveTo>
                  <a:pt x="123040" y="21442"/>
                </a:moveTo>
                <a:lnTo>
                  <a:pt x="110174" y="19196"/>
                </a:lnTo>
                <a:lnTo>
                  <a:pt x="110855" y="15792"/>
                </a:lnTo>
                <a:lnTo>
                  <a:pt x="110950" y="15316"/>
                </a:lnTo>
                <a:lnTo>
                  <a:pt x="111059" y="14771"/>
                </a:lnTo>
                <a:lnTo>
                  <a:pt x="112420" y="11231"/>
                </a:lnTo>
                <a:lnTo>
                  <a:pt x="114258" y="8577"/>
                </a:lnTo>
                <a:lnTo>
                  <a:pt x="116028" y="5922"/>
                </a:lnTo>
                <a:lnTo>
                  <a:pt x="118547" y="3812"/>
                </a:lnTo>
                <a:lnTo>
                  <a:pt x="121889" y="2212"/>
                </a:lnTo>
                <a:lnTo>
                  <a:pt x="125082" y="748"/>
                </a:lnTo>
                <a:lnTo>
                  <a:pt x="128724" y="0"/>
                </a:lnTo>
                <a:lnTo>
                  <a:pt x="139615" y="0"/>
                </a:lnTo>
                <a:lnTo>
                  <a:pt x="145129" y="2212"/>
                </a:lnTo>
                <a:lnTo>
                  <a:pt x="152685" y="10244"/>
                </a:lnTo>
                <a:lnTo>
                  <a:pt x="153271" y="11640"/>
                </a:lnTo>
                <a:lnTo>
                  <a:pt x="129847" y="11640"/>
                </a:lnTo>
                <a:lnTo>
                  <a:pt x="127975" y="12389"/>
                </a:lnTo>
                <a:lnTo>
                  <a:pt x="126103" y="14090"/>
                </a:lnTo>
                <a:lnTo>
                  <a:pt x="124401" y="15792"/>
                </a:lnTo>
                <a:lnTo>
                  <a:pt x="123380" y="18243"/>
                </a:lnTo>
                <a:lnTo>
                  <a:pt x="123040" y="21442"/>
                </a:lnTo>
                <a:close/>
              </a:path>
              <a:path w="269875" h="74929">
                <a:moveTo>
                  <a:pt x="127124" y="40536"/>
                </a:moveTo>
                <a:lnTo>
                  <a:pt x="128656" y="29202"/>
                </a:lnTo>
                <a:lnTo>
                  <a:pt x="132709" y="29202"/>
                </a:lnTo>
                <a:lnTo>
                  <a:pt x="135361" y="28454"/>
                </a:lnTo>
                <a:lnTo>
                  <a:pt x="137335" y="26752"/>
                </a:lnTo>
                <a:lnTo>
                  <a:pt x="139309" y="24982"/>
                </a:lnTo>
                <a:lnTo>
                  <a:pt x="140296" y="22633"/>
                </a:lnTo>
                <a:lnTo>
                  <a:pt x="140296" y="17256"/>
                </a:lnTo>
                <a:lnTo>
                  <a:pt x="139581" y="15316"/>
                </a:lnTo>
                <a:lnTo>
                  <a:pt x="136654" y="12389"/>
                </a:lnTo>
                <a:lnTo>
                  <a:pt x="134680" y="11640"/>
                </a:lnTo>
                <a:lnTo>
                  <a:pt x="153271" y="11640"/>
                </a:lnTo>
                <a:lnTo>
                  <a:pt x="154301" y="14090"/>
                </a:lnTo>
                <a:lnTo>
                  <a:pt x="154387" y="25254"/>
                </a:lnTo>
                <a:lnTo>
                  <a:pt x="150881" y="30428"/>
                </a:lnTo>
                <a:lnTo>
                  <a:pt x="143870" y="34308"/>
                </a:lnTo>
                <a:lnTo>
                  <a:pt x="148022" y="35193"/>
                </a:lnTo>
                <a:lnTo>
                  <a:pt x="151358" y="37201"/>
                </a:lnTo>
                <a:lnTo>
                  <a:pt x="153219" y="39515"/>
                </a:lnTo>
                <a:lnTo>
                  <a:pt x="131719" y="39515"/>
                </a:lnTo>
                <a:lnTo>
                  <a:pt x="129575" y="39856"/>
                </a:lnTo>
                <a:lnTo>
                  <a:pt x="127124" y="40536"/>
                </a:lnTo>
                <a:close/>
              </a:path>
              <a:path w="269875" h="74929">
                <a:moveTo>
                  <a:pt x="155452" y="63204"/>
                </a:moveTo>
                <a:lnTo>
                  <a:pt x="135905" y="63204"/>
                </a:lnTo>
                <a:lnTo>
                  <a:pt x="138322" y="62115"/>
                </a:lnTo>
                <a:lnTo>
                  <a:pt x="140296" y="59937"/>
                </a:lnTo>
                <a:lnTo>
                  <a:pt x="142270" y="57691"/>
                </a:lnTo>
                <a:lnTo>
                  <a:pt x="143257" y="54729"/>
                </a:lnTo>
                <a:lnTo>
                  <a:pt x="143165" y="47241"/>
                </a:lnTo>
                <a:lnTo>
                  <a:pt x="142304" y="44689"/>
                </a:lnTo>
                <a:lnTo>
                  <a:pt x="138560" y="40536"/>
                </a:lnTo>
                <a:lnTo>
                  <a:pt x="136280" y="39515"/>
                </a:lnTo>
                <a:lnTo>
                  <a:pt x="153219" y="39515"/>
                </a:lnTo>
                <a:lnTo>
                  <a:pt x="156395" y="43463"/>
                </a:lnTo>
                <a:lnTo>
                  <a:pt x="157654" y="47241"/>
                </a:lnTo>
                <a:lnTo>
                  <a:pt x="157654" y="58065"/>
                </a:lnTo>
                <a:lnTo>
                  <a:pt x="155452" y="63204"/>
                </a:lnTo>
                <a:close/>
              </a:path>
              <a:path w="269875" h="74929">
                <a:moveTo>
                  <a:pt x="140092" y="74845"/>
                </a:moveTo>
                <a:lnTo>
                  <a:pt x="126545" y="74845"/>
                </a:lnTo>
                <a:lnTo>
                  <a:pt x="121066" y="72939"/>
                </a:lnTo>
                <a:lnTo>
                  <a:pt x="112352" y="65315"/>
                </a:lnTo>
                <a:lnTo>
                  <a:pt x="109834" y="60311"/>
                </a:lnTo>
                <a:lnTo>
                  <a:pt x="109220" y="54729"/>
                </a:lnTo>
                <a:lnTo>
                  <a:pt x="109153" y="54117"/>
                </a:lnTo>
                <a:lnTo>
                  <a:pt x="122733" y="52483"/>
                </a:lnTo>
                <a:lnTo>
                  <a:pt x="123142" y="55955"/>
                </a:lnTo>
                <a:lnTo>
                  <a:pt x="124299" y="58609"/>
                </a:lnTo>
                <a:lnTo>
                  <a:pt x="128111" y="62285"/>
                </a:lnTo>
                <a:lnTo>
                  <a:pt x="130391" y="63204"/>
                </a:lnTo>
                <a:lnTo>
                  <a:pt x="155452" y="63204"/>
                </a:lnTo>
                <a:lnTo>
                  <a:pt x="155306" y="63545"/>
                </a:lnTo>
                <a:lnTo>
                  <a:pt x="150609" y="68106"/>
                </a:lnTo>
                <a:lnTo>
                  <a:pt x="145912" y="72598"/>
                </a:lnTo>
                <a:lnTo>
                  <a:pt x="140092" y="74845"/>
                </a:lnTo>
                <a:close/>
              </a:path>
              <a:path w="269875" h="74929">
                <a:moveTo>
                  <a:pt x="189104" y="73517"/>
                </a:moveTo>
                <a:lnTo>
                  <a:pt x="175625" y="73517"/>
                </a:lnTo>
                <a:lnTo>
                  <a:pt x="176052" y="67050"/>
                </a:lnTo>
                <a:lnTo>
                  <a:pt x="188772" y="27594"/>
                </a:lnTo>
                <a:lnTo>
                  <a:pt x="197681" y="14295"/>
                </a:lnTo>
                <a:lnTo>
                  <a:pt x="165721" y="14295"/>
                </a:lnTo>
                <a:lnTo>
                  <a:pt x="165721" y="1327"/>
                </a:lnTo>
                <a:lnTo>
                  <a:pt x="213712" y="1327"/>
                </a:lnTo>
                <a:lnTo>
                  <a:pt x="213712" y="11538"/>
                </a:lnTo>
                <a:lnTo>
                  <a:pt x="209763" y="15418"/>
                </a:lnTo>
                <a:lnTo>
                  <a:pt x="205747" y="21000"/>
                </a:lnTo>
                <a:lnTo>
                  <a:pt x="190159" y="59733"/>
                </a:lnTo>
                <a:lnTo>
                  <a:pt x="189104" y="67050"/>
                </a:lnTo>
                <a:lnTo>
                  <a:pt x="189104" y="73517"/>
                </a:lnTo>
                <a:close/>
              </a:path>
              <a:path w="269875" h="74929">
                <a:moveTo>
                  <a:pt x="252751" y="74845"/>
                </a:moveTo>
                <a:lnTo>
                  <a:pt x="238524" y="74845"/>
                </a:lnTo>
                <a:lnTo>
                  <a:pt x="232772" y="72088"/>
                </a:lnTo>
                <a:lnTo>
                  <a:pt x="221880" y="37269"/>
                </a:lnTo>
                <a:lnTo>
                  <a:pt x="222273" y="28828"/>
                </a:lnTo>
                <a:lnTo>
                  <a:pt x="222327" y="27671"/>
                </a:lnTo>
                <a:lnTo>
                  <a:pt x="223634" y="19706"/>
                </a:lnTo>
                <a:lnTo>
                  <a:pt x="223667" y="19502"/>
                </a:lnTo>
                <a:lnTo>
                  <a:pt x="225901" y="12763"/>
                </a:lnTo>
                <a:lnTo>
                  <a:pt x="229028" y="7453"/>
                </a:lnTo>
                <a:lnTo>
                  <a:pt x="232976" y="2484"/>
                </a:lnTo>
                <a:lnTo>
                  <a:pt x="238524" y="0"/>
                </a:lnTo>
                <a:lnTo>
                  <a:pt x="252751" y="0"/>
                </a:lnTo>
                <a:lnTo>
                  <a:pt x="258190" y="2484"/>
                </a:lnTo>
                <a:lnTo>
                  <a:pt x="262133" y="7453"/>
                </a:lnTo>
                <a:lnTo>
                  <a:pt x="264633" y="11640"/>
                </a:lnTo>
                <a:lnTo>
                  <a:pt x="243970" y="11640"/>
                </a:lnTo>
                <a:lnTo>
                  <a:pt x="242472" y="12184"/>
                </a:lnTo>
                <a:lnTo>
                  <a:pt x="236759" y="47027"/>
                </a:lnTo>
                <a:lnTo>
                  <a:pt x="237128" y="51938"/>
                </a:lnTo>
                <a:lnTo>
                  <a:pt x="238013" y="55138"/>
                </a:lnTo>
                <a:lnTo>
                  <a:pt x="238830" y="58405"/>
                </a:lnTo>
                <a:lnTo>
                  <a:pt x="239852" y="60481"/>
                </a:lnTo>
                <a:lnTo>
                  <a:pt x="242472" y="62660"/>
                </a:lnTo>
                <a:lnTo>
                  <a:pt x="243970" y="63204"/>
                </a:lnTo>
                <a:lnTo>
                  <a:pt x="264675" y="63204"/>
                </a:lnTo>
                <a:lnTo>
                  <a:pt x="262213" y="67391"/>
                </a:lnTo>
                <a:lnTo>
                  <a:pt x="258265" y="72360"/>
                </a:lnTo>
                <a:lnTo>
                  <a:pt x="252751" y="74845"/>
                </a:lnTo>
                <a:close/>
              </a:path>
              <a:path w="269875" h="74929">
                <a:moveTo>
                  <a:pt x="264675" y="63204"/>
                </a:moveTo>
                <a:lnTo>
                  <a:pt x="247305" y="63204"/>
                </a:lnTo>
                <a:lnTo>
                  <a:pt x="248769" y="62660"/>
                </a:lnTo>
                <a:lnTo>
                  <a:pt x="251355" y="60481"/>
                </a:lnTo>
                <a:lnTo>
                  <a:pt x="252376" y="58541"/>
                </a:lnTo>
                <a:lnTo>
                  <a:pt x="254078" y="52143"/>
                </a:lnTo>
                <a:lnTo>
                  <a:pt x="254478" y="47027"/>
                </a:lnTo>
                <a:lnTo>
                  <a:pt x="254475" y="27671"/>
                </a:lnTo>
                <a:lnTo>
                  <a:pt x="247305" y="11640"/>
                </a:lnTo>
                <a:lnTo>
                  <a:pt x="264633" y="11640"/>
                </a:lnTo>
                <a:lnTo>
                  <a:pt x="269360" y="37473"/>
                </a:lnTo>
                <a:lnTo>
                  <a:pt x="268963" y="46050"/>
                </a:lnTo>
                <a:lnTo>
                  <a:pt x="268918" y="47027"/>
                </a:lnTo>
                <a:lnTo>
                  <a:pt x="267603" y="55138"/>
                </a:lnTo>
                <a:lnTo>
                  <a:pt x="267574" y="55317"/>
                </a:lnTo>
                <a:lnTo>
                  <a:pt x="265340" y="62075"/>
                </a:lnTo>
                <a:lnTo>
                  <a:pt x="264675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05" name="object 405" descr="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366976" y="5585818"/>
            <a:ext cx="3344955" cy="75559"/>
          </a:xfrm>
          <a:prstGeom prst="rect">
            <a:avLst/>
          </a:prstGeom>
        </p:spPr>
      </p:pic>
      <p:sp>
        <p:nvSpPr>
          <p:cNvPr id="406" name="object 406" descr=""/>
          <p:cNvSpPr/>
          <p:nvPr/>
        </p:nvSpPr>
        <p:spPr>
          <a:xfrm>
            <a:off x="3898789" y="5586635"/>
            <a:ext cx="269875" cy="74930"/>
          </a:xfrm>
          <a:custGeom>
            <a:avLst/>
            <a:gdLst/>
            <a:ahLst/>
            <a:cxnLst/>
            <a:rect l="l" t="t" r="r" b="b"/>
            <a:pathLst>
              <a:path w="269875" h="74929">
                <a:moveTo>
                  <a:pt x="0" y="31245"/>
                </a:moveTo>
                <a:lnTo>
                  <a:pt x="0" y="18481"/>
                </a:lnTo>
                <a:lnTo>
                  <a:pt x="3675" y="17256"/>
                </a:lnTo>
                <a:lnTo>
                  <a:pt x="7658" y="14975"/>
                </a:lnTo>
                <a:lnTo>
                  <a:pt x="11946" y="11640"/>
                </a:lnTo>
                <a:lnTo>
                  <a:pt x="16167" y="8304"/>
                </a:lnTo>
                <a:lnTo>
                  <a:pt x="19094" y="4424"/>
                </a:lnTo>
                <a:lnTo>
                  <a:pt x="20727" y="0"/>
                </a:lnTo>
                <a:lnTo>
                  <a:pt x="32061" y="0"/>
                </a:lnTo>
                <a:lnTo>
                  <a:pt x="32061" y="20625"/>
                </a:lnTo>
                <a:lnTo>
                  <a:pt x="18073" y="20625"/>
                </a:lnTo>
                <a:lnTo>
                  <a:pt x="12967" y="25390"/>
                </a:lnTo>
                <a:lnTo>
                  <a:pt x="6943" y="28930"/>
                </a:lnTo>
                <a:lnTo>
                  <a:pt x="0" y="31245"/>
                </a:lnTo>
                <a:close/>
              </a:path>
              <a:path w="269875" h="74929">
                <a:moveTo>
                  <a:pt x="32061" y="73517"/>
                </a:moveTo>
                <a:lnTo>
                  <a:pt x="18073" y="73517"/>
                </a:lnTo>
                <a:lnTo>
                  <a:pt x="18073" y="20625"/>
                </a:lnTo>
                <a:lnTo>
                  <a:pt x="32061" y="20625"/>
                </a:lnTo>
                <a:lnTo>
                  <a:pt x="32061" y="73517"/>
                </a:lnTo>
                <a:close/>
              </a:path>
              <a:path w="269875" h="74929">
                <a:moveTo>
                  <a:pt x="66268" y="23076"/>
                </a:moveTo>
                <a:lnTo>
                  <a:pt x="52279" y="21646"/>
                </a:lnTo>
                <a:lnTo>
                  <a:pt x="52872" y="16064"/>
                </a:lnTo>
                <a:lnTo>
                  <a:pt x="52897" y="15826"/>
                </a:lnTo>
                <a:lnTo>
                  <a:pt x="53023" y="14635"/>
                </a:lnTo>
                <a:lnTo>
                  <a:pt x="53096" y="13954"/>
                </a:lnTo>
                <a:lnTo>
                  <a:pt x="55716" y="8406"/>
                </a:lnTo>
                <a:lnTo>
                  <a:pt x="64498" y="1667"/>
                </a:lnTo>
                <a:lnTo>
                  <a:pt x="69978" y="0"/>
                </a:lnTo>
                <a:lnTo>
                  <a:pt x="83796" y="0"/>
                </a:lnTo>
                <a:lnTo>
                  <a:pt x="89446" y="1940"/>
                </a:lnTo>
                <a:lnTo>
                  <a:pt x="97683" y="9768"/>
                </a:lnTo>
                <a:lnTo>
                  <a:pt x="98481" y="11640"/>
                </a:lnTo>
                <a:lnTo>
                  <a:pt x="73313" y="11640"/>
                </a:lnTo>
                <a:lnTo>
                  <a:pt x="71088" y="12491"/>
                </a:lnTo>
                <a:lnTo>
                  <a:pt x="69331" y="14193"/>
                </a:lnTo>
                <a:lnTo>
                  <a:pt x="67527" y="16064"/>
                </a:lnTo>
                <a:lnTo>
                  <a:pt x="66540" y="18992"/>
                </a:lnTo>
                <a:lnTo>
                  <a:pt x="66363" y="21646"/>
                </a:lnTo>
                <a:lnTo>
                  <a:pt x="66268" y="23076"/>
                </a:lnTo>
                <a:close/>
              </a:path>
              <a:path w="269875" h="74929">
                <a:moveTo>
                  <a:pt x="99759" y="73517"/>
                </a:moveTo>
                <a:lnTo>
                  <a:pt x="50645" y="73517"/>
                </a:lnTo>
                <a:lnTo>
                  <a:pt x="51190" y="68616"/>
                </a:lnTo>
                <a:lnTo>
                  <a:pt x="52789" y="63953"/>
                </a:lnTo>
                <a:lnTo>
                  <a:pt x="57976" y="55308"/>
                </a:lnTo>
                <a:lnTo>
                  <a:pt x="58099" y="55104"/>
                </a:lnTo>
                <a:lnTo>
                  <a:pt x="63340" y="49250"/>
                </a:lnTo>
                <a:lnTo>
                  <a:pt x="77598" y="35942"/>
                </a:lnTo>
                <a:lnTo>
                  <a:pt x="81380" y="32027"/>
                </a:lnTo>
                <a:lnTo>
                  <a:pt x="84715" y="27058"/>
                </a:lnTo>
                <a:lnTo>
                  <a:pt x="85668" y="24199"/>
                </a:lnTo>
                <a:lnTo>
                  <a:pt x="85668" y="18209"/>
                </a:lnTo>
                <a:lnTo>
                  <a:pt x="84902" y="16064"/>
                </a:lnTo>
                <a:lnTo>
                  <a:pt x="84817" y="15826"/>
                </a:lnTo>
                <a:lnTo>
                  <a:pt x="83115" y="14193"/>
                </a:lnTo>
                <a:lnTo>
                  <a:pt x="81482" y="12491"/>
                </a:lnTo>
                <a:lnTo>
                  <a:pt x="79167" y="11640"/>
                </a:lnTo>
                <a:lnTo>
                  <a:pt x="98481" y="11640"/>
                </a:lnTo>
                <a:lnTo>
                  <a:pt x="99759" y="14635"/>
                </a:lnTo>
                <a:lnTo>
                  <a:pt x="99665" y="24199"/>
                </a:lnTo>
                <a:lnTo>
                  <a:pt x="78725" y="52585"/>
                </a:lnTo>
                <a:lnTo>
                  <a:pt x="75900" y="55308"/>
                </a:lnTo>
                <a:lnTo>
                  <a:pt x="74743" y="56669"/>
                </a:lnTo>
                <a:lnTo>
                  <a:pt x="73585" y="57963"/>
                </a:lnTo>
                <a:lnTo>
                  <a:pt x="72632" y="59256"/>
                </a:lnTo>
                <a:lnTo>
                  <a:pt x="71884" y="60550"/>
                </a:lnTo>
                <a:lnTo>
                  <a:pt x="99759" y="60550"/>
                </a:lnTo>
                <a:lnTo>
                  <a:pt x="99759" y="73517"/>
                </a:lnTo>
                <a:close/>
              </a:path>
              <a:path w="269875" h="74929">
                <a:moveTo>
                  <a:pt x="123040" y="21442"/>
                </a:moveTo>
                <a:lnTo>
                  <a:pt x="110174" y="19196"/>
                </a:lnTo>
                <a:lnTo>
                  <a:pt x="110855" y="15792"/>
                </a:lnTo>
                <a:lnTo>
                  <a:pt x="110950" y="15316"/>
                </a:lnTo>
                <a:lnTo>
                  <a:pt x="111059" y="14771"/>
                </a:lnTo>
                <a:lnTo>
                  <a:pt x="112420" y="11231"/>
                </a:lnTo>
                <a:lnTo>
                  <a:pt x="114258" y="8577"/>
                </a:lnTo>
                <a:lnTo>
                  <a:pt x="116028" y="5922"/>
                </a:lnTo>
                <a:lnTo>
                  <a:pt x="118547" y="3812"/>
                </a:lnTo>
                <a:lnTo>
                  <a:pt x="121889" y="2212"/>
                </a:lnTo>
                <a:lnTo>
                  <a:pt x="125082" y="748"/>
                </a:lnTo>
                <a:lnTo>
                  <a:pt x="128724" y="0"/>
                </a:lnTo>
                <a:lnTo>
                  <a:pt x="139615" y="0"/>
                </a:lnTo>
                <a:lnTo>
                  <a:pt x="145129" y="2212"/>
                </a:lnTo>
                <a:lnTo>
                  <a:pt x="152685" y="10244"/>
                </a:lnTo>
                <a:lnTo>
                  <a:pt x="153271" y="11640"/>
                </a:lnTo>
                <a:lnTo>
                  <a:pt x="129847" y="11640"/>
                </a:lnTo>
                <a:lnTo>
                  <a:pt x="127975" y="12389"/>
                </a:lnTo>
                <a:lnTo>
                  <a:pt x="126103" y="14090"/>
                </a:lnTo>
                <a:lnTo>
                  <a:pt x="124401" y="15792"/>
                </a:lnTo>
                <a:lnTo>
                  <a:pt x="123380" y="18243"/>
                </a:lnTo>
                <a:lnTo>
                  <a:pt x="123040" y="21442"/>
                </a:lnTo>
                <a:close/>
              </a:path>
              <a:path w="269875" h="74929">
                <a:moveTo>
                  <a:pt x="127124" y="40536"/>
                </a:moveTo>
                <a:lnTo>
                  <a:pt x="128656" y="29202"/>
                </a:lnTo>
                <a:lnTo>
                  <a:pt x="132709" y="29202"/>
                </a:lnTo>
                <a:lnTo>
                  <a:pt x="135361" y="28454"/>
                </a:lnTo>
                <a:lnTo>
                  <a:pt x="137335" y="26752"/>
                </a:lnTo>
                <a:lnTo>
                  <a:pt x="139309" y="24982"/>
                </a:lnTo>
                <a:lnTo>
                  <a:pt x="140296" y="22633"/>
                </a:lnTo>
                <a:lnTo>
                  <a:pt x="140296" y="17256"/>
                </a:lnTo>
                <a:lnTo>
                  <a:pt x="139581" y="15316"/>
                </a:lnTo>
                <a:lnTo>
                  <a:pt x="136654" y="12389"/>
                </a:lnTo>
                <a:lnTo>
                  <a:pt x="134680" y="11640"/>
                </a:lnTo>
                <a:lnTo>
                  <a:pt x="153271" y="11640"/>
                </a:lnTo>
                <a:lnTo>
                  <a:pt x="154301" y="14090"/>
                </a:lnTo>
                <a:lnTo>
                  <a:pt x="154387" y="25254"/>
                </a:lnTo>
                <a:lnTo>
                  <a:pt x="150881" y="30428"/>
                </a:lnTo>
                <a:lnTo>
                  <a:pt x="143870" y="34308"/>
                </a:lnTo>
                <a:lnTo>
                  <a:pt x="148022" y="35193"/>
                </a:lnTo>
                <a:lnTo>
                  <a:pt x="151358" y="37201"/>
                </a:lnTo>
                <a:lnTo>
                  <a:pt x="153219" y="39515"/>
                </a:lnTo>
                <a:lnTo>
                  <a:pt x="131719" y="39515"/>
                </a:lnTo>
                <a:lnTo>
                  <a:pt x="129575" y="39856"/>
                </a:lnTo>
                <a:lnTo>
                  <a:pt x="127124" y="40536"/>
                </a:lnTo>
                <a:close/>
              </a:path>
              <a:path w="269875" h="74929">
                <a:moveTo>
                  <a:pt x="155452" y="63204"/>
                </a:moveTo>
                <a:lnTo>
                  <a:pt x="135905" y="63204"/>
                </a:lnTo>
                <a:lnTo>
                  <a:pt x="138322" y="62115"/>
                </a:lnTo>
                <a:lnTo>
                  <a:pt x="140296" y="59937"/>
                </a:lnTo>
                <a:lnTo>
                  <a:pt x="142270" y="57691"/>
                </a:lnTo>
                <a:lnTo>
                  <a:pt x="143257" y="54729"/>
                </a:lnTo>
                <a:lnTo>
                  <a:pt x="143165" y="47241"/>
                </a:lnTo>
                <a:lnTo>
                  <a:pt x="142304" y="44689"/>
                </a:lnTo>
                <a:lnTo>
                  <a:pt x="138560" y="40536"/>
                </a:lnTo>
                <a:lnTo>
                  <a:pt x="136280" y="39515"/>
                </a:lnTo>
                <a:lnTo>
                  <a:pt x="153219" y="39515"/>
                </a:lnTo>
                <a:lnTo>
                  <a:pt x="156395" y="43463"/>
                </a:lnTo>
                <a:lnTo>
                  <a:pt x="157654" y="47241"/>
                </a:lnTo>
                <a:lnTo>
                  <a:pt x="157654" y="58065"/>
                </a:lnTo>
                <a:lnTo>
                  <a:pt x="155452" y="63204"/>
                </a:lnTo>
                <a:close/>
              </a:path>
              <a:path w="269875" h="74929">
                <a:moveTo>
                  <a:pt x="140092" y="74845"/>
                </a:moveTo>
                <a:lnTo>
                  <a:pt x="126545" y="74845"/>
                </a:lnTo>
                <a:lnTo>
                  <a:pt x="121066" y="72939"/>
                </a:lnTo>
                <a:lnTo>
                  <a:pt x="112352" y="65315"/>
                </a:lnTo>
                <a:lnTo>
                  <a:pt x="109834" y="60311"/>
                </a:lnTo>
                <a:lnTo>
                  <a:pt x="109220" y="54729"/>
                </a:lnTo>
                <a:lnTo>
                  <a:pt x="109153" y="54117"/>
                </a:lnTo>
                <a:lnTo>
                  <a:pt x="122733" y="52483"/>
                </a:lnTo>
                <a:lnTo>
                  <a:pt x="123142" y="55955"/>
                </a:lnTo>
                <a:lnTo>
                  <a:pt x="124299" y="58609"/>
                </a:lnTo>
                <a:lnTo>
                  <a:pt x="128111" y="62285"/>
                </a:lnTo>
                <a:lnTo>
                  <a:pt x="130391" y="63204"/>
                </a:lnTo>
                <a:lnTo>
                  <a:pt x="155452" y="63204"/>
                </a:lnTo>
                <a:lnTo>
                  <a:pt x="155306" y="63545"/>
                </a:lnTo>
                <a:lnTo>
                  <a:pt x="150609" y="68106"/>
                </a:lnTo>
                <a:lnTo>
                  <a:pt x="145912" y="72598"/>
                </a:lnTo>
                <a:lnTo>
                  <a:pt x="140092" y="74845"/>
                </a:lnTo>
                <a:close/>
              </a:path>
              <a:path w="269875" h="74929">
                <a:moveTo>
                  <a:pt x="191078" y="48705"/>
                </a:moveTo>
                <a:lnTo>
                  <a:pt x="180050" y="48705"/>
                </a:lnTo>
                <a:lnTo>
                  <a:pt x="175081" y="46493"/>
                </a:lnTo>
                <a:lnTo>
                  <a:pt x="166776" y="37643"/>
                </a:lnTo>
                <a:lnTo>
                  <a:pt x="164700" y="31857"/>
                </a:lnTo>
                <a:lnTo>
                  <a:pt x="164700" y="17290"/>
                </a:lnTo>
                <a:lnTo>
                  <a:pt x="166798" y="11640"/>
                </a:lnTo>
                <a:lnTo>
                  <a:pt x="166912" y="11333"/>
                </a:lnTo>
                <a:lnTo>
                  <a:pt x="171337" y="6841"/>
                </a:lnTo>
                <a:lnTo>
                  <a:pt x="175693" y="2280"/>
                </a:lnTo>
                <a:lnTo>
                  <a:pt x="181275" y="0"/>
                </a:lnTo>
                <a:lnTo>
                  <a:pt x="195502" y="0"/>
                </a:lnTo>
                <a:lnTo>
                  <a:pt x="201595" y="2859"/>
                </a:lnTo>
                <a:lnTo>
                  <a:pt x="206360" y="8577"/>
                </a:lnTo>
                <a:lnTo>
                  <a:pt x="208265" y="11640"/>
                </a:lnTo>
                <a:lnTo>
                  <a:pt x="184883" y="11640"/>
                </a:lnTo>
                <a:lnTo>
                  <a:pt x="182739" y="12661"/>
                </a:lnTo>
                <a:lnTo>
                  <a:pt x="179335" y="16745"/>
                </a:lnTo>
                <a:lnTo>
                  <a:pt x="178502" y="20013"/>
                </a:lnTo>
                <a:lnTo>
                  <a:pt x="178484" y="29407"/>
                </a:lnTo>
                <a:lnTo>
                  <a:pt x="179403" y="32878"/>
                </a:lnTo>
                <a:lnTo>
                  <a:pt x="181241" y="35125"/>
                </a:lnTo>
                <a:lnTo>
                  <a:pt x="183147" y="37303"/>
                </a:lnTo>
                <a:lnTo>
                  <a:pt x="185462" y="38392"/>
                </a:lnTo>
                <a:lnTo>
                  <a:pt x="213436" y="38392"/>
                </a:lnTo>
                <a:lnTo>
                  <a:pt x="213228" y="42579"/>
                </a:lnTo>
                <a:lnTo>
                  <a:pt x="199008" y="42579"/>
                </a:lnTo>
                <a:lnTo>
                  <a:pt x="195468" y="46663"/>
                </a:lnTo>
                <a:lnTo>
                  <a:pt x="191078" y="48705"/>
                </a:lnTo>
                <a:close/>
              </a:path>
              <a:path w="269875" h="74929">
                <a:moveTo>
                  <a:pt x="213436" y="38392"/>
                </a:moveTo>
                <a:lnTo>
                  <a:pt x="190907" y="38392"/>
                </a:lnTo>
                <a:lnTo>
                  <a:pt x="192526" y="37643"/>
                </a:lnTo>
                <a:lnTo>
                  <a:pt x="193217" y="37303"/>
                </a:lnTo>
                <a:lnTo>
                  <a:pt x="196864" y="33117"/>
                </a:lnTo>
                <a:lnTo>
                  <a:pt x="197783" y="29985"/>
                </a:lnTo>
                <a:lnTo>
                  <a:pt x="197783" y="21340"/>
                </a:lnTo>
                <a:lnTo>
                  <a:pt x="196762" y="17868"/>
                </a:lnTo>
                <a:lnTo>
                  <a:pt x="192609" y="12899"/>
                </a:lnTo>
                <a:lnTo>
                  <a:pt x="190193" y="11640"/>
                </a:lnTo>
                <a:lnTo>
                  <a:pt x="208265" y="11640"/>
                </a:lnTo>
                <a:lnTo>
                  <a:pt x="213320" y="33117"/>
                </a:lnTo>
                <a:lnTo>
                  <a:pt x="213436" y="38392"/>
                </a:lnTo>
                <a:close/>
              </a:path>
              <a:path w="269875" h="74929">
                <a:moveTo>
                  <a:pt x="207801" y="63204"/>
                </a:moveTo>
                <a:lnTo>
                  <a:pt x="190737" y="63204"/>
                </a:lnTo>
                <a:lnTo>
                  <a:pt x="193154" y="61877"/>
                </a:lnTo>
                <a:lnTo>
                  <a:pt x="197170" y="56499"/>
                </a:lnTo>
                <a:lnTo>
                  <a:pt x="198463" y="50951"/>
                </a:lnTo>
                <a:lnTo>
                  <a:pt x="199008" y="42579"/>
                </a:lnTo>
                <a:lnTo>
                  <a:pt x="213228" y="42579"/>
                </a:lnTo>
                <a:lnTo>
                  <a:pt x="213041" y="46318"/>
                </a:lnTo>
                <a:lnTo>
                  <a:pt x="211644" y="54270"/>
                </a:lnTo>
                <a:lnTo>
                  <a:pt x="209315" y="60818"/>
                </a:lnTo>
                <a:lnTo>
                  <a:pt x="207801" y="63204"/>
                </a:lnTo>
                <a:close/>
              </a:path>
              <a:path w="269875" h="74929">
                <a:moveTo>
                  <a:pt x="194753" y="74845"/>
                </a:moveTo>
                <a:lnTo>
                  <a:pt x="181139" y="74845"/>
                </a:lnTo>
                <a:lnTo>
                  <a:pt x="176510" y="73313"/>
                </a:lnTo>
                <a:lnTo>
                  <a:pt x="166220" y="56499"/>
                </a:lnTo>
                <a:lnTo>
                  <a:pt x="166835" y="56499"/>
                </a:lnTo>
                <a:lnTo>
                  <a:pt x="179812" y="55036"/>
                </a:lnTo>
                <a:lnTo>
                  <a:pt x="180152" y="57827"/>
                </a:lnTo>
                <a:lnTo>
                  <a:pt x="181003" y="59869"/>
                </a:lnTo>
                <a:lnTo>
                  <a:pt x="182364" y="61162"/>
                </a:lnTo>
                <a:lnTo>
                  <a:pt x="183726" y="62524"/>
                </a:lnTo>
                <a:lnTo>
                  <a:pt x="185564" y="63204"/>
                </a:lnTo>
                <a:lnTo>
                  <a:pt x="207801" y="63204"/>
                </a:lnTo>
                <a:lnTo>
                  <a:pt x="206053" y="65961"/>
                </a:lnTo>
                <a:lnTo>
                  <a:pt x="201152" y="71884"/>
                </a:lnTo>
                <a:lnTo>
                  <a:pt x="194753" y="74845"/>
                </a:lnTo>
                <a:close/>
              </a:path>
              <a:path w="269875" h="74929">
                <a:moveTo>
                  <a:pt x="252751" y="74845"/>
                </a:moveTo>
                <a:lnTo>
                  <a:pt x="238524" y="74845"/>
                </a:lnTo>
                <a:lnTo>
                  <a:pt x="232772" y="72088"/>
                </a:lnTo>
                <a:lnTo>
                  <a:pt x="221880" y="37269"/>
                </a:lnTo>
                <a:lnTo>
                  <a:pt x="222273" y="28828"/>
                </a:lnTo>
                <a:lnTo>
                  <a:pt x="222327" y="27671"/>
                </a:lnTo>
                <a:lnTo>
                  <a:pt x="223634" y="19706"/>
                </a:lnTo>
                <a:lnTo>
                  <a:pt x="223667" y="19502"/>
                </a:lnTo>
                <a:lnTo>
                  <a:pt x="225901" y="12763"/>
                </a:lnTo>
                <a:lnTo>
                  <a:pt x="229028" y="7453"/>
                </a:lnTo>
                <a:lnTo>
                  <a:pt x="232976" y="2484"/>
                </a:lnTo>
                <a:lnTo>
                  <a:pt x="238524" y="0"/>
                </a:lnTo>
                <a:lnTo>
                  <a:pt x="252751" y="0"/>
                </a:lnTo>
                <a:lnTo>
                  <a:pt x="258190" y="2484"/>
                </a:lnTo>
                <a:lnTo>
                  <a:pt x="262133" y="7453"/>
                </a:lnTo>
                <a:lnTo>
                  <a:pt x="264633" y="11640"/>
                </a:lnTo>
                <a:lnTo>
                  <a:pt x="243970" y="11640"/>
                </a:lnTo>
                <a:lnTo>
                  <a:pt x="242472" y="12184"/>
                </a:lnTo>
                <a:lnTo>
                  <a:pt x="236759" y="47027"/>
                </a:lnTo>
                <a:lnTo>
                  <a:pt x="237128" y="51938"/>
                </a:lnTo>
                <a:lnTo>
                  <a:pt x="238013" y="55138"/>
                </a:lnTo>
                <a:lnTo>
                  <a:pt x="238830" y="58405"/>
                </a:lnTo>
                <a:lnTo>
                  <a:pt x="239852" y="60481"/>
                </a:lnTo>
                <a:lnTo>
                  <a:pt x="242472" y="62660"/>
                </a:lnTo>
                <a:lnTo>
                  <a:pt x="243970" y="63204"/>
                </a:lnTo>
                <a:lnTo>
                  <a:pt x="264675" y="63204"/>
                </a:lnTo>
                <a:lnTo>
                  <a:pt x="262213" y="67391"/>
                </a:lnTo>
                <a:lnTo>
                  <a:pt x="258265" y="72360"/>
                </a:lnTo>
                <a:lnTo>
                  <a:pt x="252751" y="74845"/>
                </a:lnTo>
                <a:close/>
              </a:path>
              <a:path w="269875" h="74929">
                <a:moveTo>
                  <a:pt x="264675" y="63204"/>
                </a:moveTo>
                <a:lnTo>
                  <a:pt x="247305" y="63204"/>
                </a:lnTo>
                <a:lnTo>
                  <a:pt x="248769" y="62660"/>
                </a:lnTo>
                <a:lnTo>
                  <a:pt x="251355" y="60481"/>
                </a:lnTo>
                <a:lnTo>
                  <a:pt x="252376" y="58541"/>
                </a:lnTo>
                <a:lnTo>
                  <a:pt x="254078" y="52143"/>
                </a:lnTo>
                <a:lnTo>
                  <a:pt x="254478" y="47027"/>
                </a:lnTo>
                <a:lnTo>
                  <a:pt x="254475" y="27671"/>
                </a:lnTo>
                <a:lnTo>
                  <a:pt x="247305" y="11640"/>
                </a:lnTo>
                <a:lnTo>
                  <a:pt x="264633" y="11640"/>
                </a:lnTo>
                <a:lnTo>
                  <a:pt x="269360" y="37473"/>
                </a:lnTo>
                <a:lnTo>
                  <a:pt x="268963" y="46050"/>
                </a:lnTo>
                <a:lnTo>
                  <a:pt x="268918" y="47027"/>
                </a:lnTo>
                <a:lnTo>
                  <a:pt x="267603" y="55138"/>
                </a:lnTo>
                <a:lnTo>
                  <a:pt x="267574" y="55317"/>
                </a:lnTo>
                <a:lnTo>
                  <a:pt x="265340" y="62075"/>
                </a:lnTo>
                <a:lnTo>
                  <a:pt x="264675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07" name="object 407" descr="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369630" y="5815662"/>
            <a:ext cx="3157894" cy="94552"/>
          </a:xfrm>
          <a:prstGeom prst="rect">
            <a:avLst/>
          </a:prstGeom>
        </p:spPr>
      </p:pic>
      <p:sp>
        <p:nvSpPr>
          <p:cNvPr id="408" name="object 408" descr=""/>
          <p:cNvSpPr/>
          <p:nvPr/>
        </p:nvSpPr>
        <p:spPr>
          <a:xfrm>
            <a:off x="3587258" y="587856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9" name="object 409" descr=""/>
          <p:cNvSpPr/>
          <p:nvPr/>
        </p:nvSpPr>
        <p:spPr>
          <a:xfrm>
            <a:off x="3644438" y="587856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0" name="object 410" descr=""/>
          <p:cNvSpPr/>
          <p:nvPr/>
        </p:nvSpPr>
        <p:spPr>
          <a:xfrm>
            <a:off x="3700598" y="587856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1" name="object 411" descr=""/>
          <p:cNvSpPr/>
          <p:nvPr/>
        </p:nvSpPr>
        <p:spPr>
          <a:xfrm>
            <a:off x="3898789" y="5815254"/>
            <a:ext cx="269875" cy="74930"/>
          </a:xfrm>
          <a:custGeom>
            <a:avLst/>
            <a:gdLst/>
            <a:ahLst/>
            <a:cxnLst/>
            <a:rect l="l" t="t" r="r" b="b"/>
            <a:pathLst>
              <a:path w="269875" h="74929">
                <a:moveTo>
                  <a:pt x="0" y="31245"/>
                </a:moveTo>
                <a:lnTo>
                  <a:pt x="0" y="18481"/>
                </a:lnTo>
                <a:lnTo>
                  <a:pt x="3675" y="17256"/>
                </a:lnTo>
                <a:lnTo>
                  <a:pt x="7658" y="14975"/>
                </a:lnTo>
                <a:lnTo>
                  <a:pt x="11946" y="11640"/>
                </a:lnTo>
                <a:lnTo>
                  <a:pt x="16167" y="8304"/>
                </a:lnTo>
                <a:lnTo>
                  <a:pt x="19094" y="4424"/>
                </a:lnTo>
                <a:lnTo>
                  <a:pt x="20727" y="0"/>
                </a:lnTo>
                <a:lnTo>
                  <a:pt x="32061" y="0"/>
                </a:lnTo>
                <a:lnTo>
                  <a:pt x="32061" y="20625"/>
                </a:lnTo>
                <a:lnTo>
                  <a:pt x="18073" y="20625"/>
                </a:lnTo>
                <a:lnTo>
                  <a:pt x="12967" y="25390"/>
                </a:lnTo>
                <a:lnTo>
                  <a:pt x="6943" y="28930"/>
                </a:lnTo>
                <a:lnTo>
                  <a:pt x="0" y="31245"/>
                </a:lnTo>
                <a:close/>
              </a:path>
              <a:path w="269875" h="74929">
                <a:moveTo>
                  <a:pt x="32061" y="73517"/>
                </a:moveTo>
                <a:lnTo>
                  <a:pt x="18073" y="73517"/>
                </a:lnTo>
                <a:lnTo>
                  <a:pt x="18073" y="20625"/>
                </a:lnTo>
                <a:lnTo>
                  <a:pt x="32061" y="20625"/>
                </a:lnTo>
                <a:lnTo>
                  <a:pt x="32061" y="73517"/>
                </a:lnTo>
                <a:close/>
              </a:path>
              <a:path w="269875" h="74929">
                <a:moveTo>
                  <a:pt x="66268" y="23076"/>
                </a:moveTo>
                <a:lnTo>
                  <a:pt x="52279" y="21646"/>
                </a:lnTo>
                <a:lnTo>
                  <a:pt x="52872" y="16064"/>
                </a:lnTo>
                <a:lnTo>
                  <a:pt x="52897" y="15826"/>
                </a:lnTo>
                <a:lnTo>
                  <a:pt x="53023" y="14635"/>
                </a:lnTo>
                <a:lnTo>
                  <a:pt x="53096" y="13954"/>
                </a:lnTo>
                <a:lnTo>
                  <a:pt x="55716" y="8406"/>
                </a:lnTo>
                <a:lnTo>
                  <a:pt x="64498" y="1667"/>
                </a:lnTo>
                <a:lnTo>
                  <a:pt x="69978" y="0"/>
                </a:lnTo>
                <a:lnTo>
                  <a:pt x="83796" y="0"/>
                </a:lnTo>
                <a:lnTo>
                  <a:pt x="89446" y="1940"/>
                </a:lnTo>
                <a:lnTo>
                  <a:pt x="97683" y="9768"/>
                </a:lnTo>
                <a:lnTo>
                  <a:pt x="98481" y="11640"/>
                </a:lnTo>
                <a:lnTo>
                  <a:pt x="73313" y="11640"/>
                </a:lnTo>
                <a:lnTo>
                  <a:pt x="71088" y="12491"/>
                </a:lnTo>
                <a:lnTo>
                  <a:pt x="69331" y="14193"/>
                </a:lnTo>
                <a:lnTo>
                  <a:pt x="67527" y="16064"/>
                </a:lnTo>
                <a:lnTo>
                  <a:pt x="66540" y="18992"/>
                </a:lnTo>
                <a:lnTo>
                  <a:pt x="66363" y="21646"/>
                </a:lnTo>
                <a:lnTo>
                  <a:pt x="66268" y="23076"/>
                </a:lnTo>
                <a:close/>
              </a:path>
              <a:path w="269875" h="74929">
                <a:moveTo>
                  <a:pt x="99759" y="73517"/>
                </a:moveTo>
                <a:lnTo>
                  <a:pt x="50645" y="73517"/>
                </a:lnTo>
                <a:lnTo>
                  <a:pt x="51190" y="68616"/>
                </a:lnTo>
                <a:lnTo>
                  <a:pt x="52789" y="63953"/>
                </a:lnTo>
                <a:lnTo>
                  <a:pt x="57976" y="55308"/>
                </a:lnTo>
                <a:lnTo>
                  <a:pt x="58099" y="55104"/>
                </a:lnTo>
                <a:lnTo>
                  <a:pt x="63340" y="49250"/>
                </a:lnTo>
                <a:lnTo>
                  <a:pt x="77598" y="35942"/>
                </a:lnTo>
                <a:lnTo>
                  <a:pt x="81380" y="32027"/>
                </a:lnTo>
                <a:lnTo>
                  <a:pt x="84715" y="27058"/>
                </a:lnTo>
                <a:lnTo>
                  <a:pt x="85668" y="24199"/>
                </a:lnTo>
                <a:lnTo>
                  <a:pt x="85668" y="18209"/>
                </a:lnTo>
                <a:lnTo>
                  <a:pt x="84902" y="16064"/>
                </a:lnTo>
                <a:lnTo>
                  <a:pt x="84817" y="15826"/>
                </a:lnTo>
                <a:lnTo>
                  <a:pt x="83115" y="14193"/>
                </a:lnTo>
                <a:lnTo>
                  <a:pt x="81482" y="12491"/>
                </a:lnTo>
                <a:lnTo>
                  <a:pt x="79167" y="11640"/>
                </a:lnTo>
                <a:lnTo>
                  <a:pt x="98481" y="11640"/>
                </a:lnTo>
                <a:lnTo>
                  <a:pt x="99759" y="14635"/>
                </a:lnTo>
                <a:lnTo>
                  <a:pt x="99665" y="24199"/>
                </a:lnTo>
                <a:lnTo>
                  <a:pt x="78725" y="52585"/>
                </a:lnTo>
                <a:lnTo>
                  <a:pt x="75900" y="55308"/>
                </a:lnTo>
                <a:lnTo>
                  <a:pt x="74743" y="56669"/>
                </a:lnTo>
                <a:lnTo>
                  <a:pt x="73585" y="57963"/>
                </a:lnTo>
                <a:lnTo>
                  <a:pt x="72632" y="59256"/>
                </a:lnTo>
                <a:lnTo>
                  <a:pt x="71884" y="60550"/>
                </a:lnTo>
                <a:lnTo>
                  <a:pt x="99759" y="60550"/>
                </a:lnTo>
                <a:lnTo>
                  <a:pt x="99759" y="73517"/>
                </a:lnTo>
                <a:close/>
              </a:path>
              <a:path w="269875" h="74929">
                <a:moveTo>
                  <a:pt x="159696" y="58814"/>
                </a:moveTo>
                <a:lnTo>
                  <a:pt x="107213" y="58814"/>
                </a:lnTo>
                <a:lnTo>
                  <a:pt x="107213" y="46561"/>
                </a:lnTo>
                <a:lnTo>
                  <a:pt x="138866" y="102"/>
                </a:lnTo>
                <a:lnTo>
                  <a:pt x="150609" y="102"/>
                </a:lnTo>
                <a:lnTo>
                  <a:pt x="150609" y="21646"/>
                </a:lnTo>
                <a:lnTo>
                  <a:pt x="137028" y="21646"/>
                </a:lnTo>
                <a:lnTo>
                  <a:pt x="120283" y="46561"/>
                </a:lnTo>
                <a:lnTo>
                  <a:pt x="159696" y="46561"/>
                </a:lnTo>
                <a:lnTo>
                  <a:pt x="159696" y="58814"/>
                </a:lnTo>
                <a:close/>
              </a:path>
              <a:path w="269875" h="74929">
                <a:moveTo>
                  <a:pt x="150609" y="46561"/>
                </a:moveTo>
                <a:lnTo>
                  <a:pt x="137028" y="46561"/>
                </a:lnTo>
                <a:lnTo>
                  <a:pt x="137028" y="21646"/>
                </a:lnTo>
                <a:lnTo>
                  <a:pt x="150609" y="21646"/>
                </a:lnTo>
                <a:lnTo>
                  <a:pt x="150609" y="46561"/>
                </a:lnTo>
                <a:close/>
              </a:path>
              <a:path w="269875" h="74929">
                <a:moveTo>
                  <a:pt x="150609" y="73517"/>
                </a:moveTo>
                <a:lnTo>
                  <a:pt x="137028" y="73517"/>
                </a:lnTo>
                <a:lnTo>
                  <a:pt x="137028" y="58814"/>
                </a:lnTo>
                <a:lnTo>
                  <a:pt x="150609" y="58814"/>
                </a:lnTo>
                <a:lnTo>
                  <a:pt x="150609" y="73517"/>
                </a:lnTo>
                <a:close/>
              </a:path>
              <a:path w="269875" h="74929">
                <a:moveTo>
                  <a:pt x="196591" y="74845"/>
                </a:moveTo>
                <a:lnTo>
                  <a:pt x="182364" y="74845"/>
                </a:lnTo>
                <a:lnTo>
                  <a:pt x="176612" y="72088"/>
                </a:lnTo>
                <a:lnTo>
                  <a:pt x="165729" y="37473"/>
                </a:lnTo>
                <a:lnTo>
                  <a:pt x="165721" y="37269"/>
                </a:lnTo>
                <a:lnTo>
                  <a:pt x="166114" y="28828"/>
                </a:lnTo>
                <a:lnTo>
                  <a:pt x="166168" y="27671"/>
                </a:lnTo>
                <a:lnTo>
                  <a:pt x="167474" y="19706"/>
                </a:lnTo>
                <a:lnTo>
                  <a:pt x="182364" y="0"/>
                </a:lnTo>
                <a:lnTo>
                  <a:pt x="196591" y="0"/>
                </a:lnTo>
                <a:lnTo>
                  <a:pt x="202031" y="2484"/>
                </a:lnTo>
                <a:lnTo>
                  <a:pt x="205973" y="7453"/>
                </a:lnTo>
                <a:lnTo>
                  <a:pt x="208473" y="11640"/>
                </a:lnTo>
                <a:lnTo>
                  <a:pt x="187810" y="11640"/>
                </a:lnTo>
                <a:lnTo>
                  <a:pt x="186313" y="12184"/>
                </a:lnTo>
                <a:lnTo>
                  <a:pt x="180600" y="47027"/>
                </a:lnTo>
                <a:lnTo>
                  <a:pt x="180969" y="51938"/>
                </a:lnTo>
                <a:lnTo>
                  <a:pt x="181854" y="55138"/>
                </a:lnTo>
                <a:lnTo>
                  <a:pt x="182671" y="58405"/>
                </a:lnTo>
                <a:lnTo>
                  <a:pt x="183692" y="60481"/>
                </a:lnTo>
                <a:lnTo>
                  <a:pt x="186313" y="62660"/>
                </a:lnTo>
                <a:lnTo>
                  <a:pt x="187810" y="63204"/>
                </a:lnTo>
                <a:lnTo>
                  <a:pt x="208516" y="63204"/>
                </a:lnTo>
                <a:lnTo>
                  <a:pt x="206053" y="67391"/>
                </a:lnTo>
                <a:lnTo>
                  <a:pt x="202105" y="72360"/>
                </a:lnTo>
                <a:lnTo>
                  <a:pt x="196591" y="74845"/>
                </a:lnTo>
                <a:close/>
              </a:path>
              <a:path w="269875" h="74929">
                <a:moveTo>
                  <a:pt x="208516" y="63204"/>
                </a:moveTo>
                <a:lnTo>
                  <a:pt x="191146" y="63204"/>
                </a:lnTo>
                <a:lnTo>
                  <a:pt x="192609" y="62660"/>
                </a:lnTo>
                <a:lnTo>
                  <a:pt x="195196" y="60481"/>
                </a:lnTo>
                <a:lnTo>
                  <a:pt x="196217" y="58541"/>
                </a:lnTo>
                <a:lnTo>
                  <a:pt x="197919" y="52143"/>
                </a:lnTo>
                <a:lnTo>
                  <a:pt x="198319" y="47027"/>
                </a:lnTo>
                <a:lnTo>
                  <a:pt x="198316" y="27671"/>
                </a:lnTo>
                <a:lnTo>
                  <a:pt x="191146" y="11640"/>
                </a:lnTo>
                <a:lnTo>
                  <a:pt x="208473" y="11640"/>
                </a:lnTo>
                <a:lnTo>
                  <a:pt x="213201" y="37473"/>
                </a:lnTo>
                <a:lnTo>
                  <a:pt x="212804" y="46050"/>
                </a:lnTo>
                <a:lnTo>
                  <a:pt x="212758" y="47027"/>
                </a:lnTo>
                <a:lnTo>
                  <a:pt x="211443" y="55138"/>
                </a:lnTo>
                <a:lnTo>
                  <a:pt x="211414" y="55317"/>
                </a:lnTo>
                <a:lnTo>
                  <a:pt x="209181" y="62075"/>
                </a:lnTo>
                <a:lnTo>
                  <a:pt x="208516" y="63204"/>
                </a:lnTo>
                <a:close/>
              </a:path>
              <a:path w="269875" h="74929">
                <a:moveTo>
                  <a:pt x="252751" y="74845"/>
                </a:moveTo>
                <a:lnTo>
                  <a:pt x="238524" y="74845"/>
                </a:lnTo>
                <a:lnTo>
                  <a:pt x="232772" y="72088"/>
                </a:lnTo>
                <a:lnTo>
                  <a:pt x="221880" y="37269"/>
                </a:lnTo>
                <a:lnTo>
                  <a:pt x="222273" y="28828"/>
                </a:lnTo>
                <a:lnTo>
                  <a:pt x="222327" y="27671"/>
                </a:lnTo>
                <a:lnTo>
                  <a:pt x="223634" y="19706"/>
                </a:lnTo>
                <a:lnTo>
                  <a:pt x="223667" y="19502"/>
                </a:lnTo>
                <a:lnTo>
                  <a:pt x="225901" y="12763"/>
                </a:lnTo>
                <a:lnTo>
                  <a:pt x="229028" y="7453"/>
                </a:lnTo>
                <a:lnTo>
                  <a:pt x="232976" y="2484"/>
                </a:lnTo>
                <a:lnTo>
                  <a:pt x="238524" y="0"/>
                </a:lnTo>
                <a:lnTo>
                  <a:pt x="252751" y="0"/>
                </a:lnTo>
                <a:lnTo>
                  <a:pt x="258190" y="2484"/>
                </a:lnTo>
                <a:lnTo>
                  <a:pt x="262133" y="7453"/>
                </a:lnTo>
                <a:lnTo>
                  <a:pt x="264633" y="11640"/>
                </a:lnTo>
                <a:lnTo>
                  <a:pt x="243970" y="11640"/>
                </a:lnTo>
                <a:lnTo>
                  <a:pt x="242472" y="12184"/>
                </a:lnTo>
                <a:lnTo>
                  <a:pt x="236759" y="47027"/>
                </a:lnTo>
                <a:lnTo>
                  <a:pt x="237128" y="51938"/>
                </a:lnTo>
                <a:lnTo>
                  <a:pt x="238013" y="55138"/>
                </a:lnTo>
                <a:lnTo>
                  <a:pt x="238830" y="58405"/>
                </a:lnTo>
                <a:lnTo>
                  <a:pt x="239852" y="60481"/>
                </a:lnTo>
                <a:lnTo>
                  <a:pt x="242472" y="62660"/>
                </a:lnTo>
                <a:lnTo>
                  <a:pt x="243970" y="63204"/>
                </a:lnTo>
                <a:lnTo>
                  <a:pt x="264675" y="63204"/>
                </a:lnTo>
                <a:lnTo>
                  <a:pt x="262213" y="67391"/>
                </a:lnTo>
                <a:lnTo>
                  <a:pt x="258265" y="72360"/>
                </a:lnTo>
                <a:lnTo>
                  <a:pt x="252751" y="74845"/>
                </a:lnTo>
                <a:close/>
              </a:path>
              <a:path w="269875" h="74929">
                <a:moveTo>
                  <a:pt x="264675" y="63204"/>
                </a:moveTo>
                <a:lnTo>
                  <a:pt x="247305" y="63204"/>
                </a:lnTo>
                <a:lnTo>
                  <a:pt x="248769" y="62660"/>
                </a:lnTo>
                <a:lnTo>
                  <a:pt x="251355" y="60481"/>
                </a:lnTo>
                <a:lnTo>
                  <a:pt x="252376" y="58541"/>
                </a:lnTo>
                <a:lnTo>
                  <a:pt x="254078" y="52143"/>
                </a:lnTo>
                <a:lnTo>
                  <a:pt x="254478" y="47027"/>
                </a:lnTo>
                <a:lnTo>
                  <a:pt x="254475" y="27671"/>
                </a:lnTo>
                <a:lnTo>
                  <a:pt x="247305" y="11640"/>
                </a:lnTo>
                <a:lnTo>
                  <a:pt x="264633" y="11640"/>
                </a:lnTo>
                <a:lnTo>
                  <a:pt x="269360" y="37473"/>
                </a:lnTo>
                <a:lnTo>
                  <a:pt x="268963" y="46050"/>
                </a:lnTo>
                <a:lnTo>
                  <a:pt x="268918" y="47027"/>
                </a:lnTo>
                <a:lnTo>
                  <a:pt x="267603" y="55138"/>
                </a:lnTo>
                <a:lnTo>
                  <a:pt x="267574" y="55317"/>
                </a:lnTo>
                <a:lnTo>
                  <a:pt x="265340" y="62075"/>
                </a:lnTo>
                <a:lnTo>
                  <a:pt x="264675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12" name="object 412" descr="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369630" y="6042853"/>
            <a:ext cx="1978547" cy="94552"/>
          </a:xfrm>
          <a:prstGeom prst="rect">
            <a:avLst/>
          </a:prstGeom>
        </p:spPr>
      </p:pic>
      <p:sp>
        <p:nvSpPr>
          <p:cNvPr id="413" name="object 413" descr=""/>
          <p:cNvSpPr/>
          <p:nvPr/>
        </p:nvSpPr>
        <p:spPr>
          <a:xfrm>
            <a:off x="2403111" y="61070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4" name="object 414" descr=""/>
          <p:cNvSpPr/>
          <p:nvPr/>
        </p:nvSpPr>
        <p:spPr>
          <a:xfrm>
            <a:off x="2460292" y="61070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5" name="object 415" descr=""/>
          <p:cNvSpPr/>
          <p:nvPr/>
        </p:nvSpPr>
        <p:spPr>
          <a:xfrm>
            <a:off x="2516451" y="61070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6" name="object 416" descr=""/>
          <p:cNvSpPr/>
          <p:nvPr/>
        </p:nvSpPr>
        <p:spPr>
          <a:xfrm>
            <a:off x="2572610" y="61070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7" name="object 417" descr=""/>
          <p:cNvSpPr/>
          <p:nvPr/>
        </p:nvSpPr>
        <p:spPr>
          <a:xfrm>
            <a:off x="2628770" y="61070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8" name="object 418" descr=""/>
          <p:cNvSpPr/>
          <p:nvPr/>
        </p:nvSpPr>
        <p:spPr>
          <a:xfrm>
            <a:off x="2685950" y="61070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9" name="object 419" descr=""/>
          <p:cNvSpPr/>
          <p:nvPr/>
        </p:nvSpPr>
        <p:spPr>
          <a:xfrm>
            <a:off x="2742110" y="61070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0" name="object 420" descr=""/>
          <p:cNvSpPr/>
          <p:nvPr/>
        </p:nvSpPr>
        <p:spPr>
          <a:xfrm>
            <a:off x="2798269" y="61070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1" name="object 421" descr=""/>
          <p:cNvSpPr/>
          <p:nvPr/>
        </p:nvSpPr>
        <p:spPr>
          <a:xfrm>
            <a:off x="2854429" y="61070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2" name="object 422" descr=""/>
          <p:cNvSpPr/>
          <p:nvPr/>
        </p:nvSpPr>
        <p:spPr>
          <a:xfrm>
            <a:off x="2910588" y="61070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3" name="object 423" descr=""/>
          <p:cNvSpPr/>
          <p:nvPr/>
        </p:nvSpPr>
        <p:spPr>
          <a:xfrm>
            <a:off x="2967769" y="61070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4" name="object 424" descr=""/>
          <p:cNvSpPr/>
          <p:nvPr/>
        </p:nvSpPr>
        <p:spPr>
          <a:xfrm>
            <a:off x="3023928" y="61070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5" name="object 425" descr=""/>
          <p:cNvSpPr/>
          <p:nvPr/>
        </p:nvSpPr>
        <p:spPr>
          <a:xfrm>
            <a:off x="3080087" y="61070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6" name="object 426" descr=""/>
          <p:cNvSpPr/>
          <p:nvPr/>
        </p:nvSpPr>
        <p:spPr>
          <a:xfrm>
            <a:off x="3136247" y="61070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7" name="object 427" descr=""/>
          <p:cNvSpPr/>
          <p:nvPr/>
        </p:nvSpPr>
        <p:spPr>
          <a:xfrm>
            <a:off x="3193427" y="61070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8" name="object 428" descr=""/>
          <p:cNvSpPr/>
          <p:nvPr/>
        </p:nvSpPr>
        <p:spPr>
          <a:xfrm>
            <a:off x="3249587" y="61070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9" name="object 429" descr=""/>
          <p:cNvSpPr/>
          <p:nvPr/>
        </p:nvSpPr>
        <p:spPr>
          <a:xfrm>
            <a:off x="3305746" y="61070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0" name="object 430" descr=""/>
          <p:cNvSpPr/>
          <p:nvPr/>
        </p:nvSpPr>
        <p:spPr>
          <a:xfrm>
            <a:off x="3361906" y="61070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1" name="object 431" descr=""/>
          <p:cNvSpPr/>
          <p:nvPr/>
        </p:nvSpPr>
        <p:spPr>
          <a:xfrm>
            <a:off x="3418065" y="61070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2" name="object 432" descr=""/>
          <p:cNvSpPr/>
          <p:nvPr/>
        </p:nvSpPr>
        <p:spPr>
          <a:xfrm>
            <a:off x="3475245" y="61070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3" name="object 433" descr=""/>
          <p:cNvSpPr/>
          <p:nvPr/>
        </p:nvSpPr>
        <p:spPr>
          <a:xfrm>
            <a:off x="3531405" y="61070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4" name="object 434" descr=""/>
          <p:cNvSpPr/>
          <p:nvPr/>
        </p:nvSpPr>
        <p:spPr>
          <a:xfrm>
            <a:off x="3587564" y="61070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5" name="object 435" descr=""/>
          <p:cNvSpPr/>
          <p:nvPr/>
        </p:nvSpPr>
        <p:spPr>
          <a:xfrm>
            <a:off x="3645766" y="61070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6" name="object 436" descr=""/>
          <p:cNvSpPr/>
          <p:nvPr/>
        </p:nvSpPr>
        <p:spPr>
          <a:xfrm>
            <a:off x="3701925" y="61070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7" name="object 437" descr=""/>
          <p:cNvSpPr/>
          <p:nvPr/>
        </p:nvSpPr>
        <p:spPr>
          <a:xfrm>
            <a:off x="3898789" y="6043772"/>
            <a:ext cx="269875" cy="74930"/>
          </a:xfrm>
          <a:custGeom>
            <a:avLst/>
            <a:gdLst/>
            <a:ahLst/>
            <a:cxnLst/>
            <a:rect l="l" t="t" r="r" b="b"/>
            <a:pathLst>
              <a:path w="269875" h="74929">
                <a:moveTo>
                  <a:pt x="0" y="31245"/>
                </a:moveTo>
                <a:lnTo>
                  <a:pt x="0" y="18481"/>
                </a:lnTo>
                <a:lnTo>
                  <a:pt x="3675" y="17256"/>
                </a:lnTo>
                <a:lnTo>
                  <a:pt x="7658" y="14975"/>
                </a:lnTo>
                <a:lnTo>
                  <a:pt x="11946" y="11640"/>
                </a:lnTo>
                <a:lnTo>
                  <a:pt x="16167" y="8304"/>
                </a:lnTo>
                <a:lnTo>
                  <a:pt x="19094" y="4424"/>
                </a:lnTo>
                <a:lnTo>
                  <a:pt x="20727" y="0"/>
                </a:lnTo>
                <a:lnTo>
                  <a:pt x="32061" y="0"/>
                </a:lnTo>
                <a:lnTo>
                  <a:pt x="32061" y="20625"/>
                </a:lnTo>
                <a:lnTo>
                  <a:pt x="18073" y="20625"/>
                </a:lnTo>
                <a:lnTo>
                  <a:pt x="12967" y="25390"/>
                </a:lnTo>
                <a:lnTo>
                  <a:pt x="6943" y="28930"/>
                </a:lnTo>
                <a:lnTo>
                  <a:pt x="0" y="31245"/>
                </a:lnTo>
                <a:close/>
              </a:path>
              <a:path w="269875" h="74929">
                <a:moveTo>
                  <a:pt x="32061" y="73517"/>
                </a:moveTo>
                <a:lnTo>
                  <a:pt x="18073" y="73517"/>
                </a:lnTo>
                <a:lnTo>
                  <a:pt x="18073" y="20625"/>
                </a:lnTo>
                <a:lnTo>
                  <a:pt x="32061" y="20625"/>
                </a:lnTo>
                <a:lnTo>
                  <a:pt x="32061" y="73517"/>
                </a:lnTo>
                <a:close/>
              </a:path>
              <a:path w="269875" h="74929">
                <a:moveTo>
                  <a:pt x="66268" y="23076"/>
                </a:moveTo>
                <a:lnTo>
                  <a:pt x="52279" y="21646"/>
                </a:lnTo>
                <a:lnTo>
                  <a:pt x="52872" y="16064"/>
                </a:lnTo>
                <a:lnTo>
                  <a:pt x="52897" y="15826"/>
                </a:lnTo>
                <a:lnTo>
                  <a:pt x="53023" y="14635"/>
                </a:lnTo>
                <a:lnTo>
                  <a:pt x="53096" y="13954"/>
                </a:lnTo>
                <a:lnTo>
                  <a:pt x="55716" y="8406"/>
                </a:lnTo>
                <a:lnTo>
                  <a:pt x="64498" y="1667"/>
                </a:lnTo>
                <a:lnTo>
                  <a:pt x="69978" y="0"/>
                </a:lnTo>
                <a:lnTo>
                  <a:pt x="83796" y="0"/>
                </a:lnTo>
                <a:lnTo>
                  <a:pt x="89446" y="1940"/>
                </a:lnTo>
                <a:lnTo>
                  <a:pt x="97683" y="9768"/>
                </a:lnTo>
                <a:lnTo>
                  <a:pt x="98481" y="11640"/>
                </a:lnTo>
                <a:lnTo>
                  <a:pt x="73313" y="11640"/>
                </a:lnTo>
                <a:lnTo>
                  <a:pt x="71088" y="12491"/>
                </a:lnTo>
                <a:lnTo>
                  <a:pt x="69331" y="14193"/>
                </a:lnTo>
                <a:lnTo>
                  <a:pt x="67527" y="16064"/>
                </a:lnTo>
                <a:lnTo>
                  <a:pt x="66540" y="18992"/>
                </a:lnTo>
                <a:lnTo>
                  <a:pt x="66363" y="21646"/>
                </a:lnTo>
                <a:lnTo>
                  <a:pt x="66268" y="23076"/>
                </a:lnTo>
                <a:close/>
              </a:path>
              <a:path w="269875" h="74929">
                <a:moveTo>
                  <a:pt x="99759" y="73517"/>
                </a:moveTo>
                <a:lnTo>
                  <a:pt x="50645" y="73517"/>
                </a:lnTo>
                <a:lnTo>
                  <a:pt x="51190" y="68616"/>
                </a:lnTo>
                <a:lnTo>
                  <a:pt x="52789" y="63953"/>
                </a:lnTo>
                <a:lnTo>
                  <a:pt x="57976" y="55308"/>
                </a:lnTo>
                <a:lnTo>
                  <a:pt x="58099" y="55104"/>
                </a:lnTo>
                <a:lnTo>
                  <a:pt x="63340" y="49250"/>
                </a:lnTo>
                <a:lnTo>
                  <a:pt x="77598" y="35942"/>
                </a:lnTo>
                <a:lnTo>
                  <a:pt x="81380" y="32027"/>
                </a:lnTo>
                <a:lnTo>
                  <a:pt x="84715" y="27058"/>
                </a:lnTo>
                <a:lnTo>
                  <a:pt x="85668" y="24199"/>
                </a:lnTo>
                <a:lnTo>
                  <a:pt x="85668" y="18209"/>
                </a:lnTo>
                <a:lnTo>
                  <a:pt x="84902" y="16064"/>
                </a:lnTo>
                <a:lnTo>
                  <a:pt x="84817" y="15826"/>
                </a:lnTo>
                <a:lnTo>
                  <a:pt x="83115" y="14193"/>
                </a:lnTo>
                <a:lnTo>
                  <a:pt x="81482" y="12491"/>
                </a:lnTo>
                <a:lnTo>
                  <a:pt x="79167" y="11640"/>
                </a:lnTo>
                <a:lnTo>
                  <a:pt x="98481" y="11640"/>
                </a:lnTo>
                <a:lnTo>
                  <a:pt x="99759" y="14635"/>
                </a:lnTo>
                <a:lnTo>
                  <a:pt x="99665" y="24199"/>
                </a:lnTo>
                <a:lnTo>
                  <a:pt x="78725" y="52585"/>
                </a:lnTo>
                <a:lnTo>
                  <a:pt x="75900" y="55308"/>
                </a:lnTo>
                <a:lnTo>
                  <a:pt x="74743" y="56669"/>
                </a:lnTo>
                <a:lnTo>
                  <a:pt x="73585" y="57963"/>
                </a:lnTo>
                <a:lnTo>
                  <a:pt x="72632" y="59256"/>
                </a:lnTo>
                <a:lnTo>
                  <a:pt x="71884" y="60550"/>
                </a:lnTo>
                <a:lnTo>
                  <a:pt x="99759" y="60550"/>
                </a:lnTo>
                <a:lnTo>
                  <a:pt x="99759" y="73517"/>
                </a:lnTo>
                <a:close/>
              </a:path>
              <a:path w="269875" h="74929">
                <a:moveTo>
                  <a:pt x="122835" y="40945"/>
                </a:moveTo>
                <a:lnTo>
                  <a:pt x="111501" y="39311"/>
                </a:lnTo>
                <a:lnTo>
                  <a:pt x="118649" y="1327"/>
                </a:lnTo>
                <a:lnTo>
                  <a:pt x="155714" y="1327"/>
                </a:lnTo>
                <a:lnTo>
                  <a:pt x="155714" y="14397"/>
                </a:lnTo>
                <a:lnTo>
                  <a:pt x="129268" y="14397"/>
                </a:lnTo>
                <a:lnTo>
                  <a:pt x="127034" y="26786"/>
                </a:lnTo>
                <a:lnTo>
                  <a:pt x="148158" y="26786"/>
                </a:lnTo>
                <a:lnTo>
                  <a:pt x="152447" y="31347"/>
                </a:lnTo>
                <a:lnTo>
                  <a:pt x="156605" y="35635"/>
                </a:lnTo>
                <a:lnTo>
                  <a:pt x="129643" y="35635"/>
                </a:lnTo>
                <a:lnTo>
                  <a:pt x="126035" y="37405"/>
                </a:lnTo>
                <a:lnTo>
                  <a:pt x="122835" y="40945"/>
                </a:lnTo>
                <a:close/>
              </a:path>
              <a:path w="269875" h="74929">
                <a:moveTo>
                  <a:pt x="148158" y="26786"/>
                </a:moveTo>
                <a:lnTo>
                  <a:pt x="127158" y="26786"/>
                </a:lnTo>
                <a:lnTo>
                  <a:pt x="130153" y="25288"/>
                </a:lnTo>
                <a:lnTo>
                  <a:pt x="133353" y="24505"/>
                </a:lnTo>
                <a:lnTo>
                  <a:pt x="142883" y="24505"/>
                </a:lnTo>
                <a:lnTo>
                  <a:pt x="148158" y="26786"/>
                </a:lnTo>
                <a:close/>
              </a:path>
              <a:path w="269875" h="74929">
                <a:moveTo>
                  <a:pt x="154890" y="63613"/>
                </a:moveTo>
                <a:lnTo>
                  <a:pt x="136994" y="63613"/>
                </a:lnTo>
                <a:lnTo>
                  <a:pt x="139479" y="62422"/>
                </a:lnTo>
                <a:lnTo>
                  <a:pt x="143563" y="57656"/>
                </a:lnTo>
                <a:lnTo>
                  <a:pt x="144584" y="54049"/>
                </a:lnTo>
                <a:lnTo>
                  <a:pt x="144584" y="44655"/>
                </a:lnTo>
                <a:lnTo>
                  <a:pt x="143563" y="41251"/>
                </a:lnTo>
                <a:lnTo>
                  <a:pt x="141521" y="39005"/>
                </a:lnTo>
                <a:lnTo>
                  <a:pt x="139547" y="36758"/>
                </a:lnTo>
                <a:lnTo>
                  <a:pt x="136926" y="35635"/>
                </a:lnTo>
                <a:lnTo>
                  <a:pt x="156605" y="35635"/>
                </a:lnTo>
                <a:lnTo>
                  <a:pt x="156803" y="35839"/>
                </a:lnTo>
                <a:lnTo>
                  <a:pt x="158982" y="41728"/>
                </a:lnTo>
                <a:lnTo>
                  <a:pt x="158982" y="55002"/>
                </a:lnTo>
                <a:lnTo>
                  <a:pt x="157246" y="60379"/>
                </a:lnTo>
                <a:lnTo>
                  <a:pt x="154890" y="63613"/>
                </a:lnTo>
                <a:close/>
              </a:path>
              <a:path w="269875" h="74929">
                <a:moveTo>
                  <a:pt x="142406" y="74845"/>
                </a:moveTo>
                <a:lnTo>
                  <a:pt x="127158" y="74845"/>
                </a:lnTo>
                <a:lnTo>
                  <a:pt x="121644" y="73041"/>
                </a:lnTo>
                <a:lnTo>
                  <a:pt x="113135" y="65757"/>
                </a:lnTo>
                <a:lnTo>
                  <a:pt x="110582" y="60856"/>
                </a:lnTo>
                <a:lnTo>
                  <a:pt x="109802" y="55002"/>
                </a:lnTo>
                <a:lnTo>
                  <a:pt x="109766" y="54729"/>
                </a:lnTo>
                <a:lnTo>
                  <a:pt x="123754" y="53300"/>
                </a:lnTo>
                <a:lnTo>
                  <a:pt x="124163" y="56499"/>
                </a:lnTo>
                <a:lnTo>
                  <a:pt x="125354" y="59018"/>
                </a:lnTo>
                <a:lnTo>
                  <a:pt x="129302" y="62694"/>
                </a:lnTo>
                <a:lnTo>
                  <a:pt x="131549" y="63613"/>
                </a:lnTo>
                <a:lnTo>
                  <a:pt x="154890" y="63613"/>
                </a:lnTo>
                <a:lnTo>
                  <a:pt x="149009" y="71611"/>
                </a:lnTo>
                <a:lnTo>
                  <a:pt x="142406" y="74845"/>
                </a:lnTo>
                <a:close/>
              </a:path>
              <a:path w="269875" h="74929">
                <a:moveTo>
                  <a:pt x="196591" y="74845"/>
                </a:moveTo>
                <a:lnTo>
                  <a:pt x="182364" y="74845"/>
                </a:lnTo>
                <a:lnTo>
                  <a:pt x="176612" y="72088"/>
                </a:lnTo>
                <a:lnTo>
                  <a:pt x="165729" y="37473"/>
                </a:lnTo>
                <a:lnTo>
                  <a:pt x="165721" y="37269"/>
                </a:lnTo>
                <a:lnTo>
                  <a:pt x="166114" y="28828"/>
                </a:lnTo>
                <a:lnTo>
                  <a:pt x="166168" y="27671"/>
                </a:lnTo>
                <a:lnTo>
                  <a:pt x="167474" y="19706"/>
                </a:lnTo>
                <a:lnTo>
                  <a:pt x="182364" y="0"/>
                </a:lnTo>
                <a:lnTo>
                  <a:pt x="196591" y="0"/>
                </a:lnTo>
                <a:lnTo>
                  <a:pt x="202031" y="2484"/>
                </a:lnTo>
                <a:lnTo>
                  <a:pt x="205973" y="7453"/>
                </a:lnTo>
                <a:lnTo>
                  <a:pt x="208473" y="11640"/>
                </a:lnTo>
                <a:lnTo>
                  <a:pt x="187810" y="11640"/>
                </a:lnTo>
                <a:lnTo>
                  <a:pt x="186313" y="12184"/>
                </a:lnTo>
                <a:lnTo>
                  <a:pt x="180600" y="47027"/>
                </a:lnTo>
                <a:lnTo>
                  <a:pt x="180969" y="51938"/>
                </a:lnTo>
                <a:lnTo>
                  <a:pt x="181854" y="55138"/>
                </a:lnTo>
                <a:lnTo>
                  <a:pt x="182671" y="58405"/>
                </a:lnTo>
                <a:lnTo>
                  <a:pt x="183692" y="60481"/>
                </a:lnTo>
                <a:lnTo>
                  <a:pt x="186313" y="62660"/>
                </a:lnTo>
                <a:lnTo>
                  <a:pt x="187810" y="63204"/>
                </a:lnTo>
                <a:lnTo>
                  <a:pt x="208516" y="63204"/>
                </a:lnTo>
                <a:lnTo>
                  <a:pt x="206053" y="67391"/>
                </a:lnTo>
                <a:lnTo>
                  <a:pt x="202105" y="72360"/>
                </a:lnTo>
                <a:lnTo>
                  <a:pt x="196591" y="74845"/>
                </a:lnTo>
                <a:close/>
              </a:path>
              <a:path w="269875" h="74929">
                <a:moveTo>
                  <a:pt x="208516" y="63204"/>
                </a:moveTo>
                <a:lnTo>
                  <a:pt x="191146" y="63204"/>
                </a:lnTo>
                <a:lnTo>
                  <a:pt x="192609" y="62660"/>
                </a:lnTo>
                <a:lnTo>
                  <a:pt x="195196" y="60481"/>
                </a:lnTo>
                <a:lnTo>
                  <a:pt x="196217" y="58541"/>
                </a:lnTo>
                <a:lnTo>
                  <a:pt x="197919" y="52143"/>
                </a:lnTo>
                <a:lnTo>
                  <a:pt x="198319" y="47027"/>
                </a:lnTo>
                <a:lnTo>
                  <a:pt x="198316" y="27671"/>
                </a:lnTo>
                <a:lnTo>
                  <a:pt x="191146" y="11640"/>
                </a:lnTo>
                <a:lnTo>
                  <a:pt x="208473" y="11640"/>
                </a:lnTo>
                <a:lnTo>
                  <a:pt x="213201" y="37473"/>
                </a:lnTo>
                <a:lnTo>
                  <a:pt x="212804" y="46050"/>
                </a:lnTo>
                <a:lnTo>
                  <a:pt x="212758" y="47027"/>
                </a:lnTo>
                <a:lnTo>
                  <a:pt x="211443" y="55138"/>
                </a:lnTo>
                <a:lnTo>
                  <a:pt x="211414" y="55317"/>
                </a:lnTo>
                <a:lnTo>
                  <a:pt x="209181" y="62075"/>
                </a:lnTo>
                <a:lnTo>
                  <a:pt x="208516" y="63204"/>
                </a:lnTo>
                <a:close/>
              </a:path>
              <a:path w="269875" h="74929">
                <a:moveTo>
                  <a:pt x="252751" y="74845"/>
                </a:moveTo>
                <a:lnTo>
                  <a:pt x="238524" y="74845"/>
                </a:lnTo>
                <a:lnTo>
                  <a:pt x="232772" y="72088"/>
                </a:lnTo>
                <a:lnTo>
                  <a:pt x="221880" y="37269"/>
                </a:lnTo>
                <a:lnTo>
                  <a:pt x="222273" y="28828"/>
                </a:lnTo>
                <a:lnTo>
                  <a:pt x="222327" y="27671"/>
                </a:lnTo>
                <a:lnTo>
                  <a:pt x="223634" y="19706"/>
                </a:lnTo>
                <a:lnTo>
                  <a:pt x="223667" y="19502"/>
                </a:lnTo>
                <a:lnTo>
                  <a:pt x="225901" y="12763"/>
                </a:lnTo>
                <a:lnTo>
                  <a:pt x="229028" y="7453"/>
                </a:lnTo>
                <a:lnTo>
                  <a:pt x="232976" y="2484"/>
                </a:lnTo>
                <a:lnTo>
                  <a:pt x="238524" y="0"/>
                </a:lnTo>
                <a:lnTo>
                  <a:pt x="252751" y="0"/>
                </a:lnTo>
                <a:lnTo>
                  <a:pt x="258190" y="2484"/>
                </a:lnTo>
                <a:lnTo>
                  <a:pt x="262133" y="7453"/>
                </a:lnTo>
                <a:lnTo>
                  <a:pt x="264633" y="11640"/>
                </a:lnTo>
                <a:lnTo>
                  <a:pt x="243970" y="11640"/>
                </a:lnTo>
                <a:lnTo>
                  <a:pt x="242472" y="12184"/>
                </a:lnTo>
                <a:lnTo>
                  <a:pt x="236759" y="47027"/>
                </a:lnTo>
                <a:lnTo>
                  <a:pt x="237128" y="51938"/>
                </a:lnTo>
                <a:lnTo>
                  <a:pt x="238013" y="55138"/>
                </a:lnTo>
                <a:lnTo>
                  <a:pt x="238830" y="58405"/>
                </a:lnTo>
                <a:lnTo>
                  <a:pt x="239852" y="60481"/>
                </a:lnTo>
                <a:lnTo>
                  <a:pt x="242472" y="62660"/>
                </a:lnTo>
                <a:lnTo>
                  <a:pt x="243970" y="63204"/>
                </a:lnTo>
                <a:lnTo>
                  <a:pt x="264675" y="63204"/>
                </a:lnTo>
                <a:lnTo>
                  <a:pt x="262213" y="67391"/>
                </a:lnTo>
                <a:lnTo>
                  <a:pt x="258265" y="72360"/>
                </a:lnTo>
                <a:lnTo>
                  <a:pt x="252751" y="74845"/>
                </a:lnTo>
                <a:close/>
              </a:path>
              <a:path w="269875" h="74929">
                <a:moveTo>
                  <a:pt x="264675" y="63204"/>
                </a:moveTo>
                <a:lnTo>
                  <a:pt x="247305" y="63204"/>
                </a:lnTo>
                <a:lnTo>
                  <a:pt x="248769" y="62660"/>
                </a:lnTo>
                <a:lnTo>
                  <a:pt x="251355" y="60481"/>
                </a:lnTo>
                <a:lnTo>
                  <a:pt x="252376" y="58541"/>
                </a:lnTo>
                <a:lnTo>
                  <a:pt x="254078" y="52143"/>
                </a:lnTo>
                <a:lnTo>
                  <a:pt x="254478" y="47027"/>
                </a:lnTo>
                <a:lnTo>
                  <a:pt x="254475" y="27671"/>
                </a:lnTo>
                <a:lnTo>
                  <a:pt x="247305" y="11640"/>
                </a:lnTo>
                <a:lnTo>
                  <a:pt x="264633" y="11640"/>
                </a:lnTo>
                <a:lnTo>
                  <a:pt x="269360" y="37473"/>
                </a:lnTo>
                <a:lnTo>
                  <a:pt x="268963" y="46050"/>
                </a:lnTo>
                <a:lnTo>
                  <a:pt x="268918" y="47027"/>
                </a:lnTo>
                <a:lnTo>
                  <a:pt x="267603" y="55138"/>
                </a:lnTo>
                <a:lnTo>
                  <a:pt x="267574" y="55317"/>
                </a:lnTo>
                <a:lnTo>
                  <a:pt x="265340" y="62075"/>
                </a:lnTo>
                <a:lnTo>
                  <a:pt x="264675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38" name="object 438" descr="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362687" y="6271473"/>
            <a:ext cx="1697545" cy="94552"/>
          </a:xfrm>
          <a:prstGeom prst="rect">
            <a:avLst/>
          </a:prstGeom>
        </p:spPr>
      </p:pic>
      <p:sp>
        <p:nvSpPr>
          <p:cNvPr id="439" name="object 439" descr=""/>
          <p:cNvSpPr/>
          <p:nvPr/>
        </p:nvSpPr>
        <p:spPr>
          <a:xfrm>
            <a:off x="2121191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0" name="object 440" descr=""/>
          <p:cNvSpPr/>
          <p:nvPr/>
        </p:nvSpPr>
        <p:spPr>
          <a:xfrm>
            <a:off x="2178372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1" name="object 441" descr=""/>
          <p:cNvSpPr/>
          <p:nvPr/>
        </p:nvSpPr>
        <p:spPr>
          <a:xfrm>
            <a:off x="2234531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2" name="object 442" descr=""/>
          <p:cNvSpPr/>
          <p:nvPr/>
        </p:nvSpPr>
        <p:spPr>
          <a:xfrm>
            <a:off x="2290690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3" name="object 443" descr=""/>
          <p:cNvSpPr/>
          <p:nvPr/>
        </p:nvSpPr>
        <p:spPr>
          <a:xfrm>
            <a:off x="2346850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4" name="object 444" descr=""/>
          <p:cNvSpPr/>
          <p:nvPr/>
        </p:nvSpPr>
        <p:spPr>
          <a:xfrm>
            <a:off x="2404030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5" name="object 445" descr=""/>
          <p:cNvSpPr/>
          <p:nvPr/>
        </p:nvSpPr>
        <p:spPr>
          <a:xfrm>
            <a:off x="2460190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6" name="object 446" descr=""/>
          <p:cNvSpPr/>
          <p:nvPr/>
        </p:nvSpPr>
        <p:spPr>
          <a:xfrm>
            <a:off x="2516349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7" name="object 447" descr=""/>
          <p:cNvSpPr/>
          <p:nvPr/>
        </p:nvSpPr>
        <p:spPr>
          <a:xfrm>
            <a:off x="2572508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8" name="object 448" descr=""/>
          <p:cNvSpPr/>
          <p:nvPr/>
        </p:nvSpPr>
        <p:spPr>
          <a:xfrm>
            <a:off x="2628668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9" name="object 449" descr=""/>
          <p:cNvSpPr/>
          <p:nvPr/>
        </p:nvSpPr>
        <p:spPr>
          <a:xfrm>
            <a:off x="2685848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0" name="object 450" descr=""/>
          <p:cNvSpPr/>
          <p:nvPr/>
        </p:nvSpPr>
        <p:spPr>
          <a:xfrm>
            <a:off x="2742008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1" name="object 451" descr=""/>
          <p:cNvSpPr/>
          <p:nvPr/>
        </p:nvSpPr>
        <p:spPr>
          <a:xfrm>
            <a:off x="2798167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2" name="object 452" descr=""/>
          <p:cNvSpPr/>
          <p:nvPr/>
        </p:nvSpPr>
        <p:spPr>
          <a:xfrm>
            <a:off x="2854327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3" name="object 453" descr=""/>
          <p:cNvSpPr/>
          <p:nvPr/>
        </p:nvSpPr>
        <p:spPr>
          <a:xfrm>
            <a:off x="2911507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4" name="object 454" descr=""/>
          <p:cNvSpPr/>
          <p:nvPr/>
        </p:nvSpPr>
        <p:spPr>
          <a:xfrm>
            <a:off x="2967666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5" name="object 455" descr=""/>
          <p:cNvSpPr/>
          <p:nvPr/>
        </p:nvSpPr>
        <p:spPr>
          <a:xfrm>
            <a:off x="3023826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6" name="object 456" descr=""/>
          <p:cNvSpPr/>
          <p:nvPr/>
        </p:nvSpPr>
        <p:spPr>
          <a:xfrm>
            <a:off x="3079985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7" name="object 457" descr=""/>
          <p:cNvSpPr/>
          <p:nvPr/>
        </p:nvSpPr>
        <p:spPr>
          <a:xfrm>
            <a:off x="3136145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8" name="object 458" descr=""/>
          <p:cNvSpPr/>
          <p:nvPr/>
        </p:nvSpPr>
        <p:spPr>
          <a:xfrm>
            <a:off x="3193325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9" name="object 459" descr=""/>
          <p:cNvSpPr/>
          <p:nvPr/>
        </p:nvSpPr>
        <p:spPr>
          <a:xfrm>
            <a:off x="3249484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0" name="object 460" descr=""/>
          <p:cNvSpPr/>
          <p:nvPr/>
        </p:nvSpPr>
        <p:spPr>
          <a:xfrm>
            <a:off x="3305644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1" name="object 461" descr=""/>
          <p:cNvSpPr/>
          <p:nvPr/>
        </p:nvSpPr>
        <p:spPr>
          <a:xfrm>
            <a:off x="3363846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2" name="object 462" descr=""/>
          <p:cNvSpPr/>
          <p:nvPr/>
        </p:nvSpPr>
        <p:spPr>
          <a:xfrm>
            <a:off x="3420005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3" name="object 463" descr=""/>
          <p:cNvSpPr/>
          <p:nvPr/>
        </p:nvSpPr>
        <p:spPr>
          <a:xfrm>
            <a:off x="3476164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4" name="object 464" descr=""/>
          <p:cNvSpPr/>
          <p:nvPr/>
        </p:nvSpPr>
        <p:spPr>
          <a:xfrm>
            <a:off x="3532324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5" name="object 465" descr=""/>
          <p:cNvSpPr/>
          <p:nvPr/>
        </p:nvSpPr>
        <p:spPr>
          <a:xfrm>
            <a:off x="3589504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6" name="object 466" descr=""/>
          <p:cNvSpPr/>
          <p:nvPr/>
        </p:nvSpPr>
        <p:spPr>
          <a:xfrm>
            <a:off x="3645663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7" name="object 467" descr=""/>
          <p:cNvSpPr/>
          <p:nvPr/>
        </p:nvSpPr>
        <p:spPr>
          <a:xfrm>
            <a:off x="3701823" y="6335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8" name="object 468" descr=""/>
          <p:cNvSpPr/>
          <p:nvPr/>
        </p:nvSpPr>
        <p:spPr>
          <a:xfrm>
            <a:off x="3898789" y="6272392"/>
            <a:ext cx="269875" cy="74930"/>
          </a:xfrm>
          <a:custGeom>
            <a:avLst/>
            <a:gdLst/>
            <a:ahLst/>
            <a:cxnLst/>
            <a:rect l="l" t="t" r="r" b="b"/>
            <a:pathLst>
              <a:path w="269875" h="74929">
                <a:moveTo>
                  <a:pt x="0" y="31245"/>
                </a:moveTo>
                <a:lnTo>
                  <a:pt x="0" y="18481"/>
                </a:lnTo>
                <a:lnTo>
                  <a:pt x="3675" y="17256"/>
                </a:lnTo>
                <a:lnTo>
                  <a:pt x="7658" y="14975"/>
                </a:lnTo>
                <a:lnTo>
                  <a:pt x="11946" y="11640"/>
                </a:lnTo>
                <a:lnTo>
                  <a:pt x="16167" y="8304"/>
                </a:lnTo>
                <a:lnTo>
                  <a:pt x="19094" y="4424"/>
                </a:lnTo>
                <a:lnTo>
                  <a:pt x="20727" y="0"/>
                </a:lnTo>
                <a:lnTo>
                  <a:pt x="32061" y="0"/>
                </a:lnTo>
                <a:lnTo>
                  <a:pt x="32061" y="20625"/>
                </a:lnTo>
                <a:lnTo>
                  <a:pt x="18073" y="20625"/>
                </a:lnTo>
                <a:lnTo>
                  <a:pt x="12967" y="25390"/>
                </a:lnTo>
                <a:lnTo>
                  <a:pt x="6943" y="28930"/>
                </a:lnTo>
                <a:lnTo>
                  <a:pt x="0" y="31245"/>
                </a:lnTo>
                <a:close/>
              </a:path>
              <a:path w="269875" h="74929">
                <a:moveTo>
                  <a:pt x="32061" y="73517"/>
                </a:moveTo>
                <a:lnTo>
                  <a:pt x="18073" y="73517"/>
                </a:lnTo>
                <a:lnTo>
                  <a:pt x="18073" y="20625"/>
                </a:lnTo>
                <a:lnTo>
                  <a:pt x="32061" y="20625"/>
                </a:lnTo>
                <a:lnTo>
                  <a:pt x="32061" y="73517"/>
                </a:lnTo>
                <a:close/>
              </a:path>
              <a:path w="269875" h="74929">
                <a:moveTo>
                  <a:pt x="66268" y="23076"/>
                </a:moveTo>
                <a:lnTo>
                  <a:pt x="52279" y="21646"/>
                </a:lnTo>
                <a:lnTo>
                  <a:pt x="52872" y="16064"/>
                </a:lnTo>
                <a:lnTo>
                  <a:pt x="52897" y="15826"/>
                </a:lnTo>
                <a:lnTo>
                  <a:pt x="53023" y="14635"/>
                </a:lnTo>
                <a:lnTo>
                  <a:pt x="53096" y="13954"/>
                </a:lnTo>
                <a:lnTo>
                  <a:pt x="55716" y="8406"/>
                </a:lnTo>
                <a:lnTo>
                  <a:pt x="64498" y="1667"/>
                </a:lnTo>
                <a:lnTo>
                  <a:pt x="69978" y="0"/>
                </a:lnTo>
                <a:lnTo>
                  <a:pt x="83796" y="0"/>
                </a:lnTo>
                <a:lnTo>
                  <a:pt x="89446" y="1940"/>
                </a:lnTo>
                <a:lnTo>
                  <a:pt x="97683" y="9768"/>
                </a:lnTo>
                <a:lnTo>
                  <a:pt x="98481" y="11640"/>
                </a:lnTo>
                <a:lnTo>
                  <a:pt x="73313" y="11640"/>
                </a:lnTo>
                <a:lnTo>
                  <a:pt x="71088" y="12491"/>
                </a:lnTo>
                <a:lnTo>
                  <a:pt x="69331" y="14193"/>
                </a:lnTo>
                <a:lnTo>
                  <a:pt x="67527" y="16064"/>
                </a:lnTo>
                <a:lnTo>
                  <a:pt x="66540" y="18992"/>
                </a:lnTo>
                <a:lnTo>
                  <a:pt x="66363" y="21646"/>
                </a:lnTo>
                <a:lnTo>
                  <a:pt x="66268" y="23076"/>
                </a:lnTo>
                <a:close/>
              </a:path>
              <a:path w="269875" h="74929">
                <a:moveTo>
                  <a:pt x="99759" y="73517"/>
                </a:moveTo>
                <a:lnTo>
                  <a:pt x="50645" y="73517"/>
                </a:lnTo>
                <a:lnTo>
                  <a:pt x="51190" y="68616"/>
                </a:lnTo>
                <a:lnTo>
                  <a:pt x="52789" y="63953"/>
                </a:lnTo>
                <a:lnTo>
                  <a:pt x="57976" y="55308"/>
                </a:lnTo>
                <a:lnTo>
                  <a:pt x="58099" y="55104"/>
                </a:lnTo>
                <a:lnTo>
                  <a:pt x="63340" y="49250"/>
                </a:lnTo>
                <a:lnTo>
                  <a:pt x="77598" y="35942"/>
                </a:lnTo>
                <a:lnTo>
                  <a:pt x="81380" y="32027"/>
                </a:lnTo>
                <a:lnTo>
                  <a:pt x="84715" y="27058"/>
                </a:lnTo>
                <a:lnTo>
                  <a:pt x="85668" y="24199"/>
                </a:lnTo>
                <a:lnTo>
                  <a:pt x="85668" y="18209"/>
                </a:lnTo>
                <a:lnTo>
                  <a:pt x="84902" y="16064"/>
                </a:lnTo>
                <a:lnTo>
                  <a:pt x="84817" y="15826"/>
                </a:lnTo>
                <a:lnTo>
                  <a:pt x="83115" y="14193"/>
                </a:lnTo>
                <a:lnTo>
                  <a:pt x="81482" y="12491"/>
                </a:lnTo>
                <a:lnTo>
                  <a:pt x="79167" y="11640"/>
                </a:lnTo>
                <a:lnTo>
                  <a:pt x="98481" y="11640"/>
                </a:lnTo>
                <a:lnTo>
                  <a:pt x="99759" y="14635"/>
                </a:lnTo>
                <a:lnTo>
                  <a:pt x="99665" y="24199"/>
                </a:lnTo>
                <a:lnTo>
                  <a:pt x="78725" y="52585"/>
                </a:lnTo>
                <a:lnTo>
                  <a:pt x="75900" y="55308"/>
                </a:lnTo>
                <a:lnTo>
                  <a:pt x="74743" y="56669"/>
                </a:lnTo>
                <a:lnTo>
                  <a:pt x="73585" y="57963"/>
                </a:lnTo>
                <a:lnTo>
                  <a:pt x="72632" y="59256"/>
                </a:lnTo>
                <a:lnTo>
                  <a:pt x="71884" y="60550"/>
                </a:lnTo>
                <a:lnTo>
                  <a:pt x="99759" y="60550"/>
                </a:lnTo>
                <a:lnTo>
                  <a:pt x="99759" y="73517"/>
                </a:lnTo>
                <a:close/>
              </a:path>
              <a:path w="269875" h="74929">
                <a:moveTo>
                  <a:pt x="141759" y="74845"/>
                </a:moveTo>
                <a:lnTo>
                  <a:pt x="110008" y="47103"/>
                </a:lnTo>
                <a:lnTo>
                  <a:pt x="109642" y="36350"/>
                </a:lnTo>
                <a:lnTo>
                  <a:pt x="110027" y="28583"/>
                </a:lnTo>
                <a:lnTo>
                  <a:pt x="128417" y="0"/>
                </a:lnTo>
                <a:lnTo>
                  <a:pt x="141828" y="0"/>
                </a:lnTo>
                <a:lnTo>
                  <a:pt x="146422" y="1565"/>
                </a:lnTo>
                <a:lnTo>
                  <a:pt x="150098" y="4696"/>
                </a:lnTo>
                <a:lnTo>
                  <a:pt x="153706" y="7828"/>
                </a:lnTo>
                <a:lnTo>
                  <a:pt x="155655" y="11640"/>
                </a:lnTo>
                <a:lnTo>
                  <a:pt x="132468" y="11640"/>
                </a:lnTo>
                <a:lnTo>
                  <a:pt x="129983" y="12967"/>
                </a:lnTo>
                <a:lnTo>
                  <a:pt x="125899" y="18277"/>
                </a:lnTo>
                <a:lnTo>
                  <a:pt x="124605" y="23825"/>
                </a:lnTo>
                <a:lnTo>
                  <a:pt x="124061" y="32266"/>
                </a:lnTo>
                <a:lnTo>
                  <a:pt x="151669" y="32266"/>
                </a:lnTo>
                <a:lnTo>
                  <a:pt x="155494" y="36350"/>
                </a:lnTo>
                <a:lnTo>
                  <a:pt x="132229" y="36350"/>
                </a:lnTo>
                <a:lnTo>
                  <a:pt x="129949" y="37405"/>
                </a:lnTo>
                <a:lnTo>
                  <a:pt x="128043" y="39515"/>
                </a:lnTo>
                <a:lnTo>
                  <a:pt x="126205" y="41626"/>
                </a:lnTo>
                <a:lnTo>
                  <a:pt x="125286" y="44757"/>
                </a:lnTo>
                <a:lnTo>
                  <a:pt x="125286" y="53470"/>
                </a:lnTo>
                <a:lnTo>
                  <a:pt x="126341" y="57010"/>
                </a:lnTo>
                <a:lnTo>
                  <a:pt x="128451" y="59528"/>
                </a:lnTo>
                <a:lnTo>
                  <a:pt x="130562" y="61979"/>
                </a:lnTo>
                <a:lnTo>
                  <a:pt x="132944" y="63204"/>
                </a:lnTo>
                <a:lnTo>
                  <a:pt x="156302" y="63204"/>
                </a:lnTo>
                <a:lnTo>
                  <a:pt x="156191" y="63511"/>
                </a:lnTo>
                <a:lnTo>
                  <a:pt x="147409" y="72564"/>
                </a:lnTo>
                <a:lnTo>
                  <a:pt x="141759" y="74845"/>
                </a:lnTo>
                <a:close/>
              </a:path>
              <a:path w="269875" h="74929">
                <a:moveTo>
                  <a:pt x="143461" y="19808"/>
                </a:moveTo>
                <a:lnTo>
                  <a:pt x="143121" y="17018"/>
                </a:lnTo>
                <a:lnTo>
                  <a:pt x="142270" y="14975"/>
                </a:lnTo>
                <a:lnTo>
                  <a:pt x="139479" y="12321"/>
                </a:lnTo>
                <a:lnTo>
                  <a:pt x="137641" y="11640"/>
                </a:lnTo>
                <a:lnTo>
                  <a:pt x="155655" y="11640"/>
                </a:lnTo>
                <a:lnTo>
                  <a:pt x="156003" y="12321"/>
                </a:lnTo>
                <a:lnTo>
                  <a:pt x="157042" y="18277"/>
                </a:lnTo>
                <a:lnTo>
                  <a:pt x="143461" y="19808"/>
                </a:lnTo>
                <a:close/>
              </a:path>
              <a:path w="269875" h="74929">
                <a:moveTo>
                  <a:pt x="151669" y="32266"/>
                </a:moveTo>
                <a:lnTo>
                  <a:pt x="124061" y="32266"/>
                </a:lnTo>
                <a:lnTo>
                  <a:pt x="127600" y="28113"/>
                </a:lnTo>
                <a:lnTo>
                  <a:pt x="131957" y="26037"/>
                </a:lnTo>
                <a:lnTo>
                  <a:pt x="142985" y="26037"/>
                </a:lnTo>
                <a:lnTo>
                  <a:pt x="147988" y="28283"/>
                </a:lnTo>
                <a:lnTo>
                  <a:pt x="151669" y="32266"/>
                </a:lnTo>
                <a:close/>
              </a:path>
              <a:path w="269875" h="74929">
                <a:moveTo>
                  <a:pt x="156302" y="63204"/>
                </a:moveTo>
                <a:lnTo>
                  <a:pt x="138186" y="63204"/>
                </a:lnTo>
                <a:lnTo>
                  <a:pt x="140364" y="62183"/>
                </a:lnTo>
                <a:lnTo>
                  <a:pt x="142134" y="60141"/>
                </a:lnTo>
                <a:lnTo>
                  <a:pt x="143836" y="58099"/>
                </a:lnTo>
                <a:lnTo>
                  <a:pt x="144687" y="54763"/>
                </a:lnTo>
                <a:lnTo>
                  <a:pt x="144687" y="45369"/>
                </a:lnTo>
                <a:lnTo>
                  <a:pt x="143768" y="41898"/>
                </a:lnTo>
                <a:lnTo>
                  <a:pt x="140456" y="37984"/>
                </a:lnTo>
                <a:lnTo>
                  <a:pt x="139881" y="37405"/>
                </a:lnTo>
                <a:lnTo>
                  <a:pt x="137675" y="36350"/>
                </a:lnTo>
                <a:lnTo>
                  <a:pt x="155494" y="36350"/>
                </a:lnTo>
                <a:lnTo>
                  <a:pt x="156293" y="37201"/>
                </a:lnTo>
                <a:lnTo>
                  <a:pt x="158369" y="42953"/>
                </a:lnTo>
                <a:lnTo>
                  <a:pt x="158369" y="57520"/>
                </a:lnTo>
                <a:lnTo>
                  <a:pt x="156302" y="63204"/>
                </a:lnTo>
                <a:close/>
              </a:path>
              <a:path w="269875" h="74929">
                <a:moveTo>
                  <a:pt x="196591" y="74845"/>
                </a:moveTo>
                <a:lnTo>
                  <a:pt x="182364" y="74845"/>
                </a:lnTo>
                <a:lnTo>
                  <a:pt x="176612" y="72088"/>
                </a:lnTo>
                <a:lnTo>
                  <a:pt x="165729" y="37473"/>
                </a:lnTo>
                <a:lnTo>
                  <a:pt x="165721" y="37269"/>
                </a:lnTo>
                <a:lnTo>
                  <a:pt x="166114" y="28828"/>
                </a:lnTo>
                <a:lnTo>
                  <a:pt x="166168" y="27671"/>
                </a:lnTo>
                <a:lnTo>
                  <a:pt x="167474" y="19706"/>
                </a:lnTo>
                <a:lnTo>
                  <a:pt x="182364" y="0"/>
                </a:lnTo>
                <a:lnTo>
                  <a:pt x="196591" y="0"/>
                </a:lnTo>
                <a:lnTo>
                  <a:pt x="202031" y="2484"/>
                </a:lnTo>
                <a:lnTo>
                  <a:pt x="205973" y="7453"/>
                </a:lnTo>
                <a:lnTo>
                  <a:pt x="208473" y="11640"/>
                </a:lnTo>
                <a:lnTo>
                  <a:pt x="187810" y="11640"/>
                </a:lnTo>
                <a:lnTo>
                  <a:pt x="186313" y="12184"/>
                </a:lnTo>
                <a:lnTo>
                  <a:pt x="180600" y="47027"/>
                </a:lnTo>
                <a:lnTo>
                  <a:pt x="180969" y="51938"/>
                </a:lnTo>
                <a:lnTo>
                  <a:pt x="181854" y="55138"/>
                </a:lnTo>
                <a:lnTo>
                  <a:pt x="182671" y="58405"/>
                </a:lnTo>
                <a:lnTo>
                  <a:pt x="183692" y="60481"/>
                </a:lnTo>
                <a:lnTo>
                  <a:pt x="186313" y="62660"/>
                </a:lnTo>
                <a:lnTo>
                  <a:pt x="187810" y="63204"/>
                </a:lnTo>
                <a:lnTo>
                  <a:pt x="208516" y="63204"/>
                </a:lnTo>
                <a:lnTo>
                  <a:pt x="206053" y="67391"/>
                </a:lnTo>
                <a:lnTo>
                  <a:pt x="202105" y="72360"/>
                </a:lnTo>
                <a:lnTo>
                  <a:pt x="196591" y="74845"/>
                </a:lnTo>
                <a:close/>
              </a:path>
              <a:path w="269875" h="74929">
                <a:moveTo>
                  <a:pt x="208516" y="63204"/>
                </a:moveTo>
                <a:lnTo>
                  <a:pt x="191146" y="63204"/>
                </a:lnTo>
                <a:lnTo>
                  <a:pt x="192609" y="62660"/>
                </a:lnTo>
                <a:lnTo>
                  <a:pt x="195196" y="60481"/>
                </a:lnTo>
                <a:lnTo>
                  <a:pt x="196217" y="58541"/>
                </a:lnTo>
                <a:lnTo>
                  <a:pt x="197919" y="52143"/>
                </a:lnTo>
                <a:lnTo>
                  <a:pt x="198319" y="47027"/>
                </a:lnTo>
                <a:lnTo>
                  <a:pt x="198316" y="27671"/>
                </a:lnTo>
                <a:lnTo>
                  <a:pt x="191146" y="11640"/>
                </a:lnTo>
                <a:lnTo>
                  <a:pt x="208473" y="11640"/>
                </a:lnTo>
                <a:lnTo>
                  <a:pt x="213201" y="37473"/>
                </a:lnTo>
                <a:lnTo>
                  <a:pt x="212804" y="46050"/>
                </a:lnTo>
                <a:lnTo>
                  <a:pt x="212758" y="47027"/>
                </a:lnTo>
                <a:lnTo>
                  <a:pt x="211443" y="55138"/>
                </a:lnTo>
                <a:lnTo>
                  <a:pt x="211414" y="55317"/>
                </a:lnTo>
                <a:lnTo>
                  <a:pt x="209181" y="62075"/>
                </a:lnTo>
                <a:lnTo>
                  <a:pt x="208516" y="63204"/>
                </a:lnTo>
                <a:close/>
              </a:path>
              <a:path w="269875" h="74929">
                <a:moveTo>
                  <a:pt x="252751" y="74845"/>
                </a:moveTo>
                <a:lnTo>
                  <a:pt x="238524" y="74845"/>
                </a:lnTo>
                <a:lnTo>
                  <a:pt x="232772" y="72088"/>
                </a:lnTo>
                <a:lnTo>
                  <a:pt x="221880" y="37269"/>
                </a:lnTo>
                <a:lnTo>
                  <a:pt x="222273" y="28828"/>
                </a:lnTo>
                <a:lnTo>
                  <a:pt x="222327" y="27671"/>
                </a:lnTo>
                <a:lnTo>
                  <a:pt x="223634" y="19706"/>
                </a:lnTo>
                <a:lnTo>
                  <a:pt x="223667" y="19502"/>
                </a:lnTo>
                <a:lnTo>
                  <a:pt x="225901" y="12763"/>
                </a:lnTo>
                <a:lnTo>
                  <a:pt x="229028" y="7453"/>
                </a:lnTo>
                <a:lnTo>
                  <a:pt x="232976" y="2484"/>
                </a:lnTo>
                <a:lnTo>
                  <a:pt x="238524" y="0"/>
                </a:lnTo>
                <a:lnTo>
                  <a:pt x="252751" y="0"/>
                </a:lnTo>
                <a:lnTo>
                  <a:pt x="258190" y="2484"/>
                </a:lnTo>
                <a:lnTo>
                  <a:pt x="262133" y="7453"/>
                </a:lnTo>
                <a:lnTo>
                  <a:pt x="264633" y="11640"/>
                </a:lnTo>
                <a:lnTo>
                  <a:pt x="243970" y="11640"/>
                </a:lnTo>
                <a:lnTo>
                  <a:pt x="242472" y="12184"/>
                </a:lnTo>
                <a:lnTo>
                  <a:pt x="236759" y="47027"/>
                </a:lnTo>
                <a:lnTo>
                  <a:pt x="237128" y="51938"/>
                </a:lnTo>
                <a:lnTo>
                  <a:pt x="238013" y="55138"/>
                </a:lnTo>
                <a:lnTo>
                  <a:pt x="238830" y="58405"/>
                </a:lnTo>
                <a:lnTo>
                  <a:pt x="239852" y="60481"/>
                </a:lnTo>
                <a:lnTo>
                  <a:pt x="242472" y="62660"/>
                </a:lnTo>
                <a:lnTo>
                  <a:pt x="243970" y="63204"/>
                </a:lnTo>
                <a:lnTo>
                  <a:pt x="264675" y="63204"/>
                </a:lnTo>
                <a:lnTo>
                  <a:pt x="262213" y="67391"/>
                </a:lnTo>
                <a:lnTo>
                  <a:pt x="258265" y="72360"/>
                </a:lnTo>
                <a:lnTo>
                  <a:pt x="252751" y="74845"/>
                </a:lnTo>
                <a:close/>
              </a:path>
              <a:path w="269875" h="74929">
                <a:moveTo>
                  <a:pt x="264675" y="63204"/>
                </a:moveTo>
                <a:lnTo>
                  <a:pt x="247305" y="63204"/>
                </a:lnTo>
                <a:lnTo>
                  <a:pt x="248769" y="62660"/>
                </a:lnTo>
                <a:lnTo>
                  <a:pt x="251355" y="60481"/>
                </a:lnTo>
                <a:lnTo>
                  <a:pt x="252376" y="58541"/>
                </a:lnTo>
                <a:lnTo>
                  <a:pt x="254078" y="52143"/>
                </a:lnTo>
                <a:lnTo>
                  <a:pt x="254478" y="47027"/>
                </a:lnTo>
                <a:lnTo>
                  <a:pt x="254475" y="27671"/>
                </a:lnTo>
                <a:lnTo>
                  <a:pt x="247305" y="11640"/>
                </a:lnTo>
                <a:lnTo>
                  <a:pt x="264633" y="11640"/>
                </a:lnTo>
                <a:lnTo>
                  <a:pt x="269360" y="37473"/>
                </a:lnTo>
                <a:lnTo>
                  <a:pt x="268963" y="46050"/>
                </a:lnTo>
                <a:lnTo>
                  <a:pt x="268918" y="47027"/>
                </a:lnTo>
                <a:lnTo>
                  <a:pt x="267603" y="55138"/>
                </a:lnTo>
                <a:lnTo>
                  <a:pt x="267574" y="55317"/>
                </a:lnTo>
                <a:lnTo>
                  <a:pt x="265340" y="62075"/>
                </a:lnTo>
                <a:lnTo>
                  <a:pt x="264675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69" name="object 469" descr=""/>
          <p:cNvGrpSpPr/>
          <p:nvPr/>
        </p:nvGrpSpPr>
        <p:grpSpPr>
          <a:xfrm>
            <a:off x="362687" y="6499799"/>
            <a:ext cx="2445385" cy="96520"/>
            <a:chOff x="362687" y="6499799"/>
            <a:chExt cx="2445385" cy="96520"/>
          </a:xfrm>
        </p:grpSpPr>
        <p:pic>
          <p:nvPicPr>
            <p:cNvPr id="470" name="object 470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62687" y="6499799"/>
              <a:ext cx="2402397" cy="96185"/>
            </a:xfrm>
            <a:prstGeom prst="rect">
              <a:avLst/>
            </a:prstGeom>
          </p:spPr>
        </p:pic>
        <p:sp>
          <p:nvSpPr>
            <p:cNvPr id="471" name="object 471" descr=""/>
            <p:cNvSpPr/>
            <p:nvPr/>
          </p:nvSpPr>
          <p:spPr>
            <a:xfrm>
              <a:off x="2797248" y="6564331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10210" y="10210"/>
                  </a:moveTo>
                  <a:lnTo>
                    <a:pt x="0" y="10210"/>
                  </a:lnTo>
                  <a:lnTo>
                    <a:pt x="0" y="0"/>
                  </a:lnTo>
                  <a:lnTo>
                    <a:pt x="10210" y="0"/>
                  </a:lnTo>
                  <a:lnTo>
                    <a:pt x="10210" y="1021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72" name="object 472" descr=""/>
          <p:cNvSpPr/>
          <p:nvPr/>
        </p:nvSpPr>
        <p:spPr>
          <a:xfrm>
            <a:off x="2853408" y="656433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3" name="object 473" descr=""/>
          <p:cNvSpPr/>
          <p:nvPr/>
        </p:nvSpPr>
        <p:spPr>
          <a:xfrm>
            <a:off x="2909567" y="656433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4" name="object 474" descr=""/>
          <p:cNvSpPr/>
          <p:nvPr/>
        </p:nvSpPr>
        <p:spPr>
          <a:xfrm>
            <a:off x="2967769" y="656433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5" name="object 475" descr=""/>
          <p:cNvSpPr/>
          <p:nvPr/>
        </p:nvSpPr>
        <p:spPr>
          <a:xfrm>
            <a:off x="3023928" y="656433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6" name="object 476" descr=""/>
          <p:cNvSpPr/>
          <p:nvPr/>
        </p:nvSpPr>
        <p:spPr>
          <a:xfrm>
            <a:off x="3080087" y="656433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7" name="object 477" descr=""/>
          <p:cNvSpPr/>
          <p:nvPr/>
        </p:nvSpPr>
        <p:spPr>
          <a:xfrm>
            <a:off x="3136247" y="656433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8" name="object 478" descr=""/>
          <p:cNvSpPr/>
          <p:nvPr/>
        </p:nvSpPr>
        <p:spPr>
          <a:xfrm>
            <a:off x="3193427" y="656433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9" name="object 479" descr=""/>
          <p:cNvSpPr/>
          <p:nvPr/>
        </p:nvSpPr>
        <p:spPr>
          <a:xfrm>
            <a:off x="3249587" y="656433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0" name="object 480" descr=""/>
          <p:cNvSpPr/>
          <p:nvPr/>
        </p:nvSpPr>
        <p:spPr>
          <a:xfrm>
            <a:off x="3305746" y="656433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1" name="object 481" descr=""/>
          <p:cNvSpPr/>
          <p:nvPr/>
        </p:nvSpPr>
        <p:spPr>
          <a:xfrm>
            <a:off x="3361906" y="656433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2" name="object 482" descr=""/>
          <p:cNvSpPr/>
          <p:nvPr/>
        </p:nvSpPr>
        <p:spPr>
          <a:xfrm>
            <a:off x="3418065" y="656433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3" name="object 483" descr=""/>
          <p:cNvSpPr/>
          <p:nvPr/>
        </p:nvSpPr>
        <p:spPr>
          <a:xfrm>
            <a:off x="3475246" y="656433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4" name="object 484" descr=""/>
          <p:cNvSpPr/>
          <p:nvPr/>
        </p:nvSpPr>
        <p:spPr>
          <a:xfrm>
            <a:off x="3531405" y="656433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5" name="object 485" descr=""/>
          <p:cNvSpPr/>
          <p:nvPr/>
        </p:nvSpPr>
        <p:spPr>
          <a:xfrm>
            <a:off x="3587564" y="656433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6" name="object 486" descr=""/>
          <p:cNvSpPr/>
          <p:nvPr/>
        </p:nvSpPr>
        <p:spPr>
          <a:xfrm>
            <a:off x="3643724" y="656433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7" name="object 487" descr=""/>
          <p:cNvSpPr/>
          <p:nvPr/>
        </p:nvSpPr>
        <p:spPr>
          <a:xfrm>
            <a:off x="3700904" y="656433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8" name="object 488" descr=""/>
          <p:cNvSpPr/>
          <p:nvPr/>
        </p:nvSpPr>
        <p:spPr>
          <a:xfrm>
            <a:off x="3898789" y="6501024"/>
            <a:ext cx="269875" cy="74930"/>
          </a:xfrm>
          <a:custGeom>
            <a:avLst/>
            <a:gdLst/>
            <a:ahLst/>
            <a:cxnLst/>
            <a:rect l="l" t="t" r="r" b="b"/>
            <a:pathLst>
              <a:path w="269875" h="74929">
                <a:moveTo>
                  <a:pt x="0" y="31245"/>
                </a:moveTo>
                <a:lnTo>
                  <a:pt x="0" y="18481"/>
                </a:lnTo>
                <a:lnTo>
                  <a:pt x="3675" y="17256"/>
                </a:lnTo>
                <a:lnTo>
                  <a:pt x="7658" y="14975"/>
                </a:lnTo>
                <a:lnTo>
                  <a:pt x="11946" y="11640"/>
                </a:lnTo>
                <a:lnTo>
                  <a:pt x="16167" y="8304"/>
                </a:lnTo>
                <a:lnTo>
                  <a:pt x="19094" y="4424"/>
                </a:lnTo>
                <a:lnTo>
                  <a:pt x="20727" y="0"/>
                </a:lnTo>
                <a:lnTo>
                  <a:pt x="32061" y="0"/>
                </a:lnTo>
                <a:lnTo>
                  <a:pt x="32061" y="20625"/>
                </a:lnTo>
                <a:lnTo>
                  <a:pt x="18073" y="20625"/>
                </a:lnTo>
                <a:lnTo>
                  <a:pt x="12967" y="25390"/>
                </a:lnTo>
                <a:lnTo>
                  <a:pt x="6943" y="28930"/>
                </a:lnTo>
                <a:lnTo>
                  <a:pt x="0" y="31245"/>
                </a:lnTo>
                <a:close/>
              </a:path>
              <a:path w="269875" h="74929">
                <a:moveTo>
                  <a:pt x="32061" y="73517"/>
                </a:moveTo>
                <a:lnTo>
                  <a:pt x="18073" y="73517"/>
                </a:lnTo>
                <a:lnTo>
                  <a:pt x="18073" y="20625"/>
                </a:lnTo>
                <a:lnTo>
                  <a:pt x="32061" y="20625"/>
                </a:lnTo>
                <a:lnTo>
                  <a:pt x="32061" y="73517"/>
                </a:lnTo>
                <a:close/>
              </a:path>
              <a:path w="269875" h="74929">
                <a:moveTo>
                  <a:pt x="66268" y="23076"/>
                </a:moveTo>
                <a:lnTo>
                  <a:pt x="52279" y="21646"/>
                </a:lnTo>
                <a:lnTo>
                  <a:pt x="52872" y="16064"/>
                </a:lnTo>
                <a:lnTo>
                  <a:pt x="52897" y="15826"/>
                </a:lnTo>
                <a:lnTo>
                  <a:pt x="53023" y="14635"/>
                </a:lnTo>
                <a:lnTo>
                  <a:pt x="53096" y="13954"/>
                </a:lnTo>
                <a:lnTo>
                  <a:pt x="55716" y="8406"/>
                </a:lnTo>
                <a:lnTo>
                  <a:pt x="64498" y="1667"/>
                </a:lnTo>
                <a:lnTo>
                  <a:pt x="69978" y="0"/>
                </a:lnTo>
                <a:lnTo>
                  <a:pt x="83796" y="0"/>
                </a:lnTo>
                <a:lnTo>
                  <a:pt x="89446" y="1940"/>
                </a:lnTo>
                <a:lnTo>
                  <a:pt x="97683" y="9768"/>
                </a:lnTo>
                <a:lnTo>
                  <a:pt x="98481" y="11640"/>
                </a:lnTo>
                <a:lnTo>
                  <a:pt x="73313" y="11640"/>
                </a:lnTo>
                <a:lnTo>
                  <a:pt x="71088" y="12491"/>
                </a:lnTo>
                <a:lnTo>
                  <a:pt x="69331" y="14193"/>
                </a:lnTo>
                <a:lnTo>
                  <a:pt x="67527" y="16064"/>
                </a:lnTo>
                <a:lnTo>
                  <a:pt x="66540" y="18992"/>
                </a:lnTo>
                <a:lnTo>
                  <a:pt x="66363" y="21646"/>
                </a:lnTo>
                <a:lnTo>
                  <a:pt x="66268" y="23076"/>
                </a:lnTo>
                <a:close/>
              </a:path>
              <a:path w="269875" h="74929">
                <a:moveTo>
                  <a:pt x="99759" y="73517"/>
                </a:moveTo>
                <a:lnTo>
                  <a:pt x="50645" y="73517"/>
                </a:lnTo>
                <a:lnTo>
                  <a:pt x="51190" y="68616"/>
                </a:lnTo>
                <a:lnTo>
                  <a:pt x="52789" y="63953"/>
                </a:lnTo>
                <a:lnTo>
                  <a:pt x="57976" y="55308"/>
                </a:lnTo>
                <a:lnTo>
                  <a:pt x="58099" y="55104"/>
                </a:lnTo>
                <a:lnTo>
                  <a:pt x="63340" y="49250"/>
                </a:lnTo>
                <a:lnTo>
                  <a:pt x="77598" y="35942"/>
                </a:lnTo>
                <a:lnTo>
                  <a:pt x="81380" y="32027"/>
                </a:lnTo>
                <a:lnTo>
                  <a:pt x="84715" y="27058"/>
                </a:lnTo>
                <a:lnTo>
                  <a:pt x="85668" y="24199"/>
                </a:lnTo>
                <a:lnTo>
                  <a:pt x="85668" y="18209"/>
                </a:lnTo>
                <a:lnTo>
                  <a:pt x="84902" y="16064"/>
                </a:lnTo>
                <a:lnTo>
                  <a:pt x="84817" y="15826"/>
                </a:lnTo>
                <a:lnTo>
                  <a:pt x="83115" y="14193"/>
                </a:lnTo>
                <a:lnTo>
                  <a:pt x="81482" y="12491"/>
                </a:lnTo>
                <a:lnTo>
                  <a:pt x="79167" y="11640"/>
                </a:lnTo>
                <a:lnTo>
                  <a:pt x="98481" y="11640"/>
                </a:lnTo>
                <a:lnTo>
                  <a:pt x="99759" y="14635"/>
                </a:lnTo>
                <a:lnTo>
                  <a:pt x="99665" y="24199"/>
                </a:lnTo>
                <a:lnTo>
                  <a:pt x="78725" y="52585"/>
                </a:lnTo>
                <a:lnTo>
                  <a:pt x="75900" y="55308"/>
                </a:lnTo>
                <a:lnTo>
                  <a:pt x="74743" y="56669"/>
                </a:lnTo>
                <a:lnTo>
                  <a:pt x="73585" y="57963"/>
                </a:lnTo>
                <a:lnTo>
                  <a:pt x="72632" y="59256"/>
                </a:lnTo>
                <a:lnTo>
                  <a:pt x="71884" y="60550"/>
                </a:lnTo>
                <a:lnTo>
                  <a:pt x="99759" y="60550"/>
                </a:lnTo>
                <a:lnTo>
                  <a:pt x="99759" y="73517"/>
                </a:lnTo>
                <a:close/>
              </a:path>
              <a:path w="269875" h="74929">
                <a:moveTo>
                  <a:pt x="132944" y="73517"/>
                </a:moveTo>
                <a:lnTo>
                  <a:pt x="119466" y="73517"/>
                </a:lnTo>
                <a:lnTo>
                  <a:pt x="119893" y="67050"/>
                </a:lnTo>
                <a:lnTo>
                  <a:pt x="132612" y="27594"/>
                </a:lnTo>
                <a:lnTo>
                  <a:pt x="141521" y="14295"/>
                </a:lnTo>
                <a:lnTo>
                  <a:pt x="109561" y="14295"/>
                </a:lnTo>
                <a:lnTo>
                  <a:pt x="109561" y="1327"/>
                </a:lnTo>
                <a:lnTo>
                  <a:pt x="157552" y="1327"/>
                </a:lnTo>
                <a:lnTo>
                  <a:pt x="157552" y="11538"/>
                </a:lnTo>
                <a:lnTo>
                  <a:pt x="153604" y="15418"/>
                </a:lnTo>
                <a:lnTo>
                  <a:pt x="149588" y="21000"/>
                </a:lnTo>
                <a:lnTo>
                  <a:pt x="133999" y="59733"/>
                </a:lnTo>
                <a:lnTo>
                  <a:pt x="132944" y="67050"/>
                </a:lnTo>
                <a:lnTo>
                  <a:pt x="132944" y="73517"/>
                </a:lnTo>
                <a:close/>
              </a:path>
              <a:path w="269875" h="74929">
                <a:moveTo>
                  <a:pt x="196591" y="74845"/>
                </a:moveTo>
                <a:lnTo>
                  <a:pt x="182364" y="74845"/>
                </a:lnTo>
                <a:lnTo>
                  <a:pt x="176612" y="72088"/>
                </a:lnTo>
                <a:lnTo>
                  <a:pt x="165729" y="37473"/>
                </a:lnTo>
                <a:lnTo>
                  <a:pt x="165721" y="37269"/>
                </a:lnTo>
                <a:lnTo>
                  <a:pt x="166114" y="28828"/>
                </a:lnTo>
                <a:lnTo>
                  <a:pt x="166168" y="27671"/>
                </a:lnTo>
                <a:lnTo>
                  <a:pt x="167474" y="19706"/>
                </a:lnTo>
                <a:lnTo>
                  <a:pt x="182364" y="0"/>
                </a:lnTo>
                <a:lnTo>
                  <a:pt x="196591" y="0"/>
                </a:lnTo>
                <a:lnTo>
                  <a:pt x="202031" y="2484"/>
                </a:lnTo>
                <a:lnTo>
                  <a:pt x="205973" y="7453"/>
                </a:lnTo>
                <a:lnTo>
                  <a:pt x="208473" y="11640"/>
                </a:lnTo>
                <a:lnTo>
                  <a:pt x="187810" y="11640"/>
                </a:lnTo>
                <a:lnTo>
                  <a:pt x="186313" y="12184"/>
                </a:lnTo>
                <a:lnTo>
                  <a:pt x="180600" y="47027"/>
                </a:lnTo>
                <a:lnTo>
                  <a:pt x="180969" y="51938"/>
                </a:lnTo>
                <a:lnTo>
                  <a:pt x="181854" y="55138"/>
                </a:lnTo>
                <a:lnTo>
                  <a:pt x="182671" y="58405"/>
                </a:lnTo>
                <a:lnTo>
                  <a:pt x="183692" y="60481"/>
                </a:lnTo>
                <a:lnTo>
                  <a:pt x="186313" y="62660"/>
                </a:lnTo>
                <a:lnTo>
                  <a:pt x="187810" y="63204"/>
                </a:lnTo>
                <a:lnTo>
                  <a:pt x="208516" y="63204"/>
                </a:lnTo>
                <a:lnTo>
                  <a:pt x="206053" y="67391"/>
                </a:lnTo>
                <a:lnTo>
                  <a:pt x="202105" y="72360"/>
                </a:lnTo>
                <a:lnTo>
                  <a:pt x="196591" y="74845"/>
                </a:lnTo>
                <a:close/>
              </a:path>
              <a:path w="269875" h="74929">
                <a:moveTo>
                  <a:pt x="208516" y="63204"/>
                </a:moveTo>
                <a:lnTo>
                  <a:pt x="191146" y="63204"/>
                </a:lnTo>
                <a:lnTo>
                  <a:pt x="192609" y="62660"/>
                </a:lnTo>
                <a:lnTo>
                  <a:pt x="195196" y="60481"/>
                </a:lnTo>
                <a:lnTo>
                  <a:pt x="196217" y="58541"/>
                </a:lnTo>
                <a:lnTo>
                  <a:pt x="197919" y="52143"/>
                </a:lnTo>
                <a:lnTo>
                  <a:pt x="198319" y="47027"/>
                </a:lnTo>
                <a:lnTo>
                  <a:pt x="198316" y="27671"/>
                </a:lnTo>
                <a:lnTo>
                  <a:pt x="191146" y="11640"/>
                </a:lnTo>
                <a:lnTo>
                  <a:pt x="208473" y="11640"/>
                </a:lnTo>
                <a:lnTo>
                  <a:pt x="213201" y="37473"/>
                </a:lnTo>
                <a:lnTo>
                  <a:pt x="212804" y="46050"/>
                </a:lnTo>
                <a:lnTo>
                  <a:pt x="212758" y="47027"/>
                </a:lnTo>
                <a:lnTo>
                  <a:pt x="211443" y="55138"/>
                </a:lnTo>
                <a:lnTo>
                  <a:pt x="211414" y="55317"/>
                </a:lnTo>
                <a:lnTo>
                  <a:pt x="209181" y="62075"/>
                </a:lnTo>
                <a:lnTo>
                  <a:pt x="208516" y="63204"/>
                </a:lnTo>
                <a:close/>
              </a:path>
              <a:path w="269875" h="74929">
                <a:moveTo>
                  <a:pt x="252751" y="74845"/>
                </a:moveTo>
                <a:lnTo>
                  <a:pt x="238524" y="74845"/>
                </a:lnTo>
                <a:lnTo>
                  <a:pt x="232772" y="72088"/>
                </a:lnTo>
                <a:lnTo>
                  <a:pt x="221880" y="37269"/>
                </a:lnTo>
                <a:lnTo>
                  <a:pt x="222273" y="28828"/>
                </a:lnTo>
                <a:lnTo>
                  <a:pt x="222327" y="27671"/>
                </a:lnTo>
                <a:lnTo>
                  <a:pt x="223634" y="19706"/>
                </a:lnTo>
                <a:lnTo>
                  <a:pt x="223667" y="19502"/>
                </a:lnTo>
                <a:lnTo>
                  <a:pt x="225901" y="12763"/>
                </a:lnTo>
                <a:lnTo>
                  <a:pt x="229028" y="7453"/>
                </a:lnTo>
                <a:lnTo>
                  <a:pt x="232976" y="2484"/>
                </a:lnTo>
                <a:lnTo>
                  <a:pt x="238524" y="0"/>
                </a:lnTo>
                <a:lnTo>
                  <a:pt x="252751" y="0"/>
                </a:lnTo>
                <a:lnTo>
                  <a:pt x="258190" y="2484"/>
                </a:lnTo>
                <a:lnTo>
                  <a:pt x="262133" y="7453"/>
                </a:lnTo>
                <a:lnTo>
                  <a:pt x="264633" y="11640"/>
                </a:lnTo>
                <a:lnTo>
                  <a:pt x="243970" y="11640"/>
                </a:lnTo>
                <a:lnTo>
                  <a:pt x="242472" y="12184"/>
                </a:lnTo>
                <a:lnTo>
                  <a:pt x="236759" y="47027"/>
                </a:lnTo>
                <a:lnTo>
                  <a:pt x="237128" y="51938"/>
                </a:lnTo>
                <a:lnTo>
                  <a:pt x="238013" y="55138"/>
                </a:lnTo>
                <a:lnTo>
                  <a:pt x="238830" y="58405"/>
                </a:lnTo>
                <a:lnTo>
                  <a:pt x="239852" y="60481"/>
                </a:lnTo>
                <a:lnTo>
                  <a:pt x="242472" y="62660"/>
                </a:lnTo>
                <a:lnTo>
                  <a:pt x="243970" y="63204"/>
                </a:lnTo>
                <a:lnTo>
                  <a:pt x="264675" y="63204"/>
                </a:lnTo>
                <a:lnTo>
                  <a:pt x="262213" y="67391"/>
                </a:lnTo>
                <a:lnTo>
                  <a:pt x="258265" y="72360"/>
                </a:lnTo>
                <a:lnTo>
                  <a:pt x="252751" y="74845"/>
                </a:lnTo>
                <a:close/>
              </a:path>
              <a:path w="269875" h="74929">
                <a:moveTo>
                  <a:pt x="264675" y="63204"/>
                </a:moveTo>
                <a:lnTo>
                  <a:pt x="247305" y="63204"/>
                </a:lnTo>
                <a:lnTo>
                  <a:pt x="248769" y="62660"/>
                </a:lnTo>
                <a:lnTo>
                  <a:pt x="251355" y="60481"/>
                </a:lnTo>
                <a:lnTo>
                  <a:pt x="252376" y="58541"/>
                </a:lnTo>
                <a:lnTo>
                  <a:pt x="254078" y="52143"/>
                </a:lnTo>
                <a:lnTo>
                  <a:pt x="254478" y="47027"/>
                </a:lnTo>
                <a:lnTo>
                  <a:pt x="254475" y="27671"/>
                </a:lnTo>
                <a:lnTo>
                  <a:pt x="247305" y="11640"/>
                </a:lnTo>
                <a:lnTo>
                  <a:pt x="264633" y="11640"/>
                </a:lnTo>
                <a:lnTo>
                  <a:pt x="269360" y="37473"/>
                </a:lnTo>
                <a:lnTo>
                  <a:pt x="268963" y="46050"/>
                </a:lnTo>
                <a:lnTo>
                  <a:pt x="268918" y="47027"/>
                </a:lnTo>
                <a:lnTo>
                  <a:pt x="267603" y="55138"/>
                </a:lnTo>
                <a:lnTo>
                  <a:pt x="267574" y="55317"/>
                </a:lnTo>
                <a:lnTo>
                  <a:pt x="265340" y="62075"/>
                </a:lnTo>
                <a:lnTo>
                  <a:pt x="264675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9" name="object 489" descr=""/>
          <p:cNvSpPr/>
          <p:nvPr/>
        </p:nvSpPr>
        <p:spPr>
          <a:xfrm>
            <a:off x="364933" y="6728700"/>
            <a:ext cx="1082675" cy="95885"/>
          </a:xfrm>
          <a:custGeom>
            <a:avLst/>
            <a:gdLst/>
            <a:ahLst/>
            <a:cxnLst/>
            <a:rect l="l" t="t" r="r" b="b"/>
            <a:pathLst>
              <a:path w="1082675" h="95884">
                <a:moveTo>
                  <a:pt x="57997" y="13682"/>
                </a:moveTo>
                <a:lnTo>
                  <a:pt x="0" y="13682"/>
                </a:lnTo>
                <a:lnTo>
                  <a:pt x="0" y="1327"/>
                </a:lnTo>
                <a:lnTo>
                  <a:pt x="57997" y="1327"/>
                </a:lnTo>
                <a:lnTo>
                  <a:pt x="57997" y="13682"/>
                </a:lnTo>
                <a:close/>
              </a:path>
              <a:path w="1082675" h="95884">
                <a:moveTo>
                  <a:pt x="36452" y="74436"/>
                </a:moveTo>
                <a:lnTo>
                  <a:pt x="21646" y="74436"/>
                </a:lnTo>
                <a:lnTo>
                  <a:pt x="21646" y="13682"/>
                </a:lnTo>
                <a:lnTo>
                  <a:pt x="36452" y="13682"/>
                </a:lnTo>
                <a:lnTo>
                  <a:pt x="36452" y="74436"/>
                </a:lnTo>
                <a:close/>
              </a:path>
              <a:path w="1082675" h="95884">
                <a:moveTo>
                  <a:pt x="98942" y="75764"/>
                </a:moveTo>
                <a:lnTo>
                  <a:pt x="65808" y="53938"/>
                </a:lnTo>
                <a:lnTo>
                  <a:pt x="63409" y="38290"/>
                </a:lnTo>
                <a:lnTo>
                  <a:pt x="63409" y="30870"/>
                </a:lnTo>
                <a:lnTo>
                  <a:pt x="87574" y="953"/>
                </a:lnTo>
                <a:lnTo>
                  <a:pt x="92850" y="0"/>
                </a:lnTo>
                <a:lnTo>
                  <a:pt x="98840" y="0"/>
                </a:lnTo>
                <a:lnTo>
                  <a:pt x="126707" y="12661"/>
                </a:lnTo>
                <a:lnTo>
                  <a:pt x="92884" y="12661"/>
                </a:lnTo>
                <a:lnTo>
                  <a:pt x="87983" y="14737"/>
                </a:lnTo>
                <a:lnTo>
                  <a:pt x="84239" y="18889"/>
                </a:lnTo>
                <a:lnTo>
                  <a:pt x="80615" y="22974"/>
                </a:lnTo>
                <a:lnTo>
                  <a:pt x="80495" y="23110"/>
                </a:lnTo>
                <a:lnTo>
                  <a:pt x="78683" y="29236"/>
                </a:lnTo>
                <a:lnTo>
                  <a:pt x="78767" y="46593"/>
                </a:lnTo>
                <a:lnTo>
                  <a:pt x="80529" y="52381"/>
                </a:lnTo>
                <a:lnTo>
                  <a:pt x="84341" y="56669"/>
                </a:lnTo>
                <a:lnTo>
                  <a:pt x="88221" y="60958"/>
                </a:lnTo>
                <a:lnTo>
                  <a:pt x="93088" y="63102"/>
                </a:lnTo>
                <a:lnTo>
                  <a:pt x="126807" y="63102"/>
                </a:lnTo>
                <a:lnTo>
                  <a:pt x="124775" y="65757"/>
                </a:lnTo>
                <a:lnTo>
                  <a:pt x="119523" y="70135"/>
                </a:lnTo>
                <a:lnTo>
                  <a:pt x="113467" y="73262"/>
                </a:lnTo>
                <a:lnTo>
                  <a:pt x="106607" y="75138"/>
                </a:lnTo>
                <a:lnTo>
                  <a:pt x="98942" y="75764"/>
                </a:lnTo>
                <a:close/>
              </a:path>
              <a:path w="1082675" h="95884">
                <a:moveTo>
                  <a:pt x="126807" y="63102"/>
                </a:moveTo>
                <a:lnTo>
                  <a:pt x="104864" y="63102"/>
                </a:lnTo>
                <a:lnTo>
                  <a:pt x="109728" y="60958"/>
                </a:lnTo>
                <a:lnTo>
                  <a:pt x="115961" y="53938"/>
                </a:lnTo>
                <a:lnTo>
                  <a:pt x="117284" y="52381"/>
                </a:lnTo>
                <a:lnTo>
                  <a:pt x="119017" y="46593"/>
                </a:lnTo>
                <a:lnTo>
                  <a:pt x="119081" y="46382"/>
                </a:lnTo>
                <a:lnTo>
                  <a:pt x="119160" y="29236"/>
                </a:lnTo>
                <a:lnTo>
                  <a:pt x="117362" y="23110"/>
                </a:lnTo>
                <a:lnTo>
                  <a:pt x="117322" y="22974"/>
                </a:lnTo>
                <a:lnTo>
                  <a:pt x="113646" y="18889"/>
                </a:lnTo>
                <a:lnTo>
                  <a:pt x="109970" y="14737"/>
                </a:lnTo>
                <a:lnTo>
                  <a:pt x="105069" y="12661"/>
                </a:lnTo>
                <a:lnTo>
                  <a:pt x="126707" y="12661"/>
                </a:lnTo>
                <a:lnTo>
                  <a:pt x="128917" y="15545"/>
                </a:lnTo>
                <a:lnTo>
                  <a:pt x="131949" y="22055"/>
                </a:lnTo>
                <a:lnTo>
                  <a:pt x="133695" y="29236"/>
                </a:lnTo>
                <a:lnTo>
                  <a:pt x="133745" y="29441"/>
                </a:lnTo>
                <a:lnTo>
                  <a:pt x="133863" y="30870"/>
                </a:lnTo>
                <a:lnTo>
                  <a:pt x="134374" y="37984"/>
                </a:lnTo>
                <a:lnTo>
                  <a:pt x="133793" y="46118"/>
                </a:lnTo>
                <a:lnTo>
                  <a:pt x="133723" y="46593"/>
                </a:lnTo>
                <a:lnTo>
                  <a:pt x="131974" y="53810"/>
                </a:lnTo>
                <a:lnTo>
                  <a:pt x="128975" y="60269"/>
                </a:lnTo>
                <a:lnTo>
                  <a:pt x="126807" y="63102"/>
                </a:lnTo>
                <a:close/>
              </a:path>
              <a:path w="1082675" h="95884">
                <a:moveTo>
                  <a:pt x="196864" y="13682"/>
                </a:moveTo>
                <a:lnTo>
                  <a:pt x="138866" y="13682"/>
                </a:lnTo>
                <a:lnTo>
                  <a:pt x="138866" y="1327"/>
                </a:lnTo>
                <a:lnTo>
                  <a:pt x="196864" y="1327"/>
                </a:lnTo>
                <a:lnTo>
                  <a:pt x="196864" y="13682"/>
                </a:lnTo>
                <a:close/>
              </a:path>
              <a:path w="1082675" h="95884">
                <a:moveTo>
                  <a:pt x="207381" y="74436"/>
                </a:moveTo>
                <a:lnTo>
                  <a:pt x="191758" y="74436"/>
                </a:lnTo>
                <a:lnTo>
                  <a:pt x="220144" y="1327"/>
                </a:lnTo>
                <a:lnTo>
                  <a:pt x="235767" y="1327"/>
                </a:lnTo>
                <a:lnTo>
                  <a:pt x="242602" y="18379"/>
                </a:lnTo>
                <a:lnTo>
                  <a:pt x="227905" y="18379"/>
                </a:lnTo>
                <a:lnTo>
                  <a:pt x="218000" y="45438"/>
                </a:lnTo>
                <a:lnTo>
                  <a:pt x="253448" y="45438"/>
                </a:lnTo>
                <a:lnTo>
                  <a:pt x="258400" y="57793"/>
                </a:lnTo>
                <a:lnTo>
                  <a:pt x="213507" y="57793"/>
                </a:lnTo>
                <a:lnTo>
                  <a:pt x="207381" y="74436"/>
                </a:lnTo>
                <a:close/>
              </a:path>
              <a:path w="1082675" h="95884">
                <a:moveTo>
                  <a:pt x="175319" y="74436"/>
                </a:moveTo>
                <a:lnTo>
                  <a:pt x="160513" y="74436"/>
                </a:lnTo>
                <a:lnTo>
                  <a:pt x="160513" y="13682"/>
                </a:lnTo>
                <a:lnTo>
                  <a:pt x="175319" y="13682"/>
                </a:lnTo>
                <a:lnTo>
                  <a:pt x="175319" y="74436"/>
                </a:lnTo>
                <a:close/>
              </a:path>
              <a:path w="1082675" h="95884">
                <a:moveTo>
                  <a:pt x="253448" y="45438"/>
                </a:moveTo>
                <a:lnTo>
                  <a:pt x="238013" y="45438"/>
                </a:lnTo>
                <a:lnTo>
                  <a:pt x="227905" y="18379"/>
                </a:lnTo>
                <a:lnTo>
                  <a:pt x="242602" y="18379"/>
                </a:lnTo>
                <a:lnTo>
                  <a:pt x="253448" y="45438"/>
                </a:lnTo>
                <a:close/>
              </a:path>
              <a:path w="1082675" h="95884">
                <a:moveTo>
                  <a:pt x="265072" y="74436"/>
                </a:moveTo>
                <a:lnTo>
                  <a:pt x="249143" y="74436"/>
                </a:lnTo>
                <a:lnTo>
                  <a:pt x="242812" y="57793"/>
                </a:lnTo>
                <a:lnTo>
                  <a:pt x="258400" y="57793"/>
                </a:lnTo>
                <a:lnTo>
                  <a:pt x="265072" y="74436"/>
                </a:lnTo>
                <a:close/>
              </a:path>
              <a:path w="1082675" h="95884">
                <a:moveTo>
                  <a:pt x="323580" y="74436"/>
                </a:moveTo>
                <a:lnTo>
                  <a:pt x="272117" y="74436"/>
                </a:lnTo>
                <a:lnTo>
                  <a:pt x="272117" y="1940"/>
                </a:lnTo>
                <a:lnTo>
                  <a:pt x="286923" y="1940"/>
                </a:lnTo>
                <a:lnTo>
                  <a:pt x="286923" y="62081"/>
                </a:lnTo>
                <a:lnTo>
                  <a:pt x="323580" y="62081"/>
                </a:lnTo>
                <a:lnTo>
                  <a:pt x="323580" y="74436"/>
                </a:lnTo>
                <a:close/>
              </a:path>
              <a:path w="1082675" h="95884">
                <a:moveTo>
                  <a:pt x="365648" y="74436"/>
                </a:moveTo>
                <a:lnTo>
                  <a:pt x="350026" y="74436"/>
                </a:lnTo>
                <a:lnTo>
                  <a:pt x="378412" y="1327"/>
                </a:lnTo>
                <a:lnTo>
                  <a:pt x="394034" y="1327"/>
                </a:lnTo>
                <a:lnTo>
                  <a:pt x="400869" y="18379"/>
                </a:lnTo>
                <a:lnTo>
                  <a:pt x="386172" y="18379"/>
                </a:lnTo>
                <a:lnTo>
                  <a:pt x="376267" y="45438"/>
                </a:lnTo>
                <a:lnTo>
                  <a:pt x="411716" y="45438"/>
                </a:lnTo>
                <a:lnTo>
                  <a:pt x="416668" y="57793"/>
                </a:lnTo>
                <a:lnTo>
                  <a:pt x="371775" y="57793"/>
                </a:lnTo>
                <a:lnTo>
                  <a:pt x="365648" y="74436"/>
                </a:lnTo>
                <a:close/>
              </a:path>
              <a:path w="1082675" h="95884">
                <a:moveTo>
                  <a:pt x="411716" y="45438"/>
                </a:moveTo>
                <a:lnTo>
                  <a:pt x="396281" y="45438"/>
                </a:lnTo>
                <a:lnTo>
                  <a:pt x="386172" y="18379"/>
                </a:lnTo>
                <a:lnTo>
                  <a:pt x="400869" y="18379"/>
                </a:lnTo>
                <a:lnTo>
                  <a:pt x="411716" y="45438"/>
                </a:lnTo>
                <a:close/>
              </a:path>
              <a:path w="1082675" h="95884">
                <a:moveTo>
                  <a:pt x="423339" y="74436"/>
                </a:moveTo>
                <a:lnTo>
                  <a:pt x="407410" y="74436"/>
                </a:lnTo>
                <a:lnTo>
                  <a:pt x="401080" y="57793"/>
                </a:lnTo>
                <a:lnTo>
                  <a:pt x="416668" y="57793"/>
                </a:lnTo>
                <a:lnTo>
                  <a:pt x="423339" y="74436"/>
                </a:lnTo>
                <a:close/>
              </a:path>
              <a:path w="1082675" h="95884">
                <a:moveTo>
                  <a:pt x="468505" y="75662"/>
                </a:moveTo>
                <a:lnTo>
                  <a:pt x="460609" y="75662"/>
                </a:lnTo>
                <a:lnTo>
                  <a:pt x="453678" y="75036"/>
                </a:lnTo>
                <a:lnTo>
                  <a:pt x="427906" y="46629"/>
                </a:lnTo>
                <a:lnTo>
                  <a:pt x="427321" y="38494"/>
                </a:lnTo>
                <a:lnTo>
                  <a:pt x="427909" y="29866"/>
                </a:lnTo>
                <a:lnTo>
                  <a:pt x="454233" y="631"/>
                </a:lnTo>
                <a:lnTo>
                  <a:pt x="461528" y="0"/>
                </a:lnTo>
                <a:lnTo>
                  <a:pt x="470513" y="0"/>
                </a:lnTo>
                <a:lnTo>
                  <a:pt x="477797" y="2654"/>
                </a:lnTo>
                <a:lnTo>
                  <a:pt x="483379" y="7964"/>
                </a:lnTo>
                <a:lnTo>
                  <a:pt x="486714" y="11095"/>
                </a:lnTo>
                <a:lnTo>
                  <a:pt x="487580" y="12661"/>
                </a:lnTo>
                <a:lnTo>
                  <a:pt x="455367" y="12661"/>
                </a:lnTo>
                <a:lnTo>
                  <a:pt x="450977" y="14601"/>
                </a:lnTo>
                <a:lnTo>
                  <a:pt x="447641" y="18481"/>
                </a:lnTo>
                <a:lnTo>
                  <a:pt x="444327" y="22259"/>
                </a:lnTo>
                <a:lnTo>
                  <a:pt x="443547" y="24914"/>
                </a:lnTo>
                <a:lnTo>
                  <a:pt x="442536" y="28658"/>
                </a:lnTo>
                <a:lnTo>
                  <a:pt x="442536" y="46629"/>
                </a:lnTo>
                <a:lnTo>
                  <a:pt x="444117" y="52857"/>
                </a:lnTo>
                <a:lnTo>
                  <a:pt x="444203" y="53198"/>
                </a:lnTo>
                <a:lnTo>
                  <a:pt x="447539" y="57078"/>
                </a:lnTo>
                <a:lnTo>
                  <a:pt x="450874" y="61026"/>
                </a:lnTo>
                <a:lnTo>
                  <a:pt x="455197" y="63000"/>
                </a:lnTo>
                <a:lnTo>
                  <a:pt x="486976" y="63000"/>
                </a:lnTo>
                <a:lnTo>
                  <a:pt x="485217" y="65893"/>
                </a:lnTo>
                <a:lnTo>
                  <a:pt x="480111" y="69841"/>
                </a:lnTo>
                <a:lnTo>
                  <a:pt x="475006" y="73721"/>
                </a:lnTo>
                <a:lnTo>
                  <a:pt x="468505" y="75662"/>
                </a:lnTo>
                <a:close/>
              </a:path>
              <a:path w="1082675" h="95884">
                <a:moveTo>
                  <a:pt x="476231" y="24914"/>
                </a:moveTo>
                <a:lnTo>
                  <a:pt x="464761" y="12661"/>
                </a:lnTo>
                <a:lnTo>
                  <a:pt x="487580" y="12661"/>
                </a:lnTo>
                <a:lnTo>
                  <a:pt x="489199" y="15588"/>
                </a:lnTo>
                <a:lnTo>
                  <a:pt x="490738" y="21102"/>
                </a:lnTo>
                <a:lnTo>
                  <a:pt x="490833" y="21442"/>
                </a:lnTo>
                <a:lnTo>
                  <a:pt x="476231" y="24914"/>
                </a:lnTo>
                <a:close/>
              </a:path>
              <a:path w="1082675" h="95884">
                <a:moveTo>
                  <a:pt x="486976" y="63000"/>
                </a:moveTo>
                <a:lnTo>
                  <a:pt x="464455" y="63000"/>
                </a:lnTo>
                <a:lnTo>
                  <a:pt x="467824" y="61741"/>
                </a:lnTo>
                <a:lnTo>
                  <a:pt x="470615" y="59222"/>
                </a:lnTo>
                <a:lnTo>
                  <a:pt x="473474" y="56772"/>
                </a:lnTo>
                <a:lnTo>
                  <a:pt x="475516" y="52857"/>
                </a:lnTo>
                <a:lnTo>
                  <a:pt x="476742" y="47480"/>
                </a:lnTo>
                <a:lnTo>
                  <a:pt x="491037" y="51870"/>
                </a:lnTo>
                <a:lnTo>
                  <a:pt x="488859" y="59903"/>
                </a:lnTo>
                <a:lnTo>
                  <a:pt x="486976" y="63000"/>
                </a:lnTo>
                <a:close/>
              </a:path>
              <a:path w="1082675" h="95884">
                <a:moveTo>
                  <a:pt x="556284" y="13682"/>
                </a:moveTo>
                <a:lnTo>
                  <a:pt x="498287" y="13682"/>
                </a:lnTo>
                <a:lnTo>
                  <a:pt x="498287" y="1327"/>
                </a:lnTo>
                <a:lnTo>
                  <a:pt x="556284" y="1327"/>
                </a:lnTo>
                <a:lnTo>
                  <a:pt x="556284" y="13682"/>
                </a:lnTo>
                <a:close/>
              </a:path>
              <a:path w="1082675" h="95884">
                <a:moveTo>
                  <a:pt x="534739" y="74436"/>
                </a:moveTo>
                <a:lnTo>
                  <a:pt x="519933" y="74436"/>
                </a:lnTo>
                <a:lnTo>
                  <a:pt x="519933" y="13682"/>
                </a:lnTo>
                <a:lnTo>
                  <a:pt x="534739" y="13682"/>
                </a:lnTo>
                <a:lnTo>
                  <a:pt x="534739" y="74436"/>
                </a:lnTo>
                <a:close/>
              </a:path>
              <a:path w="1082675" h="95884">
                <a:moveTo>
                  <a:pt x="580075" y="74436"/>
                </a:moveTo>
                <a:lnTo>
                  <a:pt x="565269" y="74436"/>
                </a:lnTo>
                <a:lnTo>
                  <a:pt x="565269" y="1327"/>
                </a:lnTo>
                <a:lnTo>
                  <a:pt x="580075" y="1327"/>
                </a:lnTo>
                <a:lnTo>
                  <a:pt x="580075" y="74436"/>
                </a:lnTo>
                <a:close/>
              </a:path>
              <a:path w="1082675" h="95884">
                <a:moveTo>
                  <a:pt x="627964" y="74436"/>
                </a:moveTo>
                <a:lnTo>
                  <a:pt x="612035" y="74436"/>
                </a:lnTo>
                <a:lnTo>
                  <a:pt x="585895" y="1327"/>
                </a:lnTo>
                <a:lnTo>
                  <a:pt x="601926" y="1327"/>
                </a:lnTo>
                <a:lnTo>
                  <a:pt x="620510" y="55444"/>
                </a:lnTo>
                <a:lnTo>
                  <a:pt x="634728" y="55444"/>
                </a:lnTo>
                <a:lnTo>
                  <a:pt x="627964" y="74436"/>
                </a:lnTo>
                <a:close/>
              </a:path>
              <a:path w="1082675" h="95884">
                <a:moveTo>
                  <a:pt x="634728" y="55444"/>
                </a:moveTo>
                <a:lnTo>
                  <a:pt x="620510" y="55444"/>
                </a:lnTo>
                <a:lnTo>
                  <a:pt x="638277" y="1327"/>
                </a:lnTo>
                <a:lnTo>
                  <a:pt x="654001" y="1327"/>
                </a:lnTo>
                <a:lnTo>
                  <a:pt x="634728" y="55444"/>
                </a:lnTo>
                <a:close/>
              </a:path>
              <a:path w="1082675" h="95884">
                <a:moveTo>
                  <a:pt x="694232" y="75764"/>
                </a:moveTo>
                <a:lnTo>
                  <a:pt x="661098" y="53938"/>
                </a:lnTo>
                <a:lnTo>
                  <a:pt x="658698" y="38290"/>
                </a:lnTo>
                <a:lnTo>
                  <a:pt x="658698" y="30870"/>
                </a:lnTo>
                <a:lnTo>
                  <a:pt x="659821" y="24608"/>
                </a:lnTo>
                <a:lnTo>
                  <a:pt x="663701" y="15826"/>
                </a:lnTo>
                <a:lnTo>
                  <a:pt x="665833" y="12661"/>
                </a:lnTo>
                <a:lnTo>
                  <a:pt x="665948" y="12491"/>
                </a:lnTo>
                <a:lnTo>
                  <a:pt x="688139" y="0"/>
                </a:lnTo>
                <a:lnTo>
                  <a:pt x="694130" y="0"/>
                </a:lnTo>
                <a:lnTo>
                  <a:pt x="721997" y="12661"/>
                </a:lnTo>
                <a:lnTo>
                  <a:pt x="688173" y="12661"/>
                </a:lnTo>
                <a:lnTo>
                  <a:pt x="683272" y="14737"/>
                </a:lnTo>
                <a:lnTo>
                  <a:pt x="679528" y="18889"/>
                </a:lnTo>
                <a:lnTo>
                  <a:pt x="675905" y="22974"/>
                </a:lnTo>
                <a:lnTo>
                  <a:pt x="675784" y="23110"/>
                </a:lnTo>
                <a:lnTo>
                  <a:pt x="673973" y="29236"/>
                </a:lnTo>
                <a:lnTo>
                  <a:pt x="674057" y="46593"/>
                </a:lnTo>
                <a:lnTo>
                  <a:pt x="675818" y="52381"/>
                </a:lnTo>
                <a:lnTo>
                  <a:pt x="679630" y="56669"/>
                </a:lnTo>
                <a:lnTo>
                  <a:pt x="683510" y="60958"/>
                </a:lnTo>
                <a:lnTo>
                  <a:pt x="688378" y="63102"/>
                </a:lnTo>
                <a:lnTo>
                  <a:pt x="722096" y="63102"/>
                </a:lnTo>
                <a:lnTo>
                  <a:pt x="720065" y="65757"/>
                </a:lnTo>
                <a:lnTo>
                  <a:pt x="714813" y="70135"/>
                </a:lnTo>
                <a:lnTo>
                  <a:pt x="708757" y="73262"/>
                </a:lnTo>
                <a:lnTo>
                  <a:pt x="701896" y="75138"/>
                </a:lnTo>
                <a:lnTo>
                  <a:pt x="694232" y="75764"/>
                </a:lnTo>
                <a:close/>
              </a:path>
              <a:path w="1082675" h="95884">
                <a:moveTo>
                  <a:pt x="722096" y="63102"/>
                </a:moveTo>
                <a:lnTo>
                  <a:pt x="700154" y="63102"/>
                </a:lnTo>
                <a:lnTo>
                  <a:pt x="705017" y="60958"/>
                </a:lnTo>
                <a:lnTo>
                  <a:pt x="711251" y="53938"/>
                </a:lnTo>
                <a:lnTo>
                  <a:pt x="712574" y="52381"/>
                </a:lnTo>
                <a:lnTo>
                  <a:pt x="714307" y="46593"/>
                </a:lnTo>
                <a:lnTo>
                  <a:pt x="714370" y="46382"/>
                </a:lnTo>
                <a:lnTo>
                  <a:pt x="714449" y="29236"/>
                </a:lnTo>
                <a:lnTo>
                  <a:pt x="712651" y="23110"/>
                </a:lnTo>
                <a:lnTo>
                  <a:pt x="712611" y="22974"/>
                </a:lnTo>
                <a:lnTo>
                  <a:pt x="708935" y="18889"/>
                </a:lnTo>
                <a:lnTo>
                  <a:pt x="705259" y="14737"/>
                </a:lnTo>
                <a:lnTo>
                  <a:pt x="700358" y="12661"/>
                </a:lnTo>
                <a:lnTo>
                  <a:pt x="721997" y="12661"/>
                </a:lnTo>
                <a:lnTo>
                  <a:pt x="724207" y="15545"/>
                </a:lnTo>
                <a:lnTo>
                  <a:pt x="727238" y="22055"/>
                </a:lnTo>
                <a:lnTo>
                  <a:pt x="728985" y="29236"/>
                </a:lnTo>
                <a:lnTo>
                  <a:pt x="729034" y="29441"/>
                </a:lnTo>
                <a:lnTo>
                  <a:pt x="729153" y="30870"/>
                </a:lnTo>
                <a:lnTo>
                  <a:pt x="729663" y="37984"/>
                </a:lnTo>
                <a:lnTo>
                  <a:pt x="729082" y="46118"/>
                </a:lnTo>
                <a:lnTo>
                  <a:pt x="729012" y="46593"/>
                </a:lnTo>
                <a:lnTo>
                  <a:pt x="727264" y="53810"/>
                </a:lnTo>
                <a:lnTo>
                  <a:pt x="724264" y="60269"/>
                </a:lnTo>
                <a:lnTo>
                  <a:pt x="722096" y="63102"/>
                </a:lnTo>
                <a:close/>
              </a:path>
              <a:path w="1082675" h="95884">
                <a:moveTo>
                  <a:pt x="792153" y="95879"/>
                </a:moveTo>
                <a:lnTo>
                  <a:pt x="782555" y="95879"/>
                </a:lnTo>
                <a:lnTo>
                  <a:pt x="778949" y="90059"/>
                </a:lnTo>
                <a:lnTo>
                  <a:pt x="766831" y="55682"/>
                </a:lnTo>
                <a:lnTo>
                  <a:pt x="766831" y="47990"/>
                </a:lnTo>
                <a:lnTo>
                  <a:pt x="778233" y="6364"/>
                </a:lnTo>
                <a:lnTo>
                  <a:pt x="782657" y="102"/>
                </a:lnTo>
                <a:lnTo>
                  <a:pt x="792255" y="102"/>
                </a:lnTo>
                <a:lnTo>
                  <a:pt x="789096" y="7377"/>
                </a:lnTo>
                <a:lnTo>
                  <a:pt x="786461" y="14090"/>
                </a:lnTo>
                <a:lnTo>
                  <a:pt x="784348" y="20242"/>
                </a:lnTo>
                <a:lnTo>
                  <a:pt x="782759" y="25833"/>
                </a:lnTo>
                <a:lnTo>
                  <a:pt x="781058" y="32844"/>
                </a:lnTo>
                <a:lnTo>
                  <a:pt x="780207" y="40298"/>
                </a:lnTo>
                <a:lnTo>
                  <a:pt x="780207" y="53640"/>
                </a:lnTo>
                <a:lnTo>
                  <a:pt x="789226" y="89548"/>
                </a:lnTo>
                <a:lnTo>
                  <a:pt x="792153" y="95879"/>
                </a:lnTo>
                <a:close/>
              </a:path>
              <a:path w="1082675" h="95884">
                <a:moveTo>
                  <a:pt x="810839" y="74436"/>
                </a:moveTo>
                <a:lnTo>
                  <a:pt x="795217" y="74436"/>
                </a:lnTo>
                <a:lnTo>
                  <a:pt x="823603" y="1327"/>
                </a:lnTo>
                <a:lnTo>
                  <a:pt x="839225" y="1327"/>
                </a:lnTo>
                <a:lnTo>
                  <a:pt x="846060" y="18379"/>
                </a:lnTo>
                <a:lnTo>
                  <a:pt x="831363" y="18379"/>
                </a:lnTo>
                <a:lnTo>
                  <a:pt x="821458" y="45438"/>
                </a:lnTo>
                <a:lnTo>
                  <a:pt x="856906" y="45438"/>
                </a:lnTo>
                <a:lnTo>
                  <a:pt x="861859" y="57793"/>
                </a:lnTo>
                <a:lnTo>
                  <a:pt x="816966" y="57793"/>
                </a:lnTo>
                <a:lnTo>
                  <a:pt x="810839" y="74436"/>
                </a:lnTo>
                <a:close/>
              </a:path>
              <a:path w="1082675" h="95884">
                <a:moveTo>
                  <a:pt x="856906" y="45438"/>
                </a:moveTo>
                <a:lnTo>
                  <a:pt x="841472" y="45438"/>
                </a:lnTo>
                <a:lnTo>
                  <a:pt x="831363" y="18379"/>
                </a:lnTo>
                <a:lnTo>
                  <a:pt x="846060" y="18379"/>
                </a:lnTo>
                <a:lnTo>
                  <a:pt x="856906" y="45438"/>
                </a:lnTo>
                <a:close/>
              </a:path>
              <a:path w="1082675" h="95884">
                <a:moveTo>
                  <a:pt x="868530" y="74436"/>
                </a:moveTo>
                <a:lnTo>
                  <a:pt x="852601" y="74436"/>
                </a:lnTo>
                <a:lnTo>
                  <a:pt x="846271" y="57793"/>
                </a:lnTo>
                <a:lnTo>
                  <a:pt x="861859" y="57793"/>
                </a:lnTo>
                <a:lnTo>
                  <a:pt x="868530" y="74436"/>
                </a:lnTo>
                <a:close/>
              </a:path>
              <a:path w="1082675" h="95884">
                <a:moveTo>
                  <a:pt x="928365" y="31857"/>
                </a:moveTo>
                <a:lnTo>
                  <a:pt x="915602" y="31857"/>
                </a:lnTo>
                <a:lnTo>
                  <a:pt x="915602" y="12865"/>
                </a:lnTo>
                <a:lnTo>
                  <a:pt x="928365" y="12865"/>
                </a:lnTo>
                <a:lnTo>
                  <a:pt x="928365" y="31857"/>
                </a:lnTo>
                <a:close/>
              </a:path>
              <a:path w="1082675" h="95884">
                <a:moveTo>
                  <a:pt x="947562" y="44927"/>
                </a:moveTo>
                <a:lnTo>
                  <a:pt x="896406" y="44927"/>
                </a:lnTo>
                <a:lnTo>
                  <a:pt x="896406" y="31857"/>
                </a:lnTo>
                <a:lnTo>
                  <a:pt x="947562" y="31857"/>
                </a:lnTo>
                <a:lnTo>
                  <a:pt x="947562" y="44927"/>
                </a:lnTo>
                <a:close/>
              </a:path>
              <a:path w="1082675" h="95884">
                <a:moveTo>
                  <a:pt x="928365" y="63919"/>
                </a:moveTo>
                <a:lnTo>
                  <a:pt x="915602" y="63919"/>
                </a:lnTo>
                <a:lnTo>
                  <a:pt x="915602" y="44927"/>
                </a:lnTo>
                <a:lnTo>
                  <a:pt x="928365" y="44927"/>
                </a:lnTo>
                <a:lnTo>
                  <a:pt x="928365" y="63919"/>
                </a:lnTo>
                <a:close/>
              </a:path>
              <a:path w="1082675" h="95884">
                <a:moveTo>
                  <a:pt x="1022815" y="74368"/>
                </a:moveTo>
                <a:lnTo>
                  <a:pt x="988507" y="74368"/>
                </a:lnTo>
                <a:lnTo>
                  <a:pt x="988507" y="1327"/>
                </a:lnTo>
                <a:lnTo>
                  <a:pt x="1023496" y="1327"/>
                </a:lnTo>
                <a:lnTo>
                  <a:pt x="1027819" y="1565"/>
                </a:lnTo>
                <a:lnTo>
                  <a:pt x="1033537" y="2518"/>
                </a:lnTo>
                <a:lnTo>
                  <a:pt x="1036089" y="3539"/>
                </a:lnTo>
                <a:lnTo>
                  <a:pt x="1038336" y="5105"/>
                </a:lnTo>
                <a:lnTo>
                  <a:pt x="1040582" y="6602"/>
                </a:lnTo>
                <a:lnTo>
                  <a:pt x="1042454" y="8611"/>
                </a:lnTo>
                <a:lnTo>
                  <a:pt x="1043952" y="11129"/>
                </a:lnTo>
                <a:lnTo>
                  <a:pt x="1045311" y="13478"/>
                </a:lnTo>
                <a:lnTo>
                  <a:pt x="1003313" y="13478"/>
                </a:lnTo>
                <a:lnTo>
                  <a:pt x="1003313" y="30258"/>
                </a:lnTo>
                <a:lnTo>
                  <a:pt x="1042697" y="30258"/>
                </a:lnTo>
                <a:lnTo>
                  <a:pt x="1041603" y="31959"/>
                </a:lnTo>
                <a:lnTo>
                  <a:pt x="1039119" y="34104"/>
                </a:lnTo>
                <a:lnTo>
                  <a:pt x="1035987" y="35533"/>
                </a:lnTo>
                <a:lnTo>
                  <a:pt x="1040412" y="36826"/>
                </a:lnTo>
                <a:lnTo>
                  <a:pt x="1043816" y="39039"/>
                </a:lnTo>
                <a:lnTo>
                  <a:pt x="1046431" y="42476"/>
                </a:lnTo>
                <a:lnTo>
                  <a:pt x="1003313" y="42476"/>
                </a:lnTo>
                <a:lnTo>
                  <a:pt x="1003313" y="62081"/>
                </a:lnTo>
                <a:lnTo>
                  <a:pt x="1047832" y="62081"/>
                </a:lnTo>
                <a:lnTo>
                  <a:pt x="1045926" y="66029"/>
                </a:lnTo>
                <a:lnTo>
                  <a:pt x="1043816" y="68548"/>
                </a:lnTo>
                <a:lnTo>
                  <a:pt x="1041093" y="70454"/>
                </a:lnTo>
                <a:lnTo>
                  <a:pt x="1038438" y="72360"/>
                </a:lnTo>
                <a:lnTo>
                  <a:pt x="1035136" y="73517"/>
                </a:lnTo>
                <a:lnTo>
                  <a:pt x="1028738" y="74198"/>
                </a:lnTo>
                <a:lnTo>
                  <a:pt x="1022815" y="74368"/>
                </a:lnTo>
                <a:close/>
              </a:path>
              <a:path w="1082675" h="95884">
                <a:moveTo>
                  <a:pt x="1042697" y="30258"/>
                </a:moveTo>
                <a:lnTo>
                  <a:pt x="1022305" y="30258"/>
                </a:lnTo>
                <a:lnTo>
                  <a:pt x="1023734" y="30121"/>
                </a:lnTo>
                <a:lnTo>
                  <a:pt x="1026253" y="29781"/>
                </a:lnTo>
                <a:lnTo>
                  <a:pt x="1028227" y="28896"/>
                </a:lnTo>
                <a:lnTo>
                  <a:pt x="1031086" y="26037"/>
                </a:lnTo>
                <a:lnTo>
                  <a:pt x="1031801" y="24131"/>
                </a:lnTo>
                <a:lnTo>
                  <a:pt x="1031801" y="19502"/>
                </a:lnTo>
                <a:lnTo>
                  <a:pt x="1022203" y="13478"/>
                </a:lnTo>
                <a:lnTo>
                  <a:pt x="1045311" y="13478"/>
                </a:lnTo>
                <a:lnTo>
                  <a:pt x="1045430" y="13682"/>
                </a:lnTo>
                <a:lnTo>
                  <a:pt x="1046109" y="16235"/>
                </a:lnTo>
                <a:lnTo>
                  <a:pt x="1046198" y="23110"/>
                </a:lnTo>
                <a:lnTo>
                  <a:pt x="1045339" y="26037"/>
                </a:lnTo>
                <a:lnTo>
                  <a:pt x="1045279" y="26241"/>
                </a:lnTo>
                <a:lnTo>
                  <a:pt x="1042785" y="30121"/>
                </a:lnTo>
                <a:lnTo>
                  <a:pt x="1042697" y="30258"/>
                </a:lnTo>
                <a:close/>
              </a:path>
              <a:path w="1082675" h="95884">
                <a:moveTo>
                  <a:pt x="1047832" y="62081"/>
                </a:moveTo>
                <a:lnTo>
                  <a:pt x="1022305" y="62081"/>
                </a:lnTo>
                <a:lnTo>
                  <a:pt x="1025674" y="61945"/>
                </a:lnTo>
                <a:lnTo>
                  <a:pt x="1029282" y="61264"/>
                </a:lnTo>
                <a:lnTo>
                  <a:pt x="1031086" y="60277"/>
                </a:lnTo>
                <a:lnTo>
                  <a:pt x="1032516" y="58712"/>
                </a:lnTo>
                <a:lnTo>
                  <a:pt x="1033877" y="57146"/>
                </a:lnTo>
                <a:lnTo>
                  <a:pt x="1034558" y="55070"/>
                </a:lnTo>
                <a:lnTo>
                  <a:pt x="1034558" y="50305"/>
                </a:lnTo>
                <a:lnTo>
                  <a:pt x="1021998" y="42476"/>
                </a:lnTo>
                <a:lnTo>
                  <a:pt x="1046431" y="42476"/>
                </a:lnTo>
                <a:lnTo>
                  <a:pt x="1048581" y="45301"/>
                </a:lnTo>
                <a:lnTo>
                  <a:pt x="1049772" y="48977"/>
                </a:lnTo>
                <a:lnTo>
                  <a:pt x="1049772" y="56533"/>
                </a:lnTo>
                <a:lnTo>
                  <a:pt x="1048989" y="59767"/>
                </a:lnTo>
                <a:lnTo>
                  <a:pt x="1047900" y="61945"/>
                </a:lnTo>
                <a:lnTo>
                  <a:pt x="1047832" y="62081"/>
                </a:lnTo>
                <a:close/>
              </a:path>
              <a:path w="1082675" h="95884">
                <a:moveTo>
                  <a:pt x="1066620" y="95879"/>
                </a:moveTo>
                <a:lnTo>
                  <a:pt x="1056919" y="95879"/>
                </a:lnTo>
                <a:lnTo>
                  <a:pt x="1059710" y="89957"/>
                </a:lnTo>
                <a:lnTo>
                  <a:pt x="1061650" y="85430"/>
                </a:lnTo>
                <a:lnTo>
                  <a:pt x="1062740" y="82299"/>
                </a:lnTo>
                <a:lnTo>
                  <a:pt x="1063897" y="79099"/>
                </a:lnTo>
                <a:lnTo>
                  <a:pt x="1064952" y="75457"/>
                </a:lnTo>
                <a:lnTo>
                  <a:pt x="1068764" y="40298"/>
                </a:lnTo>
                <a:lnTo>
                  <a:pt x="1067913" y="32844"/>
                </a:lnTo>
                <a:lnTo>
                  <a:pt x="1056817" y="102"/>
                </a:lnTo>
                <a:lnTo>
                  <a:pt x="1066313" y="102"/>
                </a:lnTo>
                <a:lnTo>
                  <a:pt x="1082242" y="38937"/>
                </a:lnTo>
                <a:lnTo>
                  <a:pt x="1082242" y="54117"/>
                </a:lnTo>
                <a:lnTo>
                  <a:pt x="1070608" y="89370"/>
                </a:lnTo>
                <a:lnTo>
                  <a:pt x="1066620" y="95879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0" name="object 490" descr=""/>
          <p:cNvSpPr/>
          <p:nvPr/>
        </p:nvSpPr>
        <p:spPr>
          <a:xfrm>
            <a:off x="1500885" y="6792925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1" name="object 491" descr=""/>
          <p:cNvSpPr/>
          <p:nvPr/>
        </p:nvSpPr>
        <p:spPr>
          <a:xfrm>
            <a:off x="1558065" y="6792925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2" name="object 492" descr=""/>
          <p:cNvSpPr/>
          <p:nvPr/>
        </p:nvSpPr>
        <p:spPr>
          <a:xfrm>
            <a:off x="1614225" y="6792925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3" name="object 493" descr=""/>
          <p:cNvSpPr/>
          <p:nvPr/>
        </p:nvSpPr>
        <p:spPr>
          <a:xfrm>
            <a:off x="1670384" y="6792925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4" name="object 494" descr=""/>
          <p:cNvSpPr/>
          <p:nvPr/>
        </p:nvSpPr>
        <p:spPr>
          <a:xfrm>
            <a:off x="1726544" y="6792925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5" name="object 495" descr=""/>
          <p:cNvSpPr/>
          <p:nvPr/>
        </p:nvSpPr>
        <p:spPr>
          <a:xfrm>
            <a:off x="1783724" y="6792925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6" name="object 496" descr=""/>
          <p:cNvSpPr/>
          <p:nvPr/>
        </p:nvSpPr>
        <p:spPr>
          <a:xfrm>
            <a:off x="1839884" y="6792925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7" name="object 497" descr=""/>
          <p:cNvSpPr/>
          <p:nvPr/>
        </p:nvSpPr>
        <p:spPr>
          <a:xfrm>
            <a:off x="1896043" y="6792925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8" name="object 498" descr=""/>
          <p:cNvSpPr/>
          <p:nvPr/>
        </p:nvSpPr>
        <p:spPr>
          <a:xfrm>
            <a:off x="1952202" y="6792925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9" name="object 499" descr=""/>
          <p:cNvSpPr/>
          <p:nvPr/>
        </p:nvSpPr>
        <p:spPr>
          <a:xfrm>
            <a:off x="2008362" y="6792925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0" name="object 500" descr=""/>
          <p:cNvSpPr/>
          <p:nvPr/>
        </p:nvSpPr>
        <p:spPr>
          <a:xfrm>
            <a:off x="2065542" y="6792925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1" name="object 501" descr=""/>
          <p:cNvSpPr/>
          <p:nvPr/>
        </p:nvSpPr>
        <p:spPr>
          <a:xfrm>
            <a:off x="2121702" y="6792925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2" name="object 502" descr=""/>
          <p:cNvSpPr/>
          <p:nvPr/>
        </p:nvSpPr>
        <p:spPr>
          <a:xfrm>
            <a:off x="2177861" y="6792925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3" name="object 503" descr=""/>
          <p:cNvSpPr/>
          <p:nvPr/>
        </p:nvSpPr>
        <p:spPr>
          <a:xfrm>
            <a:off x="2234021" y="6792925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4" name="object 504" descr=""/>
          <p:cNvSpPr/>
          <p:nvPr/>
        </p:nvSpPr>
        <p:spPr>
          <a:xfrm>
            <a:off x="2291201" y="6792925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5" name="object 505" descr=""/>
          <p:cNvSpPr/>
          <p:nvPr/>
        </p:nvSpPr>
        <p:spPr>
          <a:xfrm>
            <a:off x="2347360" y="6792925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6" name="object 506" descr=""/>
          <p:cNvSpPr/>
          <p:nvPr/>
        </p:nvSpPr>
        <p:spPr>
          <a:xfrm>
            <a:off x="2403520" y="6792925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7" name="object 507" descr=""/>
          <p:cNvSpPr/>
          <p:nvPr/>
        </p:nvSpPr>
        <p:spPr>
          <a:xfrm>
            <a:off x="2459679" y="6792925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8" name="object 508" descr=""/>
          <p:cNvSpPr/>
          <p:nvPr/>
        </p:nvSpPr>
        <p:spPr>
          <a:xfrm>
            <a:off x="2515839" y="6792925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9" name="object 509" descr=""/>
          <p:cNvSpPr/>
          <p:nvPr/>
        </p:nvSpPr>
        <p:spPr>
          <a:xfrm>
            <a:off x="2573019" y="6792925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0" name="object 510" descr=""/>
          <p:cNvSpPr/>
          <p:nvPr/>
        </p:nvSpPr>
        <p:spPr>
          <a:xfrm>
            <a:off x="2629178" y="6792925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1" name="object 511" descr=""/>
          <p:cNvSpPr/>
          <p:nvPr/>
        </p:nvSpPr>
        <p:spPr>
          <a:xfrm>
            <a:off x="2685338" y="6792925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2" name="object 512" descr=""/>
          <p:cNvSpPr/>
          <p:nvPr/>
        </p:nvSpPr>
        <p:spPr>
          <a:xfrm>
            <a:off x="2743539" y="6792925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3" name="object 513" descr=""/>
          <p:cNvSpPr/>
          <p:nvPr/>
        </p:nvSpPr>
        <p:spPr>
          <a:xfrm>
            <a:off x="2799699" y="6792925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4" name="object 514" descr=""/>
          <p:cNvSpPr/>
          <p:nvPr/>
        </p:nvSpPr>
        <p:spPr>
          <a:xfrm>
            <a:off x="2855858" y="6792925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5" name="object 515" descr=""/>
          <p:cNvSpPr/>
          <p:nvPr/>
        </p:nvSpPr>
        <p:spPr>
          <a:xfrm>
            <a:off x="2913039" y="6792925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6" name="object 516" descr=""/>
          <p:cNvSpPr/>
          <p:nvPr/>
        </p:nvSpPr>
        <p:spPr>
          <a:xfrm>
            <a:off x="2969198" y="6792925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7" name="object 517" descr=""/>
          <p:cNvSpPr/>
          <p:nvPr/>
        </p:nvSpPr>
        <p:spPr>
          <a:xfrm>
            <a:off x="3025357" y="6792925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8" name="object 518" descr=""/>
          <p:cNvSpPr/>
          <p:nvPr/>
        </p:nvSpPr>
        <p:spPr>
          <a:xfrm>
            <a:off x="3081517" y="6792925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9" name="object 519" descr=""/>
          <p:cNvSpPr/>
          <p:nvPr/>
        </p:nvSpPr>
        <p:spPr>
          <a:xfrm>
            <a:off x="3137676" y="6792925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0" name="object 520" descr=""/>
          <p:cNvSpPr/>
          <p:nvPr/>
        </p:nvSpPr>
        <p:spPr>
          <a:xfrm>
            <a:off x="3194857" y="6792925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1" name="object 521" descr=""/>
          <p:cNvSpPr/>
          <p:nvPr/>
        </p:nvSpPr>
        <p:spPr>
          <a:xfrm>
            <a:off x="3251016" y="6792925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2" name="object 522" descr=""/>
          <p:cNvSpPr/>
          <p:nvPr/>
        </p:nvSpPr>
        <p:spPr>
          <a:xfrm>
            <a:off x="3307176" y="6792925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3" name="object 523" descr=""/>
          <p:cNvSpPr/>
          <p:nvPr/>
        </p:nvSpPr>
        <p:spPr>
          <a:xfrm>
            <a:off x="3363335" y="6792925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4" name="object 524" descr=""/>
          <p:cNvSpPr/>
          <p:nvPr/>
        </p:nvSpPr>
        <p:spPr>
          <a:xfrm>
            <a:off x="3420515" y="6792925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5" name="object 525" descr=""/>
          <p:cNvSpPr/>
          <p:nvPr/>
        </p:nvSpPr>
        <p:spPr>
          <a:xfrm>
            <a:off x="3476674" y="6792925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6" name="object 526" descr=""/>
          <p:cNvSpPr/>
          <p:nvPr/>
        </p:nvSpPr>
        <p:spPr>
          <a:xfrm>
            <a:off x="3532834" y="6792925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7" name="object 527" descr=""/>
          <p:cNvSpPr/>
          <p:nvPr/>
        </p:nvSpPr>
        <p:spPr>
          <a:xfrm>
            <a:off x="3588994" y="6792925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8" name="object 528" descr=""/>
          <p:cNvSpPr/>
          <p:nvPr/>
        </p:nvSpPr>
        <p:spPr>
          <a:xfrm>
            <a:off x="3645153" y="6792925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9" name="object 529" descr=""/>
          <p:cNvSpPr/>
          <p:nvPr/>
        </p:nvSpPr>
        <p:spPr>
          <a:xfrm>
            <a:off x="3702333" y="6792925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210" y="10210"/>
                </a:moveTo>
                <a:lnTo>
                  <a:pt x="0" y="10210"/>
                </a:lnTo>
                <a:lnTo>
                  <a:pt x="0" y="0"/>
                </a:lnTo>
                <a:lnTo>
                  <a:pt x="10210" y="0"/>
                </a:lnTo>
                <a:lnTo>
                  <a:pt x="10210" y="1021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0" name="object 530" descr=""/>
          <p:cNvSpPr/>
          <p:nvPr/>
        </p:nvSpPr>
        <p:spPr>
          <a:xfrm>
            <a:off x="3898789" y="6729618"/>
            <a:ext cx="269875" cy="74930"/>
          </a:xfrm>
          <a:custGeom>
            <a:avLst/>
            <a:gdLst/>
            <a:ahLst/>
            <a:cxnLst/>
            <a:rect l="l" t="t" r="r" b="b"/>
            <a:pathLst>
              <a:path w="269875" h="74929">
                <a:moveTo>
                  <a:pt x="0" y="31245"/>
                </a:moveTo>
                <a:lnTo>
                  <a:pt x="0" y="18481"/>
                </a:lnTo>
                <a:lnTo>
                  <a:pt x="3675" y="17256"/>
                </a:lnTo>
                <a:lnTo>
                  <a:pt x="7658" y="14975"/>
                </a:lnTo>
                <a:lnTo>
                  <a:pt x="11946" y="11640"/>
                </a:lnTo>
                <a:lnTo>
                  <a:pt x="16167" y="8304"/>
                </a:lnTo>
                <a:lnTo>
                  <a:pt x="19094" y="4424"/>
                </a:lnTo>
                <a:lnTo>
                  <a:pt x="20727" y="0"/>
                </a:lnTo>
                <a:lnTo>
                  <a:pt x="32061" y="0"/>
                </a:lnTo>
                <a:lnTo>
                  <a:pt x="32061" y="20625"/>
                </a:lnTo>
                <a:lnTo>
                  <a:pt x="18073" y="20625"/>
                </a:lnTo>
                <a:lnTo>
                  <a:pt x="12967" y="25390"/>
                </a:lnTo>
                <a:lnTo>
                  <a:pt x="6943" y="28930"/>
                </a:lnTo>
                <a:lnTo>
                  <a:pt x="0" y="31245"/>
                </a:lnTo>
                <a:close/>
              </a:path>
              <a:path w="269875" h="74929">
                <a:moveTo>
                  <a:pt x="32061" y="73517"/>
                </a:moveTo>
                <a:lnTo>
                  <a:pt x="18073" y="73517"/>
                </a:lnTo>
                <a:lnTo>
                  <a:pt x="18073" y="20625"/>
                </a:lnTo>
                <a:lnTo>
                  <a:pt x="32061" y="20625"/>
                </a:lnTo>
                <a:lnTo>
                  <a:pt x="32061" y="73517"/>
                </a:lnTo>
                <a:close/>
              </a:path>
              <a:path w="269875" h="74929">
                <a:moveTo>
                  <a:pt x="83252" y="74845"/>
                </a:moveTo>
                <a:lnTo>
                  <a:pt x="69025" y="74845"/>
                </a:lnTo>
                <a:lnTo>
                  <a:pt x="63272" y="72088"/>
                </a:lnTo>
                <a:lnTo>
                  <a:pt x="52381" y="37269"/>
                </a:lnTo>
                <a:lnTo>
                  <a:pt x="52774" y="28828"/>
                </a:lnTo>
                <a:lnTo>
                  <a:pt x="52828" y="27671"/>
                </a:lnTo>
                <a:lnTo>
                  <a:pt x="69025" y="0"/>
                </a:lnTo>
                <a:lnTo>
                  <a:pt x="83252" y="0"/>
                </a:lnTo>
                <a:lnTo>
                  <a:pt x="88691" y="2484"/>
                </a:lnTo>
                <a:lnTo>
                  <a:pt x="92634" y="7453"/>
                </a:lnTo>
                <a:lnTo>
                  <a:pt x="95134" y="11640"/>
                </a:lnTo>
                <a:lnTo>
                  <a:pt x="74470" y="11640"/>
                </a:lnTo>
                <a:lnTo>
                  <a:pt x="72973" y="12184"/>
                </a:lnTo>
                <a:lnTo>
                  <a:pt x="67260" y="47027"/>
                </a:lnTo>
                <a:lnTo>
                  <a:pt x="67629" y="51938"/>
                </a:lnTo>
                <a:lnTo>
                  <a:pt x="68514" y="55138"/>
                </a:lnTo>
                <a:lnTo>
                  <a:pt x="69331" y="58405"/>
                </a:lnTo>
                <a:lnTo>
                  <a:pt x="70352" y="60481"/>
                </a:lnTo>
                <a:lnTo>
                  <a:pt x="72973" y="62660"/>
                </a:lnTo>
                <a:lnTo>
                  <a:pt x="74470" y="63204"/>
                </a:lnTo>
                <a:lnTo>
                  <a:pt x="95176" y="63204"/>
                </a:lnTo>
                <a:lnTo>
                  <a:pt x="92714" y="67391"/>
                </a:lnTo>
                <a:lnTo>
                  <a:pt x="88765" y="72360"/>
                </a:lnTo>
                <a:lnTo>
                  <a:pt x="83252" y="74845"/>
                </a:lnTo>
                <a:close/>
              </a:path>
              <a:path w="269875" h="74929">
                <a:moveTo>
                  <a:pt x="95176" y="63204"/>
                </a:moveTo>
                <a:lnTo>
                  <a:pt x="77806" y="63204"/>
                </a:lnTo>
                <a:lnTo>
                  <a:pt x="79269" y="62660"/>
                </a:lnTo>
                <a:lnTo>
                  <a:pt x="81856" y="60481"/>
                </a:lnTo>
                <a:lnTo>
                  <a:pt x="82877" y="58541"/>
                </a:lnTo>
                <a:lnTo>
                  <a:pt x="84579" y="52143"/>
                </a:lnTo>
                <a:lnTo>
                  <a:pt x="84979" y="47027"/>
                </a:lnTo>
                <a:lnTo>
                  <a:pt x="84976" y="27671"/>
                </a:lnTo>
                <a:lnTo>
                  <a:pt x="77806" y="11640"/>
                </a:lnTo>
                <a:lnTo>
                  <a:pt x="95134" y="11640"/>
                </a:lnTo>
                <a:lnTo>
                  <a:pt x="99861" y="37473"/>
                </a:lnTo>
                <a:lnTo>
                  <a:pt x="99464" y="46050"/>
                </a:lnTo>
                <a:lnTo>
                  <a:pt x="99419" y="47027"/>
                </a:lnTo>
                <a:lnTo>
                  <a:pt x="98103" y="55138"/>
                </a:lnTo>
                <a:lnTo>
                  <a:pt x="98074" y="55317"/>
                </a:lnTo>
                <a:lnTo>
                  <a:pt x="95841" y="62075"/>
                </a:lnTo>
                <a:lnTo>
                  <a:pt x="95176" y="63204"/>
                </a:lnTo>
                <a:close/>
              </a:path>
              <a:path w="269875" h="74929">
                <a:moveTo>
                  <a:pt x="140432" y="74845"/>
                </a:moveTo>
                <a:lnTo>
                  <a:pt x="126205" y="74845"/>
                </a:lnTo>
                <a:lnTo>
                  <a:pt x="120453" y="72088"/>
                </a:lnTo>
                <a:lnTo>
                  <a:pt x="109570" y="37473"/>
                </a:lnTo>
                <a:lnTo>
                  <a:pt x="109561" y="37269"/>
                </a:lnTo>
                <a:lnTo>
                  <a:pt x="126205" y="0"/>
                </a:lnTo>
                <a:lnTo>
                  <a:pt x="140432" y="0"/>
                </a:lnTo>
                <a:lnTo>
                  <a:pt x="145871" y="2484"/>
                </a:lnTo>
                <a:lnTo>
                  <a:pt x="149814" y="7453"/>
                </a:lnTo>
                <a:lnTo>
                  <a:pt x="152314" y="11640"/>
                </a:lnTo>
                <a:lnTo>
                  <a:pt x="131651" y="11640"/>
                </a:lnTo>
                <a:lnTo>
                  <a:pt x="130153" y="12184"/>
                </a:lnTo>
                <a:lnTo>
                  <a:pt x="124440" y="47027"/>
                </a:lnTo>
                <a:lnTo>
                  <a:pt x="124810" y="51938"/>
                </a:lnTo>
                <a:lnTo>
                  <a:pt x="125694" y="55138"/>
                </a:lnTo>
                <a:lnTo>
                  <a:pt x="126511" y="58405"/>
                </a:lnTo>
                <a:lnTo>
                  <a:pt x="127533" y="60481"/>
                </a:lnTo>
                <a:lnTo>
                  <a:pt x="130153" y="62660"/>
                </a:lnTo>
                <a:lnTo>
                  <a:pt x="131651" y="63204"/>
                </a:lnTo>
                <a:lnTo>
                  <a:pt x="152357" y="63204"/>
                </a:lnTo>
                <a:lnTo>
                  <a:pt x="149894" y="67391"/>
                </a:lnTo>
                <a:lnTo>
                  <a:pt x="145946" y="72360"/>
                </a:lnTo>
                <a:lnTo>
                  <a:pt x="140432" y="74845"/>
                </a:lnTo>
                <a:close/>
              </a:path>
              <a:path w="269875" h="74929">
                <a:moveTo>
                  <a:pt x="152357" y="63204"/>
                </a:moveTo>
                <a:lnTo>
                  <a:pt x="134986" y="63204"/>
                </a:lnTo>
                <a:lnTo>
                  <a:pt x="136450" y="62660"/>
                </a:lnTo>
                <a:lnTo>
                  <a:pt x="139037" y="60481"/>
                </a:lnTo>
                <a:lnTo>
                  <a:pt x="140058" y="58541"/>
                </a:lnTo>
                <a:lnTo>
                  <a:pt x="141759" y="52143"/>
                </a:lnTo>
                <a:lnTo>
                  <a:pt x="142160" y="47027"/>
                </a:lnTo>
                <a:lnTo>
                  <a:pt x="142156" y="27671"/>
                </a:lnTo>
                <a:lnTo>
                  <a:pt x="134986" y="11640"/>
                </a:lnTo>
                <a:lnTo>
                  <a:pt x="152314" y="11640"/>
                </a:lnTo>
                <a:lnTo>
                  <a:pt x="157042" y="37473"/>
                </a:lnTo>
                <a:lnTo>
                  <a:pt x="156644" y="46050"/>
                </a:lnTo>
                <a:lnTo>
                  <a:pt x="156599" y="47027"/>
                </a:lnTo>
                <a:lnTo>
                  <a:pt x="155284" y="55138"/>
                </a:lnTo>
                <a:lnTo>
                  <a:pt x="155255" y="55317"/>
                </a:lnTo>
                <a:lnTo>
                  <a:pt x="153021" y="62075"/>
                </a:lnTo>
                <a:lnTo>
                  <a:pt x="152357" y="63204"/>
                </a:lnTo>
                <a:close/>
              </a:path>
              <a:path w="269875" h="74929">
                <a:moveTo>
                  <a:pt x="196591" y="74845"/>
                </a:moveTo>
                <a:lnTo>
                  <a:pt x="182364" y="74845"/>
                </a:lnTo>
                <a:lnTo>
                  <a:pt x="176612" y="72088"/>
                </a:lnTo>
                <a:lnTo>
                  <a:pt x="165729" y="37473"/>
                </a:lnTo>
                <a:lnTo>
                  <a:pt x="165721" y="37269"/>
                </a:lnTo>
                <a:lnTo>
                  <a:pt x="166114" y="28828"/>
                </a:lnTo>
                <a:lnTo>
                  <a:pt x="166168" y="27671"/>
                </a:lnTo>
                <a:lnTo>
                  <a:pt x="167474" y="19706"/>
                </a:lnTo>
                <a:lnTo>
                  <a:pt x="182364" y="0"/>
                </a:lnTo>
                <a:lnTo>
                  <a:pt x="196591" y="0"/>
                </a:lnTo>
                <a:lnTo>
                  <a:pt x="202031" y="2484"/>
                </a:lnTo>
                <a:lnTo>
                  <a:pt x="205973" y="7453"/>
                </a:lnTo>
                <a:lnTo>
                  <a:pt x="208473" y="11640"/>
                </a:lnTo>
                <a:lnTo>
                  <a:pt x="187810" y="11640"/>
                </a:lnTo>
                <a:lnTo>
                  <a:pt x="186313" y="12184"/>
                </a:lnTo>
                <a:lnTo>
                  <a:pt x="180600" y="47027"/>
                </a:lnTo>
                <a:lnTo>
                  <a:pt x="180969" y="51938"/>
                </a:lnTo>
                <a:lnTo>
                  <a:pt x="181854" y="55138"/>
                </a:lnTo>
                <a:lnTo>
                  <a:pt x="182671" y="58405"/>
                </a:lnTo>
                <a:lnTo>
                  <a:pt x="183692" y="60481"/>
                </a:lnTo>
                <a:lnTo>
                  <a:pt x="186313" y="62660"/>
                </a:lnTo>
                <a:lnTo>
                  <a:pt x="187810" y="63204"/>
                </a:lnTo>
                <a:lnTo>
                  <a:pt x="208516" y="63204"/>
                </a:lnTo>
                <a:lnTo>
                  <a:pt x="206053" y="67391"/>
                </a:lnTo>
                <a:lnTo>
                  <a:pt x="202105" y="72360"/>
                </a:lnTo>
                <a:lnTo>
                  <a:pt x="196591" y="74845"/>
                </a:lnTo>
                <a:close/>
              </a:path>
              <a:path w="269875" h="74929">
                <a:moveTo>
                  <a:pt x="208516" y="63204"/>
                </a:moveTo>
                <a:lnTo>
                  <a:pt x="191146" y="63204"/>
                </a:lnTo>
                <a:lnTo>
                  <a:pt x="192609" y="62660"/>
                </a:lnTo>
                <a:lnTo>
                  <a:pt x="195196" y="60481"/>
                </a:lnTo>
                <a:lnTo>
                  <a:pt x="196217" y="58541"/>
                </a:lnTo>
                <a:lnTo>
                  <a:pt x="197919" y="52143"/>
                </a:lnTo>
                <a:lnTo>
                  <a:pt x="198319" y="47027"/>
                </a:lnTo>
                <a:lnTo>
                  <a:pt x="198316" y="27671"/>
                </a:lnTo>
                <a:lnTo>
                  <a:pt x="191146" y="11640"/>
                </a:lnTo>
                <a:lnTo>
                  <a:pt x="208473" y="11640"/>
                </a:lnTo>
                <a:lnTo>
                  <a:pt x="213201" y="37473"/>
                </a:lnTo>
                <a:lnTo>
                  <a:pt x="212804" y="46050"/>
                </a:lnTo>
                <a:lnTo>
                  <a:pt x="212758" y="47027"/>
                </a:lnTo>
                <a:lnTo>
                  <a:pt x="211443" y="55138"/>
                </a:lnTo>
                <a:lnTo>
                  <a:pt x="211414" y="55317"/>
                </a:lnTo>
                <a:lnTo>
                  <a:pt x="209181" y="62075"/>
                </a:lnTo>
                <a:lnTo>
                  <a:pt x="208516" y="63204"/>
                </a:lnTo>
                <a:close/>
              </a:path>
              <a:path w="269875" h="74929">
                <a:moveTo>
                  <a:pt x="252751" y="74845"/>
                </a:moveTo>
                <a:lnTo>
                  <a:pt x="238524" y="74845"/>
                </a:lnTo>
                <a:lnTo>
                  <a:pt x="232772" y="72088"/>
                </a:lnTo>
                <a:lnTo>
                  <a:pt x="221880" y="37269"/>
                </a:lnTo>
                <a:lnTo>
                  <a:pt x="222273" y="28828"/>
                </a:lnTo>
                <a:lnTo>
                  <a:pt x="222327" y="27671"/>
                </a:lnTo>
                <a:lnTo>
                  <a:pt x="223634" y="19706"/>
                </a:lnTo>
                <a:lnTo>
                  <a:pt x="223667" y="19502"/>
                </a:lnTo>
                <a:lnTo>
                  <a:pt x="225901" y="12763"/>
                </a:lnTo>
                <a:lnTo>
                  <a:pt x="229028" y="7453"/>
                </a:lnTo>
                <a:lnTo>
                  <a:pt x="232976" y="2484"/>
                </a:lnTo>
                <a:lnTo>
                  <a:pt x="238524" y="0"/>
                </a:lnTo>
                <a:lnTo>
                  <a:pt x="252751" y="0"/>
                </a:lnTo>
                <a:lnTo>
                  <a:pt x="258190" y="2484"/>
                </a:lnTo>
                <a:lnTo>
                  <a:pt x="262133" y="7453"/>
                </a:lnTo>
                <a:lnTo>
                  <a:pt x="264633" y="11640"/>
                </a:lnTo>
                <a:lnTo>
                  <a:pt x="243970" y="11640"/>
                </a:lnTo>
                <a:lnTo>
                  <a:pt x="242472" y="12184"/>
                </a:lnTo>
                <a:lnTo>
                  <a:pt x="236759" y="47027"/>
                </a:lnTo>
                <a:lnTo>
                  <a:pt x="237128" y="51938"/>
                </a:lnTo>
                <a:lnTo>
                  <a:pt x="238013" y="55138"/>
                </a:lnTo>
                <a:lnTo>
                  <a:pt x="238830" y="58405"/>
                </a:lnTo>
                <a:lnTo>
                  <a:pt x="239852" y="60481"/>
                </a:lnTo>
                <a:lnTo>
                  <a:pt x="242472" y="62660"/>
                </a:lnTo>
                <a:lnTo>
                  <a:pt x="243970" y="63204"/>
                </a:lnTo>
                <a:lnTo>
                  <a:pt x="264675" y="63204"/>
                </a:lnTo>
                <a:lnTo>
                  <a:pt x="262213" y="67391"/>
                </a:lnTo>
                <a:lnTo>
                  <a:pt x="258265" y="72360"/>
                </a:lnTo>
                <a:lnTo>
                  <a:pt x="252751" y="74845"/>
                </a:lnTo>
                <a:close/>
              </a:path>
              <a:path w="269875" h="74929">
                <a:moveTo>
                  <a:pt x="264675" y="63204"/>
                </a:moveTo>
                <a:lnTo>
                  <a:pt x="247305" y="63204"/>
                </a:lnTo>
                <a:lnTo>
                  <a:pt x="248769" y="62660"/>
                </a:lnTo>
                <a:lnTo>
                  <a:pt x="251355" y="60481"/>
                </a:lnTo>
                <a:lnTo>
                  <a:pt x="252376" y="58541"/>
                </a:lnTo>
                <a:lnTo>
                  <a:pt x="254078" y="52143"/>
                </a:lnTo>
                <a:lnTo>
                  <a:pt x="254478" y="47027"/>
                </a:lnTo>
                <a:lnTo>
                  <a:pt x="254475" y="27671"/>
                </a:lnTo>
                <a:lnTo>
                  <a:pt x="247305" y="11640"/>
                </a:lnTo>
                <a:lnTo>
                  <a:pt x="264633" y="11640"/>
                </a:lnTo>
                <a:lnTo>
                  <a:pt x="269360" y="37473"/>
                </a:lnTo>
                <a:lnTo>
                  <a:pt x="268963" y="46050"/>
                </a:lnTo>
                <a:lnTo>
                  <a:pt x="268918" y="47027"/>
                </a:lnTo>
                <a:lnTo>
                  <a:pt x="267603" y="55138"/>
                </a:lnTo>
                <a:lnTo>
                  <a:pt x="267574" y="55317"/>
                </a:lnTo>
                <a:lnTo>
                  <a:pt x="265340" y="62075"/>
                </a:lnTo>
                <a:lnTo>
                  <a:pt x="264675" y="632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31" name="object 531" descr=""/>
          <p:cNvGrpSpPr/>
          <p:nvPr/>
        </p:nvGrpSpPr>
        <p:grpSpPr>
          <a:xfrm>
            <a:off x="2282951" y="1467612"/>
            <a:ext cx="90170" cy="91440"/>
            <a:chOff x="2282951" y="1467612"/>
            <a:chExt cx="90170" cy="91440"/>
          </a:xfrm>
        </p:grpSpPr>
        <p:sp>
          <p:nvSpPr>
            <p:cNvPr id="532" name="object 532" descr=""/>
            <p:cNvSpPr/>
            <p:nvPr/>
          </p:nvSpPr>
          <p:spPr>
            <a:xfrm>
              <a:off x="2282951" y="1467612"/>
              <a:ext cx="90170" cy="91440"/>
            </a:xfrm>
            <a:custGeom>
              <a:avLst/>
              <a:gdLst/>
              <a:ahLst/>
              <a:cxnLst/>
              <a:rect l="l" t="t" r="r" b="b"/>
              <a:pathLst>
                <a:path w="90169" h="91440">
                  <a:moveTo>
                    <a:pt x="89916" y="91439"/>
                  </a:moveTo>
                  <a:lnTo>
                    <a:pt x="0" y="91439"/>
                  </a:lnTo>
                  <a:lnTo>
                    <a:pt x="0" y="0"/>
                  </a:lnTo>
                  <a:lnTo>
                    <a:pt x="89916" y="0"/>
                  </a:lnTo>
                  <a:lnTo>
                    <a:pt x="89916" y="914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3" name="object 533" descr=""/>
            <p:cNvSpPr/>
            <p:nvPr/>
          </p:nvSpPr>
          <p:spPr>
            <a:xfrm>
              <a:off x="2301240" y="1485900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4">
                  <a:moveTo>
                    <a:pt x="54864" y="22860"/>
                  </a:moveTo>
                  <a:lnTo>
                    <a:pt x="32004" y="22860"/>
                  </a:lnTo>
                  <a:lnTo>
                    <a:pt x="32004" y="0"/>
                  </a:lnTo>
                  <a:lnTo>
                    <a:pt x="21336" y="0"/>
                  </a:lnTo>
                  <a:lnTo>
                    <a:pt x="21336" y="22860"/>
                  </a:lnTo>
                  <a:lnTo>
                    <a:pt x="0" y="22860"/>
                  </a:lnTo>
                  <a:lnTo>
                    <a:pt x="0" y="33528"/>
                  </a:lnTo>
                  <a:lnTo>
                    <a:pt x="21336" y="33528"/>
                  </a:lnTo>
                  <a:lnTo>
                    <a:pt x="21336" y="54864"/>
                  </a:lnTo>
                  <a:lnTo>
                    <a:pt x="32004" y="54864"/>
                  </a:lnTo>
                  <a:lnTo>
                    <a:pt x="32004" y="33528"/>
                  </a:lnTo>
                  <a:lnTo>
                    <a:pt x="54864" y="33528"/>
                  </a:lnTo>
                  <a:lnTo>
                    <a:pt x="54864" y="228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34" name="object 534" descr="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6877811" y="878077"/>
            <a:ext cx="228600" cy="228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2025-07-31T10:50:14Z</dcterms:created>
  <dcterms:modified xsi:type="dcterms:W3CDTF">2025-07-31T10:50:14Z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2024-07-01T00:00:00Z</vt:filetime>
  </property>
  <property fmtid="{D5CDD505-2E9C-101B-9397-08002B2CF9AE}" pid="3" name="LastSaved">
    <vt:filetime>2025-07-31T00:00:00Z</vt:filetime>
  </property>
  <property fmtid="{D5CDD505-2E9C-101B-9397-08002B2CF9AE}" pid="4" name="Producer">
    <vt:lpwstr>iLovePDF</vt:lpwstr>
  </property>
</Properties>
</file>