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198600" cy="20104100"/>
  <p:notesSz cx="141986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5371" y="6232271"/>
            <a:ext cx="1207420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0742" y="11258296"/>
            <a:ext cx="994346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0247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15549" y="4623943"/>
            <a:ext cx="6179153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247" y="804164"/>
            <a:ext cx="1278445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247" y="4623943"/>
            <a:ext cx="1278445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29683" y="18696814"/>
            <a:ext cx="454558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0247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27564" y="18696814"/>
            <a:ext cx="326713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200648" y="1289276"/>
          <a:ext cx="8459470" cy="4083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3769"/>
                <a:gridCol w="2578100"/>
                <a:gridCol w="2578100"/>
                <a:gridCol w="2259964"/>
              </a:tblGrid>
              <a:tr h="334645">
                <a:tc gridSpan="4">
                  <a:txBody>
                    <a:bodyPr/>
                    <a:lstStyle/>
                    <a:p>
                      <a:pPr algn="ctr" marL="3175">
                        <a:lnSpc>
                          <a:spcPts val="1710"/>
                        </a:lnSpc>
                      </a:pPr>
                      <a:r>
                        <a:rPr dirty="0" sz="1450" spc="-1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Anuscheh</a:t>
                      </a:r>
                      <a:r>
                        <a:rPr dirty="0" sz="1450" spc="-3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5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Missaghian</a:t>
                      </a:r>
                      <a:r>
                        <a:rPr dirty="0" sz="1450" spc="-3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5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Schirazi,</a:t>
                      </a:r>
                      <a:r>
                        <a:rPr dirty="0" sz="1450" spc="-15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50" spc="-20" b="1">
                          <a:solidFill>
                            <a:srgbClr val="4F6128"/>
                          </a:solidFill>
                          <a:latin typeface="Calibri"/>
                          <a:cs typeface="Calibri"/>
                        </a:rPr>
                        <a:t>S.L.</a:t>
                      </a:r>
                      <a:endParaRPr sz="14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87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</a:pPr>
                      <a:r>
                        <a:rPr dirty="0" sz="1000" spc="-10" b="1">
                          <a:latin typeface="Calibri"/>
                          <a:cs typeface="Calibri"/>
                        </a:rPr>
                        <a:t>Programación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200" marR="190500">
                        <a:lnSpc>
                          <a:spcPct val="109000"/>
                        </a:lnSpc>
                        <a:spcBef>
                          <a:spcPts val="490"/>
                        </a:spcBef>
                      </a:pPr>
                      <a:r>
                        <a:rPr dirty="0" sz="1000" b="1">
                          <a:latin typeface="Calibri"/>
                          <a:cs typeface="Calibri"/>
                        </a:rPr>
                        <a:t>Convocatoria</a:t>
                      </a:r>
                      <a:r>
                        <a:rPr dirty="0" sz="1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subvenciones</a:t>
                      </a:r>
                      <a:r>
                        <a:rPr dirty="0" sz="1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dirigidas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 personas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prioritariamente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desempleadas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22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2105" marR="190500" indent="-129539">
                        <a:lnSpc>
                          <a:spcPct val="109000"/>
                        </a:lnSpc>
                        <a:spcBef>
                          <a:spcPts val="490"/>
                        </a:spcBef>
                      </a:pPr>
                      <a:r>
                        <a:rPr dirty="0" sz="1000" b="1">
                          <a:latin typeface="Calibri"/>
                          <a:cs typeface="Calibri"/>
                        </a:rPr>
                        <a:t>Convocatoria</a:t>
                      </a:r>
                      <a:r>
                        <a:rPr dirty="0" sz="1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subvenciones</a:t>
                      </a:r>
                      <a:r>
                        <a:rPr dirty="0" sz="1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dirigidas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0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 personas</a:t>
                      </a:r>
                      <a:r>
                        <a:rPr dirty="0" sz="1000" spc="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prioritariamente</a:t>
                      </a:r>
                      <a:r>
                        <a:rPr dirty="0" sz="1000" spc="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ocupadas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622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ts val="1150"/>
                        </a:lnSpc>
                      </a:pPr>
                      <a:r>
                        <a:rPr dirty="0" sz="1000" b="1">
                          <a:latin typeface="Calibri"/>
                          <a:cs typeface="Calibri"/>
                        </a:rPr>
                        <a:t>Convocatoria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subvenciones</a:t>
                      </a:r>
                      <a:r>
                        <a:rPr dirty="0" sz="10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de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algn="ctr" marL="40005" marR="30480">
                        <a:lnSpc>
                          <a:spcPct val="109000"/>
                        </a:lnSpc>
                      </a:pPr>
                      <a:r>
                        <a:rPr dirty="0" sz="1000" b="1">
                          <a:latin typeface="Calibri"/>
                          <a:cs typeface="Calibri"/>
                        </a:rPr>
                        <a:t>Educación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Estatal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dirigidas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0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formación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profesional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b="1">
                          <a:latin typeface="Calibri"/>
                          <a:cs typeface="Calibri"/>
                        </a:rPr>
                        <a:t>personas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trabajadoras.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2019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549.213,00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147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2020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542.763,00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147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2021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L="3175">
                        <a:lnSpc>
                          <a:spcPct val="100000"/>
                        </a:lnSpc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584.787,00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939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2875" marR="130810">
                        <a:lnSpc>
                          <a:spcPct val="109000"/>
                        </a:lnSpc>
                        <a:spcBef>
                          <a:spcPts val="26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FC-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2021,2/04/1913558.</a:t>
                      </a:r>
                      <a:r>
                        <a:rPr dirty="0" sz="10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Hostelería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turismo: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135822,90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euros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algn="ctr" marL="283210" marR="268605">
                        <a:lnSpc>
                          <a:spcPct val="109000"/>
                        </a:lnSpc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FC-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2021.1/II/000/1912187.</a:t>
                      </a:r>
                      <a:r>
                        <a:rPr dirty="0" sz="100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Transversal: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173745,00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euros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3365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2022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596.364,00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147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6409" marR="78740" indent="-395605">
                        <a:lnSpc>
                          <a:spcPct val="109000"/>
                        </a:lnSpc>
                        <a:spcBef>
                          <a:spcPts val="5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FC-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2022.2/01/2005577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(Agricultura,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ganadería,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caza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pesca):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100.152,50 euros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98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06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2023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599.804,25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1473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8159" marR="78740" indent="-427355">
                        <a:lnSpc>
                          <a:spcPct val="109000"/>
                        </a:lnSpc>
                        <a:spcBef>
                          <a:spcPts val="560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FC-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2023.2/01/2110234</a:t>
                      </a:r>
                      <a:r>
                        <a:rPr dirty="0" sz="10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(Agricultura,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ganadería,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caza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pesca):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82.256,80 euros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0" marR="260350" indent="-547370">
                        <a:lnSpc>
                          <a:spcPct val="109000"/>
                        </a:lnSpc>
                        <a:spcBef>
                          <a:spcPts val="560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Solicitud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número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L3SFC23/00050: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199.534,72€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711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8255">
                        <a:lnSpc>
                          <a:spcPct val="100000"/>
                        </a:lnSpc>
                      </a:pPr>
                      <a:r>
                        <a:rPr dirty="0" sz="1000" spc="-20" b="1">
                          <a:latin typeface="Calibri"/>
                          <a:cs typeface="Calibri"/>
                        </a:rPr>
                        <a:t>2024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dirty="0" sz="1250" spc="-10">
                          <a:latin typeface="Calibri"/>
                          <a:cs typeface="Calibri"/>
                        </a:rPr>
                        <a:t>595.407,00</a:t>
                      </a:r>
                      <a:r>
                        <a:rPr dirty="0" sz="125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50" spc="-50">
                          <a:latin typeface="Calibri"/>
                          <a:cs typeface="Calibri"/>
                        </a:rPr>
                        <a:t>€</a:t>
                      </a:r>
                      <a:endParaRPr sz="1250">
                        <a:latin typeface="Calibri"/>
                        <a:cs typeface="Calibri"/>
                      </a:endParaRPr>
                    </a:p>
                  </a:txBody>
                  <a:tcPr marL="0" marR="0" marB="0" marT="1301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8159" marR="64135" indent="-441325">
                        <a:lnSpc>
                          <a:spcPct val="109000"/>
                        </a:lnSpc>
                        <a:spcBef>
                          <a:spcPts val="425"/>
                        </a:spcBef>
                      </a:pPr>
                      <a:r>
                        <a:rPr dirty="0" sz="1000" spc="-25">
                          <a:latin typeface="Calibri"/>
                          <a:cs typeface="Calibri"/>
                        </a:rPr>
                        <a:t>FC-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2024.2/01/2295526</a:t>
                      </a:r>
                      <a:r>
                        <a:rPr dirty="0" sz="1000" spc="1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(Agricultura,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ganadería,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caza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pesca):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82.977,04 euros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0" marR="260350" indent="-579120">
                        <a:lnSpc>
                          <a:spcPct val="109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Solicitud</a:t>
                      </a:r>
                      <a:r>
                        <a:rPr dirty="0" sz="10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número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L3SFC24/00194: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59.276,39€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539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2106698" y="4895147"/>
            <a:ext cx="7683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a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Manager/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JT2</dc:creator>
  <cp:category/>
  <dc:description/>
  <dcterms:created xsi:type="dcterms:W3CDTF">2025-10-17T08:21:20Z</dcterms:created>
  <dcterms:modified xsi:type="dcterms:W3CDTF">2025-10-17T08:21:20Z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0x010100137C18C3FC0BFB4E9135BF74E588F398</vt:lpwstr>
  </property>
  <property fmtid="{D5CDD505-2E9C-101B-9397-08002B2CF9AE}" pid="3" name="Created">
    <vt:filetime>2025-10-08T00:00:00Z</vt:filetime>
  </property>
  <property fmtid="{D5CDD505-2E9C-101B-9397-08002B2CF9AE}" pid="4" name="Creator">
    <vt:lpwstr>Acrobat PDFMaker 25 para Excel</vt:lpwstr>
  </property>
  <property fmtid="{D5CDD505-2E9C-101B-9397-08002B2CF9AE}" pid="5" name="LastSaved">
    <vt:filetime>2025-10-17T00:00:00Z</vt:filetime>
  </property>
  <property fmtid="{D5CDD505-2E9C-101B-9397-08002B2CF9AE}" pid="6" name="Producer">
    <vt:lpwstr>Adobe PDF Library 25.1.20</vt:lpwstr>
  </property>
</Properties>
</file>